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3.xml" ContentType="application/vnd.openxmlformats-officedocument.theme+xml"/>
  <Override PartName="/ppt/slideLayouts/slideLayout84.xml" ContentType="application/vnd.openxmlformats-officedocument.presentationml.slideLayout+xml"/>
  <Override PartName="/ppt/theme/theme4.xml" ContentType="application/vnd.openxmlformats-officedocument.theme+xml"/>
  <Override PartName="/ppt/slideLayouts/slideLayout85.xml" ContentType="application/vnd.openxmlformats-officedocument.presentationml.slideLayout+xml"/>
  <Override PartName="/ppt/theme/theme5.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6.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7.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8.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9.xml" ContentType="application/vnd.openxmlformats-officedocument.theme+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10.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 id="2147483687" r:id="rId5"/>
    <p:sldMasterId id="2147483726" r:id="rId6"/>
    <p:sldMasterId id="2147483793" r:id="rId7"/>
    <p:sldMasterId id="2147483843" r:id="rId8"/>
    <p:sldMasterId id="2147483845" r:id="rId9"/>
    <p:sldMasterId id="2147483863" r:id="rId10"/>
    <p:sldMasterId id="2147483881" r:id="rId11"/>
    <p:sldMasterId id="2147483903" r:id="rId12"/>
    <p:sldMasterId id="2147483925" r:id="rId13"/>
    <p:sldMasterId id="2147483937" r:id="rId14"/>
  </p:sldMasterIdLst>
  <p:notesMasterIdLst>
    <p:notesMasterId r:id="rId70"/>
  </p:notesMasterIdLst>
  <p:sldIdLst>
    <p:sldId id="2147475911" r:id="rId15"/>
    <p:sldId id="2147475912" r:id="rId16"/>
    <p:sldId id="2147479826" r:id="rId17"/>
    <p:sldId id="2147479862" r:id="rId18"/>
    <p:sldId id="2147479844" r:id="rId19"/>
    <p:sldId id="2147479864" r:id="rId20"/>
    <p:sldId id="2147479850" r:id="rId21"/>
    <p:sldId id="2147479865" r:id="rId22"/>
    <p:sldId id="2147479858" r:id="rId23"/>
    <p:sldId id="2147479866" r:id="rId24"/>
    <p:sldId id="256" r:id="rId25"/>
    <p:sldId id="266" r:id="rId26"/>
    <p:sldId id="312" r:id="rId27"/>
    <p:sldId id="311" r:id="rId28"/>
    <p:sldId id="317" r:id="rId29"/>
    <p:sldId id="278" r:id="rId30"/>
    <p:sldId id="279" r:id="rId31"/>
    <p:sldId id="2147475914" r:id="rId32"/>
    <p:sldId id="262" r:id="rId33"/>
    <p:sldId id="277" r:id="rId34"/>
    <p:sldId id="2147478747" r:id="rId35"/>
    <p:sldId id="267" r:id="rId36"/>
    <p:sldId id="273" r:id="rId37"/>
    <p:sldId id="270" r:id="rId38"/>
    <p:sldId id="275" r:id="rId39"/>
    <p:sldId id="271" r:id="rId40"/>
    <p:sldId id="272" r:id="rId41"/>
    <p:sldId id="274" r:id="rId42"/>
    <p:sldId id="259" r:id="rId43"/>
    <p:sldId id="2147478748" r:id="rId44"/>
    <p:sldId id="276" r:id="rId45"/>
    <p:sldId id="314" r:id="rId46"/>
    <p:sldId id="322" r:id="rId47"/>
    <p:sldId id="316" r:id="rId48"/>
    <p:sldId id="323" r:id="rId49"/>
    <p:sldId id="318" r:id="rId50"/>
    <p:sldId id="2147478749" r:id="rId51"/>
    <p:sldId id="319" r:id="rId52"/>
    <p:sldId id="328" r:id="rId53"/>
    <p:sldId id="320" r:id="rId54"/>
    <p:sldId id="329" r:id="rId55"/>
    <p:sldId id="321" r:id="rId56"/>
    <p:sldId id="330" r:id="rId57"/>
    <p:sldId id="331" r:id="rId58"/>
    <p:sldId id="2147478738" r:id="rId59"/>
    <p:sldId id="2147478750" r:id="rId60"/>
    <p:sldId id="2147478742" r:id="rId61"/>
    <p:sldId id="2147478737" r:id="rId62"/>
    <p:sldId id="257" r:id="rId63"/>
    <p:sldId id="2147478741" r:id="rId64"/>
    <p:sldId id="2147478743" r:id="rId65"/>
    <p:sldId id="260" r:id="rId66"/>
    <p:sldId id="2147478744" r:id="rId67"/>
    <p:sldId id="286" r:id="rId68"/>
    <p:sldId id="2147478745"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A8DB82-AC20-D1A0-D116-14AAF134FD4C}" name="Harriet Truss" initials="HT" userId="S::Harriet.Truss@gemserv.com::72d40984-8d05-4920-83aa-b550ee91c34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8A495"/>
    <a:srgbClr val="0069AA"/>
    <a:srgbClr val="FF4822"/>
    <a:srgbClr val="68A4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944FC2-D03E-4D27-AF39-EB5D9350C472}" v="17" dt="2026-09-09T11:54:46.4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16" Type="http://schemas.openxmlformats.org/officeDocument/2006/relationships/slide" Target="slides/slide2.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openxmlformats.org/officeDocument/2006/relationships/slide" Target="slides/slide52.xml"/><Relationship Id="rId74"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47.xml"/><Relationship Id="rId19" Type="http://schemas.openxmlformats.org/officeDocument/2006/relationships/slide" Target="slides/slide5.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77"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notesMaster" Target="notesMasters/notesMaster1.xml"/><Relationship Id="rId75"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7.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1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ma HYSKAJ" userId="43826261-7b23-4967-a734-e5eaa3434f03" providerId="ADAL" clId="{C5A340E2-131F-48FF-B82A-FAA8BD6B248A}"/>
    <pc:docChg chg="undo custSel addSld delSld modSld sldOrd delMainMaster">
      <pc:chgData name="Edma HYSKAJ" userId="43826261-7b23-4967-a734-e5eaa3434f03" providerId="ADAL" clId="{C5A340E2-131F-48FF-B82A-FAA8BD6B248A}" dt="2026-09-09T11:55:34.662" v="3026" actId="20577"/>
      <pc:docMkLst>
        <pc:docMk/>
      </pc:docMkLst>
      <pc:sldChg chg="add">
        <pc:chgData name="Edma HYSKAJ" userId="43826261-7b23-4967-a734-e5eaa3434f03" providerId="ADAL" clId="{C5A340E2-131F-48FF-B82A-FAA8BD6B248A}" dt="2026-09-08T08:32:14.645" v="1409"/>
        <pc:sldMkLst>
          <pc:docMk/>
          <pc:sldMk cId="0" sldId="256"/>
        </pc:sldMkLst>
      </pc:sldChg>
      <pc:sldChg chg="modSp add mod">
        <pc:chgData name="Edma HYSKAJ" userId="43826261-7b23-4967-a734-e5eaa3434f03" providerId="ADAL" clId="{C5A340E2-131F-48FF-B82A-FAA8BD6B248A}" dt="2026-09-09T08:51:31.451" v="2944" actId="33524"/>
        <pc:sldMkLst>
          <pc:docMk/>
          <pc:sldMk cId="2103831322" sldId="257"/>
        </pc:sldMkLst>
        <pc:graphicFrameChg chg="modGraphic">
          <ac:chgData name="Edma HYSKAJ" userId="43826261-7b23-4967-a734-e5eaa3434f03" providerId="ADAL" clId="{C5A340E2-131F-48FF-B82A-FAA8BD6B248A}" dt="2026-09-09T08:51:31.451" v="2944" actId="33524"/>
          <ac:graphicFrameMkLst>
            <pc:docMk/>
            <pc:sldMk cId="2103831322" sldId="257"/>
            <ac:graphicFrameMk id="4" creationId="{3520E71A-4221-E5A0-B184-A8658317792B}"/>
          </ac:graphicFrameMkLst>
        </pc:graphicFrameChg>
      </pc:sldChg>
      <pc:sldChg chg="add">
        <pc:chgData name="Edma HYSKAJ" userId="43826261-7b23-4967-a734-e5eaa3434f03" providerId="ADAL" clId="{C5A340E2-131F-48FF-B82A-FAA8BD6B248A}" dt="2026-09-08T08:47:10.594" v="1435"/>
        <pc:sldMkLst>
          <pc:docMk/>
          <pc:sldMk cId="1860529022" sldId="259"/>
        </pc:sldMkLst>
      </pc:sldChg>
      <pc:sldChg chg="addSp delSp modSp add del mod">
        <pc:chgData name="Edma HYSKAJ" userId="43826261-7b23-4967-a734-e5eaa3434f03" providerId="ADAL" clId="{C5A340E2-131F-48FF-B82A-FAA8BD6B248A}" dt="2026-09-08T09:51:31.553" v="2889" actId="1076"/>
        <pc:sldMkLst>
          <pc:docMk/>
          <pc:sldMk cId="810160879" sldId="260"/>
        </pc:sldMkLst>
        <pc:spChg chg="add mod">
          <ac:chgData name="Edma HYSKAJ" userId="43826261-7b23-4967-a734-e5eaa3434f03" providerId="ADAL" clId="{C5A340E2-131F-48FF-B82A-FAA8BD6B248A}" dt="2026-09-08T09:51:04.075" v="2887" actId="14100"/>
          <ac:spMkLst>
            <pc:docMk/>
            <pc:sldMk cId="810160879" sldId="260"/>
            <ac:spMk id="2" creationId="{AE103938-8469-4A85-0E43-5FE700444481}"/>
          </ac:spMkLst>
        </pc:spChg>
        <pc:picChg chg="mod">
          <ac:chgData name="Edma HYSKAJ" userId="43826261-7b23-4967-a734-e5eaa3434f03" providerId="ADAL" clId="{C5A340E2-131F-48FF-B82A-FAA8BD6B248A}" dt="2026-09-08T09:43:16.931" v="2138" actId="1076"/>
          <ac:picMkLst>
            <pc:docMk/>
            <pc:sldMk cId="810160879" sldId="260"/>
            <ac:picMk id="3" creationId="{BDE62242-A7EC-ECBF-0F91-FBBC95A2C71D}"/>
          </ac:picMkLst>
        </pc:picChg>
        <pc:picChg chg="mod">
          <ac:chgData name="Edma HYSKAJ" userId="43826261-7b23-4967-a734-e5eaa3434f03" providerId="ADAL" clId="{C5A340E2-131F-48FF-B82A-FAA8BD6B248A}" dt="2026-09-08T09:51:31.553" v="2889" actId="1076"/>
          <ac:picMkLst>
            <pc:docMk/>
            <pc:sldMk cId="810160879" sldId="260"/>
            <ac:picMk id="6" creationId="{D977C348-3B3E-7BAD-38A6-F30B476ADE8E}"/>
          </ac:picMkLst>
        </pc:picChg>
        <pc:picChg chg="del mod">
          <ac:chgData name="Edma HYSKAJ" userId="43826261-7b23-4967-a734-e5eaa3434f03" providerId="ADAL" clId="{C5A340E2-131F-48FF-B82A-FAA8BD6B248A}" dt="2026-09-08T09:51:07.712" v="2888" actId="21"/>
          <ac:picMkLst>
            <pc:docMk/>
            <pc:sldMk cId="810160879" sldId="260"/>
            <ac:picMk id="9" creationId="{510A1448-2E4F-22F4-A1AC-30CE3867AF11}"/>
          </ac:picMkLst>
        </pc:picChg>
      </pc:sldChg>
      <pc:sldChg chg="modSp add mod">
        <pc:chgData name="Edma HYSKAJ" userId="43826261-7b23-4967-a734-e5eaa3434f03" providerId="ADAL" clId="{C5A340E2-131F-48FF-B82A-FAA8BD6B248A}" dt="2026-09-08T08:43:25.389" v="1425" actId="20577"/>
        <pc:sldMkLst>
          <pc:docMk/>
          <pc:sldMk cId="0" sldId="262"/>
        </pc:sldMkLst>
        <pc:spChg chg="mod">
          <ac:chgData name="Edma HYSKAJ" userId="43826261-7b23-4967-a734-e5eaa3434f03" providerId="ADAL" clId="{C5A340E2-131F-48FF-B82A-FAA8BD6B248A}" dt="2026-09-08T08:43:25.389" v="1425" actId="20577"/>
          <ac:spMkLst>
            <pc:docMk/>
            <pc:sldMk cId="0" sldId="262"/>
            <ac:spMk id="3" creationId="{00000000-0000-0000-0000-000000000000}"/>
          </ac:spMkLst>
        </pc:spChg>
      </pc:sldChg>
      <pc:sldChg chg="add">
        <pc:chgData name="Edma HYSKAJ" userId="43826261-7b23-4967-a734-e5eaa3434f03" providerId="ADAL" clId="{C5A340E2-131F-48FF-B82A-FAA8BD6B248A}" dt="2026-09-08T08:32:26.184" v="1411"/>
        <pc:sldMkLst>
          <pc:docMk/>
          <pc:sldMk cId="0" sldId="266"/>
        </pc:sldMkLst>
      </pc:sldChg>
      <pc:sldChg chg="add">
        <pc:chgData name="Edma HYSKAJ" userId="43826261-7b23-4967-a734-e5eaa3434f03" providerId="ADAL" clId="{C5A340E2-131F-48FF-B82A-FAA8BD6B248A}" dt="2026-09-08T08:46:18.050" v="1428"/>
        <pc:sldMkLst>
          <pc:docMk/>
          <pc:sldMk cId="2042106827" sldId="267"/>
        </pc:sldMkLst>
      </pc:sldChg>
      <pc:sldChg chg="add">
        <pc:chgData name="Edma HYSKAJ" userId="43826261-7b23-4967-a734-e5eaa3434f03" providerId="ADAL" clId="{C5A340E2-131F-48FF-B82A-FAA8BD6B248A}" dt="2026-09-08T08:46:32.776" v="1430"/>
        <pc:sldMkLst>
          <pc:docMk/>
          <pc:sldMk cId="3351233868" sldId="270"/>
        </pc:sldMkLst>
      </pc:sldChg>
      <pc:sldChg chg="add">
        <pc:chgData name="Edma HYSKAJ" userId="43826261-7b23-4967-a734-e5eaa3434f03" providerId="ADAL" clId="{C5A340E2-131F-48FF-B82A-FAA8BD6B248A}" dt="2026-09-08T08:46:47.389" v="1432"/>
        <pc:sldMkLst>
          <pc:docMk/>
          <pc:sldMk cId="4137052222" sldId="271"/>
        </pc:sldMkLst>
      </pc:sldChg>
      <pc:sldChg chg="add">
        <pc:chgData name="Edma HYSKAJ" userId="43826261-7b23-4967-a734-e5eaa3434f03" providerId="ADAL" clId="{C5A340E2-131F-48FF-B82A-FAA8BD6B248A}" dt="2026-09-08T08:46:54.199" v="1433"/>
        <pc:sldMkLst>
          <pc:docMk/>
          <pc:sldMk cId="2967083458" sldId="272"/>
        </pc:sldMkLst>
      </pc:sldChg>
      <pc:sldChg chg="add">
        <pc:chgData name="Edma HYSKAJ" userId="43826261-7b23-4967-a734-e5eaa3434f03" providerId="ADAL" clId="{C5A340E2-131F-48FF-B82A-FAA8BD6B248A}" dt="2026-09-08T08:46:25.839" v="1429"/>
        <pc:sldMkLst>
          <pc:docMk/>
          <pc:sldMk cId="3334406587" sldId="273"/>
        </pc:sldMkLst>
      </pc:sldChg>
      <pc:sldChg chg="add">
        <pc:chgData name="Edma HYSKAJ" userId="43826261-7b23-4967-a734-e5eaa3434f03" providerId="ADAL" clId="{C5A340E2-131F-48FF-B82A-FAA8BD6B248A}" dt="2026-09-08T08:47:02.864" v="1434"/>
        <pc:sldMkLst>
          <pc:docMk/>
          <pc:sldMk cId="2358303092" sldId="274"/>
        </pc:sldMkLst>
      </pc:sldChg>
      <pc:sldChg chg="add">
        <pc:chgData name="Edma HYSKAJ" userId="43826261-7b23-4967-a734-e5eaa3434f03" providerId="ADAL" clId="{C5A340E2-131F-48FF-B82A-FAA8BD6B248A}" dt="2026-09-08T08:46:38.860" v="1431"/>
        <pc:sldMkLst>
          <pc:docMk/>
          <pc:sldMk cId="234898568" sldId="275"/>
        </pc:sldMkLst>
      </pc:sldChg>
      <pc:sldChg chg="add">
        <pc:chgData name="Edma HYSKAJ" userId="43826261-7b23-4967-a734-e5eaa3434f03" providerId="ADAL" clId="{C5A340E2-131F-48FF-B82A-FAA8BD6B248A}" dt="2026-09-08T08:47:27.361" v="1437"/>
        <pc:sldMkLst>
          <pc:docMk/>
          <pc:sldMk cId="2925293669" sldId="276"/>
        </pc:sldMkLst>
      </pc:sldChg>
      <pc:sldChg chg="add">
        <pc:chgData name="Edma HYSKAJ" userId="43826261-7b23-4967-a734-e5eaa3434f03" providerId="ADAL" clId="{C5A340E2-131F-48FF-B82A-FAA8BD6B248A}" dt="2026-09-08T08:43:34.053" v="1426"/>
        <pc:sldMkLst>
          <pc:docMk/>
          <pc:sldMk cId="899343703" sldId="277"/>
        </pc:sldMkLst>
      </pc:sldChg>
      <pc:sldChg chg="add">
        <pc:chgData name="Edma HYSKAJ" userId="43826261-7b23-4967-a734-e5eaa3434f03" providerId="ADAL" clId="{C5A340E2-131F-48FF-B82A-FAA8BD6B248A}" dt="2026-09-08T08:32:59.633" v="1415"/>
        <pc:sldMkLst>
          <pc:docMk/>
          <pc:sldMk cId="0" sldId="278"/>
        </pc:sldMkLst>
      </pc:sldChg>
      <pc:sldChg chg="add">
        <pc:chgData name="Edma HYSKAJ" userId="43826261-7b23-4967-a734-e5eaa3434f03" providerId="ADAL" clId="{C5A340E2-131F-48FF-B82A-FAA8BD6B248A}" dt="2026-09-08T08:33:08.887" v="1416"/>
        <pc:sldMkLst>
          <pc:docMk/>
          <pc:sldMk cId="0" sldId="279"/>
        </pc:sldMkLst>
      </pc:sldChg>
      <pc:sldChg chg="add">
        <pc:chgData name="Edma HYSKAJ" userId="43826261-7b23-4967-a734-e5eaa3434f03" providerId="ADAL" clId="{C5A340E2-131F-48FF-B82A-FAA8BD6B248A}" dt="2026-09-08T09:30:03.768" v="2135"/>
        <pc:sldMkLst>
          <pc:docMk/>
          <pc:sldMk cId="542350208" sldId="286"/>
        </pc:sldMkLst>
      </pc:sldChg>
      <pc:sldChg chg="add">
        <pc:chgData name="Edma HYSKAJ" userId="43826261-7b23-4967-a734-e5eaa3434f03" providerId="ADAL" clId="{C5A340E2-131F-48FF-B82A-FAA8BD6B248A}" dt="2026-09-08T08:32:42.169" v="1413"/>
        <pc:sldMkLst>
          <pc:docMk/>
          <pc:sldMk cId="2558716265" sldId="311"/>
        </pc:sldMkLst>
      </pc:sldChg>
      <pc:sldChg chg="add">
        <pc:chgData name="Edma HYSKAJ" userId="43826261-7b23-4967-a734-e5eaa3434f03" providerId="ADAL" clId="{C5A340E2-131F-48FF-B82A-FAA8BD6B248A}" dt="2026-09-08T08:32:35.470" v="1412"/>
        <pc:sldMkLst>
          <pc:docMk/>
          <pc:sldMk cId="1151661886" sldId="312"/>
        </pc:sldMkLst>
      </pc:sldChg>
      <pc:sldChg chg="addSp delSp modSp add mod">
        <pc:chgData name="Edma HYSKAJ" userId="43826261-7b23-4967-a734-e5eaa3434f03" providerId="ADAL" clId="{C5A340E2-131F-48FF-B82A-FAA8BD6B248A}" dt="2026-09-08T08:56:08.496" v="1539" actId="21"/>
        <pc:sldMkLst>
          <pc:docMk/>
          <pc:sldMk cId="3886312584" sldId="314"/>
        </pc:sldMkLst>
        <pc:spChg chg="del mod">
          <ac:chgData name="Edma HYSKAJ" userId="43826261-7b23-4967-a734-e5eaa3434f03" providerId="ADAL" clId="{C5A340E2-131F-48FF-B82A-FAA8BD6B248A}" dt="2026-09-08T08:56:04.858" v="1538" actId="21"/>
          <ac:spMkLst>
            <pc:docMk/>
            <pc:sldMk cId="3886312584" sldId="314"/>
            <ac:spMk id="4" creationId="{21EBA193-C321-41C7-F774-1001DA1A7C94}"/>
          </ac:spMkLst>
        </pc:spChg>
        <pc:spChg chg="del">
          <ac:chgData name="Edma HYSKAJ" userId="43826261-7b23-4967-a734-e5eaa3434f03" providerId="ADAL" clId="{C5A340E2-131F-48FF-B82A-FAA8BD6B248A}" dt="2026-09-08T08:55:49.736" v="1536" actId="21"/>
          <ac:spMkLst>
            <pc:docMk/>
            <pc:sldMk cId="3886312584" sldId="314"/>
            <ac:spMk id="5" creationId="{0852F715-B8E8-839C-1F9B-6B8751FE2BBC}"/>
          </ac:spMkLst>
        </pc:spChg>
        <pc:spChg chg="add del mod">
          <ac:chgData name="Edma HYSKAJ" userId="43826261-7b23-4967-a734-e5eaa3434f03" providerId="ADAL" clId="{C5A340E2-131F-48FF-B82A-FAA8BD6B248A}" dt="2026-09-08T08:56:08.496" v="1539" actId="21"/>
          <ac:spMkLst>
            <pc:docMk/>
            <pc:sldMk cId="3886312584" sldId="314"/>
            <ac:spMk id="6" creationId="{62AA4D40-FC96-C62A-BC7F-B3DA0BFCB297}"/>
          </ac:spMkLst>
        </pc:spChg>
      </pc:sldChg>
      <pc:sldChg chg="add">
        <pc:chgData name="Edma HYSKAJ" userId="43826261-7b23-4967-a734-e5eaa3434f03" providerId="ADAL" clId="{C5A340E2-131F-48FF-B82A-FAA8BD6B248A}" dt="2026-09-08T08:56:28.154" v="1541"/>
        <pc:sldMkLst>
          <pc:docMk/>
          <pc:sldMk cId="2293527492" sldId="316"/>
        </pc:sldMkLst>
      </pc:sldChg>
      <pc:sldChg chg="add">
        <pc:chgData name="Edma HYSKAJ" userId="43826261-7b23-4967-a734-e5eaa3434f03" providerId="ADAL" clId="{C5A340E2-131F-48FF-B82A-FAA8BD6B248A}" dt="2026-09-08T08:32:49.866" v="1414"/>
        <pc:sldMkLst>
          <pc:docMk/>
          <pc:sldMk cId="3109625233" sldId="317"/>
        </pc:sldMkLst>
      </pc:sldChg>
      <pc:sldChg chg="del">
        <pc:chgData name="Edma HYSKAJ" userId="43826261-7b23-4967-a734-e5eaa3434f03" providerId="ADAL" clId="{C5A340E2-131F-48FF-B82A-FAA8BD6B248A}" dt="2026-09-08T08:52:34.583" v="1507" actId="2696"/>
        <pc:sldMkLst>
          <pc:docMk/>
          <pc:sldMk cId="0" sldId="318"/>
        </pc:sldMkLst>
      </pc:sldChg>
      <pc:sldChg chg="add">
        <pc:chgData name="Edma HYSKAJ" userId="43826261-7b23-4967-a734-e5eaa3434f03" providerId="ADAL" clId="{C5A340E2-131F-48FF-B82A-FAA8BD6B248A}" dt="2026-09-08T08:56:40.335" v="1543"/>
        <pc:sldMkLst>
          <pc:docMk/>
          <pc:sldMk cId="953344990" sldId="318"/>
        </pc:sldMkLst>
      </pc:sldChg>
      <pc:sldChg chg="add">
        <pc:chgData name="Edma HYSKAJ" userId="43826261-7b23-4967-a734-e5eaa3434f03" providerId="ADAL" clId="{C5A340E2-131F-48FF-B82A-FAA8BD6B248A}" dt="2026-09-08T08:57:00.201" v="1547"/>
        <pc:sldMkLst>
          <pc:docMk/>
          <pc:sldMk cId="1775901642" sldId="319"/>
        </pc:sldMkLst>
      </pc:sldChg>
      <pc:sldChg chg="del">
        <pc:chgData name="Edma HYSKAJ" userId="43826261-7b23-4967-a734-e5eaa3434f03" providerId="ADAL" clId="{C5A340E2-131F-48FF-B82A-FAA8BD6B248A}" dt="2026-09-08T08:52:36.849" v="1508" actId="2696"/>
        <pc:sldMkLst>
          <pc:docMk/>
          <pc:sldMk cId="2848123255" sldId="319"/>
        </pc:sldMkLst>
      </pc:sldChg>
      <pc:sldChg chg="add">
        <pc:chgData name="Edma HYSKAJ" userId="43826261-7b23-4967-a734-e5eaa3434f03" providerId="ADAL" clId="{C5A340E2-131F-48FF-B82A-FAA8BD6B248A}" dt="2026-09-08T08:57:16.286" v="1549"/>
        <pc:sldMkLst>
          <pc:docMk/>
          <pc:sldMk cId="1842286290" sldId="320"/>
        </pc:sldMkLst>
      </pc:sldChg>
      <pc:sldChg chg="del">
        <pc:chgData name="Edma HYSKAJ" userId="43826261-7b23-4967-a734-e5eaa3434f03" providerId="ADAL" clId="{C5A340E2-131F-48FF-B82A-FAA8BD6B248A}" dt="2026-09-08T08:52:38.952" v="1509" actId="2696"/>
        <pc:sldMkLst>
          <pc:docMk/>
          <pc:sldMk cId="2852224001" sldId="320"/>
        </pc:sldMkLst>
      </pc:sldChg>
      <pc:sldChg chg="add">
        <pc:chgData name="Edma HYSKAJ" userId="43826261-7b23-4967-a734-e5eaa3434f03" providerId="ADAL" clId="{C5A340E2-131F-48FF-B82A-FAA8BD6B248A}" dt="2026-09-08T08:57:29.876" v="1551"/>
        <pc:sldMkLst>
          <pc:docMk/>
          <pc:sldMk cId="1513636609" sldId="321"/>
        </pc:sldMkLst>
      </pc:sldChg>
      <pc:sldChg chg="del">
        <pc:chgData name="Edma HYSKAJ" userId="43826261-7b23-4967-a734-e5eaa3434f03" providerId="ADAL" clId="{C5A340E2-131F-48FF-B82A-FAA8BD6B248A}" dt="2026-09-08T08:52:41.217" v="1510" actId="2696"/>
        <pc:sldMkLst>
          <pc:docMk/>
          <pc:sldMk cId="2107881108" sldId="321"/>
        </pc:sldMkLst>
      </pc:sldChg>
      <pc:sldChg chg="add">
        <pc:chgData name="Edma HYSKAJ" userId="43826261-7b23-4967-a734-e5eaa3434f03" providerId="ADAL" clId="{C5A340E2-131F-48FF-B82A-FAA8BD6B248A}" dt="2026-09-08T08:56:21.863" v="1540"/>
        <pc:sldMkLst>
          <pc:docMk/>
          <pc:sldMk cId="1717397680" sldId="322"/>
        </pc:sldMkLst>
      </pc:sldChg>
      <pc:sldChg chg="modSp add mod">
        <pc:chgData name="Edma HYSKAJ" userId="43826261-7b23-4967-a734-e5eaa3434f03" providerId="ADAL" clId="{C5A340E2-131F-48FF-B82A-FAA8BD6B248A}" dt="2026-09-09T11:54:46.499" v="2996" actId="27636"/>
        <pc:sldMkLst>
          <pc:docMk/>
          <pc:sldMk cId="1106240406" sldId="323"/>
        </pc:sldMkLst>
        <pc:spChg chg="mod">
          <ac:chgData name="Edma HYSKAJ" userId="43826261-7b23-4967-a734-e5eaa3434f03" providerId="ADAL" clId="{C5A340E2-131F-48FF-B82A-FAA8BD6B248A}" dt="2026-09-09T11:54:46.499" v="2996" actId="27636"/>
          <ac:spMkLst>
            <pc:docMk/>
            <pc:sldMk cId="1106240406" sldId="323"/>
            <ac:spMk id="5" creationId="{7598D031-F65A-727E-BB35-DE9E57A48D90}"/>
          </ac:spMkLst>
        </pc:spChg>
      </pc:sldChg>
      <pc:sldChg chg="add">
        <pc:chgData name="Edma HYSKAJ" userId="43826261-7b23-4967-a734-e5eaa3434f03" providerId="ADAL" clId="{C5A340E2-131F-48FF-B82A-FAA8BD6B248A}" dt="2026-09-08T08:57:09.051" v="1548"/>
        <pc:sldMkLst>
          <pc:docMk/>
          <pc:sldMk cId="3679461863" sldId="328"/>
        </pc:sldMkLst>
      </pc:sldChg>
      <pc:sldChg chg="add">
        <pc:chgData name="Edma HYSKAJ" userId="43826261-7b23-4967-a734-e5eaa3434f03" providerId="ADAL" clId="{C5A340E2-131F-48FF-B82A-FAA8BD6B248A}" dt="2026-09-08T08:57:23.674" v="1550"/>
        <pc:sldMkLst>
          <pc:docMk/>
          <pc:sldMk cId="2998144228" sldId="329"/>
        </pc:sldMkLst>
      </pc:sldChg>
      <pc:sldChg chg="add">
        <pc:chgData name="Edma HYSKAJ" userId="43826261-7b23-4967-a734-e5eaa3434f03" providerId="ADAL" clId="{C5A340E2-131F-48FF-B82A-FAA8BD6B248A}" dt="2026-09-08T08:57:37.656" v="1552"/>
        <pc:sldMkLst>
          <pc:docMk/>
          <pc:sldMk cId="2451733412" sldId="330"/>
        </pc:sldMkLst>
      </pc:sldChg>
      <pc:sldChg chg="addSp modSp add mod">
        <pc:chgData name="Edma HYSKAJ" userId="43826261-7b23-4967-a734-e5eaa3434f03" providerId="ADAL" clId="{C5A340E2-131F-48FF-B82A-FAA8BD6B248A}" dt="2026-09-08T08:59:31.151" v="1565" actId="1076"/>
        <pc:sldMkLst>
          <pc:docMk/>
          <pc:sldMk cId="3640047049" sldId="331"/>
        </pc:sldMkLst>
        <pc:picChg chg="add mod">
          <ac:chgData name="Edma HYSKAJ" userId="43826261-7b23-4967-a734-e5eaa3434f03" providerId="ADAL" clId="{C5A340E2-131F-48FF-B82A-FAA8BD6B248A}" dt="2026-09-08T08:59:31.151" v="1565" actId="1076"/>
          <ac:picMkLst>
            <pc:docMk/>
            <pc:sldMk cId="3640047049" sldId="331"/>
            <ac:picMk id="8" creationId="{B29886B6-0BAE-2452-B1CC-3D372A06EB6D}"/>
          </ac:picMkLst>
        </pc:picChg>
        <pc:picChg chg="add mod">
          <ac:chgData name="Edma HYSKAJ" userId="43826261-7b23-4967-a734-e5eaa3434f03" providerId="ADAL" clId="{C5A340E2-131F-48FF-B82A-FAA8BD6B248A}" dt="2026-09-08T08:59:20.603" v="1562" actId="1076"/>
          <ac:picMkLst>
            <pc:docMk/>
            <pc:sldMk cId="3640047049" sldId="331"/>
            <ac:picMk id="10" creationId="{5C9411A1-D837-E24A-5700-DA7055E09DAC}"/>
          </ac:picMkLst>
        </pc:picChg>
      </pc:sldChg>
      <pc:sldChg chg="modSp add mod">
        <pc:chgData name="Edma HYSKAJ" userId="43826261-7b23-4967-a734-e5eaa3434f03" providerId="ADAL" clId="{C5A340E2-131F-48FF-B82A-FAA8BD6B248A}" dt="2026-09-07T15:35:56.485" v="1023" actId="20577"/>
        <pc:sldMkLst>
          <pc:docMk/>
          <pc:sldMk cId="2651954107" sldId="2147475911"/>
        </pc:sldMkLst>
        <pc:spChg chg="mod">
          <ac:chgData name="Edma HYSKAJ" userId="43826261-7b23-4967-a734-e5eaa3434f03" providerId="ADAL" clId="{C5A340E2-131F-48FF-B82A-FAA8BD6B248A}" dt="2026-09-07T15:35:48.312" v="1004" actId="20577"/>
          <ac:spMkLst>
            <pc:docMk/>
            <pc:sldMk cId="2651954107" sldId="2147475911"/>
            <ac:spMk id="2" creationId="{1F7497E5-620D-CB22-DD0F-2A256070C451}"/>
          </ac:spMkLst>
        </pc:spChg>
        <pc:spChg chg="mod">
          <ac:chgData name="Edma HYSKAJ" userId="43826261-7b23-4967-a734-e5eaa3434f03" providerId="ADAL" clId="{C5A340E2-131F-48FF-B82A-FAA8BD6B248A}" dt="2026-09-07T15:35:56.485" v="1023" actId="20577"/>
          <ac:spMkLst>
            <pc:docMk/>
            <pc:sldMk cId="2651954107" sldId="2147475911"/>
            <ac:spMk id="3" creationId="{4CD147A7-2465-107A-D8ED-8CBD2F82C6A0}"/>
          </ac:spMkLst>
        </pc:spChg>
      </pc:sldChg>
      <pc:sldChg chg="addSp delSp modSp add del mod">
        <pc:chgData name="Edma HYSKAJ" userId="43826261-7b23-4967-a734-e5eaa3434f03" providerId="ADAL" clId="{C5A340E2-131F-48FF-B82A-FAA8BD6B248A}" dt="2026-09-09T11:55:34.662" v="3026" actId="20577"/>
        <pc:sldMkLst>
          <pc:docMk/>
          <pc:sldMk cId="1475410797" sldId="2147475912"/>
        </pc:sldMkLst>
        <pc:graphicFrameChg chg="mod modGraphic">
          <ac:chgData name="Edma HYSKAJ" userId="43826261-7b23-4967-a734-e5eaa3434f03" providerId="ADAL" clId="{C5A340E2-131F-48FF-B82A-FAA8BD6B248A}" dt="2026-09-09T11:55:34.662" v="3026" actId="20577"/>
          <ac:graphicFrameMkLst>
            <pc:docMk/>
            <pc:sldMk cId="1475410797" sldId="2147475912"/>
            <ac:graphicFrameMk id="4" creationId="{21DE2CAB-C947-8D15-B9D2-45E2D475B677}"/>
          </ac:graphicFrameMkLst>
        </pc:graphicFrameChg>
        <pc:picChg chg="add del">
          <ac:chgData name="Edma HYSKAJ" userId="43826261-7b23-4967-a734-e5eaa3434f03" providerId="ADAL" clId="{C5A340E2-131F-48FF-B82A-FAA8BD6B248A}" dt="2026-09-08T08:27:12.793" v="1296" actId="22"/>
          <ac:picMkLst>
            <pc:docMk/>
            <pc:sldMk cId="1475410797" sldId="2147475912"/>
            <ac:picMk id="5" creationId="{420C862B-84E6-4E9A-7A24-E38D91A8B64D}"/>
          </ac:picMkLst>
        </pc:picChg>
      </pc:sldChg>
      <pc:sldChg chg="modSp mod">
        <pc:chgData name="Edma HYSKAJ" userId="43826261-7b23-4967-a734-e5eaa3434f03" providerId="ADAL" clId="{C5A340E2-131F-48FF-B82A-FAA8BD6B248A}" dt="2026-09-07T15:36:58.884" v="1046" actId="20577"/>
        <pc:sldMkLst>
          <pc:docMk/>
          <pc:sldMk cId="3438426250" sldId="2147475914"/>
        </pc:sldMkLst>
        <pc:spChg chg="mod">
          <ac:chgData name="Edma HYSKAJ" userId="43826261-7b23-4967-a734-e5eaa3434f03" providerId="ADAL" clId="{C5A340E2-131F-48FF-B82A-FAA8BD6B248A}" dt="2026-09-07T15:36:58.884" v="1046" actId="20577"/>
          <ac:spMkLst>
            <pc:docMk/>
            <pc:sldMk cId="3438426250" sldId="2147475914"/>
            <ac:spMk id="3" creationId="{565A3E27-9BA9-C804-5C12-2ADEA9234F17}"/>
          </ac:spMkLst>
        </pc:spChg>
      </pc:sldChg>
      <pc:sldChg chg="del">
        <pc:chgData name="Edma HYSKAJ" userId="43826261-7b23-4967-a734-e5eaa3434f03" providerId="ADAL" clId="{C5A340E2-131F-48FF-B82A-FAA8BD6B248A}" dt="2026-09-08T08:52:47.116" v="1513" actId="2696"/>
        <pc:sldMkLst>
          <pc:docMk/>
          <pc:sldMk cId="854639869" sldId="2147478730"/>
        </pc:sldMkLst>
      </pc:sldChg>
      <pc:sldChg chg="del">
        <pc:chgData name="Edma HYSKAJ" userId="43826261-7b23-4967-a734-e5eaa3434f03" providerId="ADAL" clId="{C5A340E2-131F-48FF-B82A-FAA8BD6B248A}" dt="2026-09-08T08:52:45.514" v="1512" actId="2696"/>
        <pc:sldMkLst>
          <pc:docMk/>
          <pc:sldMk cId="1128852539" sldId="2147478735"/>
        </pc:sldMkLst>
      </pc:sldChg>
      <pc:sldChg chg="del">
        <pc:chgData name="Edma HYSKAJ" userId="43826261-7b23-4967-a734-e5eaa3434f03" providerId="ADAL" clId="{C5A340E2-131F-48FF-B82A-FAA8BD6B248A}" dt="2026-09-08T08:52:48.945" v="1514" actId="2696"/>
        <pc:sldMkLst>
          <pc:docMk/>
          <pc:sldMk cId="128468672" sldId="2147478736"/>
        </pc:sldMkLst>
      </pc:sldChg>
      <pc:sldChg chg="modSp mod">
        <pc:chgData name="Edma HYSKAJ" userId="43826261-7b23-4967-a734-e5eaa3434f03" providerId="ADAL" clId="{C5A340E2-131F-48FF-B82A-FAA8BD6B248A}" dt="2026-09-09T10:08:14.051" v="2982" actId="20577"/>
        <pc:sldMkLst>
          <pc:docMk/>
          <pc:sldMk cId="3622960870" sldId="2147478737"/>
        </pc:sldMkLst>
        <pc:spChg chg="mod">
          <ac:chgData name="Edma HYSKAJ" userId="43826261-7b23-4967-a734-e5eaa3434f03" providerId="ADAL" clId="{C5A340E2-131F-48FF-B82A-FAA8BD6B248A}" dt="2026-09-08T09:28:54.465" v="2105" actId="20577"/>
          <ac:spMkLst>
            <pc:docMk/>
            <pc:sldMk cId="3622960870" sldId="2147478737"/>
            <ac:spMk id="2" creationId="{FD4257C4-363B-599B-EFDF-7B4D30089635}"/>
          </ac:spMkLst>
        </pc:spChg>
        <pc:spChg chg="mod">
          <ac:chgData name="Edma HYSKAJ" userId="43826261-7b23-4967-a734-e5eaa3434f03" providerId="ADAL" clId="{C5A340E2-131F-48FF-B82A-FAA8BD6B248A}" dt="2026-09-09T10:08:14.051" v="2982" actId="20577"/>
          <ac:spMkLst>
            <pc:docMk/>
            <pc:sldMk cId="3622960870" sldId="2147478737"/>
            <ac:spMk id="3" creationId="{4204E92D-CC38-A01B-DDF9-C8A87159D1E5}"/>
          </ac:spMkLst>
        </pc:spChg>
      </pc:sldChg>
      <pc:sldChg chg="modSp mod ord">
        <pc:chgData name="Edma HYSKAJ" userId="43826261-7b23-4967-a734-e5eaa3434f03" providerId="ADAL" clId="{C5A340E2-131F-48FF-B82A-FAA8BD6B248A}" dt="2026-09-08T09:00:46.691" v="1609" actId="20577"/>
        <pc:sldMkLst>
          <pc:docMk/>
          <pc:sldMk cId="1360969272" sldId="2147478738"/>
        </pc:sldMkLst>
        <pc:spChg chg="mod">
          <ac:chgData name="Edma HYSKAJ" userId="43826261-7b23-4967-a734-e5eaa3434f03" providerId="ADAL" clId="{C5A340E2-131F-48FF-B82A-FAA8BD6B248A}" dt="2026-09-08T09:00:37.707" v="1585" actId="20577"/>
          <ac:spMkLst>
            <pc:docMk/>
            <pc:sldMk cId="1360969272" sldId="2147478738"/>
            <ac:spMk id="2" creationId="{9D93F384-73EE-6F70-60F6-5D0BB94AF238}"/>
          </ac:spMkLst>
        </pc:spChg>
        <pc:spChg chg="mod">
          <ac:chgData name="Edma HYSKAJ" userId="43826261-7b23-4967-a734-e5eaa3434f03" providerId="ADAL" clId="{C5A340E2-131F-48FF-B82A-FAA8BD6B248A}" dt="2026-09-08T09:00:46.691" v="1609" actId="20577"/>
          <ac:spMkLst>
            <pc:docMk/>
            <pc:sldMk cId="1360969272" sldId="2147478738"/>
            <ac:spMk id="3" creationId="{565A3E27-9BA9-C804-5C12-2ADEA9234F17}"/>
          </ac:spMkLst>
        </pc:spChg>
      </pc:sldChg>
      <pc:sldChg chg="del">
        <pc:chgData name="Edma HYSKAJ" userId="43826261-7b23-4967-a734-e5eaa3434f03" providerId="ADAL" clId="{C5A340E2-131F-48FF-B82A-FAA8BD6B248A}" dt="2026-09-08T08:52:43.817" v="1511" actId="2696"/>
        <pc:sldMkLst>
          <pc:docMk/>
          <pc:sldMk cId="2870242668" sldId="2147478739"/>
        </pc:sldMkLst>
      </pc:sldChg>
      <pc:sldChg chg="modSp mod ord">
        <pc:chgData name="Edma HYSKAJ" userId="43826261-7b23-4967-a734-e5eaa3434f03" providerId="ADAL" clId="{C5A340E2-131F-48FF-B82A-FAA8BD6B248A}" dt="2026-09-08T10:58:35.341" v="2931" actId="20577"/>
        <pc:sldMkLst>
          <pc:docMk/>
          <pc:sldMk cId="2805260409" sldId="2147478742"/>
        </pc:sldMkLst>
        <pc:spChg chg="mod">
          <ac:chgData name="Edma HYSKAJ" userId="43826261-7b23-4967-a734-e5eaa3434f03" providerId="ADAL" clId="{C5A340E2-131F-48FF-B82A-FAA8BD6B248A}" dt="2026-09-08T10:58:35.341" v="2931" actId="20577"/>
          <ac:spMkLst>
            <pc:docMk/>
            <pc:sldMk cId="2805260409" sldId="2147478742"/>
            <ac:spMk id="3" creationId="{E2AC6D7A-6706-28D5-78BC-4B3E35221598}"/>
          </ac:spMkLst>
        </pc:spChg>
      </pc:sldChg>
      <pc:sldChg chg="modSp mod">
        <pc:chgData name="Edma HYSKAJ" userId="43826261-7b23-4967-a734-e5eaa3434f03" providerId="ADAL" clId="{C5A340E2-131F-48FF-B82A-FAA8BD6B248A}" dt="2026-09-08T08:53:06.585" v="1533" actId="20577"/>
        <pc:sldMkLst>
          <pc:docMk/>
          <pc:sldMk cId="3812148091" sldId="2147478743"/>
        </pc:sldMkLst>
        <pc:spChg chg="mod">
          <ac:chgData name="Edma HYSKAJ" userId="43826261-7b23-4967-a734-e5eaa3434f03" providerId="ADAL" clId="{C5A340E2-131F-48FF-B82A-FAA8BD6B248A}" dt="2026-09-08T08:53:06.585" v="1533" actId="20577"/>
          <ac:spMkLst>
            <pc:docMk/>
            <pc:sldMk cId="3812148091" sldId="2147478743"/>
            <ac:spMk id="2" creationId="{C8C77E3C-4846-BF25-E4EB-CCF99EC2B889}"/>
          </ac:spMkLst>
        </pc:spChg>
      </pc:sldChg>
      <pc:sldChg chg="modSp new del mod">
        <pc:chgData name="Edma HYSKAJ" userId="43826261-7b23-4967-a734-e5eaa3434f03" providerId="ADAL" clId="{C5A340E2-131F-48FF-B82A-FAA8BD6B248A}" dt="2026-09-09T08:15:42.858" v="2934" actId="2696"/>
        <pc:sldMkLst>
          <pc:docMk/>
          <pc:sldMk cId="4064811800" sldId="2147478746"/>
        </pc:sldMkLst>
        <pc:spChg chg="mod">
          <ac:chgData name="Edma HYSKAJ" userId="43826261-7b23-4967-a734-e5eaa3434f03" providerId="ADAL" clId="{C5A340E2-131F-48FF-B82A-FAA8BD6B248A}" dt="2026-09-08T08:30:37.994" v="1338" actId="20577"/>
          <ac:spMkLst>
            <pc:docMk/>
            <pc:sldMk cId="4064811800" sldId="2147478746"/>
            <ac:spMk id="2" creationId="{FF122736-EFDD-F0A8-3D12-3F30FCE64E14}"/>
          </ac:spMkLst>
        </pc:spChg>
        <pc:spChg chg="mod">
          <ac:chgData name="Edma HYSKAJ" userId="43826261-7b23-4967-a734-e5eaa3434f03" providerId="ADAL" clId="{C5A340E2-131F-48FF-B82A-FAA8BD6B248A}" dt="2026-09-08T08:30:43.552" v="1354" actId="20577"/>
          <ac:spMkLst>
            <pc:docMk/>
            <pc:sldMk cId="4064811800" sldId="2147478746"/>
            <ac:spMk id="3" creationId="{7E2E64CA-6831-93F6-0F73-C94D507A09DD}"/>
          </ac:spMkLst>
        </pc:spChg>
      </pc:sldChg>
      <pc:sldChg chg="modSp new del mod">
        <pc:chgData name="Edma HYSKAJ" userId="43826261-7b23-4967-a734-e5eaa3434f03" providerId="ADAL" clId="{C5A340E2-131F-48FF-B82A-FAA8BD6B248A}" dt="2026-09-08T08:32:17.357" v="1410" actId="2696"/>
        <pc:sldMkLst>
          <pc:docMk/>
          <pc:sldMk cId="1464601724" sldId="2147478747"/>
        </pc:sldMkLst>
        <pc:spChg chg="mod">
          <ac:chgData name="Edma HYSKAJ" userId="43826261-7b23-4967-a734-e5eaa3434f03" providerId="ADAL" clId="{C5A340E2-131F-48FF-B82A-FAA8BD6B248A}" dt="2026-09-08T08:31:00.663" v="1394" actId="20577"/>
          <ac:spMkLst>
            <pc:docMk/>
            <pc:sldMk cId="1464601724" sldId="2147478747"/>
            <ac:spMk id="2" creationId="{51289CB6-E1AF-FB69-E967-D76225159757}"/>
          </ac:spMkLst>
        </pc:spChg>
        <pc:spChg chg="mod">
          <ac:chgData name="Edma HYSKAJ" userId="43826261-7b23-4967-a734-e5eaa3434f03" providerId="ADAL" clId="{C5A340E2-131F-48FF-B82A-FAA8BD6B248A}" dt="2026-09-08T08:31:10.864" v="1408" actId="20577"/>
          <ac:spMkLst>
            <pc:docMk/>
            <pc:sldMk cId="1464601724" sldId="2147478747"/>
            <ac:spMk id="3" creationId="{522949D4-0C37-4936-1895-EC665C3748EB}"/>
          </ac:spMkLst>
        </pc:spChg>
      </pc:sldChg>
      <pc:sldChg chg="add">
        <pc:chgData name="Edma HYSKAJ" userId="43826261-7b23-4967-a734-e5eaa3434f03" providerId="ADAL" clId="{C5A340E2-131F-48FF-B82A-FAA8BD6B248A}" dt="2026-09-08T08:46:11.097" v="1427"/>
        <pc:sldMkLst>
          <pc:docMk/>
          <pc:sldMk cId="3831778898" sldId="2147478747"/>
        </pc:sldMkLst>
      </pc:sldChg>
      <pc:sldChg chg="add">
        <pc:chgData name="Edma HYSKAJ" userId="43826261-7b23-4967-a734-e5eaa3434f03" providerId="ADAL" clId="{C5A340E2-131F-48FF-B82A-FAA8BD6B248A}" dt="2026-09-08T08:47:18.246" v="1436"/>
        <pc:sldMkLst>
          <pc:docMk/>
          <pc:sldMk cId="3637053541" sldId="2147478748"/>
        </pc:sldMkLst>
      </pc:sldChg>
      <pc:sldChg chg="add del setBg">
        <pc:chgData name="Edma HYSKAJ" userId="43826261-7b23-4967-a734-e5eaa3434f03" providerId="ADAL" clId="{C5A340E2-131F-48FF-B82A-FAA8BD6B248A}" dt="2026-09-08T08:56:54.119" v="1546"/>
        <pc:sldMkLst>
          <pc:docMk/>
          <pc:sldMk cId="3001236098" sldId="2147478749"/>
        </pc:sldMkLst>
      </pc:sldChg>
      <pc:sldChg chg="modSp new del mod">
        <pc:chgData name="Edma HYSKAJ" userId="43826261-7b23-4967-a734-e5eaa3434f03" providerId="ADAL" clId="{C5A340E2-131F-48FF-B82A-FAA8BD6B248A}" dt="2026-09-08T08:55:37.972" v="1534" actId="2696"/>
        <pc:sldMkLst>
          <pc:docMk/>
          <pc:sldMk cId="3684003104" sldId="2147478749"/>
        </pc:sldMkLst>
        <pc:spChg chg="mod">
          <ac:chgData name="Edma HYSKAJ" userId="43826261-7b23-4967-a734-e5eaa3434f03" providerId="ADAL" clId="{C5A340E2-131F-48FF-B82A-FAA8BD6B248A}" dt="2026-09-08T08:51:07.171" v="1486" actId="20577"/>
          <ac:spMkLst>
            <pc:docMk/>
            <pc:sldMk cId="3684003104" sldId="2147478749"/>
            <ac:spMk id="2" creationId="{DCA25254-AC49-F878-E165-1706C7FCB509}"/>
          </ac:spMkLst>
        </pc:spChg>
        <pc:spChg chg="mod">
          <ac:chgData name="Edma HYSKAJ" userId="43826261-7b23-4967-a734-e5eaa3434f03" providerId="ADAL" clId="{C5A340E2-131F-48FF-B82A-FAA8BD6B248A}" dt="2026-09-08T08:51:17.004" v="1504" actId="20577"/>
          <ac:spMkLst>
            <pc:docMk/>
            <pc:sldMk cId="3684003104" sldId="2147478749"/>
            <ac:spMk id="3" creationId="{385A4EB3-3209-2FA7-4236-428C46AFDE17}"/>
          </ac:spMkLst>
        </pc:spChg>
      </pc:sldChg>
      <pc:sldChg chg="new del">
        <pc:chgData name="Edma HYSKAJ" userId="43826261-7b23-4967-a734-e5eaa3434f03" providerId="ADAL" clId="{C5A340E2-131F-48FF-B82A-FAA8BD6B248A}" dt="2026-09-08T09:22:03.352" v="1611" actId="2696"/>
        <pc:sldMkLst>
          <pc:docMk/>
          <pc:sldMk cId="1620700576" sldId="2147478750"/>
        </pc:sldMkLst>
      </pc:sldChg>
      <pc:sldChg chg="addSp delSp modSp new mod">
        <pc:chgData name="Edma HYSKAJ" userId="43826261-7b23-4967-a734-e5eaa3434f03" providerId="ADAL" clId="{C5A340E2-131F-48FF-B82A-FAA8BD6B248A}" dt="2026-09-08T10:57:15.569" v="2910" actId="20577"/>
        <pc:sldMkLst>
          <pc:docMk/>
          <pc:sldMk cId="2128379372" sldId="2147478750"/>
        </pc:sldMkLst>
        <pc:spChg chg="mod">
          <ac:chgData name="Edma HYSKAJ" userId="43826261-7b23-4967-a734-e5eaa3434f03" providerId="ADAL" clId="{C5A340E2-131F-48FF-B82A-FAA8BD6B248A}" dt="2026-09-08T09:25:12.523" v="2044"/>
          <ac:spMkLst>
            <pc:docMk/>
            <pc:sldMk cId="2128379372" sldId="2147478750"/>
            <ac:spMk id="2" creationId="{18648A0F-4CC0-BE9F-B003-C7633C4AAD77}"/>
          </ac:spMkLst>
        </pc:spChg>
        <pc:spChg chg="del mod">
          <ac:chgData name="Edma HYSKAJ" userId="43826261-7b23-4967-a734-e5eaa3434f03" providerId="ADAL" clId="{C5A340E2-131F-48FF-B82A-FAA8BD6B248A}" dt="2026-09-08T09:24:49.134" v="2041" actId="21"/>
          <ac:spMkLst>
            <pc:docMk/>
            <pc:sldMk cId="2128379372" sldId="2147478750"/>
            <ac:spMk id="3" creationId="{C2C5AA51-0CB1-9A32-0C75-20F1FA2CF9A8}"/>
          </ac:spMkLst>
        </pc:spChg>
        <pc:spChg chg="add mod">
          <ac:chgData name="Edma HYSKAJ" userId="43826261-7b23-4967-a734-e5eaa3434f03" providerId="ADAL" clId="{C5A340E2-131F-48FF-B82A-FAA8BD6B248A}" dt="2026-09-08T10:57:15.569" v="2910" actId="20577"/>
          <ac:spMkLst>
            <pc:docMk/>
            <pc:sldMk cId="2128379372" sldId="2147478750"/>
            <ac:spMk id="4" creationId="{2B73DE8F-F104-5C8A-F43D-4DB7941E9031}"/>
          </ac:spMkLst>
        </pc:spChg>
        <pc:spChg chg="add del mod">
          <ac:chgData name="Edma HYSKAJ" userId="43826261-7b23-4967-a734-e5eaa3434f03" providerId="ADAL" clId="{C5A340E2-131F-48FF-B82A-FAA8BD6B248A}" dt="2026-09-08T09:25:00.111" v="2043" actId="21"/>
          <ac:spMkLst>
            <pc:docMk/>
            <pc:sldMk cId="2128379372" sldId="2147478750"/>
            <ac:spMk id="6" creationId="{5F240C95-CCDF-6133-037F-277755743201}"/>
          </ac:spMkLst>
        </pc:spChg>
      </pc:sldChg>
      <pc:sldChg chg="add">
        <pc:chgData name="Edma HYSKAJ" userId="43826261-7b23-4967-a734-e5eaa3434f03" providerId="ADAL" clId="{C5A340E2-131F-48FF-B82A-FAA8BD6B248A}" dt="2026-09-09T08:15:40.536" v="2932"/>
        <pc:sldMkLst>
          <pc:docMk/>
          <pc:sldMk cId="1164995232" sldId="2147479826"/>
        </pc:sldMkLst>
      </pc:sldChg>
      <pc:sldChg chg="add">
        <pc:chgData name="Edma HYSKAJ" userId="43826261-7b23-4967-a734-e5eaa3434f03" providerId="ADAL" clId="{C5A340E2-131F-48FF-B82A-FAA8BD6B248A}" dt="2026-09-09T08:16:03.222" v="2936"/>
        <pc:sldMkLst>
          <pc:docMk/>
          <pc:sldMk cId="1499376363" sldId="2147479844"/>
        </pc:sldMkLst>
      </pc:sldChg>
      <pc:sldChg chg="add">
        <pc:chgData name="Edma HYSKAJ" userId="43826261-7b23-4967-a734-e5eaa3434f03" providerId="ADAL" clId="{C5A340E2-131F-48FF-B82A-FAA8BD6B248A}" dt="2026-09-09T08:16:19.552" v="2939"/>
        <pc:sldMkLst>
          <pc:docMk/>
          <pc:sldMk cId="882562306" sldId="2147479850"/>
        </pc:sldMkLst>
      </pc:sldChg>
      <pc:sldChg chg="add">
        <pc:chgData name="Edma HYSKAJ" userId="43826261-7b23-4967-a734-e5eaa3434f03" providerId="ADAL" clId="{C5A340E2-131F-48FF-B82A-FAA8BD6B248A}" dt="2026-09-09T08:16:32.864" v="2941"/>
        <pc:sldMkLst>
          <pc:docMk/>
          <pc:sldMk cId="2982592853" sldId="2147479858"/>
        </pc:sldMkLst>
      </pc:sldChg>
      <pc:sldChg chg="add">
        <pc:chgData name="Edma HYSKAJ" userId="43826261-7b23-4967-a734-e5eaa3434f03" providerId="ADAL" clId="{C5A340E2-131F-48FF-B82A-FAA8BD6B248A}" dt="2026-09-09T08:15:54.618" v="2935"/>
        <pc:sldMkLst>
          <pc:docMk/>
          <pc:sldMk cId="4081612653" sldId="2147479862"/>
        </pc:sldMkLst>
      </pc:sldChg>
      <pc:sldChg chg="modSp add mod">
        <pc:chgData name="Edma HYSKAJ" userId="43826261-7b23-4967-a734-e5eaa3434f03" providerId="ADAL" clId="{C5A340E2-131F-48FF-B82A-FAA8BD6B248A}" dt="2026-09-09T11:54:46.485" v="2995" actId="27636"/>
        <pc:sldMkLst>
          <pc:docMk/>
          <pc:sldMk cId="2123285948" sldId="2147479864"/>
        </pc:sldMkLst>
        <pc:spChg chg="mod">
          <ac:chgData name="Edma HYSKAJ" userId="43826261-7b23-4967-a734-e5eaa3434f03" providerId="ADAL" clId="{C5A340E2-131F-48FF-B82A-FAA8BD6B248A}" dt="2026-09-09T11:54:46.485" v="2995" actId="27636"/>
          <ac:spMkLst>
            <pc:docMk/>
            <pc:sldMk cId="2123285948" sldId="2147479864"/>
            <ac:spMk id="28" creationId="{93971122-36C2-48D6-0159-410C15C963B1}"/>
          </ac:spMkLst>
        </pc:spChg>
      </pc:sldChg>
      <pc:sldChg chg="add">
        <pc:chgData name="Edma HYSKAJ" userId="43826261-7b23-4967-a734-e5eaa3434f03" providerId="ADAL" clId="{C5A340E2-131F-48FF-B82A-FAA8BD6B248A}" dt="2026-09-09T08:16:26.825" v="2940"/>
        <pc:sldMkLst>
          <pc:docMk/>
          <pc:sldMk cId="1909714439" sldId="2147479865"/>
        </pc:sldMkLst>
      </pc:sldChg>
      <pc:sldChg chg="add">
        <pc:chgData name="Edma HYSKAJ" userId="43826261-7b23-4967-a734-e5eaa3434f03" providerId="ADAL" clId="{C5A340E2-131F-48FF-B82A-FAA8BD6B248A}" dt="2026-09-09T08:16:40.535" v="2942"/>
        <pc:sldMkLst>
          <pc:docMk/>
          <pc:sldMk cId="0" sldId="2147479866"/>
        </pc:sldMkLst>
      </pc:sldChg>
      <pc:sldMasterChg chg="del delSldLayout">
        <pc:chgData name="Edma HYSKAJ" userId="43826261-7b23-4967-a734-e5eaa3434f03" providerId="ADAL" clId="{C5A340E2-131F-48FF-B82A-FAA8BD6B248A}" dt="2026-09-08T08:52:41.217" v="1510" actId="2696"/>
        <pc:sldMasterMkLst>
          <pc:docMk/>
          <pc:sldMasterMk cId="1249902274" sldId="2147483795"/>
        </pc:sldMasterMkLst>
        <pc:sldLayoutChg chg="del">
          <pc:chgData name="Edma HYSKAJ" userId="43826261-7b23-4967-a734-e5eaa3434f03" providerId="ADAL" clId="{C5A340E2-131F-48FF-B82A-FAA8BD6B248A}" dt="2026-09-08T08:52:41.217" v="1510" actId="2696"/>
          <pc:sldLayoutMkLst>
            <pc:docMk/>
            <pc:sldMasterMk cId="1249902274" sldId="2147483795"/>
            <pc:sldLayoutMk cId="2444602759" sldId="2147483796"/>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6156838" sldId="2147483797"/>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2261026206" sldId="2147483798"/>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1784824275" sldId="2147483799"/>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3610871711" sldId="2147483800"/>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2813509109" sldId="2147483801"/>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1301954283" sldId="2147483802"/>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147621391" sldId="2147483803"/>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3289311291" sldId="2147483804"/>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1352511720" sldId="2147483805"/>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1573980842" sldId="2147483806"/>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2477583443" sldId="2147483807"/>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3084448897" sldId="2147483808"/>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582997469" sldId="2147483809"/>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313694355" sldId="2147483810"/>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1487422602" sldId="2147483811"/>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224194617" sldId="2147483812"/>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231781382" sldId="2147483813"/>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3296664975" sldId="2147483814"/>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1420295286" sldId="2147483815"/>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1498536995" sldId="2147483816"/>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2221342649" sldId="2147483817"/>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3944459959" sldId="2147483818"/>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180622761" sldId="2147483819"/>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3164770623" sldId="2147483820"/>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4260011690" sldId="2147483821"/>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1504732897" sldId="2147483822"/>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3226657816" sldId="2147483823"/>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3235260739" sldId="2147483824"/>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1514021172" sldId="2147483825"/>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3989156925" sldId="2147483826"/>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912574169" sldId="2147483827"/>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956098175" sldId="2147483828"/>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963453050" sldId="2147483829"/>
          </pc:sldLayoutMkLst>
        </pc:sldLayoutChg>
        <pc:sldLayoutChg chg="del">
          <pc:chgData name="Edma HYSKAJ" userId="43826261-7b23-4967-a734-e5eaa3434f03" providerId="ADAL" clId="{C5A340E2-131F-48FF-B82A-FAA8BD6B248A}" dt="2026-09-08T08:52:41.217" v="1510" actId="2696"/>
          <pc:sldLayoutMkLst>
            <pc:docMk/>
            <pc:sldMasterMk cId="1249902274" sldId="2147483795"/>
            <pc:sldLayoutMk cId="1502851096" sldId="2147483830"/>
          </pc:sldLayoutMkLst>
        </pc:sldLayoutChg>
      </pc:sldMasterChg>
      <pc:sldMasterChg chg="del delSldLayout">
        <pc:chgData name="Edma HYSKAJ" userId="43826261-7b23-4967-a734-e5eaa3434f03" providerId="ADAL" clId="{C5A340E2-131F-48FF-B82A-FAA8BD6B248A}" dt="2026-09-08T09:29:16.060" v="2134" actId="2696"/>
        <pc:sldMasterMkLst>
          <pc:docMk/>
          <pc:sldMasterMk cId="3825812145" sldId="2147483831"/>
        </pc:sldMasterMkLst>
        <pc:sldLayoutChg chg="del">
          <pc:chgData name="Edma HYSKAJ" userId="43826261-7b23-4967-a734-e5eaa3434f03" providerId="ADAL" clId="{C5A340E2-131F-48FF-B82A-FAA8BD6B248A}" dt="2026-09-08T09:29:16.060" v="2134" actId="2696"/>
          <pc:sldLayoutMkLst>
            <pc:docMk/>
            <pc:sldMasterMk cId="3825812145" sldId="2147483831"/>
            <pc:sldLayoutMk cId="1227382329" sldId="2147483832"/>
          </pc:sldLayoutMkLst>
        </pc:sldLayoutChg>
        <pc:sldLayoutChg chg="del">
          <pc:chgData name="Edma HYSKAJ" userId="43826261-7b23-4967-a734-e5eaa3434f03" providerId="ADAL" clId="{C5A340E2-131F-48FF-B82A-FAA8BD6B248A}" dt="2026-09-08T09:29:16.060" v="2134" actId="2696"/>
          <pc:sldLayoutMkLst>
            <pc:docMk/>
            <pc:sldMasterMk cId="3825812145" sldId="2147483831"/>
            <pc:sldLayoutMk cId="3876243435" sldId="2147483833"/>
          </pc:sldLayoutMkLst>
        </pc:sldLayoutChg>
        <pc:sldLayoutChg chg="del">
          <pc:chgData name="Edma HYSKAJ" userId="43826261-7b23-4967-a734-e5eaa3434f03" providerId="ADAL" clId="{C5A340E2-131F-48FF-B82A-FAA8BD6B248A}" dt="2026-09-08T09:29:16.060" v="2134" actId="2696"/>
          <pc:sldLayoutMkLst>
            <pc:docMk/>
            <pc:sldMasterMk cId="3825812145" sldId="2147483831"/>
            <pc:sldLayoutMk cId="671749703" sldId="2147483834"/>
          </pc:sldLayoutMkLst>
        </pc:sldLayoutChg>
        <pc:sldLayoutChg chg="del">
          <pc:chgData name="Edma HYSKAJ" userId="43826261-7b23-4967-a734-e5eaa3434f03" providerId="ADAL" clId="{C5A340E2-131F-48FF-B82A-FAA8BD6B248A}" dt="2026-09-08T09:29:16.060" v="2134" actId="2696"/>
          <pc:sldLayoutMkLst>
            <pc:docMk/>
            <pc:sldMasterMk cId="3825812145" sldId="2147483831"/>
            <pc:sldLayoutMk cId="4026215498" sldId="2147483835"/>
          </pc:sldLayoutMkLst>
        </pc:sldLayoutChg>
        <pc:sldLayoutChg chg="del">
          <pc:chgData name="Edma HYSKAJ" userId="43826261-7b23-4967-a734-e5eaa3434f03" providerId="ADAL" clId="{C5A340E2-131F-48FF-B82A-FAA8BD6B248A}" dt="2026-09-08T09:29:16.060" v="2134" actId="2696"/>
          <pc:sldLayoutMkLst>
            <pc:docMk/>
            <pc:sldMasterMk cId="3825812145" sldId="2147483831"/>
            <pc:sldLayoutMk cId="1583965068" sldId="2147483836"/>
          </pc:sldLayoutMkLst>
        </pc:sldLayoutChg>
        <pc:sldLayoutChg chg="del">
          <pc:chgData name="Edma HYSKAJ" userId="43826261-7b23-4967-a734-e5eaa3434f03" providerId="ADAL" clId="{C5A340E2-131F-48FF-B82A-FAA8BD6B248A}" dt="2026-09-08T09:29:16.060" v="2134" actId="2696"/>
          <pc:sldLayoutMkLst>
            <pc:docMk/>
            <pc:sldMasterMk cId="3825812145" sldId="2147483831"/>
            <pc:sldLayoutMk cId="508419924" sldId="2147483837"/>
          </pc:sldLayoutMkLst>
        </pc:sldLayoutChg>
        <pc:sldLayoutChg chg="del">
          <pc:chgData name="Edma HYSKAJ" userId="43826261-7b23-4967-a734-e5eaa3434f03" providerId="ADAL" clId="{C5A340E2-131F-48FF-B82A-FAA8BD6B248A}" dt="2026-09-08T09:29:16.060" v="2134" actId="2696"/>
          <pc:sldLayoutMkLst>
            <pc:docMk/>
            <pc:sldMasterMk cId="3825812145" sldId="2147483831"/>
            <pc:sldLayoutMk cId="2169972093" sldId="2147483838"/>
          </pc:sldLayoutMkLst>
        </pc:sldLayoutChg>
        <pc:sldLayoutChg chg="del">
          <pc:chgData name="Edma HYSKAJ" userId="43826261-7b23-4967-a734-e5eaa3434f03" providerId="ADAL" clId="{C5A340E2-131F-48FF-B82A-FAA8BD6B248A}" dt="2026-09-08T09:29:16.060" v="2134" actId="2696"/>
          <pc:sldLayoutMkLst>
            <pc:docMk/>
            <pc:sldMasterMk cId="3825812145" sldId="2147483831"/>
            <pc:sldLayoutMk cId="1128008807" sldId="2147483839"/>
          </pc:sldLayoutMkLst>
        </pc:sldLayoutChg>
        <pc:sldLayoutChg chg="del">
          <pc:chgData name="Edma HYSKAJ" userId="43826261-7b23-4967-a734-e5eaa3434f03" providerId="ADAL" clId="{C5A340E2-131F-48FF-B82A-FAA8BD6B248A}" dt="2026-09-08T09:29:16.060" v="2134" actId="2696"/>
          <pc:sldLayoutMkLst>
            <pc:docMk/>
            <pc:sldMasterMk cId="3825812145" sldId="2147483831"/>
            <pc:sldLayoutMk cId="1565791295" sldId="2147483840"/>
          </pc:sldLayoutMkLst>
        </pc:sldLayoutChg>
        <pc:sldLayoutChg chg="del">
          <pc:chgData name="Edma HYSKAJ" userId="43826261-7b23-4967-a734-e5eaa3434f03" providerId="ADAL" clId="{C5A340E2-131F-48FF-B82A-FAA8BD6B248A}" dt="2026-09-08T09:29:16.060" v="2134" actId="2696"/>
          <pc:sldLayoutMkLst>
            <pc:docMk/>
            <pc:sldMasterMk cId="3825812145" sldId="2147483831"/>
            <pc:sldLayoutMk cId="3625307058" sldId="2147483841"/>
          </pc:sldLayoutMkLst>
        </pc:sldLayoutChg>
        <pc:sldLayoutChg chg="del">
          <pc:chgData name="Edma HYSKAJ" userId="43826261-7b23-4967-a734-e5eaa3434f03" providerId="ADAL" clId="{C5A340E2-131F-48FF-B82A-FAA8BD6B248A}" dt="2026-09-08T09:29:16.060" v="2134" actId="2696"/>
          <pc:sldLayoutMkLst>
            <pc:docMk/>
            <pc:sldMasterMk cId="3825812145" sldId="2147483831"/>
            <pc:sldLayoutMk cId="4247023894" sldId="214748384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GB">
                <a:solidFill>
                  <a:schemeClr val="bg1"/>
                </a:solidFill>
              </a:rPr>
              <a:t>Gas</a:t>
            </a:r>
            <a:r>
              <a:rPr lang="en-GB" baseline="0">
                <a:solidFill>
                  <a:schemeClr val="bg1"/>
                </a:solidFill>
              </a:rPr>
              <a:t> Audits FY 2026/27</a:t>
            </a:r>
            <a:endParaRPr lang="en-GB">
              <a:solidFill>
                <a:schemeClr val="bg1"/>
              </a:solidFill>
            </a:endParaRPr>
          </a:p>
        </c:rich>
      </c:tx>
      <c:layout>
        <c:manualLayout>
          <c:xMode val="edge"/>
          <c:yMode val="edge"/>
          <c:x val="0.44302324561403511"/>
          <c:y val="1.526217948717948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GB"/>
        </a:p>
      </c:txPr>
    </c:title>
    <c:autoTitleDeleted val="0"/>
    <c:plotArea>
      <c:layout>
        <c:manualLayout>
          <c:layoutTarget val="inner"/>
          <c:xMode val="edge"/>
          <c:yMode val="edge"/>
          <c:x val="4.3507577727493883E-2"/>
          <c:y val="0.11117523485445079"/>
          <c:w val="0.88686030868036714"/>
          <c:h val="0.79822905982905978"/>
        </c:manualLayout>
      </c:layout>
      <c:barChart>
        <c:barDir val="col"/>
        <c:grouping val="clustered"/>
        <c:varyColors val="0"/>
        <c:ser>
          <c:idx val="13"/>
          <c:order val="1"/>
          <c:tx>
            <c:strRef>
              <c:f>'E-G-OMF'!$C$35</c:f>
              <c:strCache>
                <c:ptCount val="1"/>
                <c:pt idx="0">
                  <c:v>Gas Audits Completed</c:v>
                </c:pt>
              </c:strCache>
            </c:strRef>
          </c:tx>
          <c:spPr>
            <a:solidFill>
              <a:schemeClr val="accent1"/>
            </a:solidFill>
            <a:ln>
              <a:noFill/>
            </a:ln>
            <a:effectLst/>
          </c:spPr>
          <c:invertIfNegative val="0"/>
          <c:cat>
            <c:numRef>
              <c:f>'FY25-26'!$D$5:$O$5</c:f>
              <c:numCache>
                <c:formatCode>mmm\-yy</c:formatCode>
                <c:ptCount val="12"/>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numCache>
            </c:numRef>
          </c:cat>
          <c:val>
            <c:numRef>
              <c:f>'E-G-OMF'!$D$35:$O$35</c:f>
              <c:numCache>
                <c:formatCode>0</c:formatCode>
                <c:ptCount val="12"/>
                <c:pt idx="0">
                  <c:v>19</c:v>
                </c:pt>
                <c:pt idx="1">
                  <c:v>12</c:v>
                </c:pt>
                <c:pt idx="2">
                  <c:v>9</c:v>
                </c:pt>
                <c:pt idx="3">
                  <c:v>11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45B-4410-BC31-8CF62F7082BA}"/>
            </c:ext>
          </c:extLst>
        </c:ser>
        <c:dLbls>
          <c:showLegendKey val="0"/>
          <c:showVal val="0"/>
          <c:showCatName val="0"/>
          <c:showSerName val="0"/>
          <c:showPercent val="0"/>
          <c:showBubbleSize val="0"/>
        </c:dLbls>
        <c:gapWidth val="150"/>
        <c:axId val="995852143"/>
        <c:axId val="995850703"/>
      </c:barChart>
      <c:lineChart>
        <c:grouping val="standard"/>
        <c:varyColors val="0"/>
        <c:ser>
          <c:idx val="19"/>
          <c:order val="0"/>
          <c:tx>
            <c:strRef>
              <c:f>'E-G-OMF'!$C$34</c:f>
              <c:strCache>
                <c:ptCount val="1"/>
                <c:pt idx="0">
                  <c:v>Gas Audits Due</c:v>
                </c:pt>
              </c:strCache>
            </c:strRef>
          </c:tx>
          <c:spPr>
            <a:ln w="15875" cap="rnd">
              <a:solidFill>
                <a:schemeClr val="bg1"/>
              </a:solidFill>
              <a:prstDash val="sysDot"/>
              <a:round/>
            </a:ln>
            <a:effectLst/>
          </c:spPr>
          <c:marker>
            <c:symbol val="none"/>
          </c:marker>
          <c:cat>
            <c:numRef>
              <c:f>'E-G-OMF'!$D$25:$O$25</c:f>
              <c:numCache>
                <c:formatCode>mmm\-yy</c:formatCode>
                <c:ptCount val="12"/>
                <c:pt idx="0">
                  <c:v>46113</c:v>
                </c:pt>
                <c:pt idx="1">
                  <c:v>46143</c:v>
                </c:pt>
                <c:pt idx="2">
                  <c:v>46174</c:v>
                </c:pt>
                <c:pt idx="3">
                  <c:v>46204</c:v>
                </c:pt>
                <c:pt idx="4">
                  <c:v>46235</c:v>
                </c:pt>
                <c:pt idx="5">
                  <c:v>46266</c:v>
                </c:pt>
                <c:pt idx="6">
                  <c:v>46296</c:v>
                </c:pt>
                <c:pt idx="7">
                  <c:v>46327</c:v>
                </c:pt>
                <c:pt idx="8">
                  <c:v>46357</c:v>
                </c:pt>
                <c:pt idx="9">
                  <c:v>46388</c:v>
                </c:pt>
                <c:pt idx="10">
                  <c:v>46419</c:v>
                </c:pt>
                <c:pt idx="11">
                  <c:v>46447</c:v>
                </c:pt>
              </c:numCache>
            </c:numRef>
          </c:cat>
          <c:val>
            <c:numRef>
              <c:f>'E-G-OMF'!$D$34:$O$34</c:f>
              <c:numCache>
                <c:formatCode>0</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1-845B-4410-BC31-8CF62F7082BA}"/>
            </c:ext>
          </c:extLst>
        </c:ser>
        <c:dLbls>
          <c:showLegendKey val="0"/>
          <c:showVal val="0"/>
          <c:showCatName val="0"/>
          <c:showSerName val="0"/>
          <c:showPercent val="0"/>
          <c:showBubbleSize val="0"/>
        </c:dLbls>
        <c:marker val="1"/>
        <c:smooth val="0"/>
        <c:axId val="995852143"/>
        <c:axId val="995850703"/>
      </c:lineChart>
      <c:lineChart>
        <c:grouping val="standard"/>
        <c:varyColors val="0"/>
        <c:ser>
          <c:idx val="0"/>
          <c:order val="2"/>
          <c:tx>
            <c:strRef>
              <c:f>'E-G-OMF'!$C$42</c:f>
              <c:strCache>
                <c:ptCount val="1"/>
                <c:pt idx="0">
                  <c:v>Gas - % passed first time (PCM)</c:v>
                </c:pt>
              </c:strCache>
            </c:strRef>
          </c:tx>
          <c:spPr>
            <a:ln w="28575" cap="rnd">
              <a:solidFill>
                <a:schemeClr val="accent3"/>
              </a:solidFill>
              <a:round/>
            </a:ln>
            <a:effectLst/>
          </c:spPr>
          <c:marker>
            <c:symbol val="none"/>
          </c:marker>
          <c:cat>
            <c:numRef>
              <c:f>'E-G-OMF'!$D$5:$O$5</c:f>
              <c:numCache>
                <c:formatCode>mmm\-yy</c:formatCode>
                <c:ptCount val="12"/>
                <c:pt idx="0">
                  <c:v>46113</c:v>
                </c:pt>
                <c:pt idx="1">
                  <c:v>46143</c:v>
                </c:pt>
                <c:pt idx="2">
                  <c:v>46174</c:v>
                </c:pt>
                <c:pt idx="3">
                  <c:v>46204</c:v>
                </c:pt>
                <c:pt idx="4">
                  <c:v>46235</c:v>
                </c:pt>
                <c:pt idx="5">
                  <c:v>46266</c:v>
                </c:pt>
                <c:pt idx="6">
                  <c:v>46296</c:v>
                </c:pt>
                <c:pt idx="7">
                  <c:v>46327</c:v>
                </c:pt>
                <c:pt idx="8">
                  <c:v>46357</c:v>
                </c:pt>
                <c:pt idx="9">
                  <c:v>46388</c:v>
                </c:pt>
                <c:pt idx="10">
                  <c:v>46419</c:v>
                </c:pt>
                <c:pt idx="11">
                  <c:v>46447</c:v>
                </c:pt>
              </c:numCache>
            </c:numRef>
          </c:cat>
          <c:val>
            <c:numRef>
              <c:f>'E-G-OMF'!$D$42:$O$42</c:f>
              <c:numCache>
                <c:formatCode>0.0%</c:formatCode>
                <c:ptCount val="12"/>
                <c:pt idx="0">
                  <c:v>0.94736842105263164</c:v>
                </c:pt>
                <c:pt idx="1">
                  <c:v>1</c:v>
                </c:pt>
                <c:pt idx="2">
                  <c:v>1</c:v>
                </c:pt>
                <c:pt idx="3">
                  <c:v>1</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2-845B-4410-BC31-8CF62F7082BA}"/>
            </c:ext>
          </c:extLst>
        </c:ser>
        <c:ser>
          <c:idx val="1"/>
          <c:order val="3"/>
          <c:tx>
            <c:strRef>
              <c:f>'E-G-OMF'!$C$38</c:f>
              <c:strCache>
                <c:ptCount val="1"/>
                <c:pt idx="0">
                  <c:v>Gas - % Completed On Time (PCM)</c:v>
                </c:pt>
              </c:strCache>
            </c:strRef>
          </c:tx>
          <c:spPr>
            <a:ln w="15875" cap="rnd">
              <a:solidFill>
                <a:schemeClr val="accent2"/>
              </a:solidFill>
              <a:prstDash val="solid"/>
              <a:round/>
            </a:ln>
            <a:effectLst/>
          </c:spPr>
          <c:marker>
            <c:symbol val="none"/>
          </c:marker>
          <c:val>
            <c:numRef>
              <c:f>'E-G-OMF'!$D$38:$O$38</c:f>
              <c:numCache>
                <c:formatCode>0%</c:formatCode>
                <c:ptCount val="12"/>
                <c:pt idx="0" formatCode="0.0%">
                  <c:v>0.84210526315789469</c:v>
                </c:pt>
                <c:pt idx="1">
                  <c:v>0.91666666666666663</c:v>
                </c:pt>
                <c:pt idx="2">
                  <c:v>1</c:v>
                </c:pt>
                <c:pt idx="3">
                  <c:v>1</c:v>
                </c:pt>
                <c:pt idx="4" formatCode="0.0%">
                  <c:v>0</c:v>
                </c:pt>
                <c:pt idx="5" formatCode="0.0%">
                  <c:v>0</c:v>
                </c:pt>
                <c:pt idx="6" formatCode="0.0%">
                  <c:v>0</c:v>
                </c:pt>
                <c:pt idx="7">
                  <c:v>0</c:v>
                </c:pt>
                <c:pt idx="8">
                  <c:v>0</c:v>
                </c:pt>
                <c:pt idx="9">
                  <c:v>0</c:v>
                </c:pt>
                <c:pt idx="10" formatCode="0.0%">
                  <c:v>0</c:v>
                </c:pt>
                <c:pt idx="11" formatCode="0.0%">
                  <c:v>0</c:v>
                </c:pt>
              </c:numCache>
            </c:numRef>
          </c:val>
          <c:smooth val="0"/>
          <c:extLst>
            <c:ext xmlns:c16="http://schemas.microsoft.com/office/drawing/2014/chart" uri="{C3380CC4-5D6E-409C-BE32-E72D297353CC}">
              <c16:uniqueId val="{00000003-845B-4410-BC31-8CF62F7082BA}"/>
            </c:ext>
          </c:extLst>
        </c:ser>
        <c:dLbls>
          <c:showLegendKey val="0"/>
          <c:showVal val="0"/>
          <c:showCatName val="0"/>
          <c:showSerName val="0"/>
          <c:showPercent val="0"/>
          <c:showBubbleSize val="0"/>
        </c:dLbls>
        <c:marker val="1"/>
        <c:smooth val="0"/>
        <c:axId val="47596336"/>
        <c:axId val="47595856"/>
      </c:lineChart>
      <c:dateAx>
        <c:axId val="995852143"/>
        <c:scaling>
          <c:orientation val="minMax"/>
        </c:scaling>
        <c:delete val="0"/>
        <c:axPos val="b"/>
        <c:numFmt formatCode="mmm\-yy" sourceLinked="1"/>
        <c:majorTickMark val="out"/>
        <c:minorTickMark val="none"/>
        <c:tickLblPos val="nextTo"/>
        <c:spPr>
          <a:noFill/>
          <a:ln w="9525" cap="flat" cmpd="sng" algn="ctr">
            <a:solidFill>
              <a:schemeClr val="bg1">
                <a:lumMod val="2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995850703"/>
        <c:crosses val="autoZero"/>
        <c:auto val="1"/>
        <c:lblOffset val="100"/>
        <c:baseTimeUnit val="months"/>
      </c:dateAx>
      <c:valAx>
        <c:axId val="995850703"/>
        <c:scaling>
          <c:orientation val="minMax"/>
        </c:scaling>
        <c:delete val="0"/>
        <c:axPos val="l"/>
        <c:majorGridlines>
          <c:spPr>
            <a:ln w="9525" cap="flat" cmpd="sng" algn="ctr">
              <a:solidFill>
                <a:schemeClr val="bg1">
                  <a:lumMod val="2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995852143"/>
        <c:crosses val="autoZero"/>
        <c:crossBetween val="between"/>
      </c:valAx>
      <c:valAx>
        <c:axId val="47595856"/>
        <c:scaling>
          <c:orientation val="minMax"/>
          <c:max val="1"/>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596336"/>
        <c:crosses val="max"/>
        <c:crossBetween val="between"/>
      </c:valAx>
      <c:dateAx>
        <c:axId val="47596336"/>
        <c:scaling>
          <c:orientation val="minMax"/>
        </c:scaling>
        <c:delete val="1"/>
        <c:axPos val="b"/>
        <c:numFmt formatCode="mmm\-yy" sourceLinked="1"/>
        <c:majorTickMark val="out"/>
        <c:minorTickMark val="none"/>
        <c:tickLblPos val="nextTo"/>
        <c:crossAx val="47595856"/>
        <c:crosses val="autoZero"/>
        <c:auto val="1"/>
        <c:lblOffset val="100"/>
        <c:baseTimeUnit val="months"/>
        <c:majorUnit val="1"/>
        <c:minorUnit val="1"/>
      </c:dateAx>
      <c:spPr>
        <a:noFill/>
        <a:ln>
          <a:solidFill>
            <a:schemeClr val="bg1">
              <a:lumMod val="25000"/>
            </a:schemeClr>
          </a:solidFill>
        </a:ln>
        <a:effectLst/>
      </c:spPr>
    </c:plotArea>
    <c:legend>
      <c:legendPos val="b"/>
      <c:layout>
        <c:manualLayout>
          <c:xMode val="edge"/>
          <c:yMode val="edge"/>
          <c:x val="0"/>
          <c:y val="0.9403779914529915"/>
          <c:w val="1"/>
          <c:h val="5.541880341880341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0"/>
    <c:dispBlanksAs val="gap"/>
    <c:showDLblsOverMax val="0"/>
    <c:extLst>
      <c:ext xmlns:c16r3="http://schemas.microsoft.com/office/drawing/2017/03/chart" uri="{56B9EC1D-385E-4148-901F-78D8002777C0}">
        <c16r3:dataDisplayOptions16>
          <c16r3:dispNaAsBlank val="1"/>
        </c16r3:dataDisplayOptions16>
      </c:ext>
    </c:extLst>
  </c:chart>
  <c:spPr>
    <a:solidFill>
      <a:srgbClr val="021E5E"/>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94BD65-D679-4317-B4ED-63F0CEF40B49}"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1C049E-FAFB-42DC-BF01-DB8ECADA71DB}" type="slidenum">
              <a:rPr lang="en-GB" smtClean="0"/>
              <a:t>‹#›</a:t>
            </a:fld>
            <a:endParaRPr lang="en-GB"/>
          </a:p>
        </p:txBody>
      </p:sp>
    </p:spTree>
    <p:extLst>
      <p:ext uri="{BB962C8B-B14F-4D97-AF65-F5344CB8AC3E}">
        <p14:creationId xmlns:p14="http://schemas.microsoft.com/office/powerpoint/2010/main" val="3969519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*Eric share screen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8B3FA5-2CCC-40E3-831C-3BCE9453E2E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37570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12020-3E0C-C2D6-9DAB-26681B0E00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6F703A-4C71-A460-7309-69EA5140828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F801916-B661-501F-3DB1-84896F8153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1519C3-B10C-02BB-0640-1FA4FF1C7E0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021451-1387-4CA6-816F-3879F97B5CBC}" type="slidenum">
              <a:rPr kumimoji="0" lang="en-US" sz="1400" b="0" i="0" u="none" strike="noStrike" kern="0" cap="none" spc="0" normalizeH="0" baseline="0" noProof="0">
                <a:ln>
                  <a:noFill/>
                </a:ln>
                <a:solidFill>
                  <a:srgbClr val="000000"/>
                </a:solidFill>
                <a:effectLst/>
                <a:uLnTx/>
                <a:uFillTx/>
                <a:latin typeface="Outfit" pitchFamily="2" charset="0"/>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lang="en-US" sz="1400" b="0" i="0" u="none" strike="noStrike" kern="0" cap="none" spc="0" normalizeH="0" baseline="0" noProof="0">
              <a:ln>
                <a:noFill/>
              </a:ln>
              <a:solidFill>
                <a:srgbClr val="000000"/>
              </a:solidFill>
              <a:effectLst/>
              <a:uLnTx/>
              <a:uFillTx/>
              <a:latin typeface="Outfit" pitchFamily="2" charset="0"/>
              <a:cs typeface="Arial"/>
              <a:sym typeface="Arial"/>
            </a:endParaRPr>
          </a:p>
        </p:txBody>
      </p:sp>
    </p:spTree>
    <p:extLst>
      <p:ext uri="{BB962C8B-B14F-4D97-AF65-F5344CB8AC3E}">
        <p14:creationId xmlns:p14="http://schemas.microsoft.com/office/powerpoint/2010/main" val="3575699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021451-1387-4CA6-816F-3879F97B5CBC}" type="slidenum">
              <a:rPr kumimoji="0" lang="en-US" sz="1400" b="0" i="0" u="none" strike="noStrike" kern="0" cap="none" spc="0" normalizeH="0" baseline="0" noProof="0">
                <a:ln>
                  <a:noFill/>
                </a:ln>
                <a:solidFill>
                  <a:srgbClr val="000000"/>
                </a:solidFill>
                <a:effectLst/>
                <a:uLnTx/>
                <a:uFillTx/>
                <a:latin typeface="Outfit" pitchFamily="2" charset="0"/>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lang="en-US" sz="1400" b="0" i="0" u="none" strike="noStrike" kern="0" cap="none" spc="0" normalizeH="0" baseline="0" noProof="0">
              <a:ln>
                <a:noFill/>
              </a:ln>
              <a:solidFill>
                <a:srgbClr val="000000"/>
              </a:solidFill>
              <a:effectLst/>
              <a:uLnTx/>
              <a:uFillTx/>
              <a:latin typeface="Outfit" pitchFamily="2" charset="0"/>
              <a:cs typeface="Arial"/>
              <a:sym typeface="Arial"/>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3B19F-2CFD-7FCB-57B5-64FF9E588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672B1C-BEAC-5356-B59A-AFD49FC700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DD363C-2925-3AF6-A6A5-5D6D6D650A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B858E5-4000-E71D-7096-68E776E9217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35402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4F5C4-696B-820B-EDEE-A6E5BAB81F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CDAEF-58EE-E567-DDA7-DBF3D5DF59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C43542-D2F1-9316-745F-FDCE760C9C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3DB328-B750-F964-1913-0FAD30A1398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4564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B6FAEF-350E-4B06-AE5D-5760E50FD63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54996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03C2C-8856-7C13-BD5F-A3BF280B5B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F7830B-3516-1DA9-2430-A17A51C107E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8C10D30-4E22-EF1D-D869-0D59284FFF5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3068153-BAAA-E42B-2837-38DBC13B3B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B6FAEF-350E-4B06-AE5D-5760E50FD63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8981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60153-5649-EEA7-D27B-421337656B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5ED4D7-E5DD-E87F-5329-5C22C698389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D7034CA-60E2-AECA-63EC-56EA1AE8872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C75AE4E-3E45-0FBF-D028-2C94E1CA57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B6FAEF-350E-4B06-AE5D-5760E50FD63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24452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Emphasise</a:t>
            </a:r>
            <a:r>
              <a:rPr lang="en-US" dirty="0"/>
              <a:t> that the process is in operation and items are being process through. </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Outfit"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lang="en-GB" sz="1200" b="0" i="0" u="none" strike="noStrike" kern="0" cap="none" spc="0" normalizeH="0" baseline="0" noProof="0">
              <a:ln>
                <a:noFill/>
              </a:ln>
              <a:solidFill>
                <a:srgbClr val="000000"/>
              </a:solidFill>
              <a:effectLst/>
              <a:uLnTx/>
              <a:uFillTx/>
              <a:latin typeface="Outfit" pitchFamily="2" charset="0"/>
              <a:cs typeface="Arial"/>
              <a:sym typeface="Arial"/>
            </a:endParaRPr>
          </a:p>
        </p:txBody>
      </p:sp>
    </p:spTree>
    <p:extLst>
      <p:ext uri="{BB962C8B-B14F-4D97-AF65-F5344CB8AC3E}">
        <p14:creationId xmlns:p14="http://schemas.microsoft.com/office/powerpoint/2010/main" val="2260389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Primary responsibility of Parties is the submission of errors as they arise</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Outfit"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lang="en-GB" sz="1200" b="0" i="0" u="none" strike="noStrike" kern="0" cap="none" spc="0" normalizeH="0" baseline="0" noProof="0">
              <a:ln>
                <a:noFill/>
              </a:ln>
              <a:solidFill>
                <a:srgbClr val="000000"/>
              </a:solidFill>
              <a:effectLst/>
              <a:uLnTx/>
              <a:uFillTx/>
              <a:latin typeface="Outfit" pitchFamily="2" charset="0"/>
              <a:cs typeface="Arial"/>
              <a:sym typeface="Arial"/>
            </a:endParaRPr>
          </a:p>
        </p:txBody>
      </p:sp>
    </p:spTree>
    <p:extLst>
      <p:ext uri="{BB962C8B-B14F-4D97-AF65-F5344CB8AC3E}">
        <p14:creationId xmlns:p14="http://schemas.microsoft.com/office/powerpoint/2010/main" val="12482003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the note at the bottom specifying that items that sit outside of the REC’s remit will still be tracked through the Log but this is to pass them onto the relevant code manager for tracking and resolution.</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Outfit"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lang="en-GB" sz="1200" b="0" i="0" u="none" strike="noStrike" kern="0" cap="none" spc="0" normalizeH="0" baseline="0" noProof="0">
              <a:ln>
                <a:noFill/>
              </a:ln>
              <a:solidFill>
                <a:srgbClr val="000000"/>
              </a:solidFill>
              <a:effectLst/>
              <a:uLnTx/>
              <a:uFillTx/>
              <a:latin typeface="Outfit" pitchFamily="2" charset="0"/>
              <a:cs typeface="Arial"/>
              <a:sym typeface="Arial"/>
            </a:endParaRPr>
          </a:p>
        </p:txBody>
      </p:sp>
    </p:spTree>
    <p:extLst>
      <p:ext uri="{BB962C8B-B14F-4D97-AF65-F5344CB8AC3E}">
        <p14:creationId xmlns:p14="http://schemas.microsoft.com/office/powerpoint/2010/main" val="17237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DER Moderation team is not the team that will be directly resolving issues, but is responsible for assigning resolution pathways.</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Outfit"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37</a:t>
            </a:fld>
            <a:endParaRPr kumimoji="0" lang="en-GB" sz="1200" b="0" i="0" u="none" strike="noStrike" kern="0" cap="none" spc="0" normalizeH="0" baseline="0" noProof="0">
              <a:ln>
                <a:noFill/>
              </a:ln>
              <a:solidFill>
                <a:srgbClr val="000000"/>
              </a:solidFill>
              <a:effectLst/>
              <a:uLnTx/>
              <a:uFillTx/>
              <a:latin typeface="Outfit" pitchFamily="2" charset="0"/>
              <a:cs typeface="Arial"/>
              <a:sym typeface="Arial"/>
            </a:endParaRPr>
          </a:p>
        </p:txBody>
      </p:sp>
    </p:spTree>
    <p:extLst>
      <p:ext uri="{BB962C8B-B14F-4D97-AF65-F5344CB8AC3E}">
        <p14:creationId xmlns:p14="http://schemas.microsoft.com/office/powerpoint/2010/main" val="961272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Contact information is essential for resolution and contact</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Outfit"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39</a:t>
            </a:fld>
            <a:endParaRPr kumimoji="0" lang="en-GB" sz="1200" b="0" i="0" u="none" strike="noStrike" kern="0" cap="none" spc="0" normalizeH="0" baseline="0" noProof="0">
              <a:ln>
                <a:noFill/>
              </a:ln>
              <a:solidFill>
                <a:srgbClr val="000000"/>
              </a:solidFill>
              <a:effectLst/>
              <a:uLnTx/>
              <a:uFillTx/>
              <a:latin typeface="Outfit" pitchFamily="2" charset="0"/>
              <a:cs typeface="Arial"/>
              <a:sym typeface="Arial"/>
            </a:endParaRPr>
          </a:p>
        </p:txBody>
      </p:sp>
    </p:spTree>
    <p:extLst>
      <p:ext uri="{BB962C8B-B14F-4D97-AF65-F5344CB8AC3E}">
        <p14:creationId xmlns:p14="http://schemas.microsoft.com/office/powerpoint/2010/main" val="3736026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Outfit"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42</a:t>
            </a:fld>
            <a:endParaRPr kumimoji="0" lang="en-GB" sz="1200" b="0" i="0" u="none" strike="noStrike" kern="0" cap="none" spc="0" normalizeH="0" baseline="0" noProof="0">
              <a:ln>
                <a:noFill/>
              </a:ln>
              <a:solidFill>
                <a:srgbClr val="000000"/>
              </a:solidFill>
              <a:effectLst/>
              <a:uLnTx/>
              <a:uFillTx/>
              <a:latin typeface="Outfit" pitchFamily="2" charset="0"/>
              <a:cs typeface="Arial"/>
              <a:sym typeface="Arial"/>
            </a:endParaRPr>
          </a:p>
        </p:txBody>
      </p:sp>
    </p:spTree>
    <p:extLst>
      <p:ext uri="{BB962C8B-B14F-4D97-AF65-F5344CB8AC3E}">
        <p14:creationId xmlns:p14="http://schemas.microsoft.com/office/powerpoint/2010/main" val="3307960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1C049E-FAFB-42DC-BF01-DB8ECADA71DB}" type="slidenum">
              <a:rPr lang="en-GB" smtClean="0"/>
              <a:t>52</a:t>
            </a:fld>
            <a:endParaRPr lang="en-GB"/>
          </a:p>
        </p:txBody>
      </p:sp>
    </p:spTree>
    <p:extLst>
      <p:ext uri="{BB962C8B-B14F-4D97-AF65-F5344CB8AC3E}">
        <p14:creationId xmlns:p14="http://schemas.microsoft.com/office/powerpoint/2010/main" val="4057044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1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Master" Target="../slideMasters/slideMaster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3.png"/><Relationship Id="rId7" Type="http://schemas.openxmlformats.org/officeDocument/2006/relationships/image" Target="../media/image11.jpeg"/><Relationship Id="rId2" Type="http://schemas.openxmlformats.org/officeDocument/2006/relationships/image" Target="../media/image22.png"/><Relationship Id="rId1" Type="http://schemas.openxmlformats.org/officeDocument/2006/relationships/slideMaster" Target="../slideMasters/slideMaster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0.png"/><Relationship Id="rId2" Type="http://schemas.openxmlformats.org/officeDocument/2006/relationships/image" Target="../media/image22.png"/><Relationship Id="rId1" Type="http://schemas.openxmlformats.org/officeDocument/2006/relationships/slideMaster" Target="../slideMasters/slideMaster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Master" Target="../slideMasters/slideMaster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10.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Master" Target="../slideMasters/slideMaster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3.jpe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34.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9.jpe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8.jpeg"/><Relationship Id="rId1" Type="http://schemas.openxmlformats.org/officeDocument/2006/relationships/slideMaster" Target="../slideMasters/slideMaster3.xml"/><Relationship Id="rId4" Type="http://schemas.openxmlformats.org/officeDocument/2006/relationships/image" Target="../media/image11.jpe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Master" Target="../slideMasters/slideMaster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54.png"/><Relationship Id="rId7" Type="http://schemas.openxmlformats.org/officeDocument/2006/relationships/hyperlink" Target="../../retailenergycode.co.uk" TargetMode="External"/><Relationship Id="rId2" Type="http://schemas.openxmlformats.org/officeDocument/2006/relationships/image" Target="../media/image55.png"/><Relationship Id="rId1" Type="http://schemas.openxmlformats.org/officeDocument/2006/relationships/slideMaster" Target="../slideMasters/slideMaster8.xml"/><Relationship Id="rId6" Type="http://schemas.openxmlformats.org/officeDocument/2006/relationships/hyperlink" Target="mailto:info@retailenergycode.co.uk" TargetMode="External"/><Relationship Id="rId5" Type="http://schemas.openxmlformats.org/officeDocument/2006/relationships/image" Target="../media/image57.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56.png"/><Relationship Id="rId9" Type="http://schemas.openxmlformats.org/officeDocument/2006/relationships/image" Target="../media/image50.png"/></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9.png"/><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9.png"/><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61.png"/><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50.png"/><Relationship Id="rId7" Type="http://schemas.openxmlformats.org/officeDocument/2006/relationships/hyperlink" Target="mailto:info@retailenergycode.co.uk" TargetMode="External"/><Relationship Id="rId2" Type="http://schemas.openxmlformats.org/officeDocument/2006/relationships/image" Target="../media/image63.png"/><Relationship Id="rId1" Type="http://schemas.openxmlformats.org/officeDocument/2006/relationships/slideMaster" Target="../slideMasters/slideMaster9.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54.png"/><Relationship Id="rId9" Type="http://schemas.openxmlformats.org/officeDocument/2006/relationships/hyperlink" Target="https://uk.linkedin.com/company/the-retail-energy-code-company" TargetMode="Externa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5.png"/><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65.png"/><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7.png"/><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66.png"/><Relationship Id="rId7" Type="http://schemas.openxmlformats.org/officeDocument/2006/relationships/hyperlink" Target="mailto:info@retailenergycode.co.uk" TargetMode="External"/><Relationship Id="rId2" Type="http://schemas.openxmlformats.org/officeDocument/2006/relationships/image" Target="../media/image70.png"/><Relationship Id="rId1" Type="http://schemas.openxmlformats.org/officeDocument/2006/relationships/slideMaster" Target="../slideMasters/slideMaster11.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69.png"/><Relationship Id="rId9" Type="http://schemas.openxmlformats.org/officeDocument/2006/relationships/hyperlink" Target="https://uk.linkedin.com/company/the-retail-energy-code-company" TargetMode="Externa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11558009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3875835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09/09/2026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8771338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3728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Eon Next TEXT Birch (2 columns)" type="secHead">
  <p:cSld name="Eon Next TEXT Birch (2 columns)">
    <p:spTree>
      <p:nvGrpSpPr>
        <p:cNvPr id="1" name="Shape 78"/>
        <p:cNvGrpSpPr/>
        <p:nvPr/>
      </p:nvGrpSpPr>
      <p:grpSpPr>
        <a:xfrm>
          <a:off x="0" y="0"/>
          <a:ext cx="0" cy="0"/>
          <a:chOff x="0" y="0"/>
          <a:chExt cx="0" cy="0"/>
        </a:xfrm>
      </p:grpSpPr>
      <p:sp>
        <p:nvSpPr>
          <p:cNvPr id="79" name="Google Shape;79;p12"/>
          <p:cNvSpPr txBox="1">
            <a:spLocks noGrp="1"/>
          </p:cNvSpPr>
          <p:nvPr>
            <p:ph type="sldNum" idx="12"/>
          </p:nvPr>
        </p:nvSpPr>
        <p:spPr>
          <a:xfrm>
            <a:off x="11296726" y="6217622"/>
            <a:ext cx="731591" cy="524700"/>
          </a:xfrm>
          <a:prstGeom prst="rect">
            <a:avLst/>
          </a:prstGeom>
        </p:spPr>
        <p:txBody>
          <a:bodyPr spcFirstLastPara="1" wrap="square" lIns="121875" tIns="121875" rIns="121875" bIns="1218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GB" smtClean="0"/>
              <a:pPr algn="r"/>
              <a:t>‹#›</a:t>
            </a:fld>
            <a:endParaRPr lang="en-GB"/>
          </a:p>
        </p:txBody>
      </p:sp>
      <p:sp>
        <p:nvSpPr>
          <p:cNvPr id="80" name="Google Shape;80;p12"/>
          <p:cNvSpPr/>
          <p:nvPr/>
        </p:nvSpPr>
        <p:spPr>
          <a:xfrm>
            <a:off x="0" y="-175"/>
            <a:ext cx="12192175"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00"/>
          </a:p>
        </p:txBody>
      </p:sp>
      <p:sp>
        <p:nvSpPr>
          <p:cNvPr id="81" name="Google Shape;81;p12"/>
          <p:cNvSpPr txBox="1"/>
          <p:nvPr/>
        </p:nvSpPr>
        <p:spPr>
          <a:xfrm>
            <a:off x="0" y="360000"/>
            <a:ext cx="887931" cy="153900"/>
          </a:xfrm>
          <a:prstGeom prst="rect">
            <a:avLst/>
          </a:prstGeom>
          <a:noFill/>
          <a:ln>
            <a:noFill/>
          </a:ln>
        </p:spPr>
        <p:txBody>
          <a:bodyPr spcFirstLastPara="1" wrap="square" lIns="0" tIns="0" rIns="0" bIns="0" anchor="t" anchorCtr="0">
            <a:spAutoFit/>
          </a:bodyPr>
          <a:lstStyle/>
          <a:p>
            <a:pPr marL="0" lvl="0" indent="0" algn="r" rtl="0">
              <a:spcBef>
                <a:spcPts val="0"/>
              </a:spcBef>
              <a:spcAft>
                <a:spcPts val="0"/>
              </a:spcAft>
              <a:buNone/>
            </a:pPr>
            <a:r>
              <a:rPr lang="en-GB" sz="1000" b="1">
                <a:solidFill>
                  <a:schemeClr val="accent1"/>
                </a:solidFill>
                <a:latin typeface="Helvetica Neue"/>
                <a:ea typeface="Helvetica Neue"/>
                <a:cs typeface="Helvetica Neue"/>
                <a:sym typeface="Helvetica Neue"/>
              </a:rPr>
              <a:t>E.ON Next</a:t>
            </a:r>
            <a:endParaRPr sz="1000" b="1">
              <a:solidFill>
                <a:schemeClr val="accent1"/>
              </a:solidFill>
              <a:latin typeface="Helvetica Neue"/>
              <a:ea typeface="Helvetica Neue"/>
              <a:cs typeface="Helvetica Neue"/>
              <a:sym typeface="Helvetica Neue"/>
            </a:endParaRPr>
          </a:p>
        </p:txBody>
      </p:sp>
      <p:sp>
        <p:nvSpPr>
          <p:cNvPr id="82" name="Google Shape;82;p12"/>
          <p:cNvSpPr txBox="1"/>
          <p:nvPr/>
        </p:nvSpPr>
        <p:spPr>
          <a:xfrm>
            <a:off x="11299552" y="359997"/>
            <a:ext cx="731891" cy="153900"/>
          </a:xfrm>
          <a:prstGeom prst="rect">
            <a:avLst/>
          </a:prstGeom>
          <a:noFill/>
          <a:ln>
            <a:noFill/>
          </a:ln>
        </p:spPr>
        <p:txBody>
          <a:bodyPr spcFirstLastPara="1" wrap="square" lIns="0" tIns="0" rIns="0" bIns="0" anchor="ctr" anchorCtr="0">
            <a:spAutoFit/>
          </a:bodyPr>
          <a:lstStyle/>
          <a:p>
            <a:pPr marL="0" lvl="0" indent="0" algn="r" rtl="0">
              <a:spcBef>
                <a:spcPts val="0"/>
              </a:spcBef>
              <a:spcAft>
                <a:spcPts val="0"/>
              </a:spcAft>
              <a:buNone/>
            </a:pPr>
            <a:fld id="{00000000-1234-1234-1234-123412341234}" type="slidenum">
              <a:rPr lang="en-GB" sz="1000">
                <a:solidFill>
                  <a:srgbClr val="5E0D98"/>
                </a:solidFill>
                <a:latin typeface="Helvetica Neue"/>
                <a:ea typeface="Helvetica Neue"/>
                <a:cs typeface="Helvetica Neue"/>
                <a:sym typeface="Helvetica Neue"/>
              </a:rPr>
              <a:pPr marL="0" lvl="0" indent="0" algn="r" rtl="0">
                <a:spcBef>
                  <a:spcPts val="0"/>
                </a:spcBef>
                <a:spcAft>
                  <a:spcPts val="0"/>
                </a:spcAft>
                <a:buNone/>
              </a:pPr>
              <a:t>‹#›</a:t>
            </a:fld>
            <a:endParaRPr sz="1000">
              <a:solidFill>
                <a:srgbClr val="5E0D98"/>
              </a:solidFill>
              <a:latin typeface="Helvetica Neue"/>
              <a:ea typeface="Helvetica Neue"/>
              <a:cs typeface="Helvetica Neue"/>
              <a:sym typeface="Helvetica Neue"/>
            </a:endParaRPr>
          </a:p>
        </p:txBody>
      </p:sp>
      <p:sp>
        <p:nvSpPr>
          <p:cNvPr id="83" name="Google Shape;83;p12"/>
          <p:cNvSpPr txBox="1"/>
          <p:nvPr/>
        </p:nvSpPr>
        <p:spPr>
          <a:xfrm>
            <a:off x="1346376" y="811200"/>
            <a:ext cx="4639508" cy="703952"/>
          </a:xfrm>
          <a:prstGeom prst="rect">
            <a:avLst/>
          </a:prstGeom>
          <a:noFill/>
          <a:ln>
            <a:noFill/>
          </a:ln>
        </p:spPr>
        <p:txBody>
          <a:bodyPr spcFirstLastPara="1" wrap="square" lIns="0" tIns="0" rIns="0" bIns="180000" anchor="t" anchorCtr="0">
            <a:spAutoFit/>
          </a:bodyPr>
          <a:lstStyle/>
          <a:p>
            <a:pPr marL="0" lvl="0" indent="0" algn="l" rtl="0">
              <a:lnSpc>
                <a:spcPct val="80000"/>
              </a:lnSpc>
              <a:spcBef>
                <a:spcPts val="0"/>
              </a:spcBef>
              <a:spcAft>
                <a:spcPts val="1000"/>
              </a:spcAft>
              <a:buNone/>
            </a:pPr>
            <a:endParaRPr sz="3200" b="1">
              <a:solidFill>
                <a:srgbClr val="FF4822"/>
              </a:solidFill>
              <a:latin typeface="Helvetica Neue"/>
              <a:ea typeface="Helvetica Neue"/>
              <a:cs typeface="Helvetica Neue"/>
              <a:sym typeface="Helvetica Neue"/>
            </a:endParaRPr>
          </a:p>
        </p:txBody>
      </p:sp>
      <p:sp>
        <p:nvSpPr>
          <p:cNvPr id="84" name="Google Shape;84;p12"/>
          <p:cNvSpPr txBox="1">
            <a:spLocks noGrp="1"/>
          </p:cNvSpPr>
          <p:nvPr>
            <p:ph type="title"/>
          </p:nvPr>
        </p:nvSpPr>
        <p:spPr>
          <a:xfrm>
            <a:off x="1346375" y="887400"/>
            <a:ext cx="9951792" cy="325800"/>
          </a:xfrm>
          <a:prstGeom prst="rect">
            <a:avLst/>
          </a:prstGeom>
          <a:noFill/>
          <a:ln>
            <a:noFill/>
          </a:ln>
        </p:spPr>
        <p:txBody>
          <a:bodyPr spcFirstLastPara="1" wrap="square" lIns="0" tIns="0" rIns="0" bIns="180000" anchor="t" anchorCtr="0">
            <a:noAutofit/>
          </a:bodyPr>
          <a:lstStyle>
            <a:lvl1pPr lvl="0">
              <a:lnSpc>
                <a:spcPct val="80000"/>
              </a:lnSpc>
              <a:spcBef>
                <a:spcPts val="0"/>
              </a:spcBef>
              <a:spcAft>
                <a:spcPts val="0"/>
              </a:spcAft>
              <a:buClr>
                <a:schemeClr val="dk1"/>
              </a:buClr>
              <a:buSzPts val="3800"/>
              <a:buFont typeface="Helvetica Neue"/>
              <a:buNone/>
              <a:defRPr sz="3800" b="1">
                <a:solidFill>
                  <a:schemeClr val="dk1"/>
                </a:solidFill>
                <a:latin typeface="Helvetica Neue"/>
                <a:ea typeface="Helvetica Neue"/>
                <a:cs typeface="Helvetica Neue"/>
                <a:sym typeface="Helvetica Neue"/>
              </a:defRPr>
            </a:lvl1pPr>
            <a:lvl2pPr lvl="1">
              <a:lnSpc>
                <a:spcPct val="80000"/>
              </a:lnSpc>
              <a:spcBef>
                <a:spcPts val="0"/>
              </a:spcBef>
              <a:spcAft>
                <a:spcPts val="0"/>
              </a:spcAft>
              <a:buClr>
                <a:srgbClr val="FF4822"/>
              </a:buClr>
              <a:buSzPts val="1400"/>
              <a:buNone/>
              <a:defRPr>
                <a:solidFill>
                  <a:srgbClr val="FF4822"/>
                </a:solidFill>
              </a:defRPr>
            </a:lvl2pPr>
            <a:lvl3pPr lvl="2">
              <a:lnSpc>
                <a:spcPct val="80000"/>
              </a:lnSpc>
              <a:spcBef>
                <a:spcPts val="0"/>
              </a:spcBef>
              <a:spcAft>
                <a:spcPts val="0"/>
              </a:spcAft>
              <a:buClr>
                <a:srgbClr val="FF4822"/>
              </a:buClr>
              <a:buSzPts val="1400"/>
              <a:buNone/>
              <a:defRPr>
                <a:solidFill>
                  <a:srgbClr val="FF4822"/>
                </a:solidFill>
              </a:defRPr>
            </a:lvl3pPr>
            <a:lvl4pPr lvl="3">
              <a:lnSpc>
                <a:spcPct val="80000"/>
              </a:lnSpc>
              <a:spcBef>
                <a:spcPts val="0"/>
              </a:spcBef>
              <a:spcAft>
                <a:spcPts val="0"/>
              </a:spcAft>
              <a:buClr>
                <a:srgbClr val="FF4822"/>
              </a:buClr>
              <a:buSzPts val="1400"/>
              <a:buNone/>
              <a:defRPr>
                <a:solidFill>
                  <a:srgbClr val="FF4822"/>
                </a:solidFill>
              </a:defRPr>
            </a:lvl4pPr>
            <a:lvl5pPr lvl="4">
              <a:lnSpc>
                <a:spcPct val="80000"/>
              </a:lnSpc>
              <a:spcBef>
                <a:spcPts val="0"/>
              </a:spcBef>
              <a:spcAft>
                <a:spcPts val="0"/>
              </a:spcAft>
              <a:buClr>
                <a:srgbClr val="FF4822"/>
              </a:buClr>
              <a:buSzPts val="1400"/>
              <a:buNone/>
              <a:defRPr>
                <a:solidFill>
                  <a:srgbClr val="FF4822"/>
                </a:solidFill>
              </a:defRPr>
            </a:lvl5pPr>
            <a:lvl6pPr lvl="5">
              <a:lnSpc>
                <a:spcPct val="80000"/>
              </a:lnSpc>
              <a:spcBef>
                <a:spcPts val="0"/>
              </a:spcBef>
              <a:spcAft>
                <a:spcPts val="0"/>
              </a:spcAft>
              <a:buClr>
                <a:srgbClr val="FF4822"/>
              </a:buClr>
              <a:buSzPts val="1400"/>
              <a:buNone/>
              <a:defRPr>
                <a:solidFill>
                  <a:srgbClr val="FF4822"/>
                </a:solidFill>
              </a:defRPr>
            </a:lvl6pPr>
            <a:lvl7pPr lvl="6">
              <a:lnSpc>
                <a:spcPct val="80000"/>
              </a:lnSpc>
              <a:spcBef>
                <a:spcPts val="0"/>
              </a:spcBef>
              <a:spcAft>
                <a:spcPts val="0"/>
              </a:spcAft>
              <a:buClr>
                <a:srgbClr val="FF4822"/>
              </a:buClr>
              <a:buSzPts val="1400"/>
              <a:buNone/>
              <a:defRPr>
                <a:solidFill>
                  <a:srgbClr val="FF4822"/>
                </a:solidFill>
              </a:defRPr>
            </a:lvl7pPr>
            <a:lvl8pPr lvl="7">
              <a:lnSpc>
                <a:spcPct val="80000"/>
              </a:lnSpc>
              <a:spcBef>
                <a:spcPts val="0"/>
              </a:spcBef>
              <a:spcAft>
                <a:spcPts val="0"/>
              </a:spcAft>
              <a:buClr>
                <a:srgbClr val="FF4822"/>
              </a:buClr>
              <a:buSzPts val="1400"/>
              <a:buNone/>
              <a:defRPr>
                <a:solidFill>
                  <a:srgbClr val="FF4822"/>
                </a:solidFill>
              </a:defRPr>
            </a:lvl8pPr>
            <a:lvl9pPr lvl="8">
              <a:lnSpc>
                <a:spcPct val="80000"/>
              </a:lnSpc>
              <a:spcBef>
                <a:spcPts val="0"/>
              </a:spcBef>
              <a:spcAft>
                <a:spcPts val="0"/>
              </a:spcAft>
              <a:buClr>
                <a:srgbClr val="FF4822"/>
              </a:buClr>
              <a:buSzPts val="1400"/>
              <a:buNone/>
              <a:defRPr>
                <a:solidFill>
                  <a:srgbClr val="FF4822"/>
                </a:solidFill>
              </a:defRPr>
            </a:lvl9pPr>
          </a:lstStyle>
          <a:p>
            <a:endParaRPr/>
          </a:p>
        </p:txBody>
      </p:sp>
      <p:sp>
        <p:nvSpPr>
          <p:cNvPr id="85" name="Google Shape;85;p12"/>
          <p:cNvSpPr txBox="1">
            <a:spLocks noGrp="1"/>
          </p:cNvSpPr>
          <p:nvPr>
            <p:ph type="body" idx="1"/>
          </p:nvPr>
        </p:nvSpPr>
        <p:spPr>
          <a:xfrm>
            <a:off x="1338048" y="1596400"/>
            <a:ext cx="4664415" cy="4447200"/>
          </a:xfrm>
          <a:prstGeom prst="rect">
            <a:avLst/>
          </a:prstGeom>
          <a:noFill/>
          <a:ln>
            <a:noFill/>
          </a:ln>
        </p:spPr>
        <p:txBody>
          <a:bodyPr spcFirstLastPara="1" wrap="square" lIns="0" tIns="0" rIns="0" bIns="0" anchor="t" anchorCtr="0">
            <a:noAutofit/>
          </a:bodyPr>
          <a:lstStyle>
            <a:lvl1pPr marL="457200" lvl="0" indent="-330200">
              <a:lnSpc>
                <a:spcPct val="115000"/>
              </a:lnSpc>
              <a:spcBef>
                <a:spcPts val="0"/>
              </a:spcBef>
              <a:spcAft>
                <a:spcPts val="0"/>
              </a:spcAft>
              <a:buClr>
                <a:schemeClr val="accent1"/>
              </a:buClr>
              <a:buSzPts val="1600"/>
              <a:buFont typeface="Helvetica Neue"/>
              <a:buChar char="●"/>
              <a:defRPr sz="1600">
                <a:solidFill>
                  <a:schemeClr val="accent1"/>
                </a:solidFill>
                <a:latin typeface="Helvetica Neue"/>
                <a:ea typeface="Helvetica Neue"/>
                <a:cs typeface="Helvetica Neue"/>
                <a:sym typeface="Helvetica Neue"/>
              </a:defRPr>
            </a:lvl1pPr>
            <a:lvl2pPr marL="914400" lvl="1" indent="-330200">
              <a:lnSpc>
                <a:spcPct val="115000"/>
              </a:lnSpc>
              <a:spcBef>
                <a:spcPts val="1000"/>
              </a:spcBef>
              <a:spcAft>
                <a:spcPts val="0"/>
              </a:spcAft>
              <a:buClr>
                <a:schemeClr val="accent1"/>
              </a:buClr>
              <a:buSzPts val="1600"/>
              <a:buFont typeface="Helvetica Neue"/>
              <a:buChar char="○"/>
              <a:defRPr sz="1600">
                <a:solidFill>
                  <a:schemeClr val="accent1"/>
                </a:solidFill>
                <a:latin typeface="Helvetica Neue"/>
                <a:ea typeface="Helvetica Neue"/>
                <a:cs typeface="Helvetica Neue"/>
                <a:sym typeface="Helvetica Neue"/>
              </a:defRPr>
            </a:lvl2pPr>
            <a:lvl3pPr marL="1371600" lvl="2" indent="-330200">
              <a:lnSpc>
                <a:spcPct val="115000"/>
              </a:lnSpc>
              <a:spcBef>
                <a:spcPts val="1000"/>
              </a:spcBef>
              <a:spcAft>
                <a:spcPts val="0"/>
              </a:spcAft>
              <a:buClr>
                <a:schemeClr val="accent1"/>
              </a:buClr>
              <a:buSzPts val="1600"/>
              <a:buFont typeface="Helvetica Neue"/>
              <a:buChar char="■"/>
              <a:defRPr sz="1600">
                <a:solidFill>
                  <a:schemeClr val="accent1"/>
                </a:solidFill>
                <a:latin typeface="Helvetica Neue"/>
                <a:ea typeface="Helvetica Neue"/>
                <a:cs typeface="Helvetica Neue"/>
                <a:sym typeface="Helvetica Neue"/>
              </a:defRPr>
            </a:lvl3pPr>
            <a:lvl4pPr marL="1828800" lvl="3" indent="-330200">
              <a:lnSpc>
                <a:spcPct val="115000"/>
              </a:lnSpc>
              <a:spcBef>
                <a:spcPts val="1000"/>
              </a:spcBef>
              <a:spcAft>
                <a:spcPts val="0"/>
              </a:spcAft>
              <a:buClr>
                <a:schemeClr val="accent1"/>
              </a:buClr>
              <a:buSzPts val="1600"/>
              <a:buFont typeface="Helvetica Neue"/>
              <a:buChar char="●"/>
              <a:defRPr sz="1600">
                <a:solidFill>
                  <a:schemeClr val="accent1"/>
                </a:solidFill>
                <a:latin typeface="Helvetica Neue"/>
                <a:ea typeface="Helvetica Neue"/>
                <a:cs typeface="Helvetica Neue"/>
                <a:sym typeface="Helvetica Neue"/>
              </a:defRPr>
            </a:lvl4pPr>
            <a:lvl5pPr marL="2286000" lvl="4" indent="-330200">
              <a:lnSpc>
                <a:spcPct val="115000"/>
              </a:lnSpc>
              <a:spcBef>
                <a:spcPts val="1000"/>
              </a:spcBef>
              <a:spcAft>
                <a:spcPts val="0"/>
              </a:spcAft>
              <a:buClr>
                <a:schemeClr val="accent1"/>
              </a:buClr>
              <a:buSzPts val="1600"/>
              <a:buFont typeface="Helvetica Neue"/>
              <a:buChar char="○"/>
              <a:defRPr sz="1600">
                <a:solidFill>
                  <a:schemeClr val="accent1"/>
                </a:solidFill>
                <a:latin typeface="Helvetica Neue"/>
                <a:ea typeface="Helvetica Neue"/>
                <a:cs typeface="Helvetica Neue"/>
                <a:sym typeface="Helvetica Neue"/>
              </a:defRPr>
            </a:lvl5pPr>
            <a:lvl6pPr marL="2743200" lvl="5" indent="-330200">
              <a:lnSpc>
                <a:spcPct val="115000"/>
              </a:lnSpc>
              <a:spcBef>
                <a:spcPts val="1000"/>
              </a:spcBef>
              <a:spcAft>
                <a:spcPts val="0"/>
              </a:spcAft>
              <a:buClr>
                <a:schemeClr val="accent1"/>
              </a:buClr>
              <a:buSzPts val="1600"/>
              <a:buFont typeface="Helvetica Neue"/>
              <a:buChar char="■"/>
              <a:defRPr sz="1600">
                <a:solidFill>
                  <a:schemeClr val="accent1"/>
                </a:solidFill>
                <a:latin typeface="Helvetica Neue"/>
                <a:ea typeface="Helvetica Neue"/>
                <a:cs typeface="Helvetica Neue"/>
                <a:sym typeface="Helvetica Neue"/>
              </a:defRPr>
            </a:lvl6pPr>
            <a:lvl7pPr marL="3200400" lvl="6" indent="-330200">
              <a:lnSpc>
                <a:spcPct val="115000"/>
              </a:lnSpc>
              <a:spcBef>
                <a:spcPts val="1000"/>
              </a:spcBef>
              <a:spcAft>
                <a:spcPts val="0"/>
              </a:spcAft>
              <a:buClr>
                <a:schemeClr val="accent1"/>
              </a:buClr>
              <a:buSzPts val="1600"/>
              <a:buFont typeface="Helvetica Neue"/>
              <a:buChar char="●"/>
              <a:defRPr sz="1600">
                <a:solidFill>
                  <a:schemeClr val="accent1"/>
                </a:solidFill>
                <a:latin typeface="Helvetica Neue"/>
                <a:ea typeface="Helvetica Neue"/>
                <a:cs typeface="Helvetica Neue"/>
                <a:sym typeface="Helvetica Neue"/>
              </a:defRPr>
            </a:lvl7pPr>
            <a:lvl8pPr marL="3657600" lvl="7" indent="-330200">
              <a:lnSpc>
                <a:spcPct val="115000"/>
              </a:lnSpc>
              <a:spcBef>
                <a:spcPts val="1000"/>
              </a:spcBef>
              <a:spcAft>
                <a:spcPts val="0"/>
              </a:spcAft>
              <a:buClr>
                <a:schemeClr val="accent1"/>
              </a:buClr>
              <a:buSzPts val="1600"/>
              <a:buFont typeface="Helvetica Neue"/>
              <a:buChar char="○"/>
              <a:defRPr sz="1600">
                <a:solidFill>
                  <a:schemeClr val="accent1"/>
                </a:solidFill>
                <a:latin typeface="Helvetica Neue"/>
                <a:ea typeface="Helvetica Neue"/>
                <a:cs typeface="Helvetica Neue"/>
                <a:sym typeface="Helvetica Neue"/>
              </a:defRPr>
            </a:lvl8pPr>
            <a:lvl9pPr marL="4114800" lvl="8" indent="-330200">
              <a:lnSpc>
                <a:spcPct val="115000"/>
              </a:lnSpc>
              <a:spcBef>
                <a:spcPts val="1000"/>
              </a:spcBef>
              <a:spcAft>
                <a:spcPts val="1000"/>
              </a:spcAft>
              <a:buClr>
                <a:schemeClr val="accent1"/>
              </a:buClr>
              <a:buSzPts val="1600"/>
              <a:buFont typeface="Helvetica Neue"/>
              <a:buChar char="■"/>
              <a:defRPr sz="1600">
                <a:solidFill>
                  <a:schemeClr val="accent1"/>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262120892"/>
      </p:ext>
    </p:extLst>
  </p:cSld>
  <p:clrMapOvr>
    <a:masterClrMapping/>
  </p:clrMapOvr>
  <p:extLst>
    <p:ext uri="{DCECCB84-F9BA-43D5-87BE-67443E8EF086}">
      <p15:sldGuideLst xmlns:p15="http://schemas.microsoft.com/office/powerpoint/2012/main">
        <p15:guide id="1" pos="559">
          <p15:clr>
            <a:srgbClr val="FA7B17"/>
          </p15:clr>
        </p15:guide>
        <p15:guide id="2" pos="4187">
          <p15:clr>
            <a:srgbClr val="FA7B17"/>
          </p15:clr>
        </p15:guide>
        <p15:guide id="3" pos="4048">
          <p15:clr>
            <a:srgbClr val="FA7B17"/>
          </p15:clr>
        </p15:guide>
        <p15:guide id="4" pos="7114">
          <p15:clr>
            <a:srgbClr val="FA7B17"/>
          </p15:clr>
        </p15:guide>
        <p15:guide id="5" orient="horz" pos="511">
          <p15:clr>
            <a:srgbClr val="FA7B17"/>
          </p15:clr>
        </p15:guide>
        <p15:guide id="6" orient="horz" pos="3807">
          <p15:clr>
            <a:srgbClr val="FA7B17"/>
          </p15:clr>
        </p15:guide>
        <p15:guide id="7" pos="3909">
          <p15:clr>
            <a:srgbClr val="FA7B17"/>
          </p15:clr>
        </p15:guide>
        <p15:guide id="8" pos="843">
          <p15:clr>
            <a:srgbClr val="FA7B17"/>
          </p15:clr>
        </p15:guide>
        <p15:guide id="9" orient="horz" pos="797">
          <p15:clr>
            <a:srgbClr val="FA7B17"/>
          </p15:clr>
        </p15:guide>
        <p15:guide id="10" pos="377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936595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695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87213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51528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84380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80588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89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479536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509350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0240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31956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67503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112999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515729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9325822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3285189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451063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0865516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4133215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1194262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5463A-E2F8-F43D-52BF-BB3561A9F5B9}"/>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798198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8E94F3C-2FC0-46A8-AAF1-46BF2D091606}"/>
              </a:ext>
            </a:extLst>
          </p:cNvPr>
          <p:cNvSpPr>
            <a:spLocks noGrp="1"/>
          </p:cNvSpPr>
          <p:nvPr>
            <p:ph type="pic" sz="quarter" idx="10"/>
          </p:nvPr>
        </p:nvSpPr>
        <p:spPr>
          <a:xfrm>
            <a:off x="-1809" y="1"/>
            <a:ext cx="12193811" cy="6858000"/>
          </a:xfrm>
        </p:spPr>
        <p:txBody>
          <a:bodyPr anchor="ctr"/>
          <a:lstStyle>
            <a:lvl1pPr algn="ctr">
              <a:defRPr>
                <a:latin typeface="+mn-lt"/>
              </a:defRPr>
            </a:lvl1pPr>
          </a:lstStyle>
          <a:p>
            <a:r>
              <a:rPr lang="en-US"/>
              <a:t>Click icon to add picture</a:t>
            </a:r>
            <a:endParaRPr lang="en-GB"/>
          </a:p>
        </p:txBody>
      </p:sp>
      <p:sp>
        <p:nvSpPr>
          <p:cNvPr id="2" name="Title 1"/>
          <p:cNvSpPr>
            <a:spLocks noGrp="1"/>
          </p:cNvSpPr>
          <p:nvPr>
            <p:ph type="ctrTitle"/>
          </p:nvPr>
        </p:nvSpPr>
        <p:spPr>
          <a:xfrm>
            <a:off x="-2229" y="1981787"/>
            <a:ext cx="6172342" cy="4876214"/>
          </a:xfrm>
          <a:custGeom>
            <a:avLst/>
            <a:gdLst>
              <a:gd name="connsiteX0" fmla="*/ 0 w 5411831"/>
              <a:gd name="connsiteY0" fmla="*/ 0 h 5470816"/>
              <a:gd name="connsiteX1" fmla="*/ 5411831 w 5411831"/>
              <a:gd name="connsiteY1" fmla="*/ 0 h 5470816"/>
              <a:gd name="connsiteX2" fmla="*/ 5411831 w 5411831"/>
              <a:gd name="connsiteY2" fmla="*/ 5470816 h 5470816"/>
              <a:gd name="connsiteX3" fmla="*/ 0 w 5411831"/>
              <a:gd name="connsiteY3" fmla="*/ 5470816 h 5470816"/>
              <a:gd name="connsiteX4" fmla="*/ 0 w 5411831"/>
              <a:gd name="connsiteY4" fmla="*/ 0 h 5470816"/>
              <a:gd name="connsiteX0" fmla="*/ 0 w 5411831"/>
              <a:gd name="connsiteY0" fmla="*/ 0 h 5470816"/>
              <a:gd name="connsiteX1" fmla="*/ 5411831 w 5411831"/>
              <a:gd name="connsiteY1" fmla="*/ 0 h 5470816"/>
              <a:gd name="connsiteX2" fmla="*/ 5407588 w 5411831"/>
              <a:gd name="connsiteY2" fmla="*/ 3232736 h 5470816"/>
              <a:gd name="connsiteX3" fmla="*/ 5411831 w 5411831"/>
              <a:gd name="connsiteY3" fmla="*/ 5470816 h 5470816"/>
              <a:gd name="connsiteX4" fmla="*/ 0 w 5411831"/>
              <a:gd name="connsiteY4" fmla="*/ 5470816 h 5470816"/>
              <a:gd name="connsiteX5" fmla="*/ 0 w 5411831"/>
              <a:gd name="connsiteY5" fmla="*/ 0 h 5470816"/>
              <a:gd name="connsiteX0" fmla="*/ 0 w 5411831"/>
              <a:gd name="connsiteY0" fmla="*/ 0 h 5470816"/>
              <a:gd name="connsiteX1" fmla="*/ 5407588 w 5411831"/>
              <a:gd name="connsiteY1" fmla="*/ 3232736 h 5470816"/>
              <a:gd name="connsiteX2" fmla="*/ 5411831 w 5411831"/>
              <a:gd name="connsiteY2" fmla="*/ 5470816 h 5470816"/>
              <a:gd name="connsiteX3" fmla="*/ 0 w 5411831"/>
              <a:gd name="connsiteY3" fmla="*/ 5470816 h 5470816"/>
              <a:gd name="connsiteX4" fmla="*/ 0 w 5411831"/>
              <a:gd name="connsiteY4" fmla="*/ 0 h 5470816"/>
              <a:gd name="connsiteX0" fmla="*/ 0 w 5422464"/>
              <a:gd name="connsiteY0" fmla="*/ 0 h 5391072"/>
              <a:gd name="connsiteX1" fmla="*/ 5418221 w 5422464"/>
              <a:gd name="connsiteY1" fmla="*/ 3152992 h 5391072"/>
              <a:gd name="connsiteX2" fmla="*/ 5422464 w 5422464"/>
              <a:gd name="connsiteY2" fmla="*/ 5391072 h 5391072"/>
              <a:gd name="connsiteX3" fmla="*/ 10633 w 5422464"/>
              <a:gd name="connsiteY3" fmla="*/ 5391072 h 5391072"/>
              <a:gd name="connsiteX4" fmla="*/ 0 w 5422464"/>
              <a:gd name="connsiteY4" fmla="*/ 0 h 5391072"/>
              <a:gd name="connsiteX0" fmla="*/ 1024 w 5412855"/>
              <a:gd name="connsiteY0" fmla="*/ 0 h 5385755"/>
              <a:gd name="connsiteX1" fmla="*/ 5408612 w 5412855"/>
              <a:gd name="connsiteY1" fmla="*/ 3147675 h 5385755"/>
              <a:gd name="connsiteX2" fmla="*/ 5412855 w 5412855"/>
              <a:gd name="connsiteY2" fmla="*/ 5385755 h 5385755"/>
              <a:gd name="connsiteX3" fmla="*/ 1024 w 5412855"/>
              <a:gd name="connsiteY3" fmla="*/ 5385755 h 5385755"/>
              <a:gd name="connsiteX4" fmla="*/ 1024 w 5412855"/>
              <a:gd name="connsiteY4" fmla="*/ 0 h 5385755"/>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855" h="5375123">
                <a:moveTo>
                  <a:pt x="1024" y="0"/>
                </a:moveTo>
                <a:lnTo>
                  <a:pt x="5408612" y="3137043"/>
                </a:lnTo>
                <a:cubicBezTo>
                  <a:pt x="5410026" y="3883070"/>
                  <a:pt x="5411441" y="4629096"/>
                  <a:pt x="5412855" y="5375123"/>
                </a:cubicBezTo>
                <a:lnTo>
                  <a:pt x="1024" y="5375123"/>
                </a:lnTo>
                <a:cubicBezTo>
                  <a:pt x="-2520" y="3578099"/>
                  <a:pt x="4568" y="1797024"/>
                  <a:pt x="1024" y="0"/>
                </a:cubicBezTo>
                <a:close/>
              </a:path>
            </a:pathLst>
          </a:custGeom>
          <a:gradFill>
            <a:gsLst>
              <a:gs pos="97191">
                <a:srgbClr val="76B664">
                  <a:lumMod val="100000"/>
                  <a:alpha val="97000"/>
                </a:srgbClr>
              </a:gs>
              <a:gs pos="25852">
                <a:srgbClr val="219161">
                  <a:alpha val="3000"/>
                </a:srgbClr>
              </a:gs>
              <a:gs pos="0">
                <a:srgbClr val="008260">
                  <a:alpha val="0"/>
                </a:srgbClr>
              </a:gs>
              <a:gs pos="52000">
                <a:srgbClr val="76B664">
                  <a:lumMod val="100000"/>
                  <a:alpha val="75000"/>
                </a:srgbClr>
              </a:gs>
            </a:gsLst>
            <a:lin ang="4800000" scaled="0"/>
          </a:gradFill>
        </p:spPr>
        <p:txBody>
          <a:bodyPr lIns="576000" tIns="2970000" anchor="t">
            <a:normAutofit/>
          </a:bodyPr>
          <a:lstStyle>
            <a:lvl1pPr algn="l">
              <a:lnSpc>
                <a:spcPts val="3992"/>
              </a:lnSpc>
              <a:defRPr sz="3877" b="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35861" y="5724701"/>
            <a:ext cx="4792827" cy="680933"/>
          </a:xfrm>
        </p:spPr>
        <p:txBody>
          <a:bodyPr/>
          <a:lstStyle>
            <a:lvl1pPr marL="0" indent="0" algn="l">
              <a:lnSpc>
                <a:spcPts val="2463"/>
              </a:lnSpc>
              <a:spcBef>
                <a:spcPts val="0"/>
              </a:spcBef>
              <a:buNone/>
              <a:defRPr sz="2053">
                <a:solidFill>
                  <a:schemeClr val="bg1"/>
                </a:solidFill>
                <a:latin typeface="+mn-lt"/>
              </a:defRPr>
            </a:lvl1pPr>
            <a:lvl2pPr marL="574705" indent="0" algn="ctr">
              <a:buNone/>
              <a:defRPr sz="2515"/>
            </a:lvl2pPr>
            <a:lvl3pPr marL="1149408" indent="0" algn="ctr">
              <a:buNone/>
              <a:defRPr sz="2263"/>
            </a:lvl3pPr>
            <a:lvl4pPr marL="1724113" indent="0" algn="ctr">
              <a:buNone/>
              <a:defRPr sz="2011"/>
            </a:lvl4pPr>
            <a:lvl5pPr marL="2298817" indent="0" algn="ctr">
              <a:buNone/>
              <a:defRPr sz="2011"/>
            </a:lvl5pPr>
            <a:lvl6pPr marL="2873522" indent="0" algn="ctr">
              <a:buNone/>
              <a:defRPr sz="2011"/>
            </a:lvl6pPr>
            <a:lvl7pPr marL="3448225" indent="0" algn="ctr">
              <a:buNone/>
              <a:defRPr sz="2011"/>
            </a:lvl7pPr>
            <a:lvl8pPr marL="4022929" indent="0" algn="ctr">
              <a:buNone/>
              <a:defRPr sz="2011"/>
            </a:lvl8pPr>
            <a:lvl9pPr marL="4597632" indent="0" algn="ctr">
              <a:buNone/>
              <a:defRPr sz="2011"/>
            </a:lvl9pPr>
          </a:lstStyle>
          <a:p>
            <a:r>
              <a:rPr lang="en-US"/>
              <a:t>Click to edit Master subtitle style</a:t>
            </a:r>
          </a:p>
        </p:txBody>
      </p:sp>
    </p:spTree>
    <p:extLst>
      <p:ext uri="{BB962C8B-B14F-4D97-AF65-F5344CB8AC3E}">
        <p14:creationId xmlns:p14="http://schemas.microsoft.com/office/powerpoint/2010/main" val="5083866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B6998D55-7429-48FD-AE89-85D80E38BF04}"/>
              </a:ext>
            </a:extLst>
          </p:cNvPr>
          <p:cNvSpPr>
            <a:spLocks noGrp="1"/>
          </p:cNvSpPr>
          <p:nvPr>
            <p:ph type="pic" sz="quarter" idx="10"/>
          </p:nvPr>
        </p:nvSpPr>
        <p:spPr>
          <a:xfrm>
            <a:off x="-1809" y="1371025"/>
            <a:ext cx="12193811" cy="5486976"/>
          </a:xfrm>
        </p:spPr>
        <p:txBody>
          <a:bodyPr anchor="ctr"/>
          <a:lstStyle>
            <a:lvl1pPr algn="ctr">
              <a:defRPr>
                <a:latin typeface="+mn-lt"/>
              </a:defRPr>
            </a:lvl1pPr>
          </a:lstStyle>
          <a:p>
            <a:r>
              <a:rPr lang="en-US"/>
              <a:t>Click icon to add picture</a:t>
            </a:r>
            <a:endParaRPr lang="en-GB"/>
          </a:p>
        </p:txBody>
      </p:sp>
      <p:sp>
        <p:nvSpPr>
          <p:cNvPr id="2" name="Title 1"/>
          <p:cNvSpPr>
            <a:spLocks noGrp="1"/>
          </p:cNvSpPr>
          <p:nvPr>
            <p:ph type="ctrTitle"/>
          </p:nvPr>
        </p:nvSpPr>
        <p:spPr>
          <a:xfrm>
            <a:off x="-2229" y="1981787"/>
            <a:ext cx="6172342" cy="4876214"/>
          </a:xfrm>
          <a:custGeom>
            <a:avLst/>
            <a:gdLst>
              <a:gd name="connsiteX0" fmla="*/ 0 w 5411831"/>
              <a:gd name="connsiteY0" fmla="*/ 0 h 5470816"/>
              <a:gd name="connsiteX1" fmla="*/ 5411831 w 5411831"/>
              <a:gd name="connsiteY1" fmla="*/ 0 h 5470816"/>
              <a:gd name="connsiteX2" fmla="*/ 5411831 w 5411831"/>
              <a:gd name="connsiteY2" fmla="*/ 5470816 h 5470816"/>
              <a:gd name="connsiteX3" fmla="*/ 0 w 5411831"/>
              <a:gd name="connsiteY3" fmla="*/ 5470816 h 5470816"/>
              <a:gd name="connsiteX4" fmla="*/ 0 w 5411831"/>
              <a:gd name="connsiteY4" fmla="*/ 0 h 5470816"/>
              <a:gd name="connsiteX0" fmla="*/ 0 w 5411831"/>
              <a:gd name="connsiteY0" fmla="*/ 0 h 5470816"/>
              <a:gd name="connsiteX1" fmla="*/ 5411831 w 5411831"/>
              <a:gd name="connsiteY1" fmla="*/ 0 h 5470816"/>
              <a:gd name="connsiteX2" fmla="*/ 5407588 w 5411831"/>
              <a:gd name="connsiteY2" fmla="*/ 3232736 h 5470816"/>
              <a:gd name="connsiteX3" fmla="*/ 5411831 w 5411831"/>
              <a:gd name="connsiteY3" fmla="*/ 5470816 h 5470816"/>
              <a:gd name="connsiteX4" fmla="*/ 0 w 5411831"/>
              <a:gd name="connsiteY4" fmla="*/ 5470816 h 5470816"/>
              <a:gd name="connsiteX5" fmla="*/ 0 w 5411831"/>
              <a:gd name="connsiteY5" fmla="*/ 0 h 5470816"/>
              <a:gd name="connsiteX0" fmla="*/ 0 w 5411831"/>
              <a:gd name="connsiteY0" fmla="*/ 0 h 5470816"/>
              <a:gd name="connsiteX1" fmla="*/ 5407588 w 5411831"/>
              <a:gd name="connsiteY1" fmla="*/ 3232736 h 5470816"/>
              <a:gd name="connsiteX2" fmla="*/ 5411831 w 5411831"/>
              <a:gd name="connsiteY2" fmla="*/ 5470816 h 5470816"/>
              <a:gd name="connsiteX3" fmla="*/ 0 w 5411831"/>
              <a:gd name="connsiteY3" fmla="*/ 5470816 h 5470816"/>
              <a:gd name="connsiteX4" fmla="*/ 0 w 5411831"/>
              <a:gd name="connsiteY4" fmla="*/ 0 h 5470816"/>
              <a:gd name="connsiteX0" fmla="*/ 0 w 5422464"/>
              <a:gd name="connsiteY0" fmla="*/ 0 h 5391072"/>
              <a:gd name="connsiteX1" fmla="*/ 5418221 w 5422464"/>
              <a:gd name="connsiteY1" fmla="*/ 3152992 h 5391072"/>
              <a:gd name="connsiteX2" fmla="*/ 5422464 w 5422464"/>
              <a:gd name="connsiteY2" fmla="*/ 5391072 h 5391072"/>
              <a:gd name="connsiteX3" fmla="*/ 10633 w 5422464"/>
              <a:gd name="connsiteY3" fmla="*/ 5391072 h 5391072"/>
              <a:gd name="connsiteX4" fmla="*/ 0 w 5422464"/>
              <a:gd name="connsiteY4" fmla="*/ 0 h 5391072"/>
              <a:gd name="connsiteX0" fmla="*/ 1024 w 5412855"/>
              <a:gd name="connsiteY0" fmla="*/ 0 h 5385755"/>
              <a:gd name="connsiteX1" fmla="*/ 5408612 w 5412855"/>
              <a:gd name="connsiteY1" fmla="*/ 3147675 h 5385755"/>
              <a:gd name="connsiteX2" fmla="*/ 5412855 w 5412855"/>
              <a:gd name="connsiteY2" fmla="*/ 5385755 h 5385755"/>
              <a:gd name="connsiteX3" fmla="*/ 1024 w 5412855"/>
              <a:gd name="connsiteY3" fmla="*/ 5385755 h 5385755"/>
              <a:gd name="connsiteX4" fmla="*/ 1024 w 5412855"/>
              <a:gd name="connsiteY4" fmla="*/ 0 h 5385755"/>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 name="connsiteX0" fmla="*/ 1024 w 5412855"/>
              <a:gd name="connsiteY0" fmla="*/ 0 h 5375123"/>
              <a:gd name="connsiteX1" fmla="*/ 5408612 w 5412855"/>
              <a:gd name="connsiteY1" fmla="*/ 3137043 h 5375123"/>
              <a:gd name="connsiteX2" fmla="*/ 5412855 w 5412855"/>
              <a:gd name="connsiteY2" fmla="*/ 5375123 h 5375123"/>
              <a:gd name="connsiteX3" fmla="*/ 1024 w 5412855"/>
              <a:gd name="connsiteY3" fmla="*/ 5375123 h 5375123"/>
              <a:gd name="connsiteX4" fmla="*/ 1024 w 5412855"/>
              <a:gd name="connsiteY4" fmla="*/ 0 h 5375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2855" h="5375123">
                <a:moveTo>
                  <a:pt x="1024" y="0"/>
                </a:moveTo>
                <a:lnTo>
                  <a:pt x="5408612" y="3137043"/>
                </a:lnTo>
                <a:cubicBezTo>
                  <a:pt x="5410026" y="3883070"/>
                  <a:pt x="5411441" y="4629096"/>
                  <a:pt x="5412855" y="5375123"/>
                </a:cubicBezTo>
                <a:lnTo>
                  <a:pt x="1024" y="5375123"/>
                </a:lnTo>
                <a:cubicBezTo>
                  <a:pt x="-2520" y="3578099"/>
                  <a:pt x="4568" y="1797024"/>
                  <a:pt x="1024" y="0"/>
                </a:cubicBezTo>
                <a:close/>
              </a:path>
            </a:pathLst>
          </a:custGeom>
          <a:gradFill>
            <a:gsLst>
              <a:gs pos="97191">
                <a:srgbClr val="76B664">
                  <a:lumMod val="100000"/>
                  <a:alpha val="97000"/>
                </a:srgbClr>
              </a:gs>
              <a:gs pos="25852">
                <a:srgbClr val="219161">
                  <a:alpha val="3000"/>
                </a:srgbClr>
              </a:gs>
              <a:gs pos="0">
                <a:srgbClr val="008260">
                  <a:alpha val="0"/>
                </a:srgbClr>
              </a:gs>
              <a:gs pos="52000">
                <a:srgbClr val="76B664">
                  <a:lumMod val="100000"/>
                  <a:alpha val="75000"/>
                </a:srgbClr>
              </a:gs>
            </a:gsLst>
            <a:lin ang="4800000" scaled="0"/>
          </a:gradFill>
        </p:spPr>
        <p:txBody>
          <a:bodyPr lIns="576000" tIns="2970000" anchor="t">
            <a:normAutofit/>
          </a:bodyPr>
          <a:lstStyle>
            <a:lvl1pPr algn="l">
              <a:lnSpc>
                <a:spcPts val="3992"/>
              </a:lnSpc>
              <a:defRPr sz="3877" b="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35861" y="5724701"/>
            <a:ext cx="4792827" cy="680933"/>
          </a:xfrm>
        </p:spPr>
        <p:txBody>
          <a:bodyPr/>
          <a:lstStyle>
            <a:lvl1pPr marL="0" indent="0" algn="l">
              <a:lnSpc>
                <a:spcPts val="2463"/>
              </a:lnSpc>
              <a:spcBef>
                <a:spcPts val="0"/>
              </a:spcBef>
              <a:buNone/>
              <a:defRPr sz="2053">
                <a:solidFill>
                  <a:schemeClr val="bg1"/>
                </a:solidFill>
                <a:latin typeface="+mn-lt"/>
              </a:defRPr>
            </a:lvl1pPr>
            <a:lvl2pPr marL="574705" indent="0" algn="ctr">
              <a:buNone/>
              <a:defRPr sz="2515"/>
            </a:lvl2pPr>
            <a:lvl3pPr marL="1149408" indent="0" algn="ctr">
              <a:buNone/>
              <a:defRPr sz="2263"/>
            </a:lvl3pPr>
            <a:lvl4pPr marL="1724113" indent="0" algn="ctr">
              <a:buNone/>
              <a:defRPr sz="2011"/>
            </a:lvl4pPr>
            <a:lvl5pPr marL="2298817" indent="0" algn="ctr">
              <a:buNone/>
              <a:defRPr sz="2011"/>
            </a:lvl5pPr>
            <a:lvl6pPr marL="2873522" indent="0" algn="ctr">
              <a:buNone/>
              <a:defRPr sz="2011"/>
            </a:lvl6pPr>
            <a:lvl7pPr marL="3448225" indent="0" algn="ctr">
              <a:buNone/>
              <a:defRPr sz="2011"/>
            </a:lvl7pPr>
            <a:lvl8pPr marL="4022929" indent="0" algn="ctr">
              <a:buNone/>
              <a:defRPr sz="2011"/>
            </a:lvl8pPr>
            <a:lvl9pPr marL="4597632" indent="0" algn="ctr">
              <a:buNone/>
              <a:defRPr sz="2011"/>
            </a:lvl9pPr>
          </a:lstStyle>
          <a:p>
            <a:r>
              <a:rPr lang="en-US"/>
              <a:t>Click to edit Master subtitle style</a:t>
            </a:r>
          </a:p>
        </p:txBody>
      </p:sp>
      <p:pic>
        <p:nvPicPr>
          <p:cNvPr id="7" name="Picture 6" descr="Logo&#10;&#10;Description automatically generated">
            <a:extLst>
              <a:ext uri="{FF2B5EF4-FFF2-40B4-BE49-F238E27FC236}">
                <a16:creationId xmlns:a16="http://schemas.microsoft.com/office/drawing/2014/main" id="{FD13CB58-564C-4F18-A7F2-99A6D69163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46086" y="460850"/>
            <a:ext cx="1303709" cy="539194"/>
          </a:xfrm>
          <a:prstGeom prst="rect">
            <a:avLst/>
          </a:prstGeom>
        </p:spPr>
      </p:pic>
    </p:spTree>
    <p:extLst>
      <p:ext uri="{BB962C8B-B14F-4D97-AF65-F5344CB8AC3E}">
        <p14:creationId xmlns:p14="http://schemas.microsoft.com/office/powerpoint/2010/main" val="40966941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Divider Slide Green">
    <p:spTree>
      <p:nvGrpSpPr>
        <p:cNvPr id="1" name=""/>
        <p:cNvGrpSpPr/>
        <p:nvPr/>
      </p:nvGrpSpPr>
      <p:grpSpPr>
        <a:xfrm>
          <a:off x="0" y="0"/>
          <a:ext cx="0" cy="0"/>
          <a:chOff x="0" y="0"/>
          <a:chExt cx="0" cy="0"/>
        </a:xfrm>
      </p:grpSpPr>
      <p:pic>
        <p:nvPicPr>
          <p:cNvPr id="10" name="Picture 9" descr="Background pattern&#10;&#10;Description automatically generated with medium confidence">
            <a:extLst>
              <a:ext uri="{FF2B5EF4-FFF2-40B4-BE49-F238E27FC236}">
                <a16:creationId xmlns:a16="http://schemas.microsoft.com/office/drawing/2014/main" id="{3E90D53A-D84C-406F-8DBC-7DC09F965E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16433"/>
            <a:ext cx="4853783" cy="4143496"/>
          </a:xfrm>
          <a:prstGeom prst="rect">
            <a:avLst/>
          </a:prstGeom>
          <a:noFill/>
        </p:spPr>
      </p:pic>
      <p:sp>
        <p:nvSpPr>
          <p:cNvPr id="3" name="Content Placeholder 2"/>
          <p:cNvSpPr>
            <a:spLocks noGrp="1"/>
          </p:cNvSpPr>
          <p:nvPr>
            <p:ph idx="1"/>
          </p:nvPr>
        </p:nvSpPr>
        <p:spPr>
          <a:xfrm>
            <a:off x="525524" y="1770588"/>
            <a:ext cx="7499815" cy="1492481"/>
          </a:xfrm>
        </p:spPr>
        <p:txBody>
          <a:bodyPr/>
          <a:lstStyle>
            <a:lvl1pPr marL="0" indent="0">
              <a:lnSpc>
                <a:spcPts val="4561"/>
              </a:lnSpc>
              <a:buFont typeface="Arial" panose="020B0604020202020204" pitchFamily="34" charset="0"/>
              <a:buNone/>
              <a:defRPr sz="4561" b="1">
                <a:solidFill>
                  <a:schemeClr val="accent4"/>
                </a:solidFill>
              </a:defRPr>
            </a:lvl1pPr>
            <a:lvl2pPr marL="615789" indent="0">
              <a:lnSpc>
                <a:spcPts val="4561"/>
              </a:lnSpc>
              <a:buNone/>
              <a:defRPr sz="4561">
                <a:solidFill>
                  <a:schemeClr val="accent4"/>
                </a:solidFill>
              </a:defRPr>
            </a:lvl2pPr>
            <a:lvl3pPr marL="246316" indent="0">
              <a:lnSpc>
                <a:spcPts val="2737"/>
              </a:lnSpc>
              <a:buNone/>
              <a:defRPr sz="1140"/>
            </a:lvl3pPr>
            <a:lvl4pPr marL="328421" indent="0">
              <a:lnSpc>
                <a:spcPts val="2737"/>
              </a:lnSpc>
              <a:buNone/>
              <a:defRPr sz="1140"/>
            </a:lvl4pPr>
            <a:lvl5pPr marL="492631" indent="0">
              <a:lnSpc>
                <a:spcPts val="2737"/>
              </a:lnSpc>
              <a:buNone/>
              <a:defRPr sz="1140"/>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9978C38-330C-4F10-9319-425EA88BAC57}" type="slidenum">
              <a:rPr lang="en-GB" smtClean="0"/>
              <a:pPr/>
              <a:t>‹#›</a:t>
            </a:fld>
            <a:endParaRPr lang="en-GB"/>
          </a:p>
        </p:txBody>
      </p:sp>
      <p:sp>
        <p:nvSpPr>
          <p:cNvPr id="12" name="Picture Placeholder 4">
            <a:extLst>
              <a:ext uri="{FF2B5EF4-FFF2-40B4-BE49-F238E27FC236}">
                <a16:creationId xmlns:a16="http://schemas.microsoft.com/office/drawing/2014/main" id="{01E37FAC-5421-4976-81F7-3B7A0BE865EE}"/>
              </a:ext>
            </a:extLst>
          </p:cNvPr>
          <p:cNvSpPr>
            <a:spLocks noGrp="1"/>
          </p:cNvSpPr>
          <p:nvPr>
            <p:ph type="pic" sz="quarter" idx="10"/>
          </p:nvPr>
        </p:nvSpPr>
        <p:spPr>
          <a:xfrm>
            <a:off x="4853784" y="1572492"/>
            <a:ext cx="7338217" cy="5289440"/>
          </a:xfrm>
          <a:custGeom>
            <a:avLst/>
            <a:gdLst>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0 w 6435273"/>
              <a:gd name="connsiteY4" fmla="*/ 0 h 5830628"/>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 name="connsiteX5" fmla="*/ 0 w 6435273"/>
              <a:gd name="connsiteY5" fmla="*/ 0 h 5830628"/>
              <a:gd name="connsiteX0" fmla="*/ 233 w 6435273"/>
              <a:gd name="connsiteY0" fmla="*/ 3741905 h 5858494"/>
              <a:gd name="connsiteX1" fmla="*/ 6435273 w 6435273"/>
              <a:gd name="connsiteY1" fmla="*/ 27866 h 5858494"/>
              <a:gd name="connsiteX2" fmla="*/ 6435273 w 6435273"/>
              <a:gd name="connsiteY2" fmla="*/ 5858494 h 5858494"/>
              <a:gd name="connsiteX3" fmla="*/ 0 w 6435273"/>
              <a:gd name="connsiteY3" fmla="*/ 5858494 h 5858494"/>
              <a:gd name="connsiteX4" fmla="*/ 233 w 6435273"/>
              <a:gd name="connsiteY4" fmla="*/ 3741905 h 5858494"/>
              <a:gd name="connsiteX0" fmla="*/ 233 w 6435273"/>
              <a:gd name="connsiteY0" fmla="*/ 3739393 h 5855982"/>
              <a:gd name="connsiteX1" fmla="*/ 6435273 w 6435273"/>
              <a:gd name="connsiteY1" fmla="*/ 25354 h 5855982"/>
              <a:gd name="connsiteX2" fmla="*/ 6435273 w 6435273"/>
              <a:gd name="connsiteY2" fmla="*/ 5855982 h 5855982"/>
              <a:gd name="connsiteX3" fmla="*/ 0 w 6435273"/>
              <a:gd name="connsiteY3" fmla="*/ 5855982 h 5855982"/>
              <a:gd name="connsiteX4" fmla="*/ 233 w 6435273"/>
              <a:gd name="connsiteY4" fmla="*/ 3739393 h 5855982"/>
              <a:gd name="connsiteX0" fmla="*/ 233 w 6435273"/>
              <a:gd name="connsiteY0" fmla="*/ 3714039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5273" h="5830628">
                <a:moveTo>
                  <a:pt x="233" y="3714039"/>
                </a:moveTo>
                <a:cubicBezTo>
                  <a:pt x="1121269" y="3081705"/>
                  <a:pt x="5418184" y="596272"/>
                  <a:pt x="6435273" y="0"/>
                </a:cubicBezTo>
                <a:lnTo>
                  <a:pt x="6435273" y="5830628"/>
                </a:lnTo>
                <a:lnTo>
                  <a:pt x="0" y="5830628"/>
                </a:lnTo>
                <a:cubicBezTo>
                  <a:pt x="78" y="5125098"/>
                  <a:pt x="155" y="4419569"/>
                  <a:pt x="233" y="3714039"/>
                </a:cubicBezTo>
                <a:close/>
              </a:path>
            </a:pathLst>
          </a:custGeom>
          <a:noFill/>
        </p:spPr>
        <p:txBody>
          <a:bodyPr anchor="ctr"/>
          <a:lstStyle>
            <a:lvl1pPr algn="ctr">
              <a:defRPr>
                <a:latin typeface="+mn-lt"/>
              </a:defRPr>
            </a:lvl1pPr>
          </a:lstStyle>
          <a:p>
            <a:r>
              <a:rPr lang="en-US"/>
              <a:t>Click icon to add picture</a:t>
            </a:r>
            <a:endParaRPr lang="en-GB"/>
          </a:p>
        </p:txBody>
      </p:sp>
      <p:sp>
        <p:nvSpPr>
          <p:cNvPr id="2" name="Footer Placeholder 1">
            <a:extLst>
              <a:ext uri="{FF2B5EF4-FFF2-40B4-BE49-F238E27FC236}">
                <a16:creationId xmlns:a16="http://schemas.microsoft.com/office/drawing/2014/main" id="{2A1B2C0B-8C20-4082-BEFD-6A7B84E4EFA8}"/>
              </a:ext>
            </a:extLst>
          </p:cNvPr>
          <p:cNvSpPr>
            <a:spLocks noGrp="1"/>
          </p:cNvSpPr>
          <p:nvPr>
            <p:ph type="ftr" sz="quarter" idx="13"/>
          </p:nvPr>
        </p:nvSpPr>
        <p:spPr/>
        <p:txBody>
          <a:bodyPr/>
          <a:lstStyle>
            <a:lvl1pPr>
              <a:defRPr>
                <a:solidFill>
                  <a:schemeClr val="bg1"/>
                </a:solidFill>
              </a:defRPr>
            </a:lvl1pPr>
          </a:lstStyle>
          <a:p>
            <a:r>
              <a:rPr lang="en-GB"/>
              <a:t>Serving our customers, protecting the environment.</a:t>
            </a:r>
          </a:p>
        </p:txBody>
      </p:sp>
      <p:pic>
        <p:nvPicPr>
          <p:cNvPr id="8" name="Picture 7">
            <a:extLst>
              <a:ext uri="{FF2B5EF4-FFF2-40B4-BE49-F238E27FC236}">
                <a16:creationId xmlns:a16="http://schemas.microsoft.com/office/drawing/2014/main" id="{DCC6AE19-F732-4F84-9630-3D04D6DCD2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Tree>
    <p:extLst>
      <p:ext uri="{BB962C8B-B14F-4D97-AF65-F5344CB8AC3E}">
        <p14:creationId xmlns:p14="http://schemas.microsoft.com/office/powerpoint/2010/main" val="37485821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Divider Slide Blue">
    <p:spTree>
      <p:nvGrpSpPr>
        <p:cNvPr id="1" name=""/>
        <p:cNvGrpSpPr/>
        <p:nvPr/>
      </p:nvGrpSpPr>
      <p:grpSpPr>
        <a:xfrm>
          <a:off x="0" y="0"/>
          <a:ext cx="0" cy="0"/>
          <a:chOff x="0" y="0"/>
          <a:chExt cx="0" cy="0"/>
        </a:xfrm>
      </p:grpSpPr>
      <p:pic>
        <p:nvPicPr>
          <p:cNvPr id="7" name="Picture 6" descr="A blue rectangle with a black rectangle&#10;&#10;Description automatically generated with low confidence">
            <a:extLst>
              <a:ext uri="{FF2B5EF4-FFF2-40B4-BE49-F238E27FC236}">
                <a16:creationId xmlns:a16="http://schemas.microsoft.com/office/drawing/2014/main" id="{D024A2F6-E2BD-4132-8207-1CB47EE103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13" y="2716432"/>
            <a:ext cx="4858996" cy="4143496"/>
          </a:xfrm>
          <a:prstGeom prst="rect">
            <a:avLst/>
          </a:prstGeom>
        </p:spPr>
      </p:pic>
      <p:sp>
        <p:nvSpPr>
          <p:cNvPr id="3" name="Content Placeholder 2"/>
          <p:cNvSpPr>
            <a:spLocks noGrp="1"/>
          </p:cNvSpPr>
          <p:nvPr>
            <p:ph idx="1"/>
          </p:nvPr>
        </p:nvSpPr>
        <p:spPr>
          <a:xfrm>
            <a:off x="525524" y="1770588"/>
            <a:ext cx="7499815" cy="1492481"/>
          </a:xfrm>
        </p:spPr>
        <p:txBody>
          <a:bodyPr/>
          <a:lstStyle>
            <a:lvl1pPr marL="0" indent="0">
              <a:lnSpc>
                <a:spcPts val="4561"/>
              </a:lnSpc>
              <a:buFont typeface="Arial" panose="020B0604020202020204" pitchFamily="34" charset="0"/>
              <a:buNone/>
              <a:defRPr sz="4561" b="1">
                <a:solidFill>
                  <a:schemeClr val="accent4"/>
                </a:solidFill>
              </a:defRPr>
            </a:lvl1pPr>
            <a:lvl2pPr marL="615789" indent="0">
              <a:lnSpc>
                <a:spcPts val="4561"/>
              </a:lnSpc>
              <a:buNone/>
              <a:defRPr sz="4561">
                <a:solidFill>
                  <a:schemeClr val="accent4"/>
                </a:solidFill>
              </a:defRPr>
            </a:lvl2pPr>
            <a:lvl3pPr marL="246316" indent="0">
              <a:lnSpc>
                <a:spcPts val="2737"/>
              </a:lnSpc>
              <a:buNone/>
              <a:defRPr sz="1140"/>
            </a:lvl3pPr>
            <a:lvl4pPr marL="328421" indent="0">
              <a:lnSpc>
                <a:spcPts val="2737"/>
              </a:lnSpc>
              <a:buNone/>
              <a:defRPr sz="1140"/>
            </a:lvl4pPr>
            <a:lvl5pPr marL="492631" indent="0">
              <a:lnSpc>
                <a:spcPts val="2737"/>
              </a:lnSpc>
              <a:buNone/>
              <a:defRPr sz="1140"/>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9978C38-330C-4F10-9319-425EA88BAC57}" type="slidenum">
              <a:rPr lang="en-GB" smtClean="0"/>
              <a:pPr/>
              <a:t>‹#›</a:t>
            </a:fld>
            <a:endParaRPr lang="en-GB"/>
          </a:p>
        </p:txBody>
      </p:sp>
      <p:sp>
        <p:nvSpPr>
          <p:cNvPr id="12" name="Picture Placeholder 4">
            <a:extLst>
              <a:ext uri="{FF2B5EF4-FFF2-40B4-BE49-F238E27FC236}">
                <a16:creationId xmlns:a16="http://schemas.microsoft.com/office/drawing/2014/main" id="{01E37FAC-5421-4976-81F7-3B7A0BE865EE}"/>
              </a:ext>
            </a:extLst>
          </p:cNvPr>
          <p:cNvSpPr>
            <a:spLocks noGrp="1"/>
          </p:cNvSpPr>
          <p:nvPr>
            <p:ph type="pic" sz="quarter" idx="10"/>
          </p:nvPr>
        </p:nvSpPr>
        <p:spPr>
          <a:xfrm>
            <a:off x="4853784" y="1572492"/>
            <a:ext cx="7338217" cy="5289440"/>
          </a:xfrm>
          <a:custGeom>
            <a:avLst/>
            <a:gdLst>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0 w 6435273"/>
              <a:gd name="connsiteY4" fmla="*/ 0 h 5830628"/>
              <a:gd name="connsiteX0" fmla="*/ 0 w 6435273"/>
              <a:gd name="connsiteY0" fmla="*/ 0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 name="connsiteX5" fmla="*/ 0 w 6435273"/>
              <a:gd name="connsiteY5" fmla="*/ 0 h 5830628"/>
              <a:gd name="connsiteX0" fmla="*/ 233 w 6435273"/>
              <a:gd name="connsiteY0" fmla="*/ 3741905 h 5858494"/>
              <a:gd name="connsiteX1" fmla="*/ 6435273 w 6435273"/>
              <a:gd name="connsiteY1" fmla="*/ 27866 h 5858494"/>
              <a:gd name="connsiteX2" fmla="*/ 6435273 w 6435273"/>
              <a:gd name="connsiteY2" fmla="*/ 5858494 h 5858494"/>
              <a:gd name="connsiteX3" fmla="*/ 0 w 6435273"/>
              <a:gd name="connsiteY3" fmla="*/ 5858494 h 5858494"/>
              <a:gd name="connsiteX4" fmla="*/ 233 w 6435273"/>
              <a:gd name="connsiteY4" fmla="*/ 3741905 h 5858494"/>
              <a:gd name="connsiteX0" fmla="*/ 233 w 6435273"/>
              <a:gd name="connsiteY0" fmla="*/ 3739393 h 5855982"/>
              <a:gd name="connsiteX1" fmla="*/ 6435273 w 6435273"/>
              <a:gd name="connsiteY1" fmla="*/ 25354 h 5855982"/>
              <a:gd name="connsiteX2" fmla="*/ 6435273 w 6435273"/>
              <a:gd name="connsiteY2" fmla="*/ 5855982 h 5855982"/>
              <a:gd name="connsiteX3" fmla="*/ 0 w 6435273"/>
              <a:gd name="connsiteY3" fmla="*/ 5855982 h 5855982"/>
              <a:gd name="connsiteX4" fmla="*/ 233 w 6435273"/>
              <a:gd name="connsiteY4" fmla="*/ 3739393 h 5855982"/>
              <a:gd name="connsiteX0" fmla="*/ 233 w 6435273"/>
              <a:gd name="connsiteY0" fmla="*/ 3714039 h 5830628"/>
              <a:gd name="connsiteX1" fmla="*/ 6435273 w 6435273"/>
              <a:gd name="connsiteY1" fmla="*/ 0 h 5830628"/>
              <a:gd name="connsiteX2" fmla="*/ 6435273 w 6435273"/>
              <a:gd name="connsiteY2" fmla="*/ 5830628 h 5830628"/>
              <a:gd name="connsiteX3" fmla="*/ 0 w 6435273"/>
              <a:gd name="connsiteY3" fmla="*/ 5830628 h 5830628"/>
              <a:gd name="connsiteX4" fmla="*/ 233 w 6435273"/>
              <a:gd name="connsiteY4" fmla="*/ 3714039 h 5830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5273" h="5830628">
                <a:moveTo>
                  <a:pt x="233" y="3714039"/>
                </a:moveTo>
                <a:cubicBezTo>
                  <a:pt x="1121269" y="3081705"/>
                  <a:pt x="5418184" y="596272"/>
                  <a:pt x="6435273" y="0"/>
                </a:cubicBezTo>
                <a:lnTo>
                  <a:pt x="6435273" y="5830628"/>
                </a:lnTo>
                <a:lnTo>
                  <a:pt x="0" y="5830628"/>
                </a:lnTo>
                <a:cubicBezTo>
                  <a:pt x="78" y="5125098"/>
                  <a:pt x="155" y="4419569"/>
                  <a:pt x="233" y="3714039"/>
                </a:cubicBezTo>
                <a:close/>
              </a:path>
            </a:pathLst>
          </a:custGeom>
          <a:noFill/>
        </p:spPr>
        <p:txBody>
          <a:bodyPr anchor="ctr"/>
          <a:lstStyle>
            <a:lvl1pPr algn="ctr">
              <a:defRPr>
                <a:latin typeface="+mn-lt"/>
              </a:defRPr>
            </a:lvl1pPr>
          </a:lstStyle>
          <a:p>
            <a:r>
              <a:rPr lang="en-US"/>
              <a:t>Click icon to add picture</a:t>
            </a:r>
            <a:endParaRPr lang="en-GB"/>
          </a:p>
        </p:txBody>
      </p:sp>
      <p:sp>
        <p:nvSpPr>
          <p:cNvPr id="2" name="Footer Placeholder 1">
            <a:extLst>
              <a:ext uri="{FF2B5EF4-FFF2-40B4-BE49-F238E27FC236}">
                <a16:creationId xmlns:a16="http://schemas.microsoft.com/office/drawing/2014/main" id="{2A1B2C0B-8C20-4082-BEFD-6A7B84E4EFA8}"/>
              </a:ext>
            </a:extLst>
          </p:cNvPr>
          <p:cNvSpPr>
            <a:spLocks noGrp="1"/>
          </p:cNvSpPr>
          <p:nvPr>
            <p:ph type="ftr" sz="quarter" idx="13"/>
          </p:nvPr>
        </p:nvSpPr>
        <p:spPr/>
        <p:txBody>
          <a:bodyPr/>
          <a:lstStyle>
            <a:lvl1pPr>
              <a:defRPr>
                <a:solidFill>
                  <a:schemeClr val="bg1"/>
                </a:solidFill>
              </a:defRPr>
            </a:lvl1pPr>
          </a:lstStyle>
          <a:p>
            <a:r>
              <a:rPr lang="en-GB"/>
              <a:t>Serving our customers, protecting the environment.</a:t>
            </a:r>
          </a:p>
        </p:txBody>
      </p:sp>
      <p:pic>
        <p:nvPicPr>
          <p:cNvPr id="8" name="Picture 7">
            <a:extLst>
              <a:ext uri="{FF2B5EF4-FFF2-40B4-BE49-F238E27FC236}">
                <a16:creationId xmlns:a16="http://schemas.microsoft.com/office/drawing/2014/main" id="{2813E67C-2AC7-482B-9971-4C6E6179DF0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Tree>
    <p:extLst>
      <p:ext uri="{BB962C8B-B14F-4D97-AF65-F5344CB8AC3E}">
        <p14:creationId xmlns:p14="http://schemas.microsoft.com/office/powerpoint/2010/main" val="37223075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nd Slide Green">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7FA5C90C-EB9F-4B95-82FF-764CB2DCDE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158" y="2468532"/>
            <a:ext cx="6008768" cy="4391457"/>
          </a:xfrm>
          <a:prstGeom prst="rect">
            <a:avLst/>
          </a:prstGeom>
        </p:spPr>
      </p:pic>
      <p:pic>
        <p:nvPicPr>
          <p:cNvPr id="13" name="Picture 12" descr="A picture containing shape&#10;&#10;Description automatically generated">
            <a:extLst>
              <a:ext uri="{FF2B5EF4-FFF2-40B4-BE49-F238E27FC236}">
                <a16:creationId xmlns:a16="http://schemas.microsoft.com/office/drawing/2014/main" id="{3E82209F-333B-4847-9717-1152B1613D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33661" y="2010289"/>
            <a:ext cx="6165179" cy="4847712"/>
          </a:xfrm>
          <a:prstGeom prst="rect">
            <a:avLst/>
          </a:prstGeom>
        </p:spPr>
      </p:pic>
      <p:sp>
        <p:nvSpPr>
          <p:cNvPr id="15" name="Text Placeholder 14">
            <a:extLst>
              <a:ext uri="{FF2B5EF4-FFF2-40B4-BE49-F238E27FC236}">
                <a16:creationId xmlns:a16="http://schemas.microsoft.com/office/drawing/2014/main" id="{6D2E1368-E51F-4DED-94B3-836ECD2F8217}"/>
              </a:ext>
            </a:extLst>
          </p:cNvPr>
          <p:cNvSpPr>
            <a:spLocks noGrp="1"/>
          </p:cNvSpPr>
          <p:nvPr>
            <p:ph type="body" sz="quarter" idx="10"/>
          </p:nvPr>
        </p:nvSpPr>
        <p:spPr>
          <a:xfrm>
            <a:off x="8741673" y="5297821"/>
            <a:ext cx="2952509" cy="743553"/>
          </a:xfrm>
        </p:spPr>
        <p:txBody>
          <a:bodyPr/>
          <a:lstStyle>
            <a:lvl1pPr>
              <a:lnSpc>
                <a:spcPts val="1505"/>
              </a:lnSpc>
              <a:defRPr sz="1255">
                <a:solidFill>
                  <a:schemeClr val="bg1"/>
                </a:solidFill>
                <a:latin typeface="+mn-lt"/>
              </a:defRPr>
            </a:lvl1pPr>
            <a:lvl2pPr marL="0" indent="0">
              <a:lnSpc>
                <a:spcPts val="1505"/>
              </a:lnSpc>
              <a:buNone/>
              <a:defRPr sz="1255">
                <a:latin typeface="+mn-lt"/>
              </a:defRPr>
            </a:lvl2pPr>
            <a:lvl3pPr>
              <a:lnSpc>
                <a:spcPts val="1505"/>
              </a:lnSpc>
              <a:defRPr sz="1255">
                <a:latin typeface="+mn-lt"/>
              </a:defRPr>
            </a:lvl3pPr>
            <a:lvl4pPr>
              <a:lnSpc>
                <a:spcPts val="1505"/>
              </a:lnSpc>
              <a:defRPr sz="1255">
                <a:latin typeface="+mn-lt"/>
              </a:defRPr>
            </a:lvl4pPr>
            <a:lvl5pPr>
              <a:lnSpc>
                <a:spcPts val="1505"/>
              </a:lnSpc>
              <a:defRPr sz="1255">
                <a:latin typeface="+mn-lt"/>
              </a:defRPr>
            </a:lvl5pPr>
          </a:lstStyle>
          <a:p>
            <a:pPr lvl="0"/>
            <a:r>
              <a:rPr lang="en-US"/>
              <a:t>Click to edit Master text styles</a:t>
            </a:r>
          </a:p>
        </p:txBody>
      </p:sp>
      <p:sp>
        <p:nvSpPr>
          <p:cNvPr id="16" name="Text Placeholder 14">
            <a:extLst>
              <a:ext uri="{FF2B5EF4-FFF2-40B4-BE49-F238E27FC236}">
                <a16:creationId xmlns:a16="http://schemas.microsoft.com/office/drawing/2014/main" id="{11532817-A2A7-4419-952E-8593E5746A87}"/>
              </a:ext>
            </a:extLst>
          </p:cNvPr>
          <p:cNvSpPr>
            <a:spLocks noGrp="1"/>
          </p:cNvSpPr>
          <p:nvPr>
            <p:ph type="body" sz="quarter" idx="11"/>
          </p:nvPr>
        </p:nvSpPr>
        <p:spPr>
          <a:xfrm>
            <a:off x="8741673" y="6245851"/>
            <a:ext cx="2952509" cy="427544"/>
          </a:xfrm>
        </p:spPr>
        <p:txBody>
          <a:bodyPr/>
          <a:lstStyle>
            <a:lvl1pPr>
              <a:lnSpc>
                <a:spcPts val="2166"/>
              </a:lnSpc>
              <a:defRPr sz="2166">
                <a:solidFill>
                  <a:schemeClr val="bg1"/>
                </a:solidFill>
                <a:latin typeface="+mj-lt"/>
              </a:defRPr>
            </a:lvl1pPr>
            <a:lvl2pPr marL="0" indent="0">
              <a:lnSpc>
                <a:spcPts val="1505"/>
              </a:lnSpc>
              <a:buNone/>
              <a:defRPr sz="1255">
                <a:latin typeface="+mn-lt"/>
              </a:defRPr>
            </a:lvl2pPr>
            <a:lvl3pPr>
              <a:lnSpc>
                <a:spcPts val="1505"/>
              </a:lnSpc>
              <a:defRPr sz="1255">
                <a:latin typeface="+mn-lt"/>
              </a:defRPr>
            </a:lvl3pPr>
            <a:lvl4pPr>
              <a:lnSpc>
                <a:spcPts val="1505"/>
              </a:lnSpc>
              <a:defRPr sz="1255">
                <a:latin typeface="+mn-lt"/>
              </a:defRPr>
            </a:lvl4pPr>
            <a:lvl5pPr>
              <a:lnSpc>
                <a:spcPts val="1505"/>
              </a:lnSpc>
              <a:defRPr sz="1255">
                <a:latin typeface="+mn-lt"/>
              </a:defRPr>
            </a:lvl5pPr>
          </a:lstStyle>
          <a:p>
            <a:pPr lvl="0"/>
            <a:r>
              <a:rPr lang="en-US"/>
              <a:t>Click to edit Master text styles</a:t>
            </a:r>
          </a:p>
        </p:txBody>
      </p:sp>
      <p:pic>
        <p:nvPicPr>
          <p:cNvPr id="9" name="Picture 8" descr="Logo&#10;&#10;Description automatically generated">
            <a:extLst>
              <a:ext uri="{FF2B5EF4-FFF2-40B4-BE49-F238E27FC236}">
                <a16:creationId xmlns:a16="http://schemas.microsoft.com/office/drawing/2014/main" id="{25521392-F8A0-40C8-B8F0-A087B92191C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46086" y="460850"/>
            <a:ext cx="1303709" cy="539194"/>
          </a:xfrm>
          <a:prstGeom prst="rect">
            <a:avLst/>
          </a:prstGeom>
        </p:spPr>
      </p:pic>
    </p:spTree>
    <p:extLst>
      <p:ext uri="{BB962C8B-B14F-4D97-AF65-F5344CB8AC3E}">
        <p14:creationId xmlns:p14="http://schemas.microsoft.com/office/powerpoint/2010/main" val="6435752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genda Gree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5" name="Title 4">
            <a:extLst>
              <a:ext uri="{FF2B5EF4-FFF2-40B4-BE49-F238E27FC236}">
                <a16:creationId xmlns:a16="http://schemas.microsoft.com/office/drawing/2014/main" id="{55399B01-233C-430E-B891-E2C3990F8025}"/>
              </a:ext>
            </a:extLst>
          </p:cNvPr>
          <p:cNvSpPr>
            <a:spLocks noGrp="1"/>
          </p:cNvSpPr>
          <p:nvPr>
            <p:ph type="title"/>
          </p:nvPr>
        </p:nvSpPr>
        <p:spPr/>
        <p:txBody>
          <a:bodyPr/>
          <a:lstStyle>
            <a:lvl1pPr>
              <a:defRPr b="1"/>
            </a:lvl1pPr>
          </a:lstStyle>
          <a:p>
            <a:r>
              <a:rPr lang="en-US"/>
              <a:t>Click to edit Master title style</a:t>
            </a:r>
            <a:endParaRPr lang="en-GB"/>
          </a:p>
        </p:txBody>
      </p:sp>
      <p:sp>
        <p:nvSpPr>
          <p:cNvPr id="11" name="Picture Placeholder 4">
            <a:extLst>
              <a:ext uri="{FF2B5EF4-FFF2-40B4-BE49-F238E27FC236}">
                <a16:creationId xmlns:a16="http://schemas.microsoft.com/office/drawing/2014/main" id="{DA201BCE-8D73-42E9-B514-404D9E93EDA9}"/>
              </a:ext>
            </a:extLst>
          </p:cNvPr>
          <p:cNvSpPr>
            <a:spLocks noGrp="1"/>
          </p:cNvSpPr>
          <p:nvPr>
            <p:ph type="pic" sz="quarter" idx="10"/>
          </p:nvPr>
        </p:nvSpPr>
        <p:spPr>
          <a:xfrm>
            <a:off x="-1809" y="1108249"/>
            <a:ext cx="12193811" cy="5332786"/>
          </a:xfrm>
        </p:spPr>
        <p:txBody>
          <a:bodyPr anchor="ctr"/>
          <a:lstStyle>
            <a:lvl1pPr algn="ctr">
              <a:defRPr>
                <a:latin typeface="+mn-lt"/>
              </a:defRPr>
            </a:lvl1pPr>
          </a:lstStyle>
          <a:p>
            <a:r>
              <a:rPr lang="en-US"/>
              <a:t>Click icon to add picture</a:t>
            </a:r>
            <a:endParaRPr lang="en-GB"/>
          </a:p>
        </p:txBody>
      </p:sp>
      <p:sp>
        <p:nvSpPr>
          <p:cNvPr id="3" name="Content Placeholder 2"/>
          <p:cNvSpPr>
            <a:spLocks noGrp="1"/>
          </p:cNvSpPr>
          <p:nvPr>
            <p:ph idx="1"/>
          </p:nvPr>
        </p:nvSpPr>
        <p:spPr/>
        <p:txBody>
          <a:bodyPr/>
          <a:lstStyle>
            <a:lvl1pPr marL="0" indent="0">
              <a:lnSpc>
                <a:spcPts val="2737"/>
              </a:lnSpc>
              <a:spcAft>
                <a:spcPts val="913"/>
              </a:spcAft>
              <a:buFont typeface="Arial" panose="020B0604020202020204" pitchFamily="34" charset="0"/>
              <a:buNone/>
              <a:defRPr sz="2281" b="1">
                <a:solidFill>
                  <a:schemeClr val="bg1"/>
                </a:solidFill>
              </a:defRPr>
            </a:lvl1pPr>
            <a:lvl2pPr marL="307895" indent="0">
              <a:lnSpc>
                <a:spcPts val="2737"/>
              </a:lnSpc>
              <a:spcAft>
                <a:spcPts val="913"/>
              </a:spcAft>
              <a:buNone/>
              <a:defRPr sz="2281">
                <a:solidFill>
                  <a:schemeClr val="accent2"/>
                </a:solidFill>
              </a:defRPr>
            </a:lvl2pPr>
            <a:lvl3pPr marL="246316" indent="0">
              <a:lnSpc>
                <a:spcPts val="2737"/>
              </a:lnSpc>
              <a:buNone/>
              <a:defRPr sz="1140"/>
            </a:lvl3pPr>
            <a:lvl4pPr marL="328421" indent="0">
              <a:lnSpc>
                <a:spcPts val="2737"/>
              </a:lnSpc>
              <a:buNone/>
              <a:defRPr sz="1140"/>
            </a:lvl4pPr>
            <a:lvl5pPr marL="492631" indent="0">
              <a:lnSpc>
                <a:spcPts val="2737"/>
              </a:lnSpc>
              <a:buNone/>
              <a:defRPr sz="1140"/>
            </a:lvl5pPr>
          </a:lstStyle>
          <a:p>
            <a:pPr lvl="0"/>
            <a:r>
              <a:rPr lang="en-US"/>
              <a:t>Click to edit Master text styles</a:t>
            </a:r>
          </a:p>
          <a:p>
            <a:pPr lvl="1"/>
            <a:r>
              <a:rPr lang="en-US"/>
              <a:t>Second level</a:t>
            </a:r>
          </a:p>
        </p:txBody>
      </p:sp>
      <p:sp>
        <p:nvSpPr>
          <p:cNvPr id="12" name="Slide Number Placeholder 5">
            <a:extLst>
              <a:ext uri="{FF2B5EF4-FFF2-40B4-BE49-F238E27FC236}">
                <a16:creationId xmlns:a16="http://schemas.microsoft.com/office/drawing/2014/main" id="{FAE1CF75-C493-42FC-9700-4B42CB173FB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3" name="Footer Placeholder 3">
            <a:extLst>
              <a:ext uri="{FF2B5EF4-FFF2-40B4-BE49-F238E27FC236}">
                <a16:creationId xmlns:a16="http://schemas.microsoft.com/office/drawing/2014/main" id="{34B61344-C9DC-4FC1-809F-2761DE0E095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4A215C1A-6A47-4451-95A5-0C23826CCC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5554958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3" name="Content Placeholder 2"/>
          <p:cNvSpPr>
            <a:spLocks noGrp="1"/>
          </p:cNvSpPr>
          <p:nvPr>
            <p:ph idx="1"/>
          </p:nvPr>
        </p:nvSpPr>
        <p:spPr/>
        <p:txBody>
          <a:bodyPr/>
          <a:lstStyle>
            <a:lvl1pPr marL="166548" indent="-166548">
              <a:spcBef>
                <a:spcPts val="913"/>
              </a:spcBef>
              <a:spcAft>
                <a:spcPts val="342"/>
              </a:spcAft>
              <a:buFont typeface="Arial" panose="020B0604020202020204" pitchFamily="34" charset="0"/>
              <a:buChar char="•"/>
              <a:defRPr spc="-34" baseline="0"/>
            </a:lvl1pPr>
            <a:lvl2pPr marL="410526" indent="-164210">
              <a:spcAft>
                <a:spcPts val="342"/>
              </a:spcAft>
              <a:buFont typeface="Arial" panose="020B0604020202020204" pitchFamily="34" charset="0"/>
              <a:buChar char="̶"/>
              <a:defRPr/>
            </a:lvl2pPr>
            <a:lvl3pPr marL="574737" indent="-164210">
              <a:spcAft>
                <a:spcPts val="342"/>
              </a:spcAft>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p:txBody>
          <a:bodyPr/>
          <a:lstStyle/>
          <a:p>
            <a:r>
              <a:rPr lang="en-US"/>
              <a:t>Click to edit Master title style</a:t>
            </a:r>
            <a:endParaRPr lang="en-GB"/>
          </a:p>
        </p:txBody>
      </p:sp>
      <p:sp>
        <p:nvSpPr>
          <p:cNvPr id="11" name="Slide Number Placeholder 5">
            <a:extLst>
              <a:ext uri="{FF2B5EF4-FFF2-40B4-BE49-F238E27FC236}">
                <a16:creationId xmlns:a16="http://schemas.microsoft.com/office/drawing/2014/main" id="{7AEDCB81-F1DE-4024-896F-7B41187383E6}"/>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3" name="Footer Placeholder 3">
            <a:extLst>
              <a:ext uri="{FF2B5EF4-FFF2-40B4-BE49-F238E27FC236}">
                <a16:creationId xmlns:a16="http://schemas.microsoft.com/office/drawing/2014/main" id="{BC25276B-F06D-456F-81FC-DF4AB8E8C8F5}"/>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93602B1F-8659-44FB-8122-D6725EA1525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8832552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verview - blu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A901907-80FE-419F-8DDC-1B06F9640E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3" name="Content Placeholder 2"/>
          <p:cNvSpPr>
            <a:spLocks noGrp="1"/>
          </p:cNvSpPr>
          <p:nvPr>
            <p:ph idx="1"/>
          </p:nvPr>
        </p:nvSpPr>
        <p:spPr/>
        <p:txBody>
          <a:bodyPr/>
          <a:lstStyle>
            <a:lvl1pPr marL="166548" indent="-166548">
              <a:spcBef>
                <a:spcPts val="913"/>
              </a:spcBef>
              <a:spcAft>
                <a:spcPts val="342"/>
              </a:spcAft>
              <a:buFont typeface="Arial" panose="020B0604020202020204" pitchFamily="34" charset="0"/>
              <a:buChar char="•"/>
              <a:defRPr spc="-34" baseline="0"/>
            </a:lvl1pPr>
            <a:lvl2pPr marL="410526" indent="-164210">
              <a:spcAft>
                <a:spcPts val="342"/>
              </a:spcAft>
              <a:buFont typeface="Arial" panose="020B0604020202020204" pitchFamily="34" charset="0"/>
              <a:buChar char="̶"/>
              <a:defRPr/>
            </a:lvl2pPr>
            <a:lvl3pPr marL="574737" indent="-164210">
              <a:spcAft>
                <a:spcPts val="342"/>
              </a:spcAft>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p:txBody>
          <a:body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8E6601BB-8B47-4385-9701-2F0E95E88B1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A17F75C9-F7CF-4E1A-83A1-C256B0D63061}"/>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5" name="Picture 14">
            <a:extLst>
              <a:ext uri="{FF2B5EF4-FFF2-40B4-BE49-F238E27FC236}">
                <a16:creationId xmlns:a16="http://schemas.microsoft.com/office/drawing/2014/main" id="{64D238BD-4EAB-4361-A60D-468ADE9D905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285222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pic>
        <p:nvPicPr>
          <p:cNvPr id="18" name="Picture 17" descr="Shape&#10;&#10;Description automatically generated">
            <a:extLst>
              <a:ext uri="{FF2B5EF4-FFF2-40B4-BE49-F238E27FC236}">
                <a16:creationId xmlns:a16="http://schemas.microsoft.com/office/drawing/2014/main" id="{42BF0B82-8F0B-4701-9BEA-71B1F9F194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76288" y="2230"/>
            <a:ext cx="6015713" cy="6629979"/>
          </a:xfrm>
          <a:prstGeom prst="rect">
            <a:avLst/>
          </a:prstGeom>
        </p:spPr>
      </p:pic>
      <p:pic>
        <p:nvPicPr>
          <p:cNvPr id="7" name="Picture 6" descr="Map&#10;&#10;Description automatically generated">
            <a:extLst>
              <a:ext uri="{FF2B5EF4-FFF2-40B4-BE49-F238E27FC236}">
                <a16:creationId xmlns:a16="http://schemas.microsoft.com/office/drawing/2014/main" id="{104A1B18-BD4A-410F-A908-BCE58A245B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71483" y="629154"/>
            <a:ext cx="5264158" cy="5938923"/>
          </a:xfrm>
          <a:prstGeom prst="rect">
            <a:avLst/>
          </a:prstGeom>
        </p:spPr>
      </p:pic>
      <p:sp>
        <p:nvSpPr>
          <p:cNvPr id="3" name="Content Placeholder 2"/>
          <p:cNvSpPr>
            <a:spLocks noGrp="1"/>
          </p:cNvSpPr>
          <p:nvPr>
            <p:ph idx="1"/>
          </p:nvPr>
        </p:nvSpPr>
        <p:spPr>
          <a:xfrm>
            <a:off x="525525" y="1479359"/>
            <a:ext cx="4512308" cy="3555471"/>
          </a:xfrm>
        </p:spPr>
        <p:txBody>
          <a:bodyPr/>
          <a:lstStyle>
            <a:lvl1pPr marL="0" indent="0">
              <a:spcBef>
                <a:spcPts val="913"/>
              </a:spcBef>
              <a:spcAft>
                <a:spcPts val="1368"/>
              </a:spcAft>
              <a:buFont typeface="Arial" panose="020B0604020202020204" pitchFamily="34" charset="0"/>
              <a:buNone/>
              <a:defRPr sz="1824" spc="-34" baseline="0">
                <a:solidFill>
                  <a:schemeClr val="accent5"/>
                </a:solidFill>
                <a:latin typeface="+mn-lt"/>
              </a:defRPr>
            </a:lvl1pPr>
            <a:lvl2pPr marL="164210" indent="-164210">
              <a:spcAft>
                <a:spcPts val="684"/>
              </a:spcAft>
              <a:buFont typeface="Arial" panose="020B0604020202020204" pitchFamily="34" charset="0"/>
              <a:buChar char="•"/>
              <a:defRPr sz="1597">
                <a:solidFill>
                  <a:schemeClr val="tx2"/>
                </a:solidFill>
              </a:defRPr>
            </a:lvl2pPr>
            <a:lvl3pPr marL="410526" indent="-164210">
              <a:spcAft>
                <a:spcPts val="684"/>
              </a:spcAft>
              <a:buFont typeface="Arial" panose="020B0604020202020204" pitchFamily="34" charset="0"/>
              <a:buChar char="̶"/>
              <a:defRPr sz="1597">
                <a:solidFill>
                  <a:schemeClr val="tx2"/>
                </a:solidFill>
              </a:defRPr>
            </a:lvl3pPr>
          </a:lstStyle>
          <a:p>
            <a:pPr lvl="0"/>
            <a:r>
              <a:rPr lang="en-US"/>
              <a:t>Click to edit Master text styles</a:t>
            </a:r>
          </a:p>
          <a:p>
            <a:pPr lvl="1"/>
            <a:r>
              <a:rPr lang="en-US"/>
              <a:t>Second level</a:t>
            </a:r>
          </a:p>
          <a:p>
            <a:pPr lvl="2"/>
            <a:r>
              <a:rPr lang="en-US"/>
              <a:t>Third level</a:t>
            </a:r>
          </a:p>
        </p:txBody>
      </p: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388645"/>
            <a:ext cx="5204244" cy="685352"/>
          </a:xfrm>
        </p:spPr>
        <p:txBody>
          <a:bodyPr/>
          <a:lstStyle>
            <a:lvl1pPr>
              <a:defRPr>
                <a:solidFill>
                  <a:schemeClr val="accent4"/>
                </a:solidFill>
              </a:defRPr>
            </a:lvl1pPr>
          </a:lstStyle>
          <a:p>
            <a:r>
              <a:rPr lang="en-US"/>
              <a:t>Click to edit Master title style</a:t>
            </a:r>
            <a:endParaRPr lang="en-GB"/>
          </a:p>
        </p:txBody>
      </p:sp>
      <p:pic>
        <p:nvPicPr>
          <p:cNvPr id="6" name="Picture 5">
            <a:extLst>
              <a:ext uri="{FF2B5EF4-FFF2-40B4-BE49-F238E27FC236}">
                <a16:creationId xmlns:a16="http://schemas.microsoft.com/office/drawing/2014/main" id="{FF3047FD-B6F7-4520-BC36-622FB9312B0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1209" y="4954918"/>
            <a:ext cx="969141" cy="970549"/>
          </a:xfrm>
          <a:prstGeom prst="rect">
            <a:avLst/>
          </a:prstGeom>
        </p:spPr>
      </p:pic>
      <p:sp>
        <p:nvSpPr>
          <p:cNvPr id="16" name="Table Placeholder 15">
            <a:extLst>
              <a:ext uri="{FF2B5EF4-FFF2-40B4-BE49-F238E27FC236}">
                <a16:creationId xmlns:a16="http://schemas.microsoft.com/office/drawing/2014/main" id="{CCFCB1EC-74AE-4F70-B4FE-2F6A4A80DCAD}"/>
              </a:ext>
            </a:extLst>
          </p:cNvPr>
          <p:cNvSpPr>
            <a:spLocks noGrp="1"/>
          </p:cNvSpPr>
          <p:nvPr>
            <p:ph type="tbl" sz="quarter" idx="14"/>
          </p:nvPr>
        </p:nvSpPr>
        <p:spPr>
          <a:xfrm>
            <a:off x="8920888" y="566901"/>
            <a:ext cx="2787777" cy="3158772"/>
          </a:xfrm>
        </p:spPr>
        <p:txBody>
          <a:bodyPr/>
          <a:lstStyle>
            <a:lvl1pPr>
              <a:defRPr>
                <a:solidFill>
                  <a:schemeClr val="bg1"/>
                </a:solidFill>
              </a:defRPr>
            </a:lvl1pPr>
          </a:lstStyle>
          <a:p>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5" name="Picture 14">
            <a:extLst>
              <a:ext uri="{FF2B5EF4-FFF2-40B4-BE49-F238E27FC236}">
                <a16:creationId xmlns:a16="http://schemas.microsoft.com/office/drawing/2014/main" id="{112D4BFA-CB3B-4EEA-9680-6C329D58094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833421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ur Values">
    <p:bg>
      <p:bgPr>
        <a:solidFill>
          <a:schemeClr val="accent4"/>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7A0DCD9E-6928-423A-BD47-A78E8239ECE1}"/>
              </a:ext>
            </a:extLst>
          </p:cNvPr>
          <p:cNvSpPr/>
          <p:nvPr userDrawn="1"/>
        </p:nvSpPr>
        <p:spPr>
          <a:xfrm>
            <a:off x="7888941" y="0"/>
            <a:ext cx="4314310" cy="5297597"/>
          </a:xfrm>
          <a:custGeom>
            <a:avLst/>
            <a:gdLst>
              <a:gd name="connsiteX0" fmla="*/ 0 w 4755684"/>
              <a:gd name="connsiteY0" fmla="*/ 0 h 5839620"/>
              <a:gd name="connsiteX1" fmla="*/ 4755684 w 4755684"/>
              <a:gd name="connsiteY1" fmla="*/ 0 h 5839620"/>
              <a:gd name="connsiteX2" fmla="*/ 4755684 w 4755684"/>
              <a:gd name="connsiteY2" fmla="*/ 5839620 h 5839620"/>
              <a:gd name="connsiteX3" fmla="*/ 0 w 4755684"/>
              <a:gd name="connsiteY3" fmla="*/ 5839620 h 5839620"/>
              <a:gd name="connsiteX4" fmla="*/ 0 w 4755684"/>
              <a:gd name="connsiteY4" fmla="*/ 0 h 5839620"/>
              <a:gd name="connsiteX0" fmla="*/ 169 w 4755853"/>
              <a:gd name="connsiteY0" fmla="*/ 0 h 5839620"/>
              <a:gd name="connsiteX1" fmla="*/ 4755853 w 4755853"/>
              <a:gd name="connsiteY1" fmla="*/ 0 h 5839620"/>
              <a:gd name="connsiteX2" fmla="*/ 4755853 w 4755853"/>
              <a:gd name="connsiteY2" fmla="*/ 5839620 h 5839620"/>
              <a:gd name="connsiteX3" fmla="*/ 169 w 4755853"/>
              <a:gd name="connsiteY3" fmla="*/ 5839620 h 5839620"/>
              <a:gd name="connsiteX4" fmla="*/ 0 w 4755853"/>
              <a:gd name="connsiteY4" fmla="*/ 3752850 h 5839620"/>
              <a:gd name="connsiteX5" fmla="*/ 169 w 4755853"/>
              <a:gd name="connsiteY5" fmla="*/ 0 h 5839620"/>
              <a:gd name="connsiteX0" fmla="*/ 169 w 4755853"/>
              <a:gd name="connsiteY0" fmla="*/ 0 h 5839620"/>
              <a:gd name="connsiteX1" fmla="*/ 4755853 w 4755853"/>
              <a:gd name="connsiteY1" fmla="*/ 0 h 5839620"/>
              <a:gd name="connsiteX2" fmla="*/ 4755853 w 4755853"/>
              <a:gd name="connsiteY2" fmla="*/ 5839620 h 5839620"/>
              <a:gd name="connsiteX3" fmla="*/ 0 w 4755853"/>
              <a:gd name="connsiteY3" fmla="*/ 3752850 h 5839620"/>
              <a:gd name="connsiteX4" fmla="*/ 169 w 4755853"/>
              <a:gd name="connsiteY4" fmla="*/ 0 h 5839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5853" h="5839620">
                <a:moveTo>
                  <a:pt x="169" y="0"/>
                </a:moveTo>
                <a:lnTo>
                  <a:pt x="4755853" y="0"/>
                </a:lnTo>
                <a:lnTo>
                  <a:pt x="4755853" y="5839620"/>
                </a:lnTo>
                <a:lnTo>
                  <a:pt x="0" y="3752850"/>
                </a:lnTo>
                <a:cubicBezTo>
                  <a:pt x="56" y="2501900"/>
                  <a:pt x="113" y="1250950"/>
                  <a:pt x="169" y="0"/>
                </a:cubicBezTo>
                <a:close/>
              </a:path>
            </a:pathLst>
          </a:custGeom>
          <a:gradFill>
            <a:gsLst>
              <a:gs pos="88000">
                <a:schemeClr val="accent6"/>
              </a:gs>
              <a:gs pos="14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17" name="Text Placeholder 12">
            <a:extLst>
              <a:ext uri="{FF2B5EF4-FFF2-40B4-BE49-F238E27FC236}">
                <a16:creationId xmlns:a16="http://schemas.microsoft.com/office/drawing/2014/main" id="{786C951C-7AC4-4562-86DF-70AA0C9FB553}"/>
              </a:ext>
            </a:extLst>
          </p:cNvPr>
          <p:cNvSpPr>
            <a:spLocks noGrp="1" noChangeAspect="1"/>
          </p:cNvSpPr>
          <p:nvPr>
            <p:ph type="body" sz="quarter" idx="15"/>
          </p:nvPr>
        </p:nvSpPr>
        <p:spPr>
          <a:xfrm>
            <a:off x="8580195" y="1174870"/>
            <a:ext cx="3128469" cy="2516624"/>
          </a:xfrm>
          <a:prstGeom prst="rect">
            <a:avLst/>
          </a:prstGeom>
          <a:noFill/>
          <a:ln>
            <a:noFill/>
          </a:ln>
        </p:spPr>
        <p:txBody>
          <a:bodyPr lIns="0" tIns="0" rIns="0" bIns="0"/>
          <a:lstStyle>
            <a:lvl1pPr>
              <a:lnSpc>
                <a:spcPts val="1361"/>
              </a:lnSpc>
              <a:spcAft>
                <a:spcPts val="0"/>
              </a:spcAft>
              <a:defRPr sz="1089">
                <a:solidFill>
                  <a:schemeClr val="bg1"/>
                </a:solidFill>
              </a:defRPr>
            </a:lvl1pPr>
            <a:lvl2pPr>
              <a:lnSpc>
                <a:spcPts val="1524"/>
              </a:lnSpc>
              <a:spcAft>
                <a:spcPts val="0"/>
              </a:spcAft>
              <a:buClr>
                <a:schemeClr val="bg1"/>
              </a:buClr>
              <a:defRPr sz="998">
                <a:solidFill>
                  <a:schemeClr val="bg1"/>
                </a:solidFill>
              </a:defRPr>
            </a:lvl2pPr>
            <a:lvl3pPr>
              <a:lnSpc>
                <a:spcPts val="1524"/>
              </a:lnSpc>
              <a:spcAft>
                <a:spcPts val="0"/>
              </a:spcAft>
              <a:buClr>
                <a:schemeClr val="bg1"/>
              </a:buClr>
              <a:defRPr sz="998">
                <a:solidFill>
                  <a:schemeClr val="bg1"/>
                </a:solidFill>
              </a:defRPr>
            </a:lvl3pPr>
            <a:lvl4pPr>
              <a:lnSpc>
                <a:spcPts val="1524"/>
              </a:lnSpc>
              <a:spcAft>
                <a:spcPts val="0"/>
              </a:spcAft>
              <a:defRPr sz="998">
                <a:solidFill>
                  <a:schemeClr val="bg1"/>
                </a:solidFill>
              </a:defRPr>
            </a:lvl4pPr>
            <a:lvl5pPr>
              <a:lnSpc>
                <a:spcPts val="1524"/>
              </a:lnSpc>
              <a:spcAft>
                <a:spcPts val="0"/>
              </a:spcAft>
              <a:defRPr sz="998">
                <a:solidFill>
                  <a:schemeClr val="bg1"/>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746574"/>
            <a:ext cx="5204244" cy="327423"/>
          </a:xfrm>
        </p:spPr>
        <p:txBody>
          <a:bodyPr/>
          <a:lstStyle>
            <a:lvl1pPr>
              <a:lnSpc>
                <a:spcPts val="1089"/>
              </a:lnSpc>
              <a:defRPr sz="1089" b="0" cap="all" baseline="0">
                <a:solidFill>
                  <a:schemeClr val="bg1"/>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
        <p:nvSpPr>
          <p:cNvPr id="9" name="Text Placeholder 8">
            <a:extLst>
              <a:ext uri="{FF2B5EF4-FFF2-40B4-BE49-F238E27FC236}">
                <a16:creationId xmlns:a16="http://schemas.microsoft.com/office/drawing/2014/main" id="{54BD9F78-9CB8-4A3A-8CB4-9D30A7998846}"/>
              </a:ext>
            </a:extLst>
          </p:cNvPr>
          <p:cNvSpPr>
            <a:spLocks noGrp="1"/>
          </p:cNvSpPr>
          <p:nvPr>
            <p:ph type="body" sz="quarter" idx="16" hasCustomPrompt="1"/>
          </p:nvPr>
        </p:nvSpPr>
        <p:spPr>
          <a:xfrm>
            <a:off x="483336" y="2007329"/>
            <a:ext cx="5819736" cy="1220087"/>
          </a:xfrm>
        </p:spPr>
        <p:txBody>
          <a:bodyPr/>
          <a:lstStyle>
            <a:lvl1pPr>
              <a:lnSpc>
                <a:spcPts val="7983"/>
              </a:lnSpc>
              <a:defRPr sz="7983" b="1" spc="91" baseline="0">
                <a:gradFill>
                  <a:gsLst>
                    <a:gs pos="48000">
                      <a:schemeClr val="accent2"/>
                    </a:gs>
                    <a:gs pos="22000">
                      <a:schemeClr val="accent1"/>
                    </a:gs>
                  </a:gsLst>
                  <a:lin ang="1800000" scaled="0"/>
                </a:gradFill>
              </a:defRPr>
            </a:lvl1pPr>
          </a:lstStyle>
          <a:p>
            <a:pPr lvl="0"/>
            <a:r>
              <a:rPr lang="en-US"/>
              <a:t>People first.</a:t>
            </a:r>
          </a:p>
        </p:txBody>
      </p:sp>
      <p:pic>
        <p:nvPicPr>
          <p:cNvPr id="19" name="Picture 18">
            <a:extLst>
              <a:ext uri="{FF2B5EF4-FFF2-40B4-BE49-F238E27FC236}">
                <a16:creationId xmlns:a16="http://schemas.microsoft.com/office/drawing/2014/main" id="{8CC54645-1A4A-4EB9-829D-137BE66F3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pic>
        <p:nvPicPr>
          <p:cNvPr id="12" name="Picture 11" descr="Icon&#10;&#10;Description automatically generated">
            <a:extLst>
              <a:ext uri="{FF2B5EF4-FFF2-40B4-BE49-F238E27FC236}">
                <a16:creationId xmlns:a16="http://schemas.microsoft.com/office/drawing/2014/main" id="{704453C0-C8CB-453A-8182-080EED2B16A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72233" y="3844056"/>
            <a:ext cx="752069" cy="842591"/>
          </a:xfrm>
          <a:prstGeom prst="rect">
            <a:avLst/>
          </a:prstGeom>
        </p:spPr>
      </p:pic>
      <p:pic>
        <p:nvPicPr>
          <p:cNvPr id="21" name="Picture 20" descr="Icon&#10;&#10;Description automatically generated">
            <a:extLst>
              <a:ext uri="{FF2B5EF4-FFF2-40B4-BE49-F238E27FC236}">
                <a16:creationId xmlns:a16="http://schemas.microsoft.com/office/drawing/2014/main" id="{3DED7A56-84D8-47C9-867B-1DCB878DE50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217844" y="3844056"/>
            <a:ext cx="752069" cy="842591"/>
          </a:xfrm>
          <a:prstGeom prst="rect">
            <a:avLst/>
          </a:prstGeom>
        </p:spPr>
      </p:pic>
      <p:pic>
        <p:nvPicPr>
          <p:cNvPr id="23" name="Picture 22" descr="Icon&#10;&#10;Description automatically generated">
            <a:extLst>
              <a:ext uri="{FF2B5EF4-FFF2-40B4-BE49-F238E27FC236}">
                <a16:creationId xmlns:a16="http://schemas.microsoft.com/office/drawing/2014/main" id="{0090926C-2D73-4620-997E-DFB31595B19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363455" y="3844056"/>
            <a:ext cx="752069" cy="842591"/>
          </a:xfrm>
          <a:prstGeom prst="rect">
            <a:avLst/>
          </a:prstGeom>
        </p:spPr>
      </p:pic>
      <p:pic>
        <p:nvPicPr>
          <p:cNvPr id="25" name="Picture 24" descr="Icon&#10;&#10;Description automatically generated">
            <a:extLst>
              <a:ext uri="{FF2B5EF4-FFF2-40B4-BE49-F238E27FC236}">
                <a16:creationId xmlns:a16="http://schemas.microsoft.com/office/drawing/2014/main" id="{888C5D80-3AFD-4A40-9024-9219989DF5E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27564" y="3844056"/>
            <a:ext cx="751127" cy="841535"/>
          </a:xfrm>
          <a:prstGeom prst="rect">
            <a:avLst/>
          </a:prstGeom>
        </p:spPr>
      </p:pic>
      <p:pic>
        <p:nvPicPr>
          <p:cNvPr id="27" name="Picture 26" descr="Icon&#10;&#10;Description automatically generated">
            <a:extLst>
              <a:ext uri="{FF2B5EF4-FFF2-40B4-BE49-F238E27FC236}">
                <a16:creationId xmlns:a16="http://schemas.microsoft.com/office/drawing/2014/main" id="{858599E8-0820-44EA-AD3E-2DF4AD119FB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509066" y="3844056"/>
            <a:ext cx="704799" cy="842591"/>
          </a:xfrm>
          <a:prstGeom prst="rect">
            <a:avLst/>
          </a:prstGeom>
        </p:spPr>
      </p:pic>
      <p:sp>
        <p:nvSpPr>
          <p:cNvPr id="28" name="Text Placeholder 8">
            <a:extLst>
              <a:ext uri="{FF2B5EF4-FFF2-40B4-BE49-F238E27FC236}">
                <a16:creationId xmlns:a16="http://schemas.microsoft.com/office/drawing/2014/main" id="{E7CE9FCE-9C53-49D4-8767-03E3FAEC1E4D}"/>
              </a:ext>
            </a:extLst>
          </p:cNvPr>
          <p:cNvSpPr>
            <a:spLocks noGrp="1"/>
          </p:cNvSpPr>
          <p:nvPr>
            <p:ph type="body" sz="quarter" idx="17"/>
          </p:nvPr>
        </p:nvSpPr>
        <p:spPr>
          <a:xfrm>
            <a:off x="483335" y="4712482"/>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0" name="Table Placeholder 29">
            <a:extLst>
              <a:ext uri="{FF2B5EF4-FFF2-40B4-BE49-F238E27FC236}">
                <a16:creationId xmlns:a16="http://schemas.microsoft.com/office/drawing/2014/main" id="{38591390-DB69-4970-967C-4289F19E7031}"/>
              </a:ext>
            </a:extLst>
          </p:cNvPr>
          <p:cNvSpPr>
            <a:spLocks noGrp="1"/>
          </p:cNvSpPr>
          <p:nvPr>
            <p:ph type="tbl" sz="quarter" idx="18"/>
          </p:nvPr>
        </p:nvSpPr>
        <p:spPr>
          <a:xfrm>
            <a:off x="483878" y="4907187"/>
            <a:ext cx="1651811" cy="1408586"/>
          </a:xfrm>
        </p:spPr>
        <p:txBody>
          <a:bodyPr/>
          <a:lstStyle/>
          <a:p>
            <a:endParaRPr lang="en-GB"/>
          </a:p>
        </p:txBody>
      </p:sp>
      <p:sp>
        <p:nvSpPr>
          <p:cNvPr id="31" name="Text Placeholder 8">
            <a:extLst>
              <a:ext uri="{FF2B5EF4-FFF2-40B4-BE49-F238E27FC236}">
                <a16:creationId xmlns:a16="http://schemas.microsoft.com/office/drawing/2014/main" id="{65248174-558B-499A-A322-A54C7156E8A3}"/>
              </a:ext>
            </a:extLst>
          </p:cNvPr>
          <p:cNvSpPr>
            <a:spLocks noGrp="1"/>
          </p:cNvSpPr>
          <p:nvPr>
            <p:ph type="body" sz="quarter" idx="19"/>
          </p:nvPr>
        </p:nvSpPr>
        <p:spPr>
          <a:xfrm>
            <a:off x="2619234" y="4712646"/>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2" name="Table Placeholder 29">
            <a:extLst>
              <a:ext uri="{FF2B5EF4-FFF2-40B4-BE49-F238E27FC236}">
                <a16:creationId xmlns:a16="http://schemas.microsoft.com/office/drawing/2014/main" id="{AB709AA4-64DC-43AC-8775-4A6D386AB86E}"/>
              </a:ext>
            </a:extLst>
          </p:cNvPr>
          <p:cNvSpPr>
            <a:spLocks noGrp="1"/>
          </p:cNvSpPr>
          <p:nvPr>
            <p:ph type="tbl" sz="quarter" idx="20"/>
          </p:nvPr>
        </p:nvSpPr>
        <p:spPr>
          <a:xfrm>
            <a:off x="2619776" y="4907352"/>
            <a:ext cx="1651811" cy="1408586"/>
          </a:xfrm>
        </p:spPr>
        <p:txBody>
          <a:bodyPr/>
          <a:lstStyle/>
          <a:p>
            <a:endParaRPr lang="en-GB"/>
          </a:p>
        </p:txBody>
      </p:sp>
      <p:sp>
        <p:nvSpPr>
          <p:cNvPr id="33" name="Text Placeholder 8">
            <a:extLst>
              <a:ext uri="{FF2B5EF4-FFF2-40B4-BE49-F238E27FC236}">
                <a16:creationId xmlns:a16="http://schemas.microsoft.com/office/drawing/2014/main" id="{435668BB-F93D-4AD2-A1C9-F4770AE0C7D9}"/>
              </a:ext>
            </a:extLst>
          </p:cNvPr>
          <p:cNvSpPr>
            <a:spLocks noGrp="1"/>
          </p:cNvSpPr>
          <p:nvPr>
            <p:ph type="body" sz="quarter" idx="21"/>
          </p:nvPr>
        </p:nvSpPr>
        <p:spPr>
          <a:xfrm>
            <a:off x="4799868" y="4712597"/>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4" name="Table Placeholder 29">
            <a:extLst>
              <a:ext uri="{FF2B5EF4-FFF2-40B4-BE49-F238E27FC236}">
                <a16:creationId xmlns:a16="http://schemas.microsoft.com/office/drawing/2014/main" id="{C8D58FF2-2253-40F4-881F-A01DB78604FE}"/>
              </a:ext>
            </a:extLst>
          </p:cNvPr>
          <p:cNvSpPr>
            <a:spLocks noGrp="1"/>
          </p:cNvSpPr>
          <p:nvPr>
            <p:ph type="tbl" sz="quarter" idx="22"/>
          </p:nvPr>
        </p:nvSpPr>
        <p:spPr>
          <a:xfrm>
            <a:off x="4800411" y="4907303"/>
            <a:ext cx="1651811" cy="1408586"/>
          </a:xfrm>
        </p:spPr>
        <p:txBody>
          <a:bodyPr/>
          <a:lstStyle/>
          <a:p>
            <a:endParaRPr lang="en-GB"/>
          </a:p>
        </p:txBody>
      </p:sp>
      <p:sp>
        <p:nvSpPr>
          <p:cNvPr id="35" name="Text Placeholder 8">
            <a:extLst>
              <a:ext uri="{FF2B5EF4-FFF2-40B4-BE49-F238E27FC236}">
                <a16:creationId xmlns:a16="http://schemas.microsoft.com/office/drawing/2014/main" id="{CF6E4A7F-908E-4176-B8D9-966410296839}"/>
              </a:ext>
            </a:extLst>
          </p:cNvPr>
          <p:cNvSpPr>
            <a:spLocks noGrp="1"/>
          </p:cNvSpPr>
          <p:nvPr>
            <p:ph type="body" sz="quarter" idx="23"/>
          </p:nvPr>
        </p:nvSpPr>
        <p:spPr>
          <a:xfrm>
            <a:off x="6935766" y="4712761"/>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6" name="Table Placeholder 29">
            <a:extLst>
              <a:ext uri="{FF2B5EF4-FFF2-40B4-BE49-F238E27FC236}">
                <a16:creationId xmlns:a16="http://schemas.microsoft.com/office/drawing/2014/main" id="{E216C10D-7BCA-47A3-8E76-1EEF414E6395}"/>
              </a:ext>
            </a:extLst>
          </p:cNvPr>
          <p:cNvSpPr>
            <a:spLocks noGrp="1"/>
          </p:cNvSpPr>
          <p:nvPr>
            <p:ph type="tbl" sz="quarter" idx="24"/>
          </p:nvPr>
        </p:nvSpPr>
        <p:spPr>
          <a:xfrm>
            <a:off x="6936309" y="4907467"/>
            <a:ext cx="1651811" cy="1408586"/>
          </a:xfrm>
        </p:spPr>
        <p:txBody>
          <a:bodyPr/>
          <a:lstStyle/>
          <a:p>
            <a:endParaRPr lang="en-GB"/>
          </a:p>
        </p:txBody>
      </p:sp>
      <p:sp>
        <p:nvSpPr>
          <p:cNvPr id="37" name="Text Placeholder 8">
            <a:extLst>
              <a:ext uri="{FF2B5EF4-FFF2-40B4-BE49-F238E27FC236}">
                <a16:creationId xmlns:a16="http://schemas.microsoft.com/office/drawing/2014/main" id="{BF9FEC57-FFAF-4E76-8141-54FC822123EF}"/>
              </a:ext>
            </a:extLst>
          </p:cNvPr>
          <p:cNvSpPr>
            <a:spLocks noGrp="1"/>
          </p:cNvSpPr>
          <p:nvPr>
            <p:ph type="body" sz="quarter" idx="25"/>
          </p:nvPr>
        </p:nvSpPr>
        <p:spPr>
          <a:xfrm>
            <a:off x="9047899" y="4711208"/>
            <a:ext cx="1652563" cy="165221"/>
          </a:xfrm>
        </p:spPr>
        <p:txBody>
          <a:bodyPr/>
          <a:lstStyle>
            <a:lvl1pPr>
              <a:lnSpc>
                <a:spcPct val="100000"/>
              </a:lnSpc>
              <a:defRPr sz="1089" b="1" spc="-27" baseline="0">
                <a:solidFill>
                  <a:schemeClr val="accent2"/>
                </a:solidFill>
              </a:defRPr>
            </a:lvl1pPr>
          </a:lstStyle>
          <a:p>
            <a:pPr lvl="0"/>
            <a:endParaRPr lang="en-US"/>
          </a:p>
        </p:txBody>
      </p:sp>
      <p:sp>
        <p:nvSpPr>
          <p:cNvPr id="38" name="Table Placeholder 29">
            <a:extLst>
              <a:ext uri="{FF2B5EF4-FFF2-40B4-BE49-F238E27FC236}">
                <a16:creationId xmlns:a16="http://schemas.microsoft.com/office/drawing/2014/main" id="{02C438E1-670B-43ED-AD20-84AFCC7EAB64}"/>
              </a:ext>
            </a:extLst>
          </p:cNvPr>
          <p:cNvSpPr>
            <a:spLocks noGrp="1"/>
          </p:cNvSpPr>
          <p:nvPr>
            <p:ph type="tbl" sz="quarter" idx="26"/>
          </p:nvPr>
        </p:nvSpPr>
        <p:spPr>
          <a:xfrm>
            <a:off x="9048442" y="4908725"/>
            <a:ext cx="1651811" cy="1408586"/>
          </a:xfrm>
        </p:spPr>
        <p:txBody>
          <a:bodyPr/>
          <a:lstStyle/>
          <a:p>
            <a:endParaRPr lang="en-GB"/>
          </a:p>
        </p:txBody>
      </p:sp>
    </p:spTree>
    <p:extLst>
      <p:ext uri="{BB962C8B-B14F-4D97-AF65-F5344CB8AC3E}">
        <p14:creationId xmlns:p14="http://schemas.microsoft.com/office/powerpoint/2010/main" val="40209340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ur Vision">
    <p:spTree>
      <p:nvGrpSpPr>
        <p:cNvPr id="1" name=""/>
        <p:cNvGrpSpPr/>
        <p:nvPr/>
      </p:nvGrpSpPr>
      <p:grpSpPr>
        <a:xfrm>
          <a:off x="0" y="0"/>
          <a:ext cx="0" cy="0"/>
          <a:chOff x="0" y="0"/>
          <a:chExt cx="0" cy="0"/>
        </a:xfrm>
      </p:grpSpPr>
      <p:sp>
        <p:nvSpPr>
          <p:cNvPr id="39" name="Picture Placeholder 4">
            <a:extLst>
              <a:ext uri="{FF2B5EF4-FFF2-40B4-BE49-F238E27FC236}">
                <a16:creationId xmlns:a16="http://schemas.microsoft.com/office/drawing/2014/main" id="{12799295-91D6-4B39-8848-41A895D9153A}"/>
              </a:ext>
            </a:extLst>
          </p:cNvPr>
          <p:cNvSpPr>
            <a:spLocks noGrp="1"/>
          </p:cNvSpPr>
          <p:nvPr>
            <p:ph type="pic" sz="quarter" idx="10"/>
          </p:nvPr>
        </p:nvSpPr>
        <p:spPr>
          <a:xfrm>
            <a:off x="-1809" y="1"/>
            <a:ext cx="12193811" cy="6858000"/>
          </a:xfrm>
          <a:noFill/>
        </p:spPr>
        <p:txBody>
          <a:bodyPr anchor="ctr"/>
          <a:lstStyle>
            <a:lvl1pPr algn="ctr">
              <a:defRPr>
                <a:latin typeface="+mn-lt"/>
              </a:defRPr>
            </a:lvl1pPr>
          </a:lstStyle>
          <a:p>
            <a:r>
              <a:rPr lang="en-US"/>
              <a:t>Click icon to add picture</a:t>
            </a:r>
            <a:endParaRPr lang="en-GB"/>
          </a:p>
        </p:txBody>
      </p: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746574"/>
            <a:ext cx="5204244" cy="327423"/>
          </a:xfrm>
        </p:spPr>
        <p:txBody>
          <a:bodyPr/>
          <a:lstStyle>
            <a:lvl1pPr>
              <a:lnSpc>
                <a:spcPts val="1089"/>
              </a:lnSpc>
              <a:defRPr sz="1089" b="0" cap="all" baseline="0">
                <a:solidFill>
                  <a:schemeClr val="tx2"/>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
        <p:nvSpPr>
          <p:cNvPr id="9" name="Text Placeholder 8">
            <a:extLst>
              <a:ext uri="{FF2B5EF4-FFF2-40B4-BE49-F238E27FC236}">
                <a16:creationId xmlns:a16="http://schemas.microsoft.com/office/drawing/2014/main" id="{54BD9F78-9CB8-4A3A-8CB4-9D30A7998846}"/>
              </a:ext>
            </a:extLst>
          </p:cNvPr>
          <p:cNvSpPr>
            <a:spLocks noGrp="1"/>
          </p:cNvSpPr>
          <p:nvPr>
            <p:ph type="body" sz="quarter" idx="16"/>
          </p:nvPr>
        </p:nvSpPr>
        <p:spPr>
          <a:xfrm>
            <a:off x="2242514" y="1820570"/>
            <a:ext cx="7706973" cy="1968017"/>
          </a:xfrm>
        </p:spPr>
        <p:txBody>
          <a:bodyPr/>
          <a:lstStyle>
            <a:lvl1pPr>
              <a:lnSpc>
                <a:spcPts val="4082"/>
              </a:lnSpc>
              <a:defRPr sz="3629" b="1" spc="0" baseline="0">
                <a:gradFill>
                  <a:gsLst>
                    <a:gs pos="48000">
                      <a:schemeClr val="accent2"/>
                    </a:gs>
                    <a:gs pos="22000">
                      <a:schemeClr val="accent1"/>
                    </a:gs>
                  </a:gsLst>
                  <a:lin ang="1800000" scaled="0"/>
                </a:gradFill>
              </a:defRPr>
            </a:lvl1pPr>
          </a:lstStyle>
          <a:p>
            <a:pPr lvl="0"/>
            <a:endParaRPr lang="en-US"/>
          </a:p>
        </p:txBody>
      </p:sp>
      <p:pic>
        <p:nvPicPr>
          <p:cNvPr id="19" name="Picture 18">
            <a:extLst>
              <a:ext uri="{FF2B5EF4-FFF2-40B4-BE49-F238E27FC236}">
                <a16:creationId xmlns:a16="http://schemas.microsoft.com/office/drawing/2014/main" id="{8CC54645-1A4A-4EB9-829D-137BE66F3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29" name="Text Placeholder 8">
            <a:extLst>
              <a:ext uri="{FF2B5EF4-FFF2-40B4-BE49-F238E27FC236}">
                <a16:creationId xmlns:a16="http://schemas.microsoft.com/office/drawing/2014/main" id="{6E846244-1262-4981-A5E3-86D67F22783A}"/>
              </a:ext>
            </a:extLst>
          </p:cNvPr>
          <p:cNvSpPr>
            <a:spLocks noGrp="1"/>
          </p:cNvSpPr>
          <p:nvPr>
            <p:ph type="body" sz="quarter" idx="17"/>
          </p:nvPr>
        </p:nvSpPr>
        <p:spPr>
          <a:xfrm>
            <a:off x="2242514" y="4096977"/>
            <a:ext cx="7706973" cy="1864562"/>
          </a:xfrm>
        </p:spPr>
        <p:txBody>
          <a:bodyPr/>
          <a:lstStyle>
            <a:lvl1pPr>
              <a:lnSpc>
                <a:spcPts val="1742"/>
              </a:lnSpc>
              <a:defRPr sz="1452" b="0" spc="-27" baseline="0">
                <a:solidFill>
                  <a:schemeClr val="tx2"/>
                </a:solidFill>
              </a:defRPr>
            </a:lvl1pPr>
          </a:lstStyle>
          <a:p>
            <a:pPr lvl="0"/>
            <a:endParaRPr lang="en-US"/>
          </a:p>
        </p:txBody>
      </p:sp>
    </p:spTree>
    <p:extLst>
      <p:ext uri="{BB962C8B-B14F-4D97-AF65-F5344CB8AC3E}">
        <p14:creationId xmlns:p14="http://schemas.microsoft.com/office/powerpoint/2010/main" val="37778331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ur Purpos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EC3D59-A274-4D50-9CF0-D0B20785A7AF}"/>
              </a:ext>
            </a:extLst>
          </p:cNvPr>
          <p:cNvSpPr>
            <a:spLocks noGrp="1"/>
          </p:cNvSpPr>
          <p:nvPr>
            <p:ph type="pic" sz="quarter" idx="10"/>
          </p:nvPr>
        </p:nvSpPr>
        <p:spPr>
          <a:xfrm>
            <a:off x="-1809" y="1"/>
            <a:ext cx="12193811" cy="6858000"/>
          </a:xfrm>
          <a:noFill/>
        </p:spPr>
        <p:txBody>
          <a:bodyPr anchor="ctr"/>
          <a:lstStyle>
            <a:lvl1pPr algn="ctr">
              <a:defRPr>
                <a:latin typeface="+mn-lt"/>
              </a:defRPr>
            </a:lvl1pPr>
          </a:lstStyle>
          <a:p>
            <a:r>
              <a:rPr lang="en-US"/>
              <a:t>Click icon to add picture</a:t>
            </a:r>
            <a:endParaRPr lang="en-GB"/>
          </a:p>
        </p:txBody>
      </p: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746574"/>
            <a:ext cx="5204244" cy="327423"/>
          </a:xfrm>
        </p:spPr>
        <p:txBody>
          <a:bodyPr/>
          <a:lstStyle>
            <a:lvl1pPr>
              <a:lnSpc>
                <a:spcPts val="1089"/>
              </a:lnSpc>
              <a:defRPr sz="1089" b="0" cap="all" baseline="0">
                <a:solidFill>
                  <a:schemeClr val="tx2"/>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
        <p:nvSpPr>
          <p:cNvPr id="9" name="Text Placeholder 8">
            <a:extLst>
              <a:ext uri="{FF2B5EF4-FFF2-40B4-BE49-F238E27FC236}">
                <a16:creationId xmlns:a16="http://schemas.microsoft.com/office/drawing/2014/main" id="{54BD9F78-9CB8-4A3A-8CB4-9D30A7998846}"/>
              </a:ext>
            </a:extLst>
          </p:cNvPr>
          <p:cNvSpPr>
            <a:spLocks noGrp="1"/>
          </p:cNvSpPr>
          <p:nvPr>
            <p:ph type="body" sz="quarter" idx="16"/>
          </p:nvPr>
        </p:nvSpPr>
        <p:spPr>
          <a:xfrm>
            <a:off x="533401" y="1820569"/>
            <a:ext cx="6139784" cy="4018552"/>
          </a:xfrm>
        </p:spPr>
        <p:txBody>
          <a:bodyPr/>
          <a:lstStyle>
            <a:lvl1pPr>
              <a:lnSpc>
                <a:spcPts val="5262"/>
              </a:lnSpc>
              <a:defRPr sz="4899" b="1" spc="0" baseline="0">
                <a:gradFill>
                  <a:gsLst>
                    <a:gs pos="48000">
                      <a:schemeClr val="accent2"/>
                    </a:gs>
                    <a:gs pos="22000">
                      <a:schemeClr val="accent1"/>
                    </a:gs>
                  </a:gsLst>
                  <a:lin ang="1800000" scaled="0"/>
                </a:gradFill>
              </a:defRPr>
            </a:lvl1pPr>
          </a:lstStyle>
          <a:p>
            <a:pPr lvl="0"/>
            <a:endParaRPr lang="en-US"/>
          </a:p>
        </p:txBody>
      </p:sp>
      <p:pic>
        <p:nvPicPr>
          <p:cNvPr id="19" name="Picture 18">
            <a:extLst>
              <a:ext uri="{FF2B5EF4-FFF2-40B4-BE49-F238E27FC236}">
                <a16:creationId xmlns:a16="http://schemas.microsoft.com/office/drawing/2014/main" id="{8CC54645-1A4A-4EB9-829D-137BE66F3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29" name="Text Placeholder 8">
            <a:extLst>
              <a:ext uri="{FF2B5EF4-FFF2-40B4-BE49-F238E27FC236}">
                <a16:creationId xmlns:a16="http://schemas.microsoft.com/office/drawing/2014/main" id="{6E846244-1262-4981-A5E3-86D67F22783A}"/>
              </a:ext>
            </a:extLst>
          </p:cNvPr>
          <p:cNvSpPr>
            <a:spLocks noGrp="1"/>
          </p:cNvSpPr>
          <p:nvPr>
            <p:ph type="body" sz="quarter" idx="17"/>
          </p:nvPr>
        </p:nvSpPr>
        <p:spPr>
          <a:xfrm>
            <a:off x="7295866" y="1942986"/>
            <a:ext cx="3828172" cy="4018553"/>
          </a:xfrm>
        </p:spPr>
        <p:txBody>
          <a:bodyPr/>
          <a:lstStyle>
            <a:lvl1pPr>
              <a:lnSpc>
                <a:spcPts val="1742"/>
              </a:lnSpc>
              <a:defRPr sz="1452" b="0" spc="-27" baseline="0">
                <a:solidFill>
                  <a:schemeClr val="tx2"/>
                </a:solidFill>
              </a:defRPr>
            </a:lvl1pPr>
          </a:lstStyle>
          <a:p>
            <a:pPr lvl="0"/>
            <a:endParaRPr lang="en-US"/>
          </a:p>
        </p:txBody>
      </p:sp>
    </p:spTree>
    <p:extLst>
      <p:ext uri="{BB962C8B-B14F-4D97-AF65-F5344CB8AC3E}">
        <p14:creationId xmlns:p14="http://schemas.microsoft.com/office/powerpoint/2010/main" val="2577825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ey message slide">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EDECB5AB-D918-4EB9-BC2B-73076E6D6E6C}"/>
              </a:ext>
            </a:extLst>
          </p:cNvPr>
          <p:cNvSpPr>
            <a:spLocks noGrp="1"/>
          </p:cNvSpPr>
          <p:nvPr>
            <p:ph type="pic" sz="quarter" idx="10"/>
          </p:nvPr>
        </p:nvSpPr>
        <p:spPr>
          <a:xfrm>
            <a:off x="-1809" y="1"/>
            <a:ext cx="12193811" cy="6858000"/>
          </a:xfrm>
          <a:noFill/>
        </p:spPr>
        <p:txBody>
          <a:bodyPr anchor="ctr"/>
          <a:lstStyle>
            <a:lvl1pPr algn="ctr">
              <a:defRPr>
                <a:latin typeface="+mn-lt"/>
              </a:defRPr>
            </a:lvl1pPr>
          </a:lstStyle>
          <a:p>
            <a:r>
              <a:rPr lang="en-US"/>
              <a:t>Click icon to add picture</a:t>
            </a:r>
            <a:endParaRPr lang="en-GB"/>
          </a:p>
        </p:txBody>
      </p:sp>
      <p:sp>
        <p:nvSpPr>
          <p:cNvPr id="3" name="Content Placeholder 2"/>
          <p:cNvSpPr>
            <a:spLocks noGrp="1"/>
          </p:cNvSpPr>
          <p:nvPr>
            <p:ph idx="1"/>
          </p:nvPr>
        </p:nvSpPr>
        <p:spPr>
          <a:xfrm>
            <a:off x="525524" y="1914597"/>
            <a:ext cx="5570476" cy="4254011"/>
          </a:xfrm>
        </p:spPr>
        <p:txBody>
          <a:bodyPr/>
          <a:lstStyle>
            <a:lvl1pPr marL="0" indent="0">
              <a:lnSpc>
                <a:spcPts val="6044"/>
              </a:lnSpc>
              <a:spcBef>
                <a:spcPts val="913"/>
              </a:spcBef>
              <a:spcAft>
                <a:spcPts val="342"/>
              </a:spcAft>
              <a:buFont typeface="Arial" panose="020B0604020202020204" pitchFamily="34" charset="0"/>
              <a:buNone/>
              <a:defRPr sz="5702" spc="-34" baseline="0">
                <a:solidFill>
                  <a:schemeClr val="bg1"/>
                </a:solidFill>
              </a:defRPr>
            </a:lvl1pPr>
            <a:lvl2pPr marL="410526" indent="-164210">
              <a:spcAft>
                <a:spcPts val="342"/>
              </a:spcAft>
              <a:buFont typeface="Arial" panose="020B0604020202020204" pitchFamily="34" charset="0"/>
              <a:buChar char="̶"/>
              <a:defRPr>
                <a:solidFill>
                  <a:srgbClr val="FF0000"/>
                </a:solidFill>
              </a:defRPr>
            </a:lvl2pPr>
            <a:lvl3pPr marL="574737" indent="-164210">
              <a:spcAft>
                <a:spcPts val="342"/>
              </a:spcAft>
              <a:buFont typeface="Arial" panose="020B0604020202020204" pitchFamily="34" charset="0"/>
              <a:buChar char="•"/>
              <a:defRPr>
                <a:solidFill>
                  <a:srgbClr val="FF0000"/>
                </a:solidFill>
              </a:defRPr>
            </a:lvl3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EDFBAAA8-766D-49C9-8396-D970F48B1E3F}"/>
              </a:ext>
            </a:extLst>
          </p:cNvPr>
          <p:cNvSpPr>
            <a:spLocks noGrp="1" noChangeAspect="1"/>
          </p:cNvSpPr>
          <p:nvPr>
            <p:ph type="body" sz="quarter" idx="14"/>
          </p:nvPr>
        </p:nvSpPr>
        <p:spPr>
          <a:xfrm>
            <a:off x="7889094" y="1"/>
            <a:ext cx="4314157" cy="6858000"/>
          </a:xfrm>
          <a:custGeom>
            <a:avLst/>
            <a:gdLst>
              <a:gd name="connsiteX0" fmla="*/ 0 w 3770313"/>
              <a:gd name="connsiteY0" fmla="*/ 0 h 6375396"/>
              <a:gd name="connsiteX1" fmla="*/ 3770313 w 3770313"/>
              <a:gd name="connsiteY1" fmla="*/ 0 h 6375396"/>
              <a:gd name="connsiteX2" fmla="*/ 3770313 w 3770313"/>
              <a:gd name="connsiteY2" fmla="*/ 6375396 h 6375396"/>
              <a:gd name="connsiteX3" fmla="*/ 0 w 3770313"/>
              <a:gd name="connsiteY3" fmla="*/ 6375396 h 6375396"/>
              <a:gd name="connsiteX4" fmla="*/ 0 w 3770313"/>
              <a:gd name="connsiteY4" fmla="*/ 0 h 6375396"/>
              <a:gd name="connsiteX0" fmla="*/ 4334 w 3774647"/>
              <a:gd name="connsiteY0" fmla="*/ 0 h 6375396"/>
              <a:gd name="connsiteX1" fmla="*/ 3774647 w 3774647"/>
              <a:gd name="connsiteY1" fmla="*/ 0 h 6375396"/>
              <a:gd name="connsiteX2" fmla="*/ 3774647 w 3774647"/>
              <a:gd name="connsiteY2" fmla="*/ 6375396 h 6375396"/>
              <a:gd name="connsiteX3" fmla="*/ 0 w 3774647"/>
              <a:gd name="connsiteY3" fmla="*/ 4182569 h 6375396"/>
              <a:gd name="connsiteX4" fmla="*/ 4334 w 3774647"/>
              <a:gd name="connsiteY4" fmla="*/ 0 h 6375396"/>
              <a:gd name="connsiteX0" fmla="*/ 13001 w 3783314"/>
              <a:gd name="connsiteY0" fmla="*/ 0 h 6375396"/>
              <a:gd name="connsiteX1" fmla="*/ 3783314 w 3783314"/>
              <a:gd name="connsiteY1" fmla="*/ 0 h 6375396"/>
              <a:gd name="connsiteX2" fmla="*/ 3783314 w 3783314"/>
              <a:gd name="connsiteY2" fmla="*/ 6375396 h 6375396"/>
              <a:gd name="connsiteX3" fmla="*/ 0 w 3783314"/>
              <a:gd name="connsiteY3" fmla="*/ 4511498 h 6375396"/>
              <a:gd name="connsiteX4" fmla="*/ 13001 w 3783314"/>
              <a:gd name="connsiteY4" fmla="*/ 0 h 6375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3314" h="6375396">
                <a:moveTo>
                  <a:pt x="13001" y="0"/>
                </a:moveTo>
                <a:lnTo>
                  <a:pt x="3783314" y="0"/>
                </a:lnTo>
                <a:lnTo>
                  <a:pt x="3783314" y="6375396"/>
                </a:lnTo>
                <a:lnTo>
                  <a:pt x="0" y="4511498"/>
                </a:lnTo>
                <a:cubicBezTo>
                  <a:pt x="1445" y="3117308"/>
                  <a:pt x="11556" y="1394190"/>
                  <a:pt x="13001" y="0"/>
                </a:cubicBezTo>
                <a:close/>
              </a:path>
            </a:pathLst>
          </a:custGeom>
          <a:gradFill>
            <a:gsLst>
              <a:gs pos="83000">
                <a:srgbClr val="76B664">
                  <a:lumMod val="100000"/>
                  <a:alpha val="0"/>
                </a:srgbClr>
              </a:gs>
              <a:gs pos="0">
                <a:srgbClr val="008260"/>
              </a:gs>
              <a:gs pos="48000">
                <a:srgbClr val="76B664">
                  <a:lumMod val="100000"/>
                  <a:alpha val="75000"/>
                </a:srgbClr>
              </a:gs>
            </a:gsLst>
            <a:lin ang="4800000" scaled="0"/>
          </a:gradFill>
          <a:ln>
            <a:noFill/>
          </a:ln>
        </p:spPr>
        <p:txBody>
          <a:bodyPr lIns="792000" tIns="432000" rIns="108000" bIns="1800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5" name="Picture 14">
            <a:extLst>
              <a:ext uri="{FF2B5EF4-FFF2-40B4-BE49-F238E27FC236}">
                <a16:creationId xmlns:a16="http://schemas.microsoft.com/office/drawing/2014/main" id="{CBEFB5C2-72AF-4194-BCE7-F195311C74C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11" name="Slide Number Placeholder 5">
            <a:extLst>
              <a:ext uri="{FF2B5EF4-FFF2-40B4-BE49-F238E27FC236}">
                <a16:creationId xmlns:a16="http://schemas.microsoft.com/office/drawing/2014/main" id="{4EA54CB3-23C8-4872-B7A0-8756574E3123}"/>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4AD8DBE2-3C48-43C2-B338-7B02BAEE686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Tree>
    <p:extLst>
      <p:ext uri="{BB962C8B-B14F-4D97-AF65-F5344CB8AC3E}">
        <p14:creationId xmlns:p14="http://schemas.microsoft.com/office/powerpoint/2010/main" val="525836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arge Heading with Content">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6FAFF135-21D3-4E29-B890-033A9FA987BF}"/>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F4F4746E-CA9C-4189-8C1D-AD1B9AACAA95}"/>
              </a:ext>
            </a:extLst>
          </p:cNvPr>
          <p:cNvSpPr/>
          <p:nvPr userDrawn="1"/>
        </p:nvSpPr>
        <p:spPr>
          <a:xfrm>
            <a:off x="6182081" y="1"/>
            <a:ext cx="6009919" cy="68579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19" name="Picture 18" descr="Background pattern&#10;&#10;Description automatically generated">
            <a:extLst>
              <a:ext uri="{FF2B5EF4-FFF2-40B4-BE49-F238E27FC236}">
                <a16:creationId xmlns:a16="http://schemas.microsoft.com/office/drawing/2014/main" id="{AF9BD484-56E1-4D0A-B5D4-EFA0F02774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19653" y="3183188"/>
            <a:ext cx="3086401" cy="3674812"/>
          </a:xfrm>
          <a:prstGeom prst="rect">
            <a:avLst/>
          </a:prstGeom>
        </p:spPr>
      </p:pic>
      <p:sp>
        <p:nvSpPr>
          <p:cNvPr id="14" name="Picture Placeholder 4">
            <a:extLst>
              <a:ext uri="{FF2B5EF4-FFF2-40B4-BE49-F238E27FC236}">
                <a16:creationId xmlns:a16="http://schemas.microsoft.com/office/drawing/2014/main" id="{EDECB5AB-D918-4EB9-BC2B-73076E6D6E6C}"/>
              </a:ext>
            </a:extLst>
          </p:cNvPr>
          <p:cNvSpPr>
            <a:spLocks noGrp="1"/>
          </p:cNvSpPr>
          <p:nvPr>
            <p:ph type="pic" sz="quarter" idx="10"/>
          </p:nvPr>
        </p:nvSpPr>
        <p:spPr>
          <a:xfrm>
            <a:off x="5529776" y="2867734"/>
            <a:ext cx="1475873" cy="2087577"/>
          </a:xfrm>
        </p:spPr>
        <p:txBody>
          <a:bodyPr anchor="ctr"/>
          <a:lstStyle>
            <a:lvl1pPr algn="ctr">
              <a:defRPr>
                <a:latin typeface="+mn-lt"/>
              </a:defRPr>
            </a:lvl1pPr>
          </a:lstStyle>
          <a:p>
            <a:r>
              <a:rPr lang="en-US"/>
              <a:t>Click icon to add picture</a:t>
            </a:r>
            <a:endParaRPr lang="en-GB"/>
          </a:p>
        </p:txBody>
      </p:sp>
      <p:sp>
        <p:nvSpPr>
          <p:cNvPr id="13" name="Text Placeholder 12">
            <a:extLst>
              <a:ext uri="{FF2B5EF4-FFF2-40B4-BE49-F238E27FC236}">
                <a16:creationId xmlns:a16="http://schemas.microsoft.com/office/drawing/2014/main" id="{EDFBAAA8-766D-49C9-8396-D970F48B1E3F}"/>
              </a:ext>
            </a:extLst>
          </p:cNvPr>
          <p:cNvSpPr>
            <a:spLocks noGrp="1"/>
          </p:cNvSpPr>
          <p:nvPr>
            <p:ph type="body" sz="quarter" idx="14"/>
          </p:nvPr>
        </p:nvSpPr>
        <p:spPr>
          <a:xfrm>
            <a:off x="541878" y="1918530"/>
            <a:ext cx="4495956" cy="4405359"/>
          </a:xfrm>
          <a:prstGeom prst="rect">
            <a:avLst/>
          </a:prstGeom>
          <a:noFill/>
          <a:ln>
            <a:noFill/>
          </a:ln>
        </p:spPr>
        <p:txBody>
          <a:bodyPr lIns="0" tIns="0" rIns="0" bIns="0"/>
          <a:lstStyle>
            <a:lvl1pPr>
              <a:lnSpc>
                <a:spcPts val="5360"/>
              </a:lnSpc>
              <a:defRPr sz="5018">
                <a:solidFill>
                  <a:schemeClr val="accent4"/>
                </a:solidFill>
              </a:defRPr>
            </a:lvl1pPr>
            <a:lvl2pPr>
              <a:spcAft>
                <a:spcPts val="684"/>
              </a:spcAft>
              <a:buClr>
                <a:schemeClr val="accent1"/>
              </a:buClr>
              <a:defRPr>
                <a:solidFill>
                  <a:schemeClr val="tx2"/>
                </a:solidFill>
              </a:defRPr>
            </a:lvl2pPr>
            <a:lvl3pPr>
              <a:spcAft>
                <a:spcPts val="684"/>
              </a:spcAft>
              <a:buClr>
                <a:schemeClr val="accent1"/>
              </a:buClr>
              <a:defRPr>
                <a:solidFill>
                  <a:schemeClr val="tx2"/>
                </a:solidFill>
              </a:defRPr>
            </a:lvl3pPr>
            <a:lvl4pPr>
              <a:spcAft>
                <a:spcPts val="684"/>
              </a:spcAft>
              <a:buClr>
                <a:schemeClr val="accent1"/>
              </a:buClr>
              <a:defRPr>
                <a:solidFill>
                  <a:schemeClr val="tx2"/>
                </a:solidFill>
              </a:defRPr>
            </a:lvl4pPr>
            <a:lvl5pPr>
              <a:spcAft>
                <a:spcPts val="684"/>
              </a:spcAft>
              <a:buClr>
                <a:schemeClr val="accent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able Placeholder 16">
            <a:extLst>
              <a:ext uri="{FF2B5EF4-FFF2-40B4-BE49-F238E27FC236}">
                <a16:creationId xmlns:a16="http://schemas.microsoft.com/office/drawing/2014/main" id="{59750611-C861-403E-885F-054B9263F8FE}"/>
              </a:ext>
            </a:extLst>
          </p:cNvPr>
          <p:cNvSpPr>
            <a:spLocks noGrp="1"/>
          </p:cNvSpPr>
          <p:nvPr>
            <p:ph type="tbl" sz="quarter" idx="15"/>
          </p:nvPr>
        </p:nvSpPr>
        <p:spPr>
          <a:xfrm>
            <a:off x="8059931" y="1918529"/>
            <a:ext cx="3601667" cy="4374933"/>
          </a:xfrm>
        </p:spPr>
        <p:txBody>
          <a:bodyPr/>
          <a:lstStyle>
            <a:lvl1pPr>
              <a:defRPr>
                <a:solidFill>
                  <a:schemeClr val="bg1"/>
                </a:solidFill>
              </a:defRPr>
            </a:lvl1pPr>
          </a:lstStyle>
          <a:p>
            <a:endParaRPr lang="en-GB"/>
          </a:p>
        </p:txBody>
      </p:sp>
      <p:cxnSp>
        <p:nvCxnSpPr>
          <p:cNvPr id="20" name="Straight Connector 19">
            <a:extLst>
              <a:ext uri="{FF2B5EF4-FFF2-40B4-BE49-F238E27FC236}">
                <a16:creationId xmlns:a16="http://schemas.microsoft.com/office/drawing/2014/main" id="{9002E449-EEDC-4A3D-BB1B-EC66521250E6}"/>
              </a:ext>
            </a:extLst>
          </p:cNvPr>
          <p:cNvCxnSpPr>
            <a:cxnSpLocks/>
          </p:cNvCxnSpPr>
          <p:nvPr userDrawn="1"/>
        </p:nvCxnSpPr>
        <p:spPr>
          <a:xfrm>
            <a:off x="5089964" y="4960338"/>
            <a:ext cx="246591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 Placeholder 8">
            <a:extLst>
              <a:ext uri="{FF2B5EF4-FFF2-40B4-BE49-F238E27FC236}">
                <a16:creationId xmlns:a16="http://schemas.microsoft.com/office/drawing/2014/main" id="{33FAA55E-735F-43E1-87B6-4573F32C08D4}"/>
              </a:ext>
            </a:extLst>
          </p:cNvPr>
          <p:cNvSpPr>
            <a:spLocks noGrp="1"/>
          </p:cNvSpPr>
          <p:nvPr>
            <p:ph type="body" sz="quarter" idx="30" hasCustomPrompt="1"/>
          </p:nvPr>
        </p:nvSpPr>
        <p:spPr>
          <a:xfrm>
            <a:off x="5529775" y="5320640"/>
            <a:ext cx="2196241" cy="1263732"/>
          </a:xfrm>
        </p:spPr>
        <p:txBody>
          <a:bodyPr/>
          <a:lstStyle>
            <a:lvl1pPr>
              <a:lnSpc>
                <a:spcPts val="6728"/>
              </a:lnSpc>
              <a:spcBef>
                <a:spcPts val="684"/>
              </a:spcBef>
              <a:spcAft>
                <a:spcPts val="0"/>
              </a:spcAft>
              <a:defRPr sz="6728">
                <a:solidFill>
                  <a:schemeClr val="bg1"/>
                </a:solidFill>
              </a:defRPr>
            </a:lvl1pPr>
            <a:lvl2pPr marL="0" indent="0">
              <a:lnSpc>
                <a:spcPts val="1505"/>
              </a:lnSpc>
              <a:spcBef>
                <a:spcPts val="228"/>
              </a:spcBef>
              <a:spcAft>
                <a:spcPts val="0"/>
              </a:spcAft>
              <a:buNone/>
              <a:defRPr sz="1255">
                <a:solidFill>
                  <a:schemeClr val="bg1"/>
                </a:solidFill>
              </a:defRPr>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00</a:t>
            </a:r>
          </a:p>
          <a:p>
            <a:pPr lvl="1"/>
            <a:r>
              <a:rPr lang="en-US"/>
              <a:t>Second level</a:t>
            </a:r>
          </a:p>
        </p:txBody>
      </p:sp>
      <p:sp>
        <p:nvSpPr>
          <p:cNvPr id="15" name="Slide Number Placeholder 5">
            <a:extLst>
              <a:ext uri="{FF2B5EF4-FFF2-40B4-BE49-F238E27FC236}">
                <a16:creationId xmlns:a16="http://schemas.microsoft.com/office/drawing/2014/main" id="{83655C1F-010B-4E79-B870-95CB49F87DD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6C6F31E3-BBEB-467E-B692-F0C2DE797481}"/>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8" name="Picture 17">
            <a:extLst>
              <a:ext uri="{FF2B5EF4-FFF2-40B4-BE49-F238E27FC236}">
                <a16:creationId xmlns:a16="http://schemas.microsoft.com/office/drawing/2014/main" id="{653621E5-A829-445A-A86F-8E1903C0FFA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3245794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arge Heading &amp; Full Image">
    <p:spTree>
      <p:nvGrpSpPr>
        <p:cNvPr id="1" name=""/>
        <p:cNvGrpSpPr/>
        <p:nvPr/>
      </p:nvGrpSpPr>
      <p:grpSpPr>
        <a:xfrm>
          <a:off x="0" y="0"/>
          <a:ext cx="0" cy="0"/>
          <a:chOff x="0" y="0"/>
          <a:chExt cx="0" cy="0"/>
        </a:xfrm>
      </p:grpSpPr>
      <p:sp>
        <p:nvSpPr>
          <p:cNvPr id="18" name="Picture Placeholder 4">
            <a:extLst>
              <a:ext uri="{FF2B5EF4-FFF2-40B4-BE49-F238E27FC236}">
                <a16:creationId xmlns:a16="http://schemas.microsoft.com/office/drawing/2014/main" id="{613B426E-2C8D-4940-8AC4-01783F65E1AC}"/>
              </a:ext>
            </a:extLst>
          </p:cNvPr>
          <p:cNvSpPr>
            <a:spLocks noGrp="1"/>
          </p:cNvSpPr>
          <p:nvPr>
            <p:ph type="pic" sz="quarter" idx="10"/>
          </p:nvPr>
        </p:nvSpPr>
        <p:spPr>
          <a:xfrm>
            <a:off x="-1809" y="1"/>
            <a:ext cx="12193811" cy="6858000"/>
          </a:xfrm>
        </p:spPr>
        <p:txBody>
          <a:bodyPr anchor="ctr"/>
          <a:lstStyle>
            <a:lvl1pPr algn="ctr">
              <a:defRPr>
                <a:latin typeface="+mn-lt"/>
              </a:defRPr>
            </a:lvl1pPr>
          </a:lstStyle>
          <a:p>
            <a:r>
              <a:rPr lang="en-US"/>
              <a:t>Click icon to add picture</a:t>
            </a:r>
            <a:endParaRPr lang="en-GB"/>
          </a:p>
        </p:txBody>
      </p:sp>
      <p:sp>
        <p:nvSpPr>
          <p:cNvPr id="13" name="Text Placeholder 12">
            <a:extLst>
              <a:ext uri="{FF2B5EF4-FFF2-40B4-BE49-F238E27FC236}">
                <a16:creationId xmlns:a16="http://schemas.microsoft.com/office/drawing/2014/main" id="{EDFBAAA8-766D-49C9-8396-D970F48B1E3F}"/>
              </a:ext>
            </a:extLst>
          </p:cNvPr>
          <p:cNvSpPr>
            <a:spLocks noGrp="1"/>
          </p:cNvSpPr>
          <p:nvPr>
            <p:ph type="body" sz="quarter" idx="14"/>
          </p:nvPr>
        </p:nvSpPr>
        <p:spPr>
          <a:xfrm>
            <a:off x="541876" y="1672017"/>
            <a:ext cx="4862035" cy="4651872"/>
          </a:xfrm>
          <a:prstGeom prst="rect">
            <a:avLst/>
          </a:prstGeom>
          <a:noFill/>
          <a:ln>
            <a:noFill/>
          </a:ln>
        </p:spPr>
        <p:txBody>
          <a:bodyPr lIns="0" tIns="0" rIns="0" bIns="0"/>
          <a:lstStyle>
            <a:lvl1pPr>
              <a:lnSpc>
                <a:spcPts val="4903"/>
              </a:lnSpc>
              <a:spcAft>
                <a:spcPts val="4105"/>
              </a:spcAft>
              <a:defRPr sz="4676">
                <a:solidFill>
                  <a:schemeClr val="bg1"/>
                </a:solidFill>
              </a:defRPr>
            </a:lvl1pPr>
            <a:lvl2pPr>
              <a:spcAft>
                <a:spcPts val="684"/>
              </a:spcAft>
              <a:buClr>
                <a:schemeClr val="bg1"/>
              </a:buClr>
              <a:defRPr>
                <a:solidFill>
                  <a:schemeClr val="bg1"/>
                </a:solidFill>
              </a:defRPr>
            </a:lvl2pPr>
            <a:lvl3pPr>
              <a:spcAft>
                <a:spcPts val="684"/>
              </a:spcAft>
              <a:buClr>
                <a:schemeClr val="bg1"/>
              </a:buClr>
              <a:defRPr>
                <a:solidFill>
                  <a:schemeClr val="bg1"/>
                </a:solidFill>
              </a:defRPr>
            </a:lvl3pPr>
            <a:lvl4pPr>
              <a:spcAft>
                <a:spcPts val="684"/>
              </a:spcAft>
              <a:buClr>
                <a:schemeClr val="bg1"/>
              </a:buClr>
              <a:defRPr>
                <a:solidFill>
                  <a:schemeClr val="bg1"/>
                </a:solidFill>
              </a:defRPr>
            </a:lvl4pPr>
            <a:lvl5pPr>
              <a:spcAft>
                <a:spcPts val="684"/>
              </a:spcAft>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2">
            <a:extLst>
              <a:ext uri="{FF2B5EF4-FFF2-40B4-BE49-F238E27FC236}">
                <a16:creationId xmlns:a16="http://schemas.microsoft.com/office/drawing/2014/main" id="{1B4489FA-A647-45E9-8095-E1C89D980C2F}"/>
              </a:ext>
            </a:extLst>
          </p:cNvPr>
          <p:cNvSpPr>
            <a:spLocks noGrp="1" noChangeAspect="1"/>
          </p:cNvSpPr>
          <p:nvPr>
            <p:ph type="body" sz="quarter" idx="15"/>
          </p:nvPr>
        </p:nvSpPr>
        <p:spPr>
          <a:xfrm>
            <a:off x="5987385" y="2015492"/>
            <a:ext cx="6215868" cy="4842509"/>
          </a:xfrm>
          <a:custGeom>
            <a:avLst/>
            <a:gdLst>
              <a:gd name="connsiteX0" fmla="*/ 0 w 5443880"/>
              <a:gd name="connsiteY0" fmla="*/ 0 h 5016501"/>
              <a:gd name="connsiteX1" fmla="*/ 5443880 w 5443880"/>
              <a:gd name="connsiteY1" fmla="*/ 0 h 5016501"/>
              <a:gd name="connsiteX2" fmla="*/ 5443880 w 5443880"/>
              <a:gd name="connsiteY2" fmla="*/ 5016501 h 5016501"/>
              <a:gd name="connsiteX3" fmla="*/ 0 w 5443880"/>
              <a:gd name="connsiteY3" fmla="*/ 5016501 h 5016501"/>
              <a:gd name="connsiteX4" fmla="*/ 0 w 5443880"/>
              <a:gd name="connsiteY4" fmla="*/ 0 h 5016501"/>
              <a:gd name="connsiteX0" fmla="*/ 7145 w 5451025"/>
              <a:gd name="connsiteY0" fmla="*/ 0 h 5016501"/>
              <a:gd name="connsiteX1" fmla="*/ 5451025 w 5451025"/>
              <a:gd name="connsiteY1" fmla="*/ 0 h 5016501"/>
              <a:gd name="connsiteX2" fmla="*/ 5451025 w 5451025"/>
              <a:gd name="connsiteY2" fmla="*/ 5016501 h 5016501"/>
              <a:gd name="connsiteX3" fmla="*/ 7145 w 5451025"/>
              <a:gd name="connsiteY3" fmla="*/ 5016501 h 5016501"/>
              <a:gd name="connsiteX4" fmla="*/ 0 w 5451025"/>
              <a:gd name="connsiteY4" fmla="*/ 2786064 h 5016501"/>
              <a:gd name="connsiteX5" fmla="*/ 7145 w 5451025"/>
              <a:gd name="connsiteY5" fmla="*/ 0 h 5016501"/>
              <a:gd name="connsiteX0" fmla="*/ 0 w 5451025"/>
              <a:gd name="connsiteY0" fmla="*/ 2826040 h 5056477"/>
              <a:gd name="connsiteX1" fmla="*/ 5451025 w 5451025"/>
              <a:gd name="connsiteY1" fmla="*/ 39976 h 5056477"/>
              <a:gd name="connsiteX2" fmla="*/ 5451025 w 5451025"/>
              <a:gd name="connsiteY2" fmla="*/ 5056477 h 5056477"/>
              <a:gd name="connsiteX3" fmla="*/ 7145 w 5451025"/>
              <a:gd name="connsiteY3" fmla="*/ 5056477 h 5056477"/>
              <a:gd name="connsiteX4" fmla="*/ 0 w 5451025"/>
              <a:gd name="connsiteY4" fmla="*/ 2826040 h 5056477"/>
              <a:gd name="connsiteX0" fmla="*/ 0 w 5451025"/>
              <a:gd name="connsiteY0" fmla="*/ 2786064 h 5016501"/>
              <a:gd name="connsiteX1" fmla="*/ 5451025 w 5451025"/>
              <a:gd name="connsiteY1" fmla="*/ 0 h 5016501"/>
              <a:gd name="connsiteX2" fmla="*/ 5451025 w 5451025"/>
              <a:gd name="connsiteY2" fmla="*/ 5016501 h 5016501"/>
              <a:gd name="connsiteX3" fmla="*/ 7145 w 5451025"/>
              <a:gd name="connsiteY3" fmla="*/ 5016501 h 5016501"/>
              <a:gd name="connsiteX4" fmla="*/ 0 w 5451025"/>
              <a:gd name="connsiteY4" fmla="*/ 2786064 h 5016501"/>
              <a:gd name="connsiteX0" fmla="*/ 0 w 5451025"/>
              <a:gd name="connsiteY0" fmla="*/ 2786064 h 5016501"/>
              <a:gd name="connsiteX1" fmla="*/ 5451025 w 5451025"/>
              <a:gd name="connsiteY1" fmla="*/ 0 h 5016501"/>
              <a:gd name="connsiteX2" fmla="*/ 5451025 w 5451025"/>
              <a:gd name="connsiteY2" fmla="*/ 5016501 h 5016501"/>
              <a:gd name="connsiteX3" fmla="*/ 7145 w 5451025"/>
              <a:gd name="connsiteY3" fmla="*/ 5016501 h 5016501"/>
              <a:gd name="connsiteX4" fmla="*/ 0 w 5451025"/>
              <a:gd name="connsiteY4" fmla="*/ 2786064 h 5016501"/>
              <a:gd name="connsiteX0" fmla="*/ 0 w 5451025"/>
              <a:gd name="connsiteY0" fmla="*/ 2978945 h 5209382"/>
              <a:gd name="connsiteX1" fmla="*/ 5451025 w 5451025"/>
              <a:gd name="connsiteY1" fmla="*/ 0 h 5209382"/>
              <a:gd name="connsiteX2" fmla="*/ 5451025 w 5451025"/>
              <a:gd name="connsiteY2" fmla="*/ 5209382 h 5209382"/>
              <a:gd name="connsiteX3" fmla="*/ 7145 w 5451025"/>
              <a:gd name="connsiteY3" fmla="*/ 5209382 h 5209382"/>
              <a:gd name="connsiteX4" fmla="*/ 0 w 5451025"/>
              <a:gd name="connsiteY4" fmla="*/ 2978945 h 5209382"/>
              <a:gd name="connsiteX0" fmla="*/ 0 w 5451025"/>
              <a:gd name="connsiteY0" fmla="*/ 2978945 h 5209382"/>
              <a:gd name="connsiteX1" fmla="*/ 5451025 w 5451025"/>
              <a:gd name="connsiteY1" fmla="*/ 0 h 5209382"/>
              <a:gd name="connsiteX2" fmla="*/ 5451025 w 5451025"/>
              <a:gd name="connsiteY2" fmla="*/ 5209382 h 5209382"/>
              <a:gd name="connsiteX3" fmla="*/ 7145 w 5451025"/>
              <a:gd name="connsiteY3" fmla="*/ 5209382 h 5209382"/>
              <a:gd name="connsiteX4" fmla="*/ 0 w 5451025"/>
              <a:gd name="connsiteY4" fmla="*/ 2978945 h 5209382"/>
              <a:gd name="connsiteX0" fmla="*/ 0 w 5451025"/>
              <a:gd name="connsiteY0" fmla="*/ 3107532 h 5337969"/>
              <a:gd name="connsiteX1" fmla="*/ 5451025 w 5451025"/>
              <a:gd name="connsiteY1" fmla="*/ 0 h 5337969"/>
              <a:gd name="connsiteX2" fmla="*/ 5451025 w 5451025"/>
              <a:gd name="connsiteY2" fmla="*/ 5337969 h 5337969"/>
              <a:gd name="connsiteX3" fmla="*/ 7145 w 5451025"/>
              <a:gd name="connsiteY3" fmla="*/ 5337969 h 5337969"/>
              <a:gd name="connsiteX4" fmla="*/ 0 w 5451025"/>
              <a:gd name="connsiteY4" fmla="*/ 3107532 h 5337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1025" h="5337969">
                <a:moveTo>
                  <a:pt x="0" y="3107532"/>
                </a:moveTo>
                <a:lnTo>
                  <a:pt x="5451025" y="0"/>
                </a:lnTo>
                <a:lnTo>
                  <a:pt x="5451025" y="5337969"/>
                </a:lnTo>
                <a:lnTo>
                  <a:pt x="7145" y="5337969"/>
                </a:lnTo>
                <a:cubicBezTo>
                  <a:pt x="4763" y="4594490"/>
                  <a:pt x="2382" y="3851011"/>
                  <a:pt x="0" y="3107532"/>
                </a:cubicBezTo>
                <a:close/>
              </a:path>
            </a:pathLst>
          </a:custGeom>
          <a:gradFill flip="none" rotWithShape="1">
            <a:gsLst>
              <a:gs pos="83000">
                <a:srgbClr val="76B664">
                  <a:lumMod val="100000"/>
                  <a:alpha val="0"/>
                </a:srgbClr>
              </a:gs>
              <a:gs pos="0">
                <a:schemeClr val="accent2"/>
              </a:gs>
              <a:gs pos="48000">
                <a:srgbClr val="76B664">
                  <a:lumMod val="100000"/>
                  <a:alpha val="75000"/>
                </a:srgbClr>
              </a:gs>
            </a:gsLst>
            <a:lin ang="18900000" scaled="1"/>
            <a:tileRect/>
          </a:gradFill>
          <a:ln>
            <a:noFill/>
          </a:ln>
        </p:spPr>
        <p:txBody>
          <a:bodyPr lIns="1800000" tIns="3060000" rIns="108000" bIns="180000"/>
          <a:lstStyle>
            <a:lvl1pPr>
              <a:defRPr b="1" cap="all" baseline="0">
                <a:solidFill>
                  <a:schemeClr val="bg1"/>
                </a:solidFill>
              </a:defRPr>
            </a:lvl1pPr>
            <a:lvl2pPr>
              <a:buClr>
                <a:schemeClr val="bg1"/>
              </a:buClr>
              <a:defRPr cap="all" baseline="0">
                <a:solidFill>
                  <a:schemeClr val="bg1"/>
                </a:solidFill>
              </a:defRPr>
            </a:lvl2pPr>
            <a:lvl3pPr>
              <a:buClr>
                <a:schemeClr val="bg1"/>
              </a:buClr>
              <a:defRPr cap="all" baseline="0">
                <a:solidFill>
                  <a:schemeClr val="bg1"/>
                </a:solidFill>
              </a:defRPr>
            </a:lvl3pPr>
            <a:lvl4pPr>
              <a:defRPr cap="all" baseline="0">
                <a:solidFill>
                  <a:schemeClr val="bg1"/>
                </a:solidFill>
              </a:defRPr>
            </a:lvl4pPr>
            <a:lvl5pPr>
              <a:defRPr cap="all"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a:extLst>
              <a:ext uri="{FF2B5EF4-FFF2-40B4-BE49-F238E27FC236}">
                <a16:creationId xmlns:a16="http://schemas.microsoft.com/office/drawing/2014/main" id="{D7A107B4-4441-44B8-B96B-3AD1B43D6B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8015" y="4374125"/>
            <a:ext cx="637787" cy="317986"/>
          </a:xfrm>
          <a:prstGeom prst="rect">
            <a:avLst/>
          </a:prstGeom>
        </p:spPr>
      </p:pic>
      <p:pic>
        <p:nvPicPr>
          <p:cNvPr id="12" name="Picture 11">
            <a:extLst>
              <a:ext uri="{FF2B5EF4-FFF2-40B4-BE49-F238E27FC236}">
                <a16:creationId xmlns:a16="http://schemas.microsoft.com/office/drawing/2014/main" id="{F4402D35-D5AA-474F-B280-2B365039604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14" name="Slide Number Placeholder 5">
            <a:extLst>
              <a:ext uri="{FF2B5EF4-FFF2-40B4-BE49-F238E27FC236}">
                <a16:creationId xmlns:a16="http://schemas.microsoft.com/office/drawing/2014/main" id="{161B38A1-3F71-4653-9B75-01B0BE596BD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7" name="Footer Placeholder 3">
            <a:extLst>
              <a:ext uri="{FF2B5EF4-FFF2-40B4-BE49-F238E27FC236}">
                <a16:creationId xmlns:a16="http://schemas.microsoft.com/office/drawing/2014/main" id="{535EDAB9-6306-4606-B376-E58EDF205D43}"/>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Tree>
    <p:extLst>
      <p:ext uri="{BB962C8B-B14F-4D97-AF65-F5344CB8AC3E}">
        <p14:creationId xmlns:p14="http://schemas.microsoft.com/office/powerpoint/2010/main" val="14793717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Gree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8EB7B3DA-1774-4AB6-AB6D-8C49B0C2C50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B7F8E8C3-28C0-44A9-8E57-690404078DC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3" name="Picture 12">
            <a:extLst>
              <a:ext uri="{FF2B5EF4-FFF2-40B4-BE49-F238E27FC236}">
                <a16:creationId xmlns:a16="http://schemas.microsoft.com/office/drawing/2014/main" id="{F3764008-77B6-46E2-A3FA-F44402CD1EF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9542129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3863607-08C7-42AE-AFB7-4FB1A5BC2C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FA6427F3-4084-4F21-BE8A-47431453835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96D4C6C9-CC28-4C90-8D23-CD7EBCF5768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3" name="Picture 12">
            <a:extLst>
              <a:ext uri="{FF2B5EF4-FFF2-40B4-BE49-F238E27FC236}">
                <a16:creationId xmlns:a16="http://schemas.microsoft.com/office/drawing/2014/main" id="{C285F285-B539-4295-B5CD-33EB400C642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1117255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Zero carbon strategy - opt 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FB1E596-8056-4DF4-84B5-115FF939EB3E}"/>
              </a:ext>
            </a:extLst>
          </p:cNvPr>
          <p:cNvGrpSpPr/>
          <p:nvPr userDrawn="1"/>
        </p:nvGrpSpPr>
        <p:grpSpPr>
          <a:xfrm>
            <a:off x="541189" y="4212953"/>
            <a:ext cx="11133464" cy="1957838"/>
            <a:chOff x="596576" y="4644000"/>
            <a:chExt cx="12272904" cy="2158154"/>
          </a:xfrm>
        </p:grpSpPr>
        <p:sp>
          <p:nvSpPr>
            <p:cNvPr id="8" name="Rectangle 7">
              <a:extLst>
                <a:ext uri="{FF2B5EF4-FFF2-40B4-BE49-F238E27FC236}">
                  <a16:creationId xmlns:a16="http://schemas.microsoft.com/office/drawing/2014/main" id="{3D1D2661-2685-4403-A325-389AD65ECD07}"/>
                </a:ext>
              </a:extLst>
            </p:cNvPr>
            <p:cNvSpPr/>
            <p:nvPr userDrawn="1"/>
          </p:nvSpPr>
          <p:spPr>
            <a:xfrm>
              <a:off x="596576" y="4644000"/>
              <a:ext cx="12272904" cy="2158154"/>
            </a:xfrm>
            <a:prstGeom prst="rect">
              <a:avLst/>
            </a:prstGeom>
            <a:gradFill flip="none" rotWithShape="1">
              <a:gsLst>
                <a:gs pos="0">
                  <a:schemeClr val="accent1"/>
                </a:gs>
                <a:gs pos="100000">
                  <a:schemeClr val="accent2"/>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5" name="Oval 4">
              <a:extLst>
                <a:ext uri="{FF2B5EF4-FFF2-40B4-BE49-F238E27FC236}">
                  <a16:creationId xmlns:a16="http://schemas.microsoft.com/office/drawing/2014/main" id="{496B177A-0B4F-4ADE-A629-285D7F204856}"/>
                </a:ext>
              </a:extLst>
            </p:cNvPr>
            <p:cNvSpPr>
              <a:spLocks noChangeAspect="1"/>
            </p:cNvSpPr>
            <p:nvPr userDrawn="1"/>
          </p:nvSpPr>
          <p:spPr>
            <a:xfrm>
              <a:off x="6000273"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0" name="Oval 39">
              <a:extLst>
                <a:ext uri="{FF2B5EF4-FFF2-40B4-BE49-F238E27FC236}">
                  <a16:creationId xmlns:a16="http://schemas.microsoft.com/office/drawing/2014/main" id="{FF611655-F846-42DF-AC1C-87FFD0D6B4A7}"/>
                </a:ext>
              </a:extLst>
            </p:cNvPr>
            <p:cNvSpPr>
              <a:spLocks noChangeAspect="1"/>
            </p:cNvSpPr>
            <p:nvPr userDrawn="1"/>
          </p:nvSpPr>
          <p:spPr>
            <a:xfrm>
              <a:off x="3570339"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1" name="Oval 40">
              <a:extLst>
                <a:ext uri="{FF2B5EF4-FFF2-40B4-BE49-F238E27FC236}">
                  <a16:creationId xmlns:a16="http://schemas.microsoft.com/office/drawing/2014/main" id="{10F1FCA2-F069-48D9-A42D-37FFBAF940E6}"/>
                </a:ext>
              </a:extLst>
            </p:cNvPr>
            <p:cNvSpPr>
              <a:spLocks noChangeAspect="1"/>
            </p:cNvSpPr>
            <p:nvPr userDrawn="1"/>
          </p:nvSpPr>
          <p:spPr>
            <a:xfrm>
              <a:off x="1140405"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2" name="Oval 41">
              <a:extLst>
                <a:ext uri="{FF2B5EF4-FFF2-40B4-BE49-F238E27FC236}">
                  <a16:creationId xmlns:a16="http://schemas.microsoft.com/office/drawing/2014/main" id="{97DE8BD7-65C6-4DAF-A98F-B11375D21004}"/>
                </a:ext>
              </a:extLst>
            </p:cNvPr>
            <p:cNvSpPr>
              <a:spLocks noChangeAspect="1"/>
            </p:cNvSpPr>
            <p:nvPr userDrawn="1"/>
          </p:nvSpPr>
          <p:spPr>
            <a:xfrm>
              <a:off x="8430207"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3" name="Oval 42">
              <a:extLst>
                <a:ext uri="{FF2B5EF4-FFF2-40B4-BE49-F238E27FC236}">
                  <a16:creationId xmlns:a16="http://schemas.microsoft.com/office/drawing/2014/main" id="{798BB4E5-52C0-4972-A568-1838B4E69927}"/>
                </a:ext>
              </a:extLst>
            </p:cNvPr>
            <p:cNvSpPr>
              <a:spLocks noChangeAspect="1"/>
            </p:cNvSpPr>
            <p:nvPr userDrawn="1"/>
          </p:nvSpPr>
          <p:spPr>
            <a:xfrm>
              <a:off x="10860142"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grpSp>
      <p:grpSp>
        <p:nvGrpSpPr>
          <p:cNvPr id="39" name="Group 38">
            <a:extLst>
              <a:ext uri="{FF2B5EF4-FFF2-40B4-BE49-F238E27FC236}">
                <a16:creationId xmlns:a16="http://schemas.microsoft.com/office/drawing/2014/main" id="{ECFAE046-4647-43D0-A7D9-3674D3129258}"/>
              </a:ext>
            </a:extLst>
          </p:cNvPr>
          <p:cNvGrpSpPr/>
          <p:nvPr userDrawn="1"/>
        </p:nvGrpSpPr>
        <p:grpSpPr>
          <a:xfrm>
            <a:off x="525524" y="2115097"/>
            <a:ext cx="11133464" cy="2049825"/>
            <a:chOff x="460860" y="2331503"/>
            <a:chExt cx="9763526" cy="2259552"/>
          </a:xfrm>
        </p:grpSpPr>
        <p:sp>
          <p:nvSpPr>
            <p:cNvPr id="35" name="Rectangle 34">
              <a:extLst>
                <a:ext uri="{FF2B5EF4-FFF2-40B4-BE49-F238E27FC236}">
                  <a16:creationId xmlns:a16="http://schemas.microsoft.com/office/drawing/2014/main" id="{27B5A2CF-9625-4CF2-988F-A27AEAE588A8}"/>
                </a:ext>
              </a:extLst>
            </p:cNvPr>
            <p:cNvSpPr/>
            <p:nvPr userDrawn="1"/>
          </p:nvSpPr>
          <p:spPr>
            <a:xfrm>
              <a:off x="460860" y="2331503"/>
              <a:ext cx="9763526" cy="21018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8" name="Isosceles Triangle 37">
              <a:extLst>
                <a:ext uri="{FF2B5EF4-FFF2-40B4-BE49-F238E27FC236}">
                  <a16:creationId xmlns:a16="http://schemas.microsoft.com/office/drawing/2014/main" id="{8FAA40E6-2979-450E-8BB6-99221097FD72}"/>
                </a:ext>
              </a:extLst>
            </p:cNvPr>
            <p:cNvSpPr/>
            <p:nvPr userDrawn="1"/>
          </p:nvSpPr>
          <p:spPr>
            <a:xfrm rot="10800000">
              <a:off x="5122333" y="4411352"/>
              <a:ext cx="438150" cy="179703"/>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grpSp>
      <p:pic>
        <p:nvPicPr>
          <p:cNvPr id="26" name="Picture 25" descr="A picture containing text, pool ball&#10;&#10;Description automatically generated">
            <a:extLst>
              <a:ext uri="{FF2B5EF4-FFF2-40B4-BE49-F238E27FC236}">
                <a16:creationId xmlns:a16="http://schemas.microsoft.com/office/drawing/2014/main" id="{69044979-5729-444D-B06B-9EE0726F8B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3958" y="2370871"/>
            <a:ext cx="1573243" cy="1457814"/>
          </a:xfrm>
          <a:prstGeom prst="rect">
            <a:avLst/>
          </a:prstGeom>
        </p:spPr>
      </p:pic>
      <p:pic>
        <p:nvPicPr>
          <p:cNvPr id="28" name="Picture 27">
            <a:extLst>
              <a:ext uri="{FF2B5EF4-FFF2-40B4-BE49-F238E27FC236}">
                <a16:creationId xmlns:a16="http://schemas.microsoft.com/office/drawing/2014/main" id="{80BE6972-48BA-4C51-B0E4-2E361D0666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1795" y="2370137"/>
            <a:ext cx="1573243" cy="1457814"/>
          </a:xfrm>
          <a:prstGeom prst="rect">
            <a:avLst/>
          </a:prstGeom>
        </p:spPr>
      </p:pic>
      <p:pic>
        <p:nvPicPr>
          <p:cNvPr id="30" name="Picture 29" descr="A picture containing arrow&#10;&#10;Description automatically generated">
            <a:extLst>
              <a:ext uri="{FF2B5EF4-FFF2-40B4-BE49-F238E27FC236}">
                <a16:creationId xmlns:a16="http://schemas.microsoft.com/office/drawing/2014/main" id="{5945CE4E-0D8F-4703-9F2F-775A0328D20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6121" y="2370871"/>
            <a:ext cx="1573243" cy="1457814"/>
          </a:xfrm>
          <a:prstGeom prst="rect">
            <a:avLst/>
          </a:prstGeom>
        </p:spPr>
      </p:pic>
      <p:pic>
        <p:nvPicPr>
          <p:cNvPr id="32" name="Picture 31" descr="A picture containing website&#10;&#10;Description automatically generated">
            <a:extLst>
              <a:ext uri="{FF2B5EF4-FFF2-40B4-BE49-F238E27FC236}">
                <a16:creationId xmlns:a16="http://schemas.microsoft.com/office/drawing/2014/main" id="{BDA67A19-2D6C-47AD-9480-081EA3DC24C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57876" y="2370871"/>
            <a:ext cx="1573243" cy="1457814"/>
          </a:xfrm>
          <a:prstGeom prst="rect">
            <a:avLst/>
          </a:prstGeom>
        </p:spPr>
      </p:pic>
      <p:pic>
        <p:nvPicPr>
          <p:cNvPr id="34" name="Picture 33" descr="A picture containing diagram&#10;&#10;Description automatically generated">
            <a:extLst>
              <a:ext uri="{FF2B5EF4-FFF2-40B4-BE49-F238E27FC236}">
                <a16:creationId xmlns:a16="http://schemas.microsoft.com/office/drawing/2014/main" id="{4B0785D7-516B-4A91-A497-2FF489A0244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090039" y="2370137"/>
            <a:ext cx="1573243" cy="1457814"/>
          </a:xfrm>
          <a:prstGeom prst="rect">
            <a:avLst/>
          </a:prstGeom>
        </p:spPr>
      </p:pic>
      <p:pic>
        <p:nvPicPr>
          <p:cNvPr id="7" name="Picture 6">
            <a:extLst>
              <a:ext uri="{FF2B5EF4-FFF2-40B4-BE49-F238E27FC236}">
                <a16:creationId xmlns:a16="http://schemas.microsoft.com/office/drawing/2014/main" id="{63863607-08C7-42AE-AFB7-4FB1A5BC2C94}"/>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4" y="1479359"/>
            <a:ext cx="11142529" cy="584630"/>
          </a:xfrm>
        </p:spPr>
        <p:txBody>
          <a:bodyPr/>
          <a:lstStyle>
            <a:lvl1pPr>
              <a:defRPr>
                <a:solidFill>
                  <a:schemeClr val="accent5"/>
                </a:solidFill>
                <a:latin typeface="+mn-lt"/>
              </a:defRPr>
            </a:lvl1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29149AF-9C42-48B4-825C-14BF6C0EF0B1}"/>
              </a:ext>
            </a:extLst>
          </p:cNvPr>
          <p:cNvSpPr>
            <a:spLocks noGrp="1"/>
          </p:cNvSpPr>
          <p:nvPr>
            <p:ph type="body" sz="quarter" idx="14"/>
          </p:nvPr>
        </p:nvSpPr>
        <p:spPr>
          <a:xfrm>
            <a:off x="856121" y="2962528"/>
            <a:ext cx="1573243" cy="561826"/>
          </a:xfrm>
        </p:spPr>
        <p:txBody>
          <a:bodyPr anchor="t"/>
          <a:lstStyle>
            <a:lvl1pPr algn="ctr">
              <a:defRPr sz="1425">
                <a:solidFill>
                  <a:schemeClr val="bg1"/>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21C4C197-86A1-4D54-BAE0-52599C71D5A8}"/>
              </a:ext>
            </a:extLst>
          </p:cNvPr>
          <p:cNvSpPr>
            <a:spLocks noGrp="1"/>
          </p:cNvSpPr>
          <p:nvPr>
            <p:ph type="body" sz="quarter" idx="15"/>
          </p:nvPr>
        </p:nvSpPr>
        <p:spPr>
          <a:xfrm>
            <a:off x="3103396" y="2962131"/>
            <a:ext cx="1557228" cy="562222"/>
          </a:xfrm>
        </p:spPr>
        <p:txBody>
          <a:bodyPr anchor="t"/>
          <a:lstStyle>
            <a:lvl1pPr algn="ctr">
              <a:defRPr sz="1425">
                <a:solidFill>
                  <a:schemeClr val="bg1"/>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7DF90C8D-6F44-4719-B1F9-00DE3C59B7EB}"/>
              </a:ext>
            </a:extLst>
          </p:cNvPr>
          <p:cNvSpPr>
            <a:spLocks noGrp="1"/>
          </p:cNvSpPr>
          <p:nvPr>
            <p:ph type="body" sz="quarter" idx="16"/>
          </p:nvPr>
        </p:nvSpPr>
        <p:spPr>
          <a:xfrm>
            <a:off x="5321300" y="2960636"/>
            <a:ext cx="1573243" cy="563717"/>
          </a:xfrm>
        </p:spPr>
        <p:txBody>
          <a:bodyPr anchor="t"/>
          <a:lstStyle>
            <a:lvl1pPr algn="ctr">
              <a:defRPr sz="1425">
                <a:solidFill>
                  <a:schemeClr val="bg1"/>
                </a:solidFill>
              </a:defRPr>
            </a:lvl1pPr>
          </a:lstStyle>
          <a:p>
            <a:pPr lvl="0"/>
            <a:r>
              <a:rPr lang="en-US"/>
              <a:t>Click to edit Master text styles</a:t>
            </a:r>
          </a:p>
        </p:txBody>
      </p:sp>
      <p:sp>
        <p:nvSpPr>
          <p:cNvPr id="15" name="Text Placeholder 11">
            <a:extLst>
              <a:ext uri="{FF2B5EF4-FFF2-40B4-BE49-F238E27FC236}">
                <a16:creationId xmlns:a16="http://schemas.microsoft.com/office/drawing/2014/main" id="{9F7D9D7F-1E28-46F5-B8DD-FB41F8554A6D}"/>
              </a:ext>
            </a:extLst>
          </p:cNvPr>
          <p:cNvSpPr>
            <a:spLocks noGrp="1"/>
          </p:cNvSpPr>
          <p:nvPr>
            <p:ph type="body" sz="quarter" idx="17"/>
          </p:nvPr>
        </p:nvSpPr>
        <p:spPr>
          <a:xfrm>
            <a:off x="7552560"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16" name="Text Placeholder 11">
            <a:extLst>
              <a:ext uri="{FF2B5EF4-FFF2-40B4-BE49-F238E27FC236}">
                <a16:creationId xmlns:a16="http://schemas.microsoft.com/office/drawing/2014/main" id="{E6B219B0-6D8E-4504-8C9B-744DCB1B7290}"/>
              </a:ext>
            </a:extLst>
          </p:cNvPr>
          <p:cNvSpPr>
            <a:spLocks noGrp="1"/>
          </p:cNvSpPr>
          <p:nvPr>
            <p:ph type="body" sz="quarter" idx="18"/>
          </p:nvPr>
        </p:nvSpPr>
        <p:spPr>
          <a:xfrm>
            <a:off x="9789136"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17" name="Text Placeholder 11">
            <a:extLst>
              <a:ext uri="{FF2B5EF4-FFF2-40B4-BE49-F238E27FC236}">
                <a16:creationId xmlns:a16="http://schemas.microsoft.com/office/drawing/2014/main" id="{97F2D32F-2C8D-4888-B4A0-3C5EBECA689C}"/>
              </a:ext>
            </a:extLst>
          </p:cNvPr>
          <p:cNvSpPr>
            <a:spLocks noGrp="1"/>
          </p:cNvSpPr>
          <p:nvPr>
            <p:ph type="body" sz="quarter" idx="19"/>
          </p:nvPr>
        </p:nvSpPr>
        <p:spPr>
          <a:xfrm>
            <a:off x="1033827" y="5445338"/>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18" name="Text Placeholder 11">
            <a:extLst>
              <a:ext uri="{FF2B5EF4-FFF2-40B4-BE49-F238E27FC236}">
                <a16:creationId xmlns:a16="http://schemas.microsoft.com/office/drawing/2014/main" id="{846513ED-0882-40F8-A1A0-D33D0B21A0D3}"/>
              </a:ext>
            </a:extLst>
          </p:cNvPr>
          <p:cNvSpPr>
            <a:spLocks noGrp="1"/>
          </p:cNvSpPr>
          <p:nvPr>
            <p:ph type="body" sz="quarter" idx="20"/>
          </p:nvPr>
        </p:nvSpPr>
        <p:spPr>
          <a:xfrm>
            <a:off x="3238861"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19" name="Text Placeholder 11">
            <a:extLst>
              <a:ext uri="{FF2B5EF4-FFF2-40B4-BE49-F238E27FC236}">
                <a16:creationId xmlns:a16="http://schemas.microsoft.com/office/drawing/2014/main" id="{9D2F60E7-4277-4422-88B8-75A05027214C}"/>
              </a:ext>
            </a:extLst>
          </p:cNvPr>
          <p:cNvSpPr>
            <a:spLocks noGrp="1"/>
          </p:cNvSpPr>
          <p:nvPr>
            <p:ph type="body" sz="quarter" idx="21"/>
          </p:nvPr>
        </p:nvSpPr>
        <p:spPr>
          <a:xfrm>
            <a:off x="5443195" y="5443446"/>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20" name="Text Placeholder 11">
            <a:extLst>
              <a:ext uri="{FF2B5EF4-FFF2-40B4-BE49-F238E27FC236}">
                <a16:creationId xmlns:a16="http://schemas.microsoft.com/office/drawing/2014/main" id="{38CA8718-E3DB-49EE-8D0E-A0AA9A75CB3B}"/>
              </a:ext>
            </a:extLst>
          </p:cNvPr>
          <p:cNvSpPr>
            <a:spLocks noGrp="1"/>
          </p:cNvSpPr>
          <p:nvPr>
            <p:ph type="body" sz="quarter" idx="22"/>
          </p:nvPr>
        </p:nvSpPr>
        <p:spPr>
          <a:xfrm>
            <a:off x="7647527"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21" name="Text Placeholder 11">
            <a:extLst>
              <a:ext uri="{FF2B5EF4-FFF2-40B4-BE49-F238E27FC236}">
                <a16:creationId xmlns:a16="http://schemas.microsoft.com/office/drawing/2014/main" id="{77A8B189-EB1F-488D-ACC5-958ED079747A}"/>
              </a:ext>
            </a:extLst>
          </p:cNvPr>
          <p:cNvSpPr>
            <a:spLocks noGrp="1"/>
          </p:cNvSpPr>
          <p:nvPr>
            <p:ph type="body" sz="quarter" idx="23"/>
          </p:nvPr>
        </p:nvSpPr>
        <p:spPr>
          <a:xfrm>
            <a:off x="9851859" y="5444941"/>
            <a:ext cx="1305615" cy="492200"/>
          </a:xfrm>
        </p:spPr>
        <p:txBody>
          <a:bodyPr anchor="t"/>
          <a:lstStyle>
            <a:lvl1pPr algn="ctr">
              <a:defRPr sz="1425">
                <a:solidFill>
                  <a:schemeClr val="accent1"/>
                </a:solidFill>
              </a:defRPr>
            </a:lvl1pPr>
          </a:lstStyle>
          <a:p>
            <a:pPr lvl="0"/>
            <a:r>
              <a:rPr lang="en-US"/>
              <a:t>Click to edit Master text styles</a:t>
            </a:r>
          </a:p>
        </p:txBody>
      </p:sp>
      <p:sp>
        <p:nvSpPr>
          <p:cNvPr id="22" name="Text Placeholder 11">
            <a:extLst>
              <a:ext uri="{FF2B5EF4-FFF2-40B4-BE49-F238E27FC236}">
                <a16:creationId xmlns:a16="http://schemas.microsoft.com/office/drawing/2014/main" id="{7D528106-DB1F-4B3E-BDC1-FDF5716E02E1}"/>
              </a:ext>
            </a:extLst>
          </p:cNvPr>
          <p:cNvSpPr>
            <a:spLocks noGrp="1"/>
          </p:cNvSpPr>
          <p:nvPr>
            <p:ph type="body" sz="quarter" idx="24"/>
          </p:nvPr>
        </p:nvSpPr>
        <p:spPr>
          <a:xfrm>
            <a:off x="3531252" y="4361153"/>
            <a:ext cx="5129496" cy="234664"/>
          </a:xfrm>
        </p:spPr>
        <p:txBody>
          <a:bodyPr anchor="t"/>
          <a:lstStyle>
            <a:lvl1pPr algn="ctr">
              <a:defRPr sz="1425">
                <a:solidFill>
                  <a:schemeClr val="bg1"/>
                </a:solidFill>
              </a:defRPr>
            </a:lvl1pPr>
          </a:lstStyle>
          <a:p>
            <a:pPr lvl="0"/>
            <a:r>
              <a:rPr lang="en-US"/>
              <a:t>Click to edit Master text styles</a:t>
            </a:r>
          </a:p>
        </p:txBody>
      </p:sp>
      <p:sp>
        <p:nvSpPr>
          <p:cNvPr id="37" name="TextBox 36">
            <a:extLst>
              <a:ext uri="{FF2B5EF4-FFF2-40B4-BE49-F238E27FC236}">
                <a16:creationId xmlns:a16="http://schemas.microsoft.com/office/drawing/2014/main" id="{5A63039E-3550-4FA4-95AD-3E19D3AC6AD0}"/>
              </a:ext>
            </a:extLst>
          </p:cNvPr>
          <p:cNvSpPr txBox="1"/>
          <p:nvPr userDrawn="1"/>
        </p:nvSpPr>
        <p:spPr>
          <a:xfrm>
            <a:off x="6022057" y="3953382"/>
            <a:ext cx="140397" cy="152808"/>
          </a:xfrm>
          <a:prstGeom prst="rect">
            <a:avLst/>
          </a:prstGeom>
          <a:noFill/>
        </p:spPr>
        <p:txBody>
          <a:bodyPr wrap="none" lIns="0" tIns="0" rIns="0" bIns="0" rtlCol="0" anchor="ctr">
            <a:noAutofit/>
          </a:bodyPr>
          <a:lstStyle/>
          <a:p>
            <a:pPr algn="ctr"/>
            <a:r>
              <a:rPr lang="en-GB" sz="2053">
                <a:solidFill>
                  <a:schemeClr val="accent4"/>
                </a:solidFill>
                <a:latin typeface="Arboria-Light" panose="02000506020000020004" pitchFamily="50" charset="0"/>
              </a:rPr>
              <a:t>+</a:t>
            </a:r>
          </a:p>
        </p:txBody>
      </p:sp>
      <p:sp>
        <p:nvSpPr>
          <p:cNvPr id="31" name="Slide Number Placeholder 5">
            <a:extLst>
              <a:ext uri="{FF2B5EF4-FFF2-40B4-BE49-F238E27FC236}">
                <a16:creationId xmlns:a16="http://schemas.microsoft.com/office/drawing/2014/main" id="{C6D28EEF-5DCA-43CE-B05D-738B1BBD8AD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3" name="Footer Placeholder 3">
            <a:extLst>
              <a:ext uri="{FF2B5EF4-FFF2-40B4-BE49-F238E27FC236}">
                <a16:creationId xmlns:a16="http://schemas.microsoft.com/office/drawing/2014/main" id="{638002A6-D600-4468-AF72-17D71467F21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6" name="Picture 35">
            <a:extLst>
              <a:ext uri="{FF2B5EF4-FFF2-40B4-BE49-F238E27FC236}">
                <a16:creationId xmlns:a16="http://schemas.microsoft.com/office/drawing/2014/main" id="{0CA26CD4-B07C-4EAE-9924-59EF4DBCCDD7}"/>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2321745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Zero carbon strategy - op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525524" y="1479359"/>
            <a:ext cx="11142529" cy="584630"/>
          </a:xfrm>
        </p:spPr>
        <p:txBody>
          <a:bodyPr/>
          <a:lstStyle>
            <a:lvl1pPr>
              <a:defRPr>
                <a:solidFill>
                  <a:schemeClr val="accent5"/>
                </a:solidFill>
                <a:latin typeface="+mn-lt"/>
              </a:defRPr>
            </a:lvl1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3E622D42-02F6-4EB6-BDE0-5AEA43787E90}"/>
              </a:ext>
            </a:extLst>
          </p:cNvPr>
          <p:cNvGrpSpPr/>
          <p:nvPr userDrawn="1"/>
        </p:nvGrpSpPr>
        <p:grpSpPr>
          <a:xfrm>
            <a:off x="541189" y="4212953"/>
            <a:ext cx="11133464" cy="1957838"/>
            <a:chOff x="596576" y="4644000"/>
            <a:chExt cx="12272904" cy="2158154"/>
          </a:xfrm>
        </p:grpSpPr>
        <p:sp>
          <p:nvSpPr>
            <p:cNvPr id="31" name="Rectangle 30">
              <a:extLst>
                <a:ext uri="{FF2B5EF4-FFF2-40B4-BE49-F238E27FC236}">
                  <a16:creationId xmlns:a16="http://schemas.microsoft.com/office/drawing/2014/main" id="{B4C9A773-6299-49A2-9DAE-4B3B33792591}"/>
                </a:ext>
              </a:extLst>
            </p:cNvPr>
            <p:cNvSpPr/>
            <p:nvPr userDrawn="1"/>
          </p:nvSpPr>
          <p:spPr>
            <a:xfrm>
              <a:off x="596576" y="4644000"/>
              <a:ext cx="12272904" cy="2158154"/>
            </a:xfrm>
            <a:prstGeom prst="rect">
              <a:avLst/>
            </a:prstGeom>
            <a:gradFill flip="none" rotWithShape="1">
              <a:gsLst>
                <a:gs pos="0">
                  <a:schemeClr val="accent1"/>
                </a:gs>
                <a:gs pos="100000">
                  <a:schemeClr val="accent2"/>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33" name="Oval 32">
              <a:extLst>
                <a:ext uri="{FF2B5EF4-FFF2-40B4-BE49-F238E27FC236}">
                  <a16:creationId xmlns:a16="http://schemas.microsoft.com/office/drawing/2014/main" id="{803BEC8A-C404-4FAA-AF48-C4C0F3283E32}"/>
                </a:ext>
              </a:extLst>
            </p:cNvPr>
            <p:cNvSpPr>
              <a:spLocks noChangeAspect="1"/>
            </p:cNvSpPr>
            <p:nvPr userDrawn="1"/>
          </p:nvSpPr>
          <p:spPr>
            <a:xfrm>
              <a:off x="6000273"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36" name="Oval 35">
              <a:extLst>
                <a:ext uri="{FF2B5EF4-FFF2-40B4-BE49-F238E27FC236}">
                  <a16:creationId xmlns:a16="http://schemas.microsoft.com/office/drawing/2014/main" id="{E705BDC9-3D5D-4782-A261-25CEC6B9A916}"/>
                </a:ext>
              </a:extLst>
            </p:cNvPr>
            <p:cNvSpPr>
              <a:spLocks noChangeAspect="1"/>
            </p:cNvSpPr>
            <p:nvPr userDrawn="1"/>
          </p:nvSpPr>
          <p:spPr>
            <a:xfrm>
              <a:off x="3570339"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0" name="Oval 39">
              <a:extLst>
                <a:ext uri="{FF2B5EF4-FFF2-40B4-BE49-F238E27FC236}">
                  <a16:creationId xmlns:a16="http://schemas.microsoft.com/office/drawing/2014/main" id="{6D370FC3-5890-4018-91F4-C9A8BFB013FD}"/>
                </a:ext>
              </a:extLst>
            </p:cNvPr>
            <p:cNvSpPr>
              <a:spLocks noChangeAspect="1"/>
            </p:cNvSpPr>
            <p:nvPr userDrawn="1"/>
          </p:nvSpPr>
          <p:spPr>
            <a:xfrm>
              <a:off x="1140405"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1" name="Oval 40">
              <a:extLst>
                <a:ext uri="{FF2B5EF4-FFF2-40B4-BE49-F238E27FC236}">
                  <a16:creationId xmlns:a16="http://schemas.microsoft.com/office/drawing/2014/main" id="{3DE68D97-B9FD-4DE5-A71B-D7E5FA0EF26A}"/>
                </a:ext>
              </a:extLst>
            </p:cNvPr>
            <p:cNvSpPr>
              <a:spLocks noChangeAspect="1"/>
            </p:cNvSpPr>
            <p:nvPr userDrawn="1"/>
          </p:nvSpPr>
          <p:spPr>
            <a:xfrm>
              <a:off x="8430207"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sp>
          <p:nvSpPr>
            <p:cNvPr id="42" name="Oval 41">
              <a:extLst>
                <a:ext uri="{FF2B5EF4-FFF2-40B4-BE49-F238E27FC236}">
                  <a16:creationId xmlns:a16="http://schemas.microsoft.com/office/drawing/2014/main" id="{FF5730BF-6CB8-4CEA-8DED-414C7B1817CF}"/>
                </a:ext>
              </a:extLst>
            </p:cNvPr>
            <p:cNvSpPr>
              <a:spLocks noChangeAspect="1"/>
            </p:cNvSpPr>
            <p:nvPr userDrawn="1"/>
          </p:nvSpPr>
          <p:spPr>
            <a:xfrm>
              <a:off x="10860142" y="5148000"/>
              <a:ext cx="1440000" cy="1439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grpSp>
      <p:grpSp>
        <p:nvGrpSpPr>
          <p:cNvPr id="43" name="Group 42">
            <a:extLst>
              <a:ext uri="{FF2B5EF4-FFF2-40B4-BE49-F238E27FC236}">
                <a16:creationId xmlns:a16="http://schemas.microsoft.com/office/drawing/2014/main" id="{CA736C64-F810-475E-90A8-DFA7C9473E43}"/>
              </a:ext>
            </a:extLst>
          </p:cNvPr>
          <p:cNvGrpSpPr/>
          <p:nvPr userDrawn="1"/>
        </p:nvGrpSpPr>
        <p:grpSpPr>
          <a:xfrm>
            <a:off x="525524" y="2115097"/>
            <a:ext cx="11133464" cy="2049825"/>
            <a:chOff x="460860" y="2331503"/>
            <a:chExt cx="9763526" cy="2259552"/>
          </a:xfrm>
        </p:grpSpPr>
        <p:sp>
          <p:nvSpPr>
            <p:cNvPr id="44" name="Rectangle 43">
              <a:extLst>
                <a:ext uri="{FF2B5EF4-FFF2-40B4-BE49-F238E27FC236}">
                  <a16:creationId xmlns:a16="http://schemas.microsoft.com/office/drawing/2014/main" id="{B59B6EBE-8BE6-425E-8AC3-FB56C5B91292}"/>
                </a:ext>
              </a:extLst>
            </p:cNvPr>
            <p:cNvSpPr/>
            <p:nvPr userDrawn="1"/>
          </p:nvSpPr>
          <p:spPr>
            <a:xfrm>
              <a:off x="460860" y="2331503"/>
              <a:ext cx="9763526" cy="21018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5" name="Isosceles Triangle 44">
              <a:extLst>
                <a:ext uri="{FF2B5EF4-FFF2-40B4-BE49-F238E27FC236}">
                  <a16:creationId xmlns:a16="http://schemas.microsoft.com/office/drawing/2014/main" id="{5D605E51-E3A9-457A-BED1-896AD5C2B599}"/>
                </a:ext>
              </a:extLst>
            </p:cNvPr>
            <p:cNvSpPr/>
            <p:nvPr userDrawn="1"/>
          </p:nvSpPr>
          <p:spPr>
            <a:xfrm rot="10800000">
              <a:off x="5122333" y="4411352"/>
              <a:ext cx="438150" cy="179703"/>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grpSp>
      <p:pic>
        <p:nvPicPr>
          <p:cNvPr id="46" name="Picture 45" descr="A picture containing text, pool ball&#10;&#10;Description automatically generated">
            <a:extLst>
              <a:ext uri="{FF2B5EF4-FFF2-40B4-BE49-F238E27FC236}">
                <a16:creationId xmlns:a16="http://schemas.microsoft.com/office/drawing/2014/main" id="{31302B9C-E6AE-48D2-B03B-AFA8674321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3958" y="2370871"/>
            <a:ext cx="1573243" cy="1457814"/>
          </a:xfrm>
          <a:prstGeom prst="rect">
            <a:avLst/>
          </a:prstGeom>
        </p:spPr>
      </p:pic>
      <p:pic>
        <p:nvPicPr>
          <p:cNvPr id="47" name="Picture 46">
            <a:extLst>
              <a:ext uri="{FF2B5EF4-FFF2-40B4-BE49-F238E27FC236}">
                <a16:creationId xmlns:a16="http://schemas.microsoft.com/office/drawing/2014/main" id="{04300616-8D59-43E6-BC51-6C489E6418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1795" y="2370137"/>
            <a:ext cx="1573243" cy="1457814"/>
          </a:xfrm>
          <a:prstGeom prst="rect">
            <a:avLst/>
          </a:prstGeom>
        </p:spPr>
      </p:pic>
      <p:pic>
        <p:nvPicPr>
          <p:cNvPr id="48" name="Picture 47" descr="A picture containing arrow&#10;&#10;Description automatically generated">
            <a:extLst>
              <a:ext uri="{FF2B5EF4-FFF2-40B4-BE49-F238E27FC236}">
                <a16:creationId xmlns:a16="http://schemas.microsoft.com/office/drawing/2014/main" id="{30B22379-CE39-4A1C-B634-4601ABFF8C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6121" y="2370871"/>
            <a:ext cx="1573243" cy="1457814"/>
          </a:xfrm>
          <a:prstGeom prst="rect">
            <a:avLst/>
          </a:prstGeom>
        </p:spPr>
      </p:pic>
      <p:pic>
        <p:nvPicPr>
          <p:cNvPr id="49" name="Picture 48" descr="A picture containing website&#10;&#10;Description automatically generated">
            <a:extLst>
              <a:ext uri="{FF2B5EF4-FFF2-40B4-BE49-F238E27FC236}">
                <a16:creationId xmlns:a16="http://schemas.microsoft.com/office/drawing/2014/main" id="{E3CE56DC-0E55-4632-9113-A93ED6CEF6F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57876" y="2370871"/>
            <a:ext cx="1573243" cy="1457814"/>
          </a:xfrm>
          <a:prstGeom prst="rect">
            <a:avLst/>
          </a:prstGeom>
        </p:spPr>
      </p:pic>
      <p:pic>
        <p:nvPicPr>
          <p:cNvPr id="50" name="Picture 49" descr="A picture containing diagram&#10;&#10;Description automatically generated">
            <a:extLst>
              <a:ext uri="{FF2B5EF4-FFF2-40B4-BE49-F238E27FC236}">
                <a16:creationId xmlns:a16="http://schemas.microsoft.com/office/drawing/2014/main" id="{A235C6EE-B429-472F-B30A-33A01F4112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090039" y="2370137"/>
            <a:ext cx="1573243" cy="1457814"/>
          </a:xfrm>
          <a:prstGeom prst="rect">
            <a:avLst/>
          </a:prstGeom>
        </p:spPr>
      </p:pic>
      <p:sp>
        <p:nvSpPr>
          <p:cNvPr id="51" name="Text Placeholder 11">
            <a:extLst>
              <a:ext uri="{FF2B5EF4-FFF2-40B4-BE49-F238E27FC236}">
                <a16:creationId xmlns:a16="http://schemas.microsoft.com/office/drawing/2014/main" id="{E76FE364-B633-42EF-873B-7674CBC19853}"/>
              </a:ext>
            </a:extLst>
          </p:cNvPr>
          <p:cNvSpPr>
            <a:spLocks noGrp="1"/>
          </p:cNvSpPr>
          <p:nvPr>
            <p:ph type="body" sz="quarter" idx="14"/>
          </p:nvPr>
        </p:nvSpPr>
        <p:spPr>
          <a:xfrm>
            <a:off x="856121" y="2962528"/>
            <a:ext cx="1573243" cy="561826"/>
          </a:xfrm>
        </p:spPr>
        <p:txBody>
          <a:bodyPr anchor="t"/>
          <a:lstStyle>
            <a:lvl1pPr algn="ctr">
              <a:defRPr sz="1425">
                <a:solidFill>
                  <a:schemeClr val="bg1"/>
                </a:solidFill>
              </a:defRPr>
            </a:lvl1pPr>
          </a:lstStyle>
          <a:p>
            <a:pPr lvl="0"/>
            <a:r>
              <a:rPr lang="en-US"/>
              <a:t>Click to edit Master text styles</a:t>
            </a:r>
          </a:p>
        </p:txBody>
      </p:sp>
      <p:sp>
        <p:nvSpPr>
          <p:cNvPr id="52" name="Text Placeholder 11">
            <a:extLst>
              <a:ext uri="{FF2B5EF4-FFF2-40B4-BE49-F238E27FC236}">
                <a16:creationId xmlns:a16="http://schemas.microsoft.com/office/drawing/2014/main" id="{AC316A16-FAE9-4CE6-9D04-3D5CEE684CDC}"/>
              </a:ext>
            </a:extLst>
          </p:cNvPr>
          <p:cNvSpPr>
            <a:spLocks noGrp="1"/>
          </p:cNvSpPr>
          <p:nvPr>
            <p:ph type="body" sz="quarter" idx="15"/>
          </p:nvPr>
        </p:nvSpPr>
        <p:spPr>
          <a:xfrm>
            <a:off x="3103396" y="2962131"/>
            <a:ext cx="1557228" cy="562222"/>
          </a:xfrm>
        </p:spPr>
        <p:txBody>
          <a:bodyPr anchor="t"/>
          <a:lstStyle>
            <a:lvl1pPr algn="ctr">
              <a:defRPr sz="1425">
                <a:solidFill>
                  <a:schemeClr val="bg1"/>
                </a:solidFill>
              </a:defRPr>
            </a:lvl1pPr>
          </a:lstStyle>
          <a:p>
            <a:pPr lvl="0"/>
            <a:r>
              <a:rPr lang="en-US"/>
              <a:t>Click to edit Master text styles</a:t>
            </a:r>
          </a:p>
        </p:txBody>
      </p:sp>
      <p:sp>
        <p:nvSpPr>
          <p:cNvPr id="53" name="Text Placeholder 11">
            <a:extLst>
              <a:ext uri="{FF2B5EF4-FFF2-40B4-BE49-F238E27FC236}">
                <a16:creationId xmlns:a16="http://schemas.microsoft.com/office/drawing/2014/main" id="{C16AB5B9-A362-4808-815E-A5CD3408C1EC}"/>
              </a:ext>
            </a:extLst>
          </p:cNvPr>
          <p:cNvSpPr>
            <a:spLocks noGrp="1"/>
          </p:cNvSpPr>
          <p:nvPr>
            <p:ph type="body" sz="quarter" idx="16"/>
          </p:nvPr>
        </p:nvSpPr>
        <p:spPr>
          <a:xfrm>
            <a:off x="5321300" y="2960636"/>
            <a:ext cx="1573243" cy="563717"/>
          </a:xfrm>
        </p:spPr>
        <p:txBody>
          <a:bodyPr anchor="t"/>
          <a:lstStyle>
            <a:lvl1pPr algn="ctr">
              <a:defRPr sz="1425">
                <a:solidFill>
                  <a:schemeClr val="bg1"/>
                </a:solidFill>
              </a:defRPr>
            </a:lvl1pPr>
          </a:lstStyle>
          <a:p>
            <a:pPr lvl="0"/>
            <a:r>
              <a:rPr lang="en-US"/>
              <a:t>Click to edit Master text styles</a:t>
            </a:r>
          </a:p>
        </p:txBody>
      </p:sp>
      <p:sp>
        <p:nvSpPr>
          <p:cNvPr id="54" name="Text Placeholder 11">
            <a:extLst>
              <a:ext uri="{FF2B5EF4-FFF2-40B4-BE49-F238E27FC236}">
                <a16:creationId xmlns:a16="http://schemas.microsoft.com/office/drawing/2014/main" id="{967B2BE3-297E-480E-97BA-5BA2329AE58F}"/>
              </a:ext>
            </a:extLst>
          </p:cNvPr>
          <p:cNvSpPr>
            <a:spLocks noGrp="1"/>
          </p:cNvSpPr>
          <p:nvPr>
            <p:ph type="body" sz="quarter" idx="17"/>
          </p:nvPr>
        </p:nvSpPr>
        <p:spPr>
          <a:xfrm>
            <a:off x="7552560"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55" name="Text Placeholder 11">
            <a:extLst>
              <a:ext uri="{FF2B5EF4-FFF2-40B4-BE49-F238E27FC236}">
                <a16:creationId xmlns:a16="http://schemas.microsoft.com/office/drawing/2014/main" id="{632C09A9-6C06-4516-AA77-45FA0C7B4D01}"/>
              </a:ext>
            </a:extLst>
          </p:cNvPr>
          <p:cNvSpPr>
            <a:spLocks noGrp="1"/>
          </p:cNvSpPr>
          <p:nvPr>
            <p:ph type="body" sz="quarter" idx="18"/>
          </p:nvPr>
        </p:nvSpPr>
        <p:spPr>
          <a:xfrm>
            <a:off x="9789136" y="2962131"/>
            <a:ext cx="1573242" cy="562222"/>
          </a:xfrm>
        </p:spPr>
        <p:txBody>
          <a:bodyPr anchor="t"/>
          <a:lstStyle>
            <a:lvl1pPr algn="ctr">
              <a:defRPr sz="1425">
                <a:solidFill>
                  <a:schemeClr val="bg1"/>
                </a:solidFill>
              </a:defRPr>
            </a:lvl1pPr>
          </a:lstStyle>
          <a:p>
            <a:pPr lvl="0"/>
            <a:r>
              <a:rPr lang="en-US"/>
              <a:t>Click to edit Master text styles</a:t>
            </a:r>
          </a:p>
        </p:txBody>
      </p:sp>
      <p:sp>
        <p:nvSpPr>
          <p:cNvPr id="56" name="Text Placeholder 11">
            <a:extLst>
              <a:ext uri="{FF2B5EF4-FFF2-40B4-BE49-F238E27FC236}">
                <a16:creationId xmlns:a16="http://schemas.microsoft.com/office/drawing/2014/main" id="{010A46E9-8B0A-4FFB-876D-F01892DA5DF1}"/>
              </a:ext>
            </a:extLst>
          </p:cNvPr>
          <p:cNvSpPr>
            <a:spLocks noGrp="1"/>
          </p:cNvSpPr>
          <p:nvPr>
            <p:ph type="body" sz="quarter" idx="19"/>
          </p:nvPr>
        </p:nvSpPr>
        <p:spPr>
          <a:xfrm>
            <a:off x="1033827" y="5445338"/>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57" name="Text Placeholder 11">
            <a:extLst>
              <a:ext uri="{FF2B5EF4-FFF2-40B4-BE49-F238E27FC236}">
                <a16:creationId xmlns:a16="http://schemas.microsoft.com/office/drawing/2014/main" id="{34A30876-A6F4-44BD-86F5-DC2937159DF6}"/>
              </a:ext>
            </a:extLst>
          </p:cNvPr>
          <p:cNvSpPr>
            <a:spLocks noGrp="1"/>
          </p:cNvSpPr>
          <p:nvPr>
            <p:ph type="body" sz="quarter" idx="20"/>
          </p:nvPr>
        </p:nvSpPr>
        <p:spPr>
          <a:xfrm>
            <a:off x="3238861"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58" name="Text Placeholder 11">
            <a:extLst>
              <a:ext uri="{FF2B5EF4-FFF2-40B4-BE49-F238E27FC236}">
                <a16:creationId xmlns:a16="http://schemas.microsoft.com/office/drawing/2014/main" id="{47D7EB72-833E-42CD-9977-C083593AB87F}"/>
              </a:ext>
            </a:extLst>
          </p:cNvPr>
          <p:cNvSpPr>
            <a:spLocks noGrp="1"/>
          </p:cNvSpPr>
          <p:nvPr>
            <p:ph type="body" sz="quarter" idx="21"/>
          </p:nvPr>
        </p:nvSpPr>
        <p:spPr>
          <a:xfrm>
            <a:off x="5443195" y="5443446"/>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59" name="Text Placeholder 11">
            <a:extLst>
              <a:ext uri="{FF2B5EF4-FFF2-40B4-BE49-F238E27FC236}">
                <a16:creationId xmlns:a16="http://schemas.microsoft.com/office/drawing/2014/main" id="{67CFE00D-FBEA-448A-B721-E0D4A88B1CCA}"/>
              </a:ext>
            </a:extLst>
          </p:cNvPr>
          <p:cNvSpPr>
            <a:spLocks noGrp="1"/>
          </p:cNvSpPr>
          <p:nvPr>
            <p:ph type="body" sz="quarter" idx="22"/>
          </p:nvPr>
        </p:nvSpPr>
        <p:spPr>
          <a:xfrm>
            <a:off x="7647527" y="5444941"/>
            <a:ext cx="1306308" cy="492200"/>
          </a:xfrm>
        </p:spPr>
        <p:txBody>
          <a:bodyPr anchor="t"/>
          <a:lstStyle>
            <a:lvl1pPr algn="ctr">
              <a:defRPr sz="1425">
                <a:solidFill>
                  <a:schemeClr val="accent1"/>
                </a:solidFill>
              </a:defRPr>
            </a:lvl1pPr>
          </a:lstStyle>
          <a:p>
            <a:pPr lvl="0"/>
            <a:r>
              <a:rPr lang="en-US"/>
              <a:t>Click to edit Master text styles</a:t>
            </a:r>
          </a:p>
        </p:txBody>
      </p:sp>
      <p:sp>
        <p:nvSpPr>
          <p:cNvPr id="60" name="Text Placeholder 11">
            <a:extLst>
              <a:ext uri="{FF2B5EF4-FFF2-40B4-BE49-F238E27FC236}">
                <a16:creationId xmlns:a16="http://schemas.microsoft.com/office/drawing/2014/main" id="{47859DF0-3339-4472-977F-DD83BA8F9A4C}"/>
              </a:ext>
            </a:extLst>
          </p:cNvPr>
          <p:cNvSpPr>
            <a:spLocks noGrp="1"/>
          </p:cNvSpPr>
          <p:nvPr>
            <p:ph type="body" sz="quarter" idx="23"/>
          </p:nvPr>
        </p:nvSpPr>
        <p:spPr>
          <a:xfrm>
            <a:off x="9851859" y="5444941"/>
            <a:ext cx="1305615" cy="492200"/>
          </a:xfrm>
        </p:spPr>
        <p:txBody>
          <a:bodyPr anchor="t"/>
          <a:lstStyle>
            <a:lvl1pPr algn="ctr">
              <a:defRPr sz="1425">
                <a:solidFill>
                  <a:schemeClr val="accent1"/>
                </a:solidFill>
              </a:defRPr>
            </a:lvl1pPr>
          </a:lstStyle>
          <a:p>
            <a:pPr lvl="0"/>
            <a:r>
              <a:rPr lang="en-US"/>
              <a:t>Click to edit Master text styles</a:t>
            </a:r>
          </a:p>
        </p:txBody>
      </p:sp>
      <p:sp>
        <p:nvSpPr>
          <p:cNvPr id="61" name="Text Placeholder 11">
            <a:extLst>
              <a:ext uri="{FF2B5EF4-FFF2-40B4-BE49-F238E27FC236}">
                <a16:creationId xmlns:a16="http://schemas.microsoft.com/office/drawing/2014/main" id="{91162F64-CE28-4AC1-BF99-9C63DA7D0F9D}"/>
              </a:ext>
            </a:extLst>
          </p:cNvPr>
          <p:cNvSpPr>
            <a:spLocks noGrp="1"/>
          </p:cNvSpPr>
          <p:nvPr>
            <p:ph type="body" sz="quarter" idx="24"/>
          </p:nvPr>
        </p:nvSpPr>
        <p:spPr>
          <a:xfrm>
            <a:off x="3531252" y="4361153"/>
            <a:ext cx="5129496" cy="234664"/>
          </a:xfrm>
        </p:spPr>
        <p:txBody>
          <a:bodyPr anchor="t"/>
          <a:lstStyle>
            <a:lvl1pPr algn="ctr">
              <a:defRPr sz="1425">
                <a:solidFill>
                  <a:schemeClr val="bg1"/>
                </a:solidFill>
              </a:defRPr>
            </a:lvl1pPr>
          </a:lstStyle>
          <a:p>
            <a:pPr lvl="0"/>
            <a:r>
              <a:rPr lang="en-US"/>
              <a:t>Click to edit Master text styles</a:t>
            </a:r>
          </a:p>
        </p:txBody>
      </p:sp>
      <p:sp>
        <p:nvSpPr>
          <p:cNvPr id="62" name="TextBox 61">
            <a:extLst>
              <a:ext uri="{FF2B5EF4-FFF2-40B4-BE49-F238E27FC236}">
                <a16:creationId xmlns:a16="http://schemas.microsoft.com/office/drawing/2014/main" id="{DD621EAC-94E3-4DE5-9EC2-1FDFDD9FEE92}"/>
              </a:ext>
            </a:extLst>
          </p:cNvPr>
          <p:cNvSpPr txBox="1"/>
          <p:nvPr userDrawn="1"/>
        </p:nvSpPr>
        <p:spPr>
          <a:xfrm>
            <a:off x="6022057" y="3953382"/>
            <a:ext cx="140397" cy="152808"/>
          </a:xfrm>
          <a:prstGeom prst="rect">
            <a:avLst/>
          </a:prstGeom>
          <a:noFill/>
        </p:spPr>
        <p:txBody>
          <a:bodyPr wrap="none" lIns="0" tIns="0" rIns="0" bIns="0" rtlCol="0" anchor="ctr">
            <a:noAutofit/>
          </a:bodyPr>
          <a:lstStyle/>
          <a:p>
            <a:pPr algn="ctr"/>
            <a:r>
              <a:rPr lang="en-GB" sz="2053">
                <a:solidFill>
                  <a:schemeClr val="accent4"/>
                </a:solidFill>
                <a:latin typeface="Arboria-Light" panose="02000506020000020004" pitchFamily="50" charset="0"/>
              </a:rPr>
              <a:t>+</a:t>
            </a:r>
          </a:p>
        </p:txBody>
      </p:sp>
      <p:sp>
        <p:nvSpPr>
          <p:cNvPr id="63" name="Slide Number Placeholder 5">
            <a:extLst>
              <a:ext uri="{FF2B5EF4-FFF2-40B4-BE49-F238E27FC236}">
                <a16:creationId xmlns:a16="http://schemas.microsoft.com/office/drawing/2014/main" id="{ED36640A-232D-4961-A95A-4D6CE122BD0A}"/>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64" name="Footer Placeholder 3">
            <a:extLst>
              <a:ext uri="{FF2B5EF4-FFF2-40B4-BE49-F238E27FC236}">
                <a16:creationId xmlns:a16="http://schemas.microsoft.com/office/drawing/2014/main" id="{BE3AC4D5-6EDB-44BB-BEA3-900D6705CAFD}"/>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65" name="Picture 64">
            <a:extLst>
              <a:ext uri="{FF2B5EF4-FFF2-40B4-BE49-F238E27FC236}">
                <a16:creationId xmlns:a16="http://schemas.microsoft.com/office/drawing/2014/main" id="{E31E0452-1EB9-48C7-A216-8A4AC37AC566}"/>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2041024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er journey - opt 1">
    <p:spTree>
      <p:nvGrpSpPr>
        <p:cNvPr id="1" name=""/>
        <p:cNvGrpSpPr/>
        <p:nvPr/>
      </p:nvGrpSpPr>
      <p:grpSpPr>
        <a:xfrm>
          <a:off x="0" y="0"/>
          <a:ext cx="0" cy="0"/>
          <a:chOff x="0" y="0"/>
          <a:chExt cx="0" cy="0"/>
        </a:xfrm>
      </p:grpSpPr>
      <p:pic>
        <p:nvPicPr>
          <p:cNvPr id="64" name="Picture 63" descr="Shape&#10;&#10;Description automatically generated">
            <a:extLst>
              <a:ext uri="{FF2B5EF4-FFF2-40B4-BE49-F238E27FC236}">
                <a16:creationId xmlns:a16="http://schemas.microsoft.com/office/drawing/2014/main" id="{862B64F4-AED0-4471-AAF2-F205026B9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03536" y="1500211"/>
            <a:ext cx="1851842" cy="721690"/>
          </a:xfrm>
          <a:prstGeom prst="rect">
            <a:avLst/>
          </a:prstGeom>
        </p:spPr>
      </p:pic>
      <p:pic>
        <p:nvPicPr>
          <p:cNvPr id="31" name="Picture 30" descr="Shape, rectangle&#10;&#10;Description automatically generated">
            <a:extLst>
              <a:ext uri="{FF2B5EF4-FFF2-40B4-BE49-F238E27FC236}">
                <a16:creationId xmlns:a16="http://schemas.microsoft.com/office/drawing/2014/main" id="{315FE14F-5847-4943-AF4D-3582B220E8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84140" y="1500211"/>
            <a:ext cx="1851842" cy="721690"/>
          </a:xfrm>
          <a:prstGeom prst="rect">
            <a:avLst/>
          </a:prstGeom>
        </p:spPr>
      </p:pic>
      <p:pic>
        <p:nvPicPr>
          <p:cNvPr id="27" name="Picture 26" descr="Shape&#10;&#10;Description automatically generated">
            <a:extLst>
              <a:ext uri="{FF2B5EF4-FFF2-40B4-BE49-F238E27FC236}">
                <a16:creationId xmlns:a16="http://schemas.microsoft.com/office/drawing/2014/main" id="{BC70FE23-21BE-46F5-8C8B-E687CEF7169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45345" y="1500211"/>
            <a:ext cx="1699606" cy="721690"/>
          </a:xfrm>
          <a:prstGeom prst="rect">
            <a:avLst/>
          </a:prstGeom>
        </p:spPr>
      </p:pic>
      <p:pic>
        <p:nvPicPr>
          <p:cNvPr id="45" name="Picture 44" descr="Shape, square&#10;&#10;Description automatically generated">
            <a:extLst>
              <a:ext uri="{FF2B5EF4-FFF2-40B4-BE49-F238E27FC236}">
                <a16:creationId xmlns:a16="http://schemas.microsoft.com/office/drawing/2014/main" id="{C7E1B48F-6ADA-43CA-9EC1-DA673ECCF31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22933" y="1500211"/>
            <a:ext cx="1851842" cy="721690"/>
          </a:xfrm>
          <a:prstGeom prst="rect">
            <a:avLst/>
          </a:prstGeom>
        </p:spPr>
      </p:pic>
      <p:pic>
        <p:nvPicPr>
          <p:cNvPr id="47" name="Picture 46" descr="Shape, rectangle&#10;&#10;Description automatically generated">
            <a:extLst>
              <a:ext uri="{FF2B5EF4-FFF2-40B4-BE49-F238E27FC236}">
                <a16:creationId xmlns:a16="http://schemas.microsoft.com/office/drawing/2014/main" id="{CDE6BE6D-DB1A-4454-B136-98CB5280ED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064743" y="1499027"/>
            <a:ext cx="1851842" cy="721690"/>
          </a:xfrm>
          <a:prstGeom prst="rect">
            <a:avLst/>
          </a:prstGeom>
        </p:spPr>
      </p:pic>
      <p:pic>
        <p:nvPicPr>
          <p:cNvPr id="49" name="Picture 48" descr="Shape, square&#10;&#10;Description automatically generated">
            <a:extLst>
              <a:ext uri="{FF2B5EF4-FFF2-40B4-BE49-F238E27FC236}">
                <a16:creationId xmlns:a16="http://schemas.microsoft.com/office/drawing/2014/main" id="{0D46A771-7780-4B8D-90E9-810982E555E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42330" y="1499027"/>
            <a:ext cx="1851842" cy="721690"/>
          </a:xfrm>
          <a:prstGeom prst="rect">
            <a:avLst/>
          </a:prstGeom>
        </p:spPr>
      </p:pic>
      <p:pic>
        <p:nvPicPr>
          <p:cNvPr id="7" name="Picture 6">
            <a:extLst>
              <a:ext uri="{FF2B5EF4-FFF2-40B4-BE49-F238E27FC236}">
                <a16:creationId xmlns:a16="http://schemas.microsoft.com/office/drawing/2014/main" id="{63863607-08C7-42AE-AFB7-4FB1A5BC2C94}"/>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29149AF-9C42-48B4-825C-14BF6C0EF0B1}"/>
              </a:ext>
            </a:extLst>
          </p:cNvPr>
          <p:cNvSpPr>
            <a:spLocks noGrp="1"/>
          </p:cNvSpPr>
          <p:nvPr>
            <p:ph type="body" sz="quarter" idx="14"/>
          </p:nvPr>
        </p:nvSpPr>
        <p:spPr>
          <a:xfrm>
            <a:off x="542467" y="1731405"/>
            <a:ext cx="1607701" cy="440686"/>
          </a:xfrm>
        </p:spPr>
        <p:txBody>
          <a:bodyPr anchor="t"/>
          <a:lstStyle>
            <a:lvl1pPr algn="ctr">
              <a:defRPr sz="1425">
                <a:solidFill>
                  <a:schemeClr val="bg1"/>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21C4C197-86A1-4D54-BAE0-52599C71D5A8}"/>
              </a:ext>
            </a:extLst>
          </p:cNvPr>
          <p:cNvSpPr>
            <a:spLocks noGrp="1"/>
          </p:cNvSpPr>
          <p:nvPr>
            <p:ph type="body" sz="quarter" idx="15"/>
          </p:nvPr>
        </p:nvSpPr>
        <p:spPr>
          <a:xfrm>
            <a:off x="2415701" y="1731009"/>
            <a:ext cx="1607701" cy="440686"/>
          </a:xfrm>
        </p:spPr>
        <p:txBody>
          <a:bodyPr anchor="t"/>
          <a:lstStyle>
            <a:lvl1pPr algn="ctr">
              <a:defRPr sz="1425">
                <a:solidFill>
                  <a:schemeClr val="bg1"/>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7DF90C8D-6F44-4719-B1F9-00DE3C59B7EB}"/>
              </a:ext>
            </a:extLst>
          </p:cNvPr>
          <p:cNvSpPr>
            <a:spLocks noGrp="1"/>
          </p:cNvSpPr>
          <p:nvPr>
            <p:ph type="body" sz="quarter" idx="16"/>
          </p:nvPr>
        </p:nvSpPr>
        <p:spPr>
          <a:xfrm>
            <a:off x="4313284" y="1729514"/>
            <a:ext cx="1564053" cy="440686"/>
          </a:xfrm>
        </p:spPr>
        <p:txBody>
          <a:bodyPr anchor="t"/>
          <a:lstStyle>
            <a:lvl1pPr algn="ctr">
              <a:defRPr sz="1425">
                <a:solidFill>
                  <a:schemeClr val="bg1"/>
                </a:solidFill>
              </a:defRPr>
            </a:lvl1pPr>
          </a:lstStyle>
          <a:p>
            <a:pPr lvl="0"/>
            <a:r>
              <a:rPr lang="en-US"/>
              <a:t>Click to edit Master text styles</a:t>
            </a:r>
          </a:p>
        </p:txBody>
      </p:sp>
      <p:sp>
        <p:nvSpPr>
          <p:cNvPr id="15" name="Text Placeholder 11">
            <a:extLst>
              <a:ext uri="{FF2B5EF4-FFF2-40B4-BE49-F238E27FC236}">
                <a16:creationId xmlns:a16="http://schemas.microsoft.com/office/drawing/2014/main" id="{9F7D9D7F-1E28-46F5-B8DD-FB41F8554A6D}"/>
              </a:ext>
            </a:extLst>
          </p:cNvPr>
          <p:cNvSpPr>
            <a:spLocks noGrp="1"/>
          </p:cNvSpPr>
          <p:nvPr>
            <p:ph type="body" sz="quarter" idx="17"/>
          </p:nvPr>
        </p:nvSpPr>
        <p:spPr>
          <a:xfrm>
            <a:off x="6186519" y="1731009"/>
            <a:ext cx="1564053" cy="440686"/>
          </a:xfrm>
        </p:spPr>
        <p:txBody>
          <a:bodyPr anchor="t"/>
          <a:lstStyle>
            <a:lvl1pPr algn="ctr">
              <a:defRPr sz="1425">
                <a:solidFill>
                  <a:schemeClr val="bg1"/>
                </a:solidFill>
              </a:defRPr>
            </a:lvl1pPr>
          </a:lstStyle>
          <a:p>
            <a:pPr lvl="0"/>
            <a:r>
              <a:rPr lang="en-US"/>
              <a:t>Click to edit Master text styles</a:t>
            </a:r>
          </a:p>
        </p:txBody>
      </p:sp>
      <p:sp>
        <p:nvSpPr>
          <p:cNvPr id="16" name="Text Placeholder 11">
            <a:extLst>
              <a:ext uri="{FF2B5EF4-FFF2-40B4-BE49-F238E27FC236}">
                <a16:creationId xmlns:a16="http://schemas.microsoft.com/office/drawing/2014/main" id="{E6B219B0-6D8E-4504-8C9B-744DCB1B7290}"/>
              </a:ext>
            </a:extLst>
          </p:cNvPr>
          <p:cNvSpPr>
            <a:spLocks noGrp="1"/>
          </p:cNvSpPr>
          <p:nvPr>
            <p:ph type="body" sz="quarter" idx="18"/>
          </p:nvPr>
        </p:nvSpPr>
        <p:spPr>
          <a:xfrm>
            <a:off x="8059755" y="1731009"/>
            <a:ext cx="1590089" cy="440686"/>
          </a:xfrm>
        </p:spPr>
        <p:txBody>
          <a:bodyPr anchor="t"/>
          <a:lstStyle>
            <a:lvl1pPr algn="ctr">
              <a:defRPr sz="1425">
                <a:solidFill>
                  <a:schemeClr val="bg1"/>
                </a:solidFill>
              </a:defRPr>
            </a:lvl1pPr>
          </a:lstStyle>
          <a:p>
            <a:pPr lvl="0"/>
            <a:r>
              <a:rPr lang="en-US"/>
              <a:t>Click to edit Master text styles</a:t>
            </a:r>
          </a:p>
        </p:txBody>
      </p:sp>
      <p:sp>
        <p:nvSpPr>
          <p:cNvPr id="33" name="Text Placeholder 11">
            <a:extLst>
              <a:ext uri="{FF2B5EF4-FFF2-40B4-BE49-F238E27FC236}">
                <a16:creationId xmlns:a16="http://schemas.microsoft.com/office/drawing/2014/main" id="{BDFA170F-A8E9-4013-8BEA-7EAABF3C4B62}"/>
              </a:ext>
            </a:extLst>
          </p:cNvPr>
          <p:cNvSpPr>
            <a:spLocks noGrp="1"/>
          </p:cNvSpPr>
          <p:nvPr>
            <p:ph type="body" sz="quarter" idx="19"/>
          </p:nvPr>
        </p:nvSpPr>
        <p:spPr>
          <a:xfrm>
            <a:off x="9959026" y="1729513"/>
            <a:ext cx="1630499" cy="440686"/>
          </a:xfrm>
        </p:spPr>
        <p:txBody>
          <a:bodyPr anchor="t"/>
          <a:lstStyle>
            <a:lvl1pPr algn="ctr">
              <a:defRPr sz="1425">
                <a:solidFill>
                  <a:schemeClr val="bg1"/>
                </a:solidFill>
              </a:defRPr>
            </a:lvl1pPr>
          </a:lstStyle>
          <a:p>
            <a:pPr lvl="0"/>
            <a:r>
              <a:rPr lang="en-US"/>
              <a:t>Click to edit Master text styles</a:t>
            </a:r>
          </a:p>
        </p:txBody>
      </p:sp>
      <p:sp>
        <p:nvSpPr>
          <p:cNvPr id="51" name="Table Placeholder 50">
            <a:extLst>
              <a:ext uri="{FF2B5EF4-FFF2-40B4-BE49-F238E27FC236}">
                <a16:creationId xmlns:a16="http://schemas.microsoft.com/office/drawing/2014/main" id="{8ACB17CC-6D9C-4D25-A857-B66151ED58D4}"/>
              </a:ext>
            </a:extLst>
          </p:cNvPr>
          <p:cNvSpPr>
            <a:spLocks noGrp="1"/>
          </p:cNvSpPr>
          <p:nvPr>
            <p:ph type="tbl" sz="quarter" idx="20"/>
          </p:nvPr>
        </p:nvSpPr>
        <p:spPr>
          <a:xfrm>
            <a:off x="528592" y="2400403"/>
            <a:ext cx="1679907" cy="3861897"/>
          </a:xfrm>
        </p:spPr>
        <p:txBody>
          <a:bodyPr/>
          <a:lstStyle/>
          <a:p>
            <a:endParaRPr lang="en-GB"/>
          </a:p>
        </p:txBody>
      </p:sp>
      <p:sp>
        <p:nvSpPr>
          <p:cNvPr id="52" name="Table Placeholder 50">
            <a:extLst>
              <a:ext uri="{FF2B5EF4-FFF2-40B4-BE49-F238E27FC236}">
                <a16:creationId xmlns:a16="http://schemas.microsoft.com/office/drawing/2014/main" id="{000BF302-3393-4923-8C51-9AF37A97974E}"/>
              </a:ext>
            </a:extLst>
          </p:cNvPr>
          <p:cNvSpPr>
            <a:spLocks noGrp="1"/>
          </p:cNvSpPr>
          <p:nvPr>
            <p:ph type="tbl" sz="quarter" idx="21"/>
          </p:nvPr>
        </p:nvSpPr>
        <p:spPr>
          <a:xfrm>
            <a:off x="2404798" y="2400403"/>
            <a:ext cx="1679907" cy="3861897"/>
          </a:xfrm>
        </p:spPr>
        <p:txBody>
          <a:bodyPr/>
          <a:lstStyle/>
          <a:p>
            <a:endParaRPr lang="en-GB"/>
          </a:p>
        </p:txBody>
      </p:sp>
      <p:sp>
        <p:nvSpPr>
          <p:cNvPr id="53" name="Table Placeholder 50">
            <a:extLst>
              <a:ext uri="{FF2B5EF4-FFF2-40B4-BE49-F238E27FC236}">
                <a16:creationId xmlns:a16="http://schemas.microsoft.com/office/drawing/2014/main" id="{E0757191-8FCF-4E8B-BDD4-6BCF6A931836}"/>
              </a:ext>
            </a:extLst>
          </p:cNvPr>
          <p:cNvSpPr>
            <a:spLocks noGrp="1"/>
          </p:cNvSpPr>
          <p:nvPr>
            <p:ph type="tbl" sz="quarter" idx="22"/>
          </p:nvPr>
        </p:nvSpPr>
        <p:spPr>
          <a:xfrm>
            <a:off x="4281003" y="2400403"/>
            <a:ext cx="1679907" cy="3861897"/>
          </a:xfrm>
        </p:spPr>
        <p:txBody>
          <a:bodyPr/>
          <a:lstStyle/>
          <a:p>
            <a:endParaRPr lang="en-GB"/>
          </a:p>
        </p:txBody>
      </p:sp>
      <p:sp>
        <p:nvSpPr>
          <p:cNvPr id="54" name="Table Placeholder 50">
            <a:extLst>
              <a:ext uri="{FF2B5EF4-FFF2-40B4-BE49-F238E27FC236}">
                <a16:creationId xmlns:a16="http://schemas.microsoft.com/office/drawing/2014/main" id="{584BC3D8-CDB5-4117-AF0C-0BE0E9BA16F8}"/>
              </a:ext>
            </a:extLst>
          </p:cNvPr>
          <p:cNvSpPr>
            <a:spLocks noGrp="1"/>
          </p:cNvSpPr>
          <p:nvPr>
            <p:ph type="tbl" sz="quarter" idx="23"/>
          </p:nvPr>
        </p:nvSpPr>
        <p:spPr>
          <a:xfrm>
            <a:off x="6157208" y="2400403"/>
            <a:ext cx="1679907" cy="3861897"/>
          </a:xfrm>
        </p:spPr>
        <p:txBody>
          <a:bodyPr/>
          <a:lstStyle/>
          <a:p>
            <a:endParaRPr lang="en-GB"/>
          </a:p>
        </p:txBody>
      </p:sp>
      <p:sp>
        <p:nvSpPr>
          <p:cNvPr id="55" name="Table Placeholder 50">
            <a:extLst>
              <a:ext uri="{FF2B5EF4-FFF2-40B4-BE49-F238E27FC236}">
                <a16:creationId xmlns:a16="http://schemas.microsoft.com/office/drawing/2014/main" id="{8EED63D3-752B-4415-9C3F-1E4CC82D992E}"/>
              </a:ext>
            </a:extLst>
          </p:cNvPr>
          <p:cNvSpPr>
            <a:spLocks noGrp="1"/>
          </p:cNvSpPr>
          <p:nvPr>
            <p:ph type="tbl" sz="quarter" idx="24"/>
          </p:nvPr>
        </p:nvSpPr>
        <p:spPr>
          <a:xfrm>
            <a:off x="8033413" y="2400403"/>
            <a:ext cx="1679907" cy="3861897"/>
          </a:xfrm>
        </p:spPr>
        <p:txBody>
          <a:bodyPr/>
          <a:lstStyle/>
          <a:p>
            <a:endParaRPr lang="en-GB"/>
          </a:p>
        </p:txBody>
      </p:sp>
      <p:sp>
        <p:nvSpPr>
          <p:cNvPr id="56" name="Table Placeholder 50">
            <a:extLst>
              <a:ext uri="{FF2B5EF4-FFF2-40B4-BE49-F238E27FC236}">
                <a16:creationId xmlns:a16="http://schemas.microsoft.com/office/drawing/2014/main" id="{B9B94BA7-2976-4E3E-AEE9-2C4276B73C32}"/>
              </a:ext>
            </a:extLst>
          </p:cNvPr>
          <p:cNvSpPr>
            <a:spLocks noGrp="1"/>
          </p:cNvSpPr>
          <p:nvPr>
            <p:ph type="tbl" sz="quarter" idx="25"/>
          </p:nvPr>
        </p:nvSpPr>
        <p:spPr>
          <a:xfrm>
            <a:off x="9909618" y="2399497"/>
            <a:ext cx="1679907" cy="3861897"/>
          </a:xfrm>
        </p:spPr>
        <p:txBody>
          <a:bodyPr/>
          <a:lstStyle/>
          <a:p>
            <a:endParaRPr lang="en-GB"/>
          </a:p>
        </p:txBody>
      </p:sp>
      <p:cxnSp>
        <p:nvCxnSpPr>
          <p:cNvPr id="57" name="Straight Connector 56">
            <a:extLst>
              <a:ext uri="{FF2B5EF4-FFF2-40B4-BE49-F238E27FC236}">
                <a16:creationId xmlns:a16="http://schemas.microsoft.com/office/drawing/2014/main" id="{DD7DD096-01A6-4F37-87A5-060CCA09BBCB}"/>
              </a:ext>
            </a:extLst>
          </p:cNvPr>
          <p:cNvCxnSpPr/>
          <p:nvPr userDrawn="1"/>
        </p:nvCxnSpPr>
        <p:spPr>
          <a:xfrm>
            <a:off x="528591"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A6F5D86-A136-4663-9BC6-C9B5A0EAB44E}"/>
              </a:ext>
            </a:extLst>
          </p:cNvPr>
          <p:cNvCxnSpPr/>
          <p:nvPr userDrawn="1"/>
        </p:nvCxnSpPr>
        <p:spPr>
          <a:xfrm>
            <a:off x="240497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5C367C9-6512-4DA7-B394-8A80065B0414}"/>
              </a:ext>
            </a:extLst>
          </p:cNvPr>
          <p:cNvCxnSpPr/>
          <p:nvPr userDrawn="1"/>
        </p:nvCxnSpPr>
        <p:spPr>
          <a:xfrm>
            <a:off x="4281367"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B75152D-1DDA-4CEF-B0B9-ABDDD031A391}"/>
              </a:ext>
            </a:extLst>
          </p:cNvPr>
          <p:cNvCxnSpPr/>
          <p:nvPr userDrawn="1"/>
        </p:nvCxnSpPr>
        <p:spPr>
          <a:xfrm>
            <a:off x="6157754"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D221857-1C15-473B-88C5-838EE4D2B2D3}"/>
              </a:ext>
            </a:extLst>
          </p:cNvPr>
          <p:cNvCxnSpPr/>
          <p:nvPr userDrawn="1"/>
        </p:nvCxnSpPr>
        <p:spPr>
          <a:xfrm>
            <a:off x="8034142"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21AC027-8424-4193-9553-EA1A4361FC49}"/>
              </a:ext>
            </a:extLst>
          </p:cNvPr>
          <p:cNvCxnSpPr/>
          <p:nvPr userDrawn="1"/>
        </p:nvCxnSpPr>
        <p:spPr>
          <a:xfrm>
            <a:off x="991052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Slide Number Placeholder 5">
            <a:extLst>
              <a:ext uri="{FF2B5EF4-FFF2-40B4-BE49-F238E27FC236}">
                <a16:creationId xmlns:a16="http://schemas.microsoft.com/office/drawing/2014/main" id="{766F3514-E3A0-4522-9218-B72E958697D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4" name="Footer Placeholder 3">
            <a:extLst>
              <a:ext uri="{FF2B5EF4-FFF2-40B4-BE49-F238E27FC236}">
                <a16:creationId xmlns:a16="http://schemas.microsoft.com/office/drawing/2014/main" id="{43B0294A-656C-4ECD-B5DD-216D45FB251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5" name="Picture 34">
            <a:extLst>
              <a:ext uri="{FF2B5EF4-FFF2-40B4-BE49-F238E27FC236}">
                <a16:creationId xmlns:a16="http://schemas.microsoft.com/office/drawing/2014/main" id="{5F46A60E-AF3F-474F-A04B-DE663F78C9C2}"/>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3159475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er journey - opt 2">
    <p:spTree>
      <p:nvGrpSpPr>
        <p:cNvPr id="1" name=""/>
        <p:cNvGrpSpPr/>
        <p:nvPr/>
      </p:nvGrpSpPr>
      <p:grpSpPr>
        <a:xfrm>
          <a:off x="0" y="0"/>
          <a:ext cx="0" cy="0"/>
          <a:chOff x="0" y="0"/>
          <a:chExt cx="0" cy="0"/>
        </a:xfrm>
      </p:grpSpPr>
      <p:pic>
        <p:nvPicPr>
          <p:cNvPr id="64" name="Picture 63" descr="Shape&#10;&#10;Description automatically generated">
            <a:extLst>
              <a:ext uri="{FF2B5EF4-FFF2-40B4-BE49-F238E27FC236}">
                <a16:creationId xmlns:a16="http://schemas.microsoft.com/office/drawing/2014/main" id="{862B64F4-AED0-4471-AAF2-F205026B9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03536" y="1500211"/>
            <a:ext cx="1851842" cy="721690"/>
          </a:xfrm>
          <a:prstGeom prst="rect">
            <a:avLst/>
          </a:prstGeom>
        </p:spPr>
      </p:pic>
      <p:pic>
        <p:nvPicPr>
          <p:cNvPr id="31" name="Picture 30" descr="Shape, rectangle&#10;&#10;Description automatically generated">
            <a:extLst>
              <a:ext uri="{FF2B5EF4-FFF2-40B4-BE49-F238E27FC236}">
                <a16:creationId xmlns:a16="http://schemas.microsoft.com/office/drawing/2014/main" id="{315FE14F-5847-4943-AF4D-3582B220E8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84140" y="1500211"/>
            <a:ext cx="1851842" cy="721690"/>
          </a:xfrm>
          <a:prstGeom prst="rect">
            <a:avLst/>
          </a:prstGeom>
        </p:spPr>
      </p:pic>
      <p:pic>
        <p:nvPicPr>
          <p:cNvPr id="27" name="Picture 26" descr="Shape&#10;&#10;Description automatically generated">
            <a:extLst>
              <a:ext uri="{FF2B5EF4-FFF2-40B4-BE49-F238E27FC236}">
                <a16:creationId xmlns:a16="http://schemas.microsoft.com/office/drawing/2014/main" id="{BC70FE23-21BE-46F5-8C8B-E687CEF7169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45345" y="1500211"/>
            <a:ext cx="1699606" cy="721690"/>
          </a:xfrm>
          <a:prstGeom prst="rect">
            <a:avLst/>
          </a:prstGeom>
        </p:spPr>
      </p:pic>
      <p:pic>
        <p:nvPicPr>
          <p:cNvPr id="45" name="Picture 44" descr="Shape, square&#10;&#10;Description automatically generated">
            <a:extLst>
              <a:ext uri="{FF2B5EF4-FFF2-40B4-BE49-F238E27FC236}">
                <a16:creationId xmlns:a16="http://schemas.microsoft.com/office/drawing/2014/main" id="{C7E1B48F-6ADA-43CA-9EC1-DA673ECCF31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22933" y="1500211"/>
            <a:ext cx="1851842" cy="721690"/>
          </a:xfrm>
          <a:prstGeom prst="rect">
            <a:avLst/>
          </a:prstGeom>
        </p:spPr>
      </p:pic>
      <p:pic>
        <p:nvPicPr>
          <p:cNvPr id="47" name="Picture 46" descr="Shape, rectangle&#10;&#10;Description automatically generated">
            <a:extLst>
              <a:ext uri="{FF2B5EF4-FFF2-40B4-BE49-F238E27FC236}">
                <a16:creationId xmlns:a16="http://schemas.microsoft.com/office/drawing/2014/main" id="{CDE6BE6D-DB1A-4454-B136-98CB5280ED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064743" y="1499027"/>
            <a:ext cx="1851842" cy="721690"/>
          </a:xfrm>
          <a:prstGeom prst="rect">
            <a:avLst/>
          </a:prstGeom>
        </p:spPr>
      </p:pic>
      <p:pic>
        <p:nvPicPr>
          <p:cNvPr id="49" name="Picture 48" descr="Shape, square&#10;&#10;Description automatically generated">
            <a:extLst>
              <a:ext uri="{FF2B5EF4-FFF2-40B4-BE49-F238E27FC236}">
                <a16:creationId xmlns:a16="http://schemas.microsoft.com/office/drawing/2014/main" id="{0D46A771-7780-4B8D-90E9-810982E555E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42330" y="1499027"/>
            <a:ext cx="1851842" cy="721690"/>
          </a:xfrm>
          <a:prstGeom prst="rect">
            <a:avLst/>
          </a:prstGeom>
        </p:spPr>
      </p:pic>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29149AF-9C42-48B4-825C-14BF6C0EF0B1}"/>
              </a:ext>
            </a:extLst>
          </p:cNvPr>
          <p:cNvSpPr>
            <a:spLocks noGrp="1"/>
          </p:cNvSpPr>
          <p:nvPr>
            <p:ph type="body" sz="quarter" idx="14"/>
          </p:nvPr>
        </p:nvSpPr>
        <p:spPr>
          <a:xfrm>
            <a:off x="542467" y="1731405"/>
            <a:ext cx="1607701" cy="440686"/>
          </a:xfrm>
        </p:spPr>
        <p:txBody>
          <a:bodyPr anchor="t"/>
          <a:lstStyle>
            <a:lvl1pPr algn="ctr">
              <a:defRPr sz="1425">
                <a:solidFill>
                  <a:schemeClr val="bg1"/>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21C4C197-86A1-4D54-BAE0-52599C71D5A8}"/>
              </a:ext>
            </a:extLst>
          </p:cNvPr>
          <p:cNvSpPr>
            <a:spLocks noGrp="1"/>
          </p:cNvSpPr>
          <p:nvPr>
            <p:ph type="body" sz="quarter" idx="15"/>
          </p:nvPr>
        </p:nvSpPr>
        <p:spPr>
          <a:xfrm>
            <a:off x="2415701" y="1731009"/>
            <a:ext cx="1607701" cy="440686"/>
          </a:xfrm>
        </p:spPr>
        <p:txBody>
          <a:bodyPr anchor="t"/>
          <a:lstStyle>
            <a:lvl1pPr algn="ctr">
              <a:defRPr sz="1425">
                <a:solidFill>
                  <a:schemeClr val="bg1"/>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7DF90C8D-6F44-4719-B1F9-00DE3C59B7EB}"/>
              </a:ext>
            </a:extLst>
          </p:cNvPr>
          <p:cNvSpPr>
            <a:spLocks noGrp="1"/>
          </p:cNvSpPr>
          <p:nvPr>
            <p:ph type="body" sz="quarter" idx="16"/>
          </p:nvPr>
        </p:nvSpPr>
        <p:spPr>
          <a:xfrm>
            <a:off x="4313284" y="1729514"/>
            <a:ext cx="1564053" cy="440686"/>
          </a:xfrm>
        </p:spPr>
        <p:txBody>
          <a:bodyPr anchor="t"/>
          <a:lstStyle>
            <a:lvl1pPr algn="ctr">
              <a:defRPr sz="1425">
                <a:solidFill>
                  <a:schemeClr val="bg1"/>
                </a:solidFill>
              </a:defRPr>
            </a:lvl1pPr>
          </a:lstStyle>
          <a:p>
            <a:pPr lvl="0"/>
            <a:r>
              <a:rPr lang="en-US"/>
              <a:t>Click to edit Master text styles</a:t>
            </a:r>
          </a:p>
        </p:txBody>
      </p:sp>
      <p:sp>
        <p:nvSpPr>
          <p:cNvPr id="15" name="Text Placeholder 11">
            <a:extLst>
              <a:ext uri="{FF2B5EF4-FFF2-40B4-BE49-F238E27FC236}">
                <a16:creationId xmlns:a16="http://schemas.microsoft.com/office/drawing/2014/main" id="{9F7D9D7F-1E28-46F5-B8DD-FB41F8554A6D}"/>
              </a:ext>
            </a:extLst>
          </p:cNvPr>
          <p:cNvSpPr>
            <a:spLocks noGrp="1"/>
          </p:cNvSpPr>
          <p:nvPr>
            <p:ph type="body" sz="quarter" idx="17"/>
          </p:nvPr>
        </p:nvSpPr>
        <p:spPr>
          <a:xfrm>
            <a:off x="6186519" y="1731009"/>
            <a:ext cx="1564053" cy="440686"/>
          </a:xfrm>
        </p:spPr>
        <p:txBody>
          <a:bodyPr anchor="t"/>
          <a:lstStyle>
            <a:lvl1pPr algn="ctr">
              <a:defRPr sz="1425">
                <a:solidFill>
                  <a:schemeClr val="bg1"/>
                </a:solidFill>
              </a:defRPr>
            </a:lvl1pPr>
          </a:lstStyle>
          <a:p>
            <a:pPr lvl="0"/>
            <a:r>
              <a:rPr lang="en-US"/>
              <a:t>Click to edit Master text styles</a:t>
            </a:r>
          </a:p>
        </p:txBody>
      </p:sp>
      <p:sp>
        <p:nvSpPr>
          <p:cNvPr id="16" name="Text Placeholder 11">
            <a:extLst>
              <a:ext uri="{FF2B5EF4-FFF2-40B4-BE49-F238E27FC236}">
                <a16:creationId xmlns:a16="http://schemas.microsoft.com/office/drawing/2014/main" id="{E6B219B0-6D8E-4504-8C9B-744DCB1B7290}"/>
              </a:ext>
            </a:extLst>
          </p:cNvPr>
          <p:cNvSpPr>
            <a:spLocks noGrp="1"/>
          </p:cNvSpPr>
          <p:nvPr>
            <p:ph type="body" sz="quarter" idx="18"/>
          </p:nvPr>
        </p:nvSpPr>
        <p:spPr>
          <a:xfrm>
            <a:off x="8059755" y="1731009"/>
            <a:ext cx="1590089" cy="440686"/>
          </a:xfrm>
        </p:spPr>
        <p:txBody>
          <a:bodyPr anchor="t"/>
          <a:lstStyle>
            <a:lvl1pPr algn="ctr">
              <a:defRPr sz="1425">
                <a:solidFill>
                  <a:schemeClr val="bg1"/>
                </a:solidFill>
              </a:defRPr>
            </a:lvl1pPr>
          </a:lstStyle>
          <a:p>
            <a:pPr lvl="0"/>
            <a:r>
              <a:rPr lang="en-US"/>
              <a:t>Click to edit Master text styles</a:t>
            </a:r>
          </a:p>
        </p:txBody>
      </p:sp>
      <p:sp>
        <p:nvSpPr>
          <p:cNvPr id="33" name="Text Placeholder 11">
            <a:extLst>
              <a:ext uri="{FF2B5EF4-FFF2-40B4-BE49-F238E27FC236}">
                <a16:creationId xmlns:a16="http://schemas.microsoft.com/office/drawing/2014/main" id="{BDFA170F-A8E9-4013-8BEA-7EAABF3C4B62}"/>
              </a:ext>
            </a:extLst>
          </p:cNvPr>
          <p:cNvSpPr>
            <a:spLocks noGrp="1"/>
          </p:cNvSpPr>
          <p:nvPr>
            <p:ph type="body" sz="quarter" idx="19"/>
          </p:nvPr>
        </p:nvSpPr>
        <p:spPr>
          <a:xfrm>
            <a:off x="9959026" y="1729513"/>
            <a:ext cx="1630499" cy="440686"/>
          </a:xfrm>
        </p:spPr>
        <p:txBody>
          <a:bodyPr anchor="t"/>
          <a:lstStyle>
            <a:lvl1pPr algn="ctr">
              <a:defRPr sz="1425">
                <a:solidFill>
                  <a:schemeClr val="bg1"/>
                </a:solidFill>
              </a:defRPr>
            </a:lvl1pPr>
          </a:lstStyle>
          <a:p>
            <a:pPr lvl="0"/>
            <a:r>
              <a:rPr lang="en-US"/>
              <a:t>Click to edit Master text styles</a:t>
            </a:r>
          </a:p>
        </p:txBody>
      </p:sp>
      <p:sp>
        <p:nvSpPr>
          <p:cNvPr id="51" name="Table Placeholder 50">
            <a:extLst>
              <a:ext uri="{FF2B5EF4-FFF2-40B4-BE49-F238E27FC236}">
                <a16:creationId xmlns:a16="http://schemas.microsoft.com/office/drawing/2014/main" id="{8ACB17CC-6D9C-4D25-A857-B66151ED58D4}"/>
              </a:ext>
            </a:extLst>
          </p:cNvPr>
          <p:cNvSpPr>
            <a:spLocks noGrp="1"/>
          </p:cNvSpPr>
          <p:nvPr>
            <p:ph type="tbl" sz="quarter" idx="20"/>
          </p:nvPr>
        </p:nvSpPr>
        <p:spPr>
          <a:xfrm>
            <a:off x="528592" y="2400403"/>
            <a:ext cx="1679907" cy="3861897"/>
          </a:xfrm>
        </p:spPr>
        <p:txBody>
          <a:bodyPr/>
          <a:lstStyle/>
          <a:p>
            <a:endParaRPr lang="en-GB"/>
          </a:p>
        </p:txBody>
      </p:sp>
      <p:sp>
        <p:nvSpPr>
          <p:cNvPr id="52" name="Table Placeholder 50">
            <a:extLst>
              <a:ext uri="{FF2B5EF4-FFF2-40B4-BE49-F238E27FC236}">
                <a16:creationId xmlns:a16="http://schemas.microsoft.com/office/drawing/2014/main" id="{000BF302-3393-4923-8C51-9AF37A97974E}"/>
              </a:ext>
            </a:extLst>
          </p:cNvPr>
          <p:cNvSpPr>
            <a:spLocks noGrp="1"/>
          </p:cNvSpPr>
          <p:nvPr>
            <p:ph type="tbl" sz="quarter" idx="21"/>
          </p:nvPr>
        </p:nvSpPr>
        <p:spPr>
          <a:xfrm>
            <a:off x="2404798" y="2400403"/>
            <a:ext cx="1679907" cy="3861897"/>
          </a:xfrm>
        </p:spPr>
        <p:txBody>
          <a:bodyPr/>
          <a:lstStyle/>
          <a:p>
            <a:endParaRPr lang="en-GB"/>
          </a:p>
        </p:txBody>
      </p:sp>
      <p:sp>
        <p:nvSpPr>
          <p:cNvPr id="53" name="Table Placeholder 50">
            <a:extLst>
              <a:ext uri="{FF2B5EF4-FFF2-40B4-BE49-F238E27FC236}">
                <a16:creationId xmlns:a16="http://schemas.microsoft.com/office/drawing/2014/main" id="{E0757191-8FCF-4E8B-BDD4-6BCF6A931836}"/>
              </a:ext>
            </a:extLst>
          </p:cNvPr>
          <p:cNvSpPr>
            <a:spLocks noGrp="1"/>
          </p:cNvSpPr>
          <p:nvPr>
            <p:ph type="tbl" sz="quarter" idx="22"/>
          </p:nvPr>
        </p:nvSpPr>
        <p:spPr>
          <a:xfrm>
            <a:off x="4281003" y="2400403"/>
            <a:ext cx="1679907" cy="3861897"/>
          </a:xfrm>
        </p:spPr>
        <p:txBody>
          <a:bodyPr/>
          <a:lstStyle/>
          <a:p>
            <a:endParaRPr lang="en-GB"/>
          </a:p>
        </p:txBody>
      </p:sp>
      <p:sp>
        <p:nvSpPr>
          <p:cNvPr id="54" name="Table Placeholder 50">
            <a:extLst>
              <a:ext uri="{FF2B5EF4-FFF2-40B4-BE49-F238E27FC236}">
                <a16:creationId xmlns:a16="http://schemas.microsoft.com/office/drawing/2014/main" id="{584BC3D8-CDB5-4117-AF0C-0BE0E9BA16F8}"/>
              </a:ext>
            </a:extLst>
          </p:cNvPr>
          <p:cNvSpPr>
            <a:spLocks noGrp="1"/>
          </p:cNvSpPr>
          <p:nvPr>
            <p:ph type="tbl" sz="quarter" idx="23"/>
          </p:nvPr>
        </p:nvSpPr>
        <p:spPr>
          <a:xfrm>
            <a:off x="6157208" y="2400403"/>
            <a:ext cx="1679907" cy="3861897"/>
          </a:xfrm>
        </p:spPr>
        <p:txBody>
          <a:bodyPr/>
          <a:lstStyle/>
          <a:p>
            <a:endParaRPr lang="en-GB"/>
          </a:p>
        </p:txBody>
      </p:sp>
      <p:sp>
        <p:nvSpPr>
          <p:cNvPr id="55" name="Table Placeholder 50">
            <a:extLst>
              <a:ext uri="{FF2B5EF4-FFF2-40B4-BE49-F238E27FC236}">
                <a16:creationId xmlns:a16="http://schemas.microsoft.com/office/drawing/2014/main" id="{8EED63D3-752B-4415-9C3F-1E4CC82D992E}"/>
              </a:ext>
            </a:extLst>
          </p:cNvPr>
          <p:cNvSpPr>
            <a:spLocks noGrp="1"/>
          </p:cNvSpPr>
          <p:nvPr>
            <p:ph type="tbl" sz="quarter" idx="24"/>
          </p:nvPr>
        </p:nvSpPr>
        <p:spPr>
          <a:xfrm>
            <a:off x="8033413" y="2400403"/>
            <a:ext cx="1679907" cy="3861897"/>
          </a:xfrm>
        </p:spPr>
        <p:txBody>
          <a:bodyPr/>
          <a:lstStyle/>
          <a:p>
            <a:endParaRPr lang="en-GB"/>
          </a:p>
        </p:txBody>
      </p:sp>
      <p:sp>
        <p:nvSpPr>
          <p:cNvPr id="56" name="Table Placeholder 50">
            <a:extLst>
              <a:ext uri="{FF2B5EF4-FFF2-40B4-BE49-F238E27FC236}">
                <a16:creationId xmlns:a16="http://schemas.microsoft.com/office/drawing/2014/main" id="{B9B94BA7-2976-4E3E-AEE9-2C4276B73C32}"/>
              </a:ext>
            </a:extLst>
          </p:cNvPr>
          <p:cNvSpPr>
            <a:spLocks noGrp="1"/>
          </p:cNvSpPr>
          <p:nvPr>
            <p:ph type="tbl" sz="quarter" idx="25"/>
          </p:nvPr>
        </p:nvSpPr>
        <p:spPr>
          <a:xfrm>
            <a:off x="9909618" y="2399497"/>
            <a:ext cx="1679907" cy="3861897"/>
          </a:xfrm>
        </p:spPr>
        <p:txBody>
          <a:bodyPr/>
          <a:lstStyle/>
          <a:p>
            <a:endParaRPr lang="en-GB"/>
          </a:p>
        </p:txBody>
      </p:sp>
      <p:cxnSp>
        <p:nvCxnSpPr>
          <p:cNvPr id="57" name="Straight Connector 56">
            <a:extLst>
              <a:ext uri="{FF2B5EF4-FFF2-40B4-BE49-F238E27FC236}">
                <a16:creationId xmlns:a16="http://schemas.microsoft.com/office/drawing/2014/main" id="{DD7DD096-01A6-4F37-87A5-060CCA09BBCB}"/>
              </a:ext>
            </a:extLst>
          </p:cNvPr>
          <p:cNvCxnSpPr/>
          <p:nvPr userDrawn="1"/>
        </p:nvCxnSpPr>
        <p:spPr>
          <a:xfrm>
            <a:off x="528591"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A6F5D86-A136-4663-9BC6-C9B5A0EAB44E}"/>
              </a:ext>
            </a:extLst>
          </p:cNvPr>
          <p:cNvCxnSpPr/>
          <p:nvPr userDrawn="1"/>
        </p:nvCxnSpPr>
        <p:spPr>
          <a:xfrm>
            <a:off x="240497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5C367C9-6512-4DA7-B394-8A80065B0414}"/>
              </a:ext>
            </a:extLst>
          </p:cNvPr>
          <p:cNvCxnSpPr/>
          <p:nvPr userDrawn="1"/>
        </p:nvCxnSpPr>
        <p:spPr>
          <a:xfrm>
            <a:off x="4281367"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B75152D-1DDA-4CEF-B0B9-ABDDD031A391}"/>
              </a:ext>
            </a:extLst>
          </p:cNvPr>
          <p:cNvCxnSpPr/>
          <p:nvPr userDrawn="1"/>
        </p:nvCxnSpPr>
        <p:spPr>
          <a:xfrm>
            <a:off x="6157754"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D221857-1C15-473B-88C5-838EE4D2B2D3}"/>
              </a:ext>
            </a:extLst>
          </p:cNvPr>
          <p:cNvCxnSpPr/>
          <p:nvPr userDrawn="1"/>
        </p:nvCxnSpPr>
        <p:spPr>
          <a:xfrm>
            <a:off x="8034142"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21AC027-8424-4193-9553-EA1A4361FC49}"/>
              </a:ext>
            </a:extLst>
          </p:cNvPr>
          <p:cNvCxnSpPr/>
          <p:nvPr userDrawn="1"/>
        </p:nvCxnSpPr>
        <p:spPr>
          <a:xfrm>
            <a:off x="9910529" y="2285081"/>
            <a:ext cx="167899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Slide Number Placeholder 5">
            <a:extLst>
              <a:ext uri="{FF2B5EF4-FFF2-40B4-BE49-F238E27FC236}">
                <a16:creationId xmlns:a16="http://schemas.microsoft.com/office/drawing/2014/main" id="{3876FF4D-99F3-4152-9C2E-61936E1D69C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5" name="Footer Placeholder 3">
            <a:extLst>
              <a:ext uri="{FF2B5EF4-FFF2-40B4-BE49-F238E27FC236}">
                <a16:creationId xmlns:a16="http://schemas.microsoft.com/office/drawing/2014/main" id="{8E8C5943-FA29-4CD1-AC1D-39335BEAC7B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6" name="Picture 35">
            <a:extLst>
              <a:ext uri="{FF2B5EF4-FFF2-40B4-BE49-F238E27FC236}">
                <a16:creationId xmlns:a16="http://schemas.microsoft.com/office/drawing/2014/main" id="{BC41023B-FFC5-48B3-9115-ACF467DDFB60}"/>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1574810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ringing our logo to life">
    <p:spTree>
      <p:nvGrpSpPr>
        <p:cNvPr id="1" name=""/>
        <p:cNvGrpSpPr/>
        <p:nvPr/>
      </p:nvGrpSpPr>
      <p:grpSpPr>
        <a:xfrm>
          <a:off x="0" y="0"/>
          <a:ext cx="0" cy="0"/>
          <a:chOff x="0" y="0"/>
          <a:chExt cx="0" cy="0"/>
        </a:xfrm>
      </p:grpSpPr>
      <p:sp>
        <p:nvSpPr>
          <p:cNvPr id="37" name="Picture Placeholder 4">
            <a:extLst>
              <a:ext uri="{FF2B5EF4-FFF2-40B4-BE49-F238E27FC236}">
                <a16:creationId xmlns:a16="http://schemas.microsoft.com/office/drawing/2014/main" id="{4CA0CE35-B32B-4FC2-8CEE-97D26DDE0E09}"/>
              </a:ext>
            </a:extLst>
          </p:cNvPr>
          <p:cNvSpPr>
            <a:spLocks noGrp="1"/>
          </p:cNvSpPr>
          <p:nvPr>
            <p:ph type="pic" sz="quarter" idx="10"/>
          </p:nvPr>
        </p:nvSpPr>
        <p:spPr>
          <a:xfrm>
            <a:off x="-1809" y="1"/>
            <a:ext cx="12193811" cy="6858000"/>
          </a:xfrm>
        </p:spPr>
        <p:txBody>
          <a:bodyPr anchor="ctr"/>
          <a:lstStyle>
            <a:lvl1pPr algn="ctr">
              <a:defRPr>
                <a:latin typeface="+mn-lt"/>
              </a:defRPr>
            </a:lvl1pPr>
          </a:lstStyle>
          <a:p>
            <a:r>
              <a:rPr lang="en-US"/>
              <a:t>Click icon to add picture</a:t>
            </a:r>
            <a:endParaRPr lang="en-GB"/>
          </a:p>
        </p:txBody>
      </p:sp>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8" name="Text Placeholder 7">
            <a:extLst>
              <a:ext uri="{FF2B5EF4-FFF2-40B4-BE49-F238E27FC236}">
                <a16:creationId xmlns:a16="http://schemas.microsoft.com/office/drawing/2014/main" id="{13BD9472-13D2-48E0-B617-949DFE25C7FB}"/>
              </a:ext>
            </a:extLst>
          </p:cNvPr>
          <p:cNvSpPr>
            <a:spLocks noGrp="1"/>
          </p:cNvSpPr>
          <p:nvPr>
            <p:ph type="body" sz="quarter" idx="14"/>
          </p:nvPr>
        </p:nvSpPr>
        <p:spPr>
          <a:xfrm>
            <a:off x="542466" y="2001811"/>
            <a:ext cx="4207617" cy="4290071"/>
          </a:xfrm>
        </p:spPr>
        <p:txBody>
          <a:bodyPr/>
          <a:lstStyle>
            <a:lvl1pPr>
              <a:defRPr sz="1824">
                <a:solidFill>
                  <a:schemeClr val="accent5"/>
                </a:solidFill>
                <a:latin typeface="+mn-lt"/>
              </a:defRPr>
            </a:lvl1pPr>
            <a:lvl2pPr marL="0" indent="0">
              <a:buNone/>
              <a:defRPr/>
            </a:lvl2pPr>
          </a:lstStyle>
          <a:p>
            <a:pPr lvl="0"/>
            <a:r>
              <a:rPr lang="en-US"/>
              <a:t>Click to edit Master text styles</a:t>
            </a:r>
          </a:p>
        </p:txBody>
      </p:sp>
      <p:pic>
        <p:nvPicPr>
          <p:cNvPr id="7" name="Picture 6">
            <a:extLst>
              <a:ext uri="{FF2B5EF4-FFF2-40B4-BE49-F238E27FC236}">
                <a16:creationId xmlns:a16="http://schemas.microsoft.com/office/drawing/2014/main" id="{FA1D3D83-2340-4C61-A7E9-46B67C4E964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r="84579" b="3662"/>
          <a:stretch/>
        </p:blipFill>
        <p:spPr>
          <a:xfrm>
            <a:off x="522523" y="6518646"/>
            <a:ext cx="269196" cy="99822"/>
          </a:xfrm>
          <a:prstGeom prst="rect">
            <a:avLst/>
          </a:prstGeom>
        </p:spPr>
      </p:pic>
      <p:sp>
        <p:nvSpPr>
          <p:cNvPr id="9" name="Slide Number Placeholder 5">
            <a:extLst>
              <a:ext uri="{FF2B5EF4-FFF2-40B4-BE49-F238E27FC236}">
                <a16:creationId xmlns:a16="http://schemas.microsoft.com/office/drawing/2014/main" id="{50F6F93A-8A12-4D2B-A791-597BB8B19D4A}"/>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10" name="Footer Placeholder 3">
            <a:extLst>
              <a:ext uri="{FF2B5EF4-FFF2-40B4-BE49-F238E27FC236}">
                <a16:creationId xmlns:a16="http://schemas.microsoft.com/office/drawing/2014/main" id="{6B0CB067-9FDA-4F50-A4FD-34293B547C0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spTree>
    <p:extLst>
      <p:ext uri="{BB962C8B-B14F-4D97-AF65-F5344CB8AC3E}">
        <p14:creationId xmlns:p14="http://schemas.microsoft.com/office/powerpoint/2010/main" val="7152951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15" name="Picture 14" descr="Website&#10;&#10;Description automatically generated with low confidence">
            <a:extLst>
              <a:ext uri="{FF2B5EF4-FFF2-40B4-BE49-F238E27FC236}">
                <a16:creationId xmlns:a16="http://schemas.microsoft.com/office/drawing/2014/main" id="{FDE95AD0-C80E-4115-9E19-58DBE023C3A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711" t="-1007" r="-14352" b="-119"/>
          <a:stretch/>
        </p:blipFill>
        <p:spPr>
          <a:xfrm>
            <a:off x="-16681" y="572380"/>
            <a:ext cx="12208681" cy="5758788"/>
          </a:xfrm>
          <a:prstGeom prst="rect">
            <a:avLst/>
          </a:prstGeom>
        </p:spPr>
      </p:pic>
      <p:pic>
        <p:nvPicPr>
          <p:cNvPr id="8" name="Picture 7">
            <a:extLst>
              <a:ext uri="{FF2B5EF4-FFF2-40B4-BE49-F238E27FC236}">
                <a16:creationId xmlns:a16="http://schemas.microsoft.com/office/drawing/2014/main" id="{C4DEDD76-FB43-4993-A9C8-7F3C9036974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598" t="46446" r="1124"/>
          <a:stretch/>
        </p:blipFill>
        <p:spPr>
          <a:xfrm>
            <a:off x="-12" y="0"/>
            <a:ext cx="12191261" cy="622942"/>
          </a:xfrm>
          <a:prstGeom prst="rect">
            <a:avLst/>
          </a:prstGeom>
        </p:spPr>
      </p:pic>
      <p:sp>
        <p:nvSpPr>
          <p:cNvPr id="2" name="Title 1"/>
          <p:cNvSpPr>
            <a:spLocks noGrp="1"/>
          </p:cNvSpPr>
          <p:nvPr userDrawn="1">
            <p:ph type="title"/>
          </p:nvPr>
        </p:nvSpPr>
        <p:spPr>
          <a:xfrm>
            <a:off x="533400" y="124103"/>
            <a:ext cx="11142529" cy="685352"/>
          </a:xfrm>
        </p:spPr>
        <p:txBody>
          <a:bodyPr/>
          <a:lstStyle>
            <a:lvl1pPr>
              <a:defRPr sz="2281"/>
            </a:lvl1pPr>
          </a:lstStyle>
          <a:p>
            <a:r>
              <a:rPr lang="en-US"/>
              <a:t>Click to edit Master title style</a:t>
            </a:r>
          </a:p>
        </p:txBody>
      </p:sp>
      <p:sp>
        <p:nvSpPr>
          <p:cNvPr id="9" name="Slide Number Placeholder 5">
            <a:extLst>
              <a:ext uri="{FF2B5EF4-FFF2-40B4-BE49-F238E27FC236}">
                <a16:creationId xmlns:a16="http://schemas.microsoft.com/office/drawing/2014/main" id="{70B366E8-B74A-4065-8AA0-3158649CA55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0" name="Footer Placeholder 3">
            <a:extLst>
              <a:ext uri="{FF2B5EF4-FFF2-40B4-BE49-F238E27FC236}">
                <a16:creationId xmlns:a16="http://schemas.microsoft.com/office/drawing/2014/main" id="{87F52A1F-C2C9-4CE2-9086-AA3C5F709B3D}"/>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2" name="Picture 11">
            <a:extLst>
              <a:ext uri="{FF2B5EF4-FFF2-40B4-BE49-F238E27FC236}">
                <a16:creationId xmlns:a16="http://schemas.microsoft.com/office/drawing/2014/main" id="{DDB08DA9-01C6-4229-901E-BFFBE226D1F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187362677"/>
      </p:ext>
    </p:extLst>
  </p:cSld>
  <p:clrMapOvr>
    <a:masterClrMapping/>
  </p:clrMapOvr>
  <p:extLst>
    <p:ext uri="{DCECCB84-F9BA-43D5-87BE-67443E8EF086}">
      <p15:sldGuideLst xmlns:p15="http://schemas.microsoft.com/office/powerpoint/2012/main">
        <p15:guide id="1" orient="horz" pos="431">
          <p15:clr>
            <a:srgbClr val="FBAE40"/>
          </p15:clr>
        </p15:guide>
        <p15:guide id="2" pos="4232">
          <p15:clr>
            <a:srgbClr val="FBAE40"/>
          </p15:clr>
        </p15:guide>
        <p15:guide id="3" pos="755">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093AC67-B514-4E21-8511-3C246A42C6C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629" t="48023" r="3617" b="-147"/>
          <a:stretch/>
        </p:blipFill>
        <p:spPr>
          <a:xfrm>
            <a:off x="0" y="2"/>
            <a:ext cx="12192001" cy="624706"/>
          </a:xfrm>
          <a:prstGeom prst="rect">
            <a:avLst/>
          </a:prstGeom>
        </p:spPr>
      </p:pic>
      <p:sp>
        <p:nvSpPr>
          <p:cNvPr id="2" name="Title 1"/>
          <p:cNvSpPr>
            <a:spLocks noGrp="1"/>
          </p:cNvSpPr>
          <p:nvPr userDrawn="1">
            <p:ph type="title"/>
          </p:nvPr>
        </p:nvSpPr>
        <p:spPr>
          <a:xfrm>
            <a:off x="533400" y="124103"/>
            <a:ext cx="11142529" cy="685352"/>
          </a:xfrm>
        </p:spPr>
        <p:txBody>
          <a:bodyPr/>
          <a:lstStyle>
            <a:lvl1pPr>
              <a:defRPr sz="2281"/>
            </a:lvl1pPr>
          </a:lstStyle>
          <a:p>
            <a:r>
              <a:rPr lang="en-US"/>
              <a:t>Click to edit Master title style</a:t>
            </a:r>
          </a:p>
        </p:txBody>
      </p:sp>
      <p:pic>
        <p:nvPicPr>
          <p:cNvPr id="9" name="Picture 8" descr="Website&#10;&#10;Description automatically generated with low confidence">
            <a:extLst>
              <a:ext uri="{FF2B5EF4-FFF2-40B4-BE49-F238E27FC236}">
                <a16:creationId xmlns:a16="http://schemas.microsoft.com/office/drawing/2014/main" id="{896DD818-3472-45AC-B702-CC1369768B0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4711" t="-1007" r="-14352" b="-119"/>
          <a:stretch/>
        </p:blipFill>
        <p:spPr>
          <a:xfrm>
            <a:off x="-16681" y="572380"/>
            <a:ext cx="12208681" cy="5758788"/>
          </a:xfrm>
          <a:prstGeom prst="rect">
            <a:avLst/>
          </a:prstGeom>
        </p:spPr>
      </p:pic>
      <p:sp>
        <p:nvSpPr>
          <p:cNvPr id="10" name="Slide Number Placeholder 5">
            <a:extLst>
              <a:ext uri="{FF2B5EF4-FFF2-40B4-BE49-F238E27FC236}">
                <a16:creationId xmlns:a16="http://schemas.microsoft.com/office/drawing/2014/main" id="{40FF3E3D-9115-4235-B187-A118AA81A63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EAE9BA45-AFD2-48B7-BC31-C42A0AD0ABDC}"/>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79E4623B-3C2B-4A2F-8910-24FDC12D060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463043240"/>
      </p:ext>
    </p:extLst>
  </p:cSld>
  <p:clrMapOvr>
    <a:masterClrMapping/>
  </p:clrMapOvr>
  <p:extLst>
    <p:ext uri="{DCECCB84-F9BA-43D5-87BE-67443E8EF086}">
      <p15:sldGuideLst xmlns:p15="http://schemas.microsoft.com/office/powerpoint/2012/main">
        <p15:guide id="1" orient="horz" pos="2381">
          <p15:clr>
            <a:srgbClr val="FBAE40"/>
          </p15:clr>
        </p15:guide>
        <p15:guide id="2" pos="423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62928" indent="-162928">
              <a:lnSpc>
                <a:spcPts val="1939"/>
              </a:lnSpc>
              <a:spcBef>
                <a:spcPts val="684"/>
              </a:spcBef>
              <a:buClr>
                <a:schemeClr val="accent1"/>
              </a:buClr>
              <a:buFont typeface="Arial" panose="020B0604020202020204" pitchFamily="34" charset="0"/>
              <a:buChar char="•"/>
              <a:defRPr b="1"/>
            </a:lvl1pPr>
            <a:lvl2pPr marL="162928" indent="-162928">
              <a:lnSpc>
                <a:spcPts val="1654"/>
              </a:lnSpc>
              <a:defRPr/>
            </a:lvl2pPr>
            <a:lvl3pPr>
              <a:lnSpc>
                <a:spcPts val="1654"/>
              </a:lnSpc>
              <a:defRPr/>
            </a:lvl3pPr>
            <a:lvl4pPr>
              <a:lnSpc>
                <a:spcPts val="1654"/>
              </a:lnSpc>
              <a:defRPr/>
            </a:lvl4pPr>
            <a:lvl5pPr>
              <a:lnSpc>
                <a:spcPts val="165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00694FD6-BE16-49B2-BD85-B740525B30A5}"/>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2" name="Footer Placeholder 3">
            <a:extLst>
              <a:ext uri="{FF2B5EF4-FFF2-40B4-BE49-F238E27FC236}">
                <a16:creationId xmlns:a16="http://schemas.microsoft.com/office/drawing/2014/main" id="{33BFE18B-7036-484A-859A-BCBA194A3C0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3" name="Picture 12">
            <a:extLst>
              <a:ext uri="{FF2B5EF4-FFF2-40B4-BE49-F238E27FC236}">
                <a16:creationId xmlns:a16="http://schemas.microsoft.com/office/drawing/2014/main" id="{D5B78D12-9565-474E-B15F-3BCCD3F30A3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3165456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87053C6-1090-4E7F-A8E1-EF55C60B26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62928" indent="-162928">
              <a:lnSpc>
                <a:spcPts val="1939"/>
              </a:lnSpc>
              <a:spcBef>
                <a:spcPts val="684"/>
              </a:spcBef>
              <a:buClr>
                <a:schemeClr val="accent1"/>
              </a:buClr>
              <a:buFont typeface="Arial" panose="020B0604020202020204" pitchFamily="34" charset="0"/>
              <a:buChar char="•"/>
              <a:defRPr b="1"/>
            </a:lvl1pPr>
            <a:lvl2pPr marL="162928" indent="-162928">
              <a:lnSpc>
                <a:spcPts val="1654"/>
              </a:lnSpc>
              <a:defRPr/>
            </a:lvl2pPr>
            <a:lvl3pPr>
              <a:lnSpc>
                <a:spcPts val="1654"/>
              </a:lnSpc>
              <a:defRPr/>
            </a:lvl3pPr>
            <a:lvl4pPr>
              <a:lnSpc>
                <a:spcPts val="1654"/>
              </a:lnSpc>
              <a:defRPr/>
            </a:lvl4pPr>
            <a:lvl5pPr>
              <a:lnSpc>
                <a:spcPts val="1654"/>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FD9AC064-1BDF-4775-B65D-F5E4573A8BC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3" name="Footer Placeholder 3">
            <a:extLst>
              <a:ext uri="{FF2B5EF4-FFF2-40B4-BE49-F238E27FC236}">
                <a16:creationId xmlns:a16="http://schemas.microsoft.com/office/drawing/2014/main" id="{152C5AFF-AC51-4FCE-B587-D43CF5B7629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4" name="Picture 13">
            <a:extLst>
              <a:ext uri="{FF2B5EF4-FFF2-40B4-BE49-F238E27FC236}">
                <a16:creationId xmlns:a16="http://schemas.microsoft.com/office/drawing/2014/main" id="{5D1025BE-1646-47E0-A637-6F4DDB29461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545140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ideo Slide - Opt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05C16EA-42A1-4EE2-B980-17CCFCD80A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4" y="1479360"/>
            <a:ext cx="4241109" cy="4689248"/>
          </a:xfrm>
        </p:spPr>
        <p:txBody>
          <a:bodyPr/>
          <a:lstStyle>
            <a:lvl1pPr marL="0" indent="0">
              <a:lnSpc>
                <a:spcPts val="1939"/>
              </a:lnSpc>
              <a:spcBef>
                <a:spcPts val="684"/>
              </a:spcBef>
              <a:spcAft>
                <a:spcPts val="2053"/>
              </a:spcAft>
              <a:buClr>
                <a:schemeClr val="accent1"/>
              </a:buClr>
              <a:buFont typeface="Arial" panose="020B0604020202020204" pitchFamily="34" charset="0"/>
              <a:buNone/>
              <a:defRPr>
                <a:solidFill>
                  <a:schemeClr val="accent5"/>
                </a:solidFill>
                <a:latin typeface="+mn-lt"/>
              </a:defRPr>
            </a:lvl1pPr>
            <a:lvl2pPr marL="162928" indent="-162928">
              <a:lnSpc>
                <a:spcPts val="1654"/>
              </a:lnSpc>
              <a:spcAft>
                <a:spcPts val="1368"/>
              </a:spcAft>
              <a:defRPr>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64E28B56-D53D-4F47-9132-32A5FF0EEC94}"/>
              </a:ext>
            </a:extLst>
          </p:cNvPr>
          <p:cNvSpPr>
            <a:spLocks noGrp="1"/>
          </p:cNvSpPr>
          <p:nvPr>
            <p:ph type="pic" sz="quarter" idx="14"/>
          </p:nvPr>
        </p:nvSpPr>
        <p:spPr>
          <a:xfrm>
            <a:off x="4861043" y="1111797"/>
            <a:ext cx="7330957" cy="5520100"/>
          </a:xfrm>
          <a:custGeom>
            <a:avLst/>
            <a:gdLst>
              <a:gd name="connsiteX0" fmla="*/ 0 w 6423025"/>
              <a:gd name="connsiteY0" fmla="*/ 0 h 6084888"/>
              <a:gd name="connsiteX1" fmla="*/ 6423025 w 6423025"/>
              <a:gd name="connsiteY1" fmla="*/ 0 h 6084888"/>
              <a:gd name="connsiteX2" fmla="*/ 6423025 w 6423025"/>
              <a:gd name="connsiteY2" fmla="*/ 6084888 h 6084888"/>
              <a:gd name="connsiteX3" fmla="*/ 0 w 6423025"/>
              <a:gd name="connsiteY3" fmla="*/ 6084888 h 6084888"/>
              <a:gd name="connsiteX4" fmla="*/ 0 w 6423025"/>
              <a:gd name="connsiteY4" fmla="*/ 0 h 6084888"/>
              <a:gd name="connsiteX0" fmla="*/ 5881 w 6428906"/>
              <a:gd name="connsiteY0" fmla="*/ 0 h 6084888"/>
              <a:gd name="connsiteX1" fmla="*/ 6428906 w 6428906"/>
              <a:gd name="connsiteY1" fmla="*/ 0 h 6084888"/>
              <a:gd name="connsiteX2" fmla="*/ 6428906 w 6428906"/>
              <a:gd name="connsiteY2" fmla="*/ 6084888 h 6084888"/>
              <a:gd name="connsiteX3" fmla="*/ 5881 w 6428906"/>
              <a:gd name="connsiteY3" fmla="*/ 6084888 h 6084888"/>
              <a:gd name="connsiteX4" fmla="*/ 0 w 6428906"/>
              <a:gd name="connsiteY4" fmla="*/ 2341898 h 6084888"/>
              <a:gd name="connsiteX5" fmla="*/ 5881 w 6428906"/>
              <a:gd name="connsiteY5" fmla="*/ 0 h 6084888"/>
              <a:gd name="connsiteX0" fmla="*/ 5881 w 6428906"/>
              <a:gd name="connsiteY0" fmla="*/ 0 h 6084888"/>
              <a:gd name="connsiteX1" fmla="*/ 6428906 w 6428906"/>
              <a:gd name="connsiteY1" fmla="*/ 0 h 6084888"/>
              <a:gd name="connsiteX2" fmla="*/ 6428906 w 6428906"/>
              <a:gd name="connsiteY2" fmla="*/ 6084888 h 6084888"/>
              <a:gd name="connsiteX3" fmla="*/ 0 w 6428906"/>
              <a:gd name="connsiteY3" fmla="*/ 2341898 h 6084888"/>
              <a:gd name="connsiteX4" fmla="*/ 5881 w 6428906"/>
              <a:gd name="connsiteY4" fmla="*/ 0 h 6084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8906" h="6084888">
                <a:moveTo>
                  <a:pt x="5881" y="0"/>
                </a:moveTo>
                <a:lnTo>
                  <a:pt x="6428906" y="0"/>
                </a:lnTo>
                <a:lnTo>
                  <a:pt x="6428906" y="6084888"/>
                </a:lnTo>
                <a:lnTo>
                  <a:pt x="0" y="2341898"/>
                </a:lnTo>
                <a:cubicBezTo>
                  <a:pt x="1960" y="1561265"/>
                  <a:pt x="3921" y="780633"/>
                  <a:pt x="5881" y="0"/>
                </a:cubicBezTo>
                <a:close/>
              </a:path>
            </a:pathLst>
          </a:custGeom>
          <a:noFill/>
        </p:spPr>
        <p:txBody>
          <a:bodyPr/>
          <a:lstStyle/>
          <a:p>
            <a:endParaRPr lang="en-GB"/>
          </a:p>
        </p:txBody>
      </p:sp>
      <p:sp>
        <p:nvSpPr>
          <p:cNvPr id="15" name="Media Placeholder 14">
            <a:extLst>
              <a:ext uri="{FF2B5EF4-FFF2-40B4-BE49-F238E27FC236}">
                <a16:creationId xmlns:a16="http://schemas.microsoft.com/office/drawing/2014/main" id="{C391DBE5-8020-4DD2-B8A5-19F9AB1605E8}"/>
              </a:ext>
            </a:extLst>
          </p:cNvPr>
          <p:cNvSpPr>
            <a:spLocks noGrp="1"/>
          </p:cNvSpPr>
          <p:nvPr>
            <p:ph type="media" sz="quarter" idx="15"/>
          </p:nvPr>
        </p:nvSpPr>
        <p:spPr>
          <a:xfrm>
            <a:off x="5742199" y="1501327"/>
            <a:ext cx="5933881" cy="3393747"/>
          </a:xfrm>
        </p:spPr>
        <p:txBody>
          <a:bodyPr/>
          <a:lstStyle/>
          <a:p>
            <a:endParaRPr lang="en-GB"/>
          </a:p>
        </p:txBody>
      </p:sp>
      <p:sp>
        <p:nvSpPr>
          <p:cNvPr id="12" name="Slide Number Placeholder 5">
            <a:extLst>
              <a:ext uri="{FF2B5EF4-FFF2-40B4-BE49-F238E27FC236}">
                <a16:creationId xmlns:a16="http://schemas.microsoft.com/office/drawing/2014/main" id="{6AACABF5-CD60-43E4-B18B-1ACE4E9052BD}"/>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F53F839F-43EA-4E28-96AB-E8B455415E11}"/>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96F4664F-6E06-4057-B8D4-36C9393A474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9004652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ideo Slide - Op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525524" y="1479360"/>
            <a:ext cx="4241109" cy="4689248"/>
          </a:xfrm>
        </p:spPr>
        <p:txBody>
          <a:bodyPr/>
          <a:lstStyle>
            <a:lvl1pPr marL="0" indent="0">
              <a:lnSpc>
                <a:spcPts val="1939"/>
              </a:lnSpc>
              <a:spcBef>
                <a:spcPts val="684"/>
              </a:spcBef>
              <a:spcAft>
                <a:spcPts val="2053"/>
              </a:spcAft>
              <a:buClr>
                <a:schemeClr val="accent1"/>
              </a:buClr>
              <a:buFont typeface="Arial" panose="020B0604020202020204" pitchFamily="34" charset="0"/>
              <a:buNone/>
              <a:defRPr>
                <a:solidFill>
                  <a:schemeClr val="accent5"/>
                </a:solidFill>
                <a:latin typeface="+mn-lt"/>
              </a:defRPr>
            </a:lvl1pPr>
            <a:lvl2pPr marL="162928" indent="-162928">
              <a:lnSpc>
                <a:spcPts val="1654"/>
              </a:lnSpc>
              <a:spcAft>
                <a:spcPts val="1368"/>
              </a:spcAft>
              <a:defRPr>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64E28B56-D53D-4F47-9132-32A5FF0EEC94}"/>
              </a:ext>
            </a:extLst>
          </p:cNvPr>
          <p:cNvSpPr>
            <a:spLocks noGrp="1"/>
          </p:cNvSpPr>
          <p:nvPr>
            <p:ph type="pic" sz="quarter" idx="14"/>
          </p:nvPr>
        </p:nvSpPr>
        <p:spPr>
          <a:xfrm>
            <a:off x="4861043" y="-15660"/>
            <a:ext cx="7330957" cy="6647556"/>
          </a:xfrm>
          <a:custGeom>
            <a:avLst/>
            <a:gdLst>
              <a:gd name="connsiteX0" fmla="*/ 0 w 6423025"/>
              <a:gd name="connsiteY0" fmla="*/ 0 h 6084888"/>
              <a:gd name="connsiteX1" fmla="*/ 6423025 w 6423025"/>
              <a:gd name="connsiteY1" fmla="*/ 0 h 6084888"/>
              <a:gd name="connsiteX2" fmla="*/ 6423025 w 6423025"/>
              <a:gd name="connsiteY2" fmla="*/ 6084888 h 6084888"/>
              <a:gd name="connsiteX3" fmla="*/ 0 w 6423025"/>
              <a:gd name="connsiteY3" fmla="*/ 6084888 h 6084888"/>
              <a:gd name="connsiteX4" fmla="*/ 0 w 6423025"/>
              <a:gd name="connsiteY4" fmla="*/ 0 h 6084888"/>
              <a:gd name="connsiteX0" fmla="*/ 5881 w 6428906"/>
              <a:gd name="connsiteY0" fmla="*/ 0 h 6084888"/>
              <a:gd name="connsiteX1" fmla="*/ 6428906 w 6428906"/>
              <a:gd name="connsiteY1" fmla="*/ 0 h 6084888"/>
              <a:gd name="connsiteX2" fmla="*/ 6428906 w 6428906"/>
              <a:gd name="connsiteY2" fmla="*/ 6084888 h 6084888"/>
              <a:gd name="connsiteX3" fmla="*/ 5881 w 6428906"/>
              <a:gd name="connsiteY3" fmla="*/ 6084888 h 6084888"/>
              <a:gd name="connsiteX4" fmla="*/ 0 w 6428906"/>
              <a:gd name="connsiteY4" fmla="*/ 2341898 h 6084888"/>
              <a:gd name="connsiteX5" fmla="*/ 5881 w 6428906"/>
              <a:gd name="connsiteY5" fmla="*/ 0 h 6084888"/>
              <a:gd name="connsiteX0" fmla="*/ 5881 w 6428906"/>
              <a:gd name="connsiteY0" fmla="*/ 0 h 6084888"/>
              <a:gd name="connsiteX1" fmla="*/ 6428906 w 6428906"/>
              <a:gd name="connsiteY1" fmla="*/ 0 h 6084888"/>
              <a:gd name="connsiteX2" fmla="*/ 6428906 w 6428906"/>
              <a:gd name="connsiteY2" fmla="*/ 6084888 h 6084888"/>
              <a:gd name="connsiteX3" fmla="*/ 0 w 6428906"/>
              <a:gd name="connsiteY3" fmla="*/ 2341898 h 6084888"/>
              <a:gd name="connsiteX4" fmla="*/ 5881 w 6428906"/>
              <a:gd name="connsiteY4" fmla="*/ 0 h 6084888"/>
              <a:gd name="connsiteX0" fmla="*/ 5881 w 6428906"/>
              <a:gd name="connsiteY0" fmla="*/ 0 h 7314821"/>
              <a:gd name="connsiteX1" fmla="*/ 6428906 w 6428906"/>
              <a:gd name="connsiteY1" fmla="*/ 1229933 h 7314821"/>
              <a:gd name="connsiteX2" fmla="*/ 6428906 w 6428906"/>
              <a:gd name="connsiteY2" fmla="*/ 7314821 h 7314821"/>
              <a:gd name="connsiteX3" fmla="*/ 0 w 6428906"/>
              <a:gd name="connsiteY3" fmla="*/ 3571831 h 7314821"/>
              <a:gd name="connsiteX4" fmla="*/ 5881 w 6428906"/>
              <a:gd name="connsiteY4" fmla="*/ 0 h 7314821"/>
              <a:gd name="connsiteX0" fmla="*/ 5881 w 6428906"/>
              <a:gd name="connsiteY0" fmla="*/ 12878 h 7327699"/>
              <a:gd name="connsiteX1" fmla="*/ 6428906 w 6428906"/>
              <a:gd name="connsiteY1" fmla="*/ 0 h 7327699"/>
              <a:gd name="connsiteX2" fmla="*/ 6428906 w 6428906"/>
              <a:gd name="connsiteY2" fmla="*/ 7327699 h 7327699"/>
              <a:gd name="connsiteX3" fmla="*/ 0 w 6428906"/>
              <a:gd name="connsiteY3" fmla="*/ 3584709 h 7327699"/>
              <a:gd name="connsiteX4" fmla="*/ 5881 w 6428906"/>
              <a:gd name="connsiteY4" fmla="*/ 12878 h 7327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8906" h="7327699">
                <a:moveTo>
                  <a:pt x="5881" y="12878"/>
                </a:moveTo>
                <a:lnTo>
                  <a:pt x="6428906" y="0"/>
                </a:lnTo>
                <a:lnTo>
                  <a:pt x="6428906" y="7327699"/>
                </a:lnTo>
                <a:lnTo>
                  <a:pt x="0" y="3584709"/>
                </a:lnTo>
                <a:cubicBezTo>
                  <a:pt x="1960" y="2804076"/>
                  <a:pt x="3921" y="793511"/>
                  <a:pt x="5881" y="12878"/>
                </a:cubicBezTo>
                <a:close/>
              </a:path>
            </a:pathLst>
          </a:custGeom>
          <a:noFill/>
        </p:spPr>
        <p:txBody>
          <a:bodyPr/>
          <a:lstStyle/>
          <a:p>
            <a:endParaRPr lang="en-GB"/>
          </a:p>
        </p:txBody>
      </p:sp>
      <p:sp>
        <p:nvSpPr>
          <p:cNvPr id="15" name="Media Placeholder 14">
            <a:extLst>
              <a:ext uri="{FF2B5EF4-FFF2-40B4-BE49-F238E27FC236}">
                <a16:creationId xmlns:a16="http://schemas.microsoft.com/office/drawing/2014/main" id="{C391DBE5-8020-4DD2-B8A5-19F9AB1605E8}"/>
              </a:ext>
            </a:extLst>
          </p:cNvPr>
          <p:cNvSpPr>
            <a:spLocks noGrp="1"/>
          </p:cNvSpPr>
          <p:nvPr>
            <p:ph type="media" sz="quarter" idx="15"/>
          </p:nvPr>
        </p:nvSpPr>
        <p:spPr>
          <a:xfrm>
            <a:off x="5742199" y="1501327"/>
            <a:ext cx="5933881" cy="3393747"/>
          </a:xfrm>
        </p:spPr>
        <p:txBody>
          <a:bodyPr/>
          <a:lstStyle/>
          <a:p>
            <a:endParaRPr lang="en-GB"/>
          </a:p>
        </p:txBody>
      </p:sp>
      <p:sp>
        <p:nvSpPr>
          <p:cNvPr id="12" name="Slide Number Placeholder 5">
            <a:extLst>
              <a:ext uri="{FF2B5EF4-FFF2-40B4-BE49-F238E27FC236}">
                <a16:creationId xmlns:a16="http://schemas.microsoft.com/office/drawing/2014/main" id="{AEA2C01D-C35A-4907-AA69-9090141C0E8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46AEA934-1625-43A1-9091-3E74B675A7F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EEAB8BED-2A94-46F2-8671-DD7684934BD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63576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ase study slide - opt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588AB55-D5A4-4B9F-8DCD-261A47DD7B72}"/>
              </a:ext>
            </a:extLst>
          </p:cNvPr>
          <p:cNvSpPr/>
          <p:nvPr userDrawn="1"/>
        </p:nvSpPr>
        <p:spPr>
          <a:xfrm>
            <a:off x="528886" y="1517585"/>
            <a:ext cx="11133463" cy="49073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9" name="Picture 8">
            <a:extLst>
              <a:ext uri="{FF2B5EF4-FFF2-40B4-BE49-F238E27FC236}">
                <a16:creationId xmlns:a16="http://schemas.microsoft.com/office/drawing/2014/main" id="{E05C16EA-42A1-4EE2-B980-17CCFCD80A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97582" y="2325018"/>
            <a:ext cx="3509938" cy="3517055"/>
          </a:xfrm>
        </p:spPr>
        <p:txBody>
          <a:bodyPr/>
          <a:lstStyle>
            <a:lvl1pPr marL="0" indent="0">
              <a:lnSpc>
                <a:spcPts val="1905"/>
              </a:lnSpc>
              <a:spcBef>
                <a:spcPts val="684"/>
              </a:spcBef>
              <a:spcAft>
                <a:spcPts val="2053"/>
              </a:spcAft>
              <a:buClr>
                <a:schemeClr val="accent1"/>
              </a:buClr>
              <a:buFont typeface="Arial" panose="020B0604020202020204" pitchFamily="34" charset="0"/>
              <a:buNone/>
              <a:defRPr sz="1633">
                <a:solidFill>
                  <a:schemeClr val="accent5"/>
                </a:solidFill>
                <a:latin typeface="+mn-lt"/>
              </a:defRPr>
            </a:lvl1pPr>
            <a:lvl2pPr marL="0" indent="0">
              <a:lnSpc>
                <a:spcPts val="1542"/>
              </a:lnSpc>
              <a:spcAft>
                <a:spcPts val="684"/>
              </a:spcAft>
              <a:buNone/>
              <a:defRPr sz="1270">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696296" y="1789557"/>
            <a:ext cx="3509938" cy="488078"/>
          </a:xfrm>
        </p:spPr>
        <p:txBody>
          <a:bodyPr/>
          <a:lstStyle>
            <a:lvl1pPr>
              <a:lnSpc>
                <a:spcPts val="1633"/>
              </a:lnSpc>
              <a:defRPr sz="1452" b="1"/>
            </a:lvl1pPr>
          </a:lstStyle>
          <a:p>
            <a:pPr lvl="0"/>
            <a:r>
              <a:rPr lang="en-US"/>
              <a:t>Click to edit Master text styles</a:t>
            </a:r>
            <a:endParaRPr lang="en-GB"/>
          </a:p>
        </p:txBody>
      </p:sp>
      <p:sp>
        <p:nvSpPr>
          <p:cNvPr id="16" name="Text Placeholder 11">
            <a:extLst>
              <a:ext uri="{FF2B5EF4-FFF2-40B4-BE49-F238E27FC236}">
                <a16:creationId xmlns:a16="http://schemas.microsoft.com/office/drawing/2014/main" id="{4EBFDACE-DCE2-4C97-91F7-C4C9BC833DA8}"/>
              </a:ext>
            </a:extLst>
          </p:cNvPr>
          <p:cNvSpPr>
            <a:spLocks noGrp="1"/>
          </p:cNvSpPr>
          <p:nvPr>
            <p:ph type="body" sz="quarter" idx="15"/>
          </p:nvPr>
        </p:nvSpPr>
        <p:spPr>
          <a:xfrm>
            <a:off x="697582" y="1599649"/>
            <a:ext cx="3509938" cy="189902"/>
          </a:xfrm>
        </p:spPr>
        <p:txBody>
          <a:bodyPr/>
          <a:lstStyle>
            <a:lvl1pPr>
              <a:lnSpc>
                <a:spcPct val="100000"/>
              </a:lnSpc>
              <a:defRPr sz="1270">
                <a:solidFill>
                  <a:schemeClr val="accent1"/>
                </a:solidFill>
              </a:defRPr>
            </a:lvl1pPr>
          </a:lstStyle>
          <a:p>
            <a:pPr lvl="0"/>
            <a:r>
              <a:rPr lang="en-US"/>
              <a:t>Click to edit Master text styles</a:t>
            </a:r>
            <a:endParaRPr lang="en-GB"/>
          </a:p>
        </p:txBody>
      </p:sp>
      <p:cxnSp>
        <p:nvCxnSpPr>
          <p:cNvPr id="17" name="Straight Connector 16">
            <a:extLst>
              <a:ext uri="{FF2B5EF4-FFF2-40B4-BE49-F238E27FC236}">
                <a16:creationId xmlns:a16="http://schemas.microsoft.com/office/drawing/2014/main" id="{DFD0155A-AD2F-421E-ADF6-8159EC8034B4}"/>
              </a:ext>
            </a:extLst>
          </p:cNvPr>
          <p:cNvCxnSpPr>
            <a:cxnSpLocks/>
          </p:cNvCxnSpPr>
          <p:nvPr userDrawn="1"/>
        </p:nvCxnSpPr>
        <p:spPr>
          <a:xfrm>
            <a:off x="696297" y="2251191"/>
            <a:ext cx="3452479"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4655951" y="1827120"/>
            <a:ext cx="6571189" cy="4184071"/>
          </a:xfrm>
        </p:spPr>
        <p:txBody>
          <a:bodyPr/>
          <a:lstStyle/>
          <a:p>
            <a:endParaRPr lang="en-GB"/>
          </a:p>
        </p:txBody>
      </p:sp>
      <p:sp>
        <p:nvSpPr>
          <p:cNvPr id="18" name="Text Placeholder 20">
            <a:extLst>
              <a:ext uri="{FF2B5EF4-FFF2-40B4-BE49-F238E27FC236}">
                <a16:creationId xmlns:a16="http://schemas.microsoft.com/office/drawing/2014/main" id="{0F86BB49-3D26-4E94-AF7F-32C54325A75A}"/>
              </a:ext>
            </a:extLst>
          </p:cNvPr>
          <p:cNvSpPr>
            <a:spLocks noGrp="1"/>
          </p:cNvSpPr>
          <p:nvPr>
            <p:ph type="body" sz="quarter" idx="16"/>
          </p:nvPr>
        </p:nvSpPr>
        <p:spPr>
          <a:xfrm>
            <a:off x="8575509" y="2597903"/>
            <a:ext cx="3087689" cy="3836693"/>
          </a:xfrm>
          <a:custGeom>
            <a:avLst/>
            <a:gdLst>
              <a:gd name="connsiteX0" fmla="*/ 0 w 2700670"/>
              <a:gd name="connsiteY0" fmla="*/ 0 h 4229244"/>
              <a:gd name="connsiteX1" fmla="*/ 2700670 w 2700670"/>
              <a:gd name="connsiteY1" fmla="*/ 0 h 4229244"/>
              <a:gd name="connsiteX2" fmla="*/ 2700670 w 2700670"/>
              <a:gd name="connsiteY2" fmla="*/ 4229244 h 4229244"/>
              <a:gd name="connsiteX3" fmla="*/ 0 w 2700670"/>
              <a:gd name="connsiteY3" fmla="*/ 4229244 h 4229244"/>
              <a:gd name="connsiteX4" fmla="*/ 0 w 2700670"/>
              <a:gd name="connsiteY4" fmla="*/ 0 h 4229244"/>
              <a:gd name="connsiteX0" fmla="*/ 7089 w 2707759"/>
              <a:gd name="connsiteY0" fmla="*/ 0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 name="connsiteX5" fmla="*/ 7089 w 2707759"/>
              <a:gd name="connsiteY5" fmla="*/ 0 h 4229244"/>
              <a:gd name="connsiteX0" fmla="*/ 0 w 2707759"/>
              <a:gd name="connsiteY0" fmla="*/ 1587791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759" h="4229244">
                <a:moveTo>
                  <a:pt x="0" y="1587791"/>
                </a:moveTo>
                <a:lnTo>
                  <a:pt x="2707759" y="0"/>
                </a:lnTo>
                <a:lnTo>
                  <a:pt x="2707759" y="4229244"/>
                </a:lnTo>
                <a:lnTo>
                  <a:pt x="7089" y="4229244"/>
                </a:lnTo>
                <a:lnTo>
                  <a:pt x="0" y="1587791"/>
                </a:lnTo>
                <a:close/>
              </a:path>
            </a:pathLst>
          </a:custGeom>
          <a:gradFill>
            <a:gsLst>
              <a:gs pos="83000">
                <a:srgbClr val="76B664">
                  <a:lumMod val="100000"/>
                </a:srgbClr>
              </a:gs>
              <a:gs pos="8000">
                <a:schemeClr val="accent1"/>
              </a:gs>
              <a:gs pos="48000">
                <a:srgbClr val="76B664">
                  <a:lumMod val="100000"/>
                </a:srgbClr>
              </a:gs>
            </a:gsLst>
            <a:lin ang="18900000" scaled="1"/>
          </a:gradFill>
        </p:spPr>
        <p:txBody>
          <a:bodyPr lIns="144000" tIns="1692000" rIns="108000" bIns="108000"/>
          <a:lstStyle>
            <a:lvl1pPr>
              <a:spcAft>
                <a:spcPts val="684"/>
              </a:spcAft>
              <a:defRPr b="1">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Text Placeholder 11">
            <a:extLst>
              <a:ext uri="{FF2B5EF4-FFF2-40B4-BE49-F238E27FC236}">
                <a16:creationId xmlns:a16="http://schemas.microsoft.com/office/drawing/2014/main" id="{9D2CD1DC-E362-4688-A92D-A8FDAA65F21D}"/>
              </a:ext>
            </a:extLst>
          </p:cNvPr>
          <p:cNvSpPr>
            <a:spLocks noGrp="1"/>
          </p:cNvSpPr>
          <p:nvPr>
            <p:ph type="body" sz="quarter" idx="18"/>
          </p:nvPr>
        </p:nvSpPr>
        <p:spPr>
          <a:xfrm>
            <a:off x="871365" y="5896148"/>
            <a:ext cx="3349377" cy="426963"/>
          </a:xfrm>
        </p:spPr>
        <p:txBody>
          <a:bodyPr/>
          <a:lstStyle>
            <a:lvl1pPr>
              <a:lnSpc>
                <a:spcPct val="100000"/>
              </a:lnSpc>
              <a:defRPr sz="1597" b="1">
                <a:solidFill>
                  <a:schemeClr val="accent6"/>
                </a:solidFill>
              </a:defRPr>
            </a:lvl1pPr>
          </a:lstStyle>
          <a:p>
            <a:pPr lvl="0"/>
            <a:r>
              <a:rPr lang="en-US"/>
              <a:t>Click to edit Master text styles</a:t>
            </a:r>
            <a:endParaRPr lang="en-GB"/>
          </a:p>
        </p:txBody>
      </p:sp>
      <p:sp>
        <p:nvSpPr>
          <p:cNvPr id="22" name="Slide Number Placeholder 5">
            <a:extLst>
              <a:ext uri="{FF2B5EF4-FFF2-40B4-BE49-F238E27FC236}">
                <a16:creationId xmlns:a16="http://schemas.microsoft.com/office/drawing/2014/main" id="{C4B40565-031D-4F9F-9C5A-1532AA30F4A8}"/>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4" name="Footer Placeholder 3">
            <a:extLst>
              <a:ext uri="{FF2B5EF4-FFF2-40B4-BE49-F238E27FC236}">
                <a16:creationId xmlns:a16="http://schemas.microsoft.com/office/drawing/2014/main" id="{7618B319-0EA0-4651-921B-6F2A443FC86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5" name="Picture 24">
            <a:extLst>
              <a:ext uri="{FF2B5EF4-FFF2-40B4-BE49-F238E27FC236}">
                <a16:creationId xmlns:a16="http://schemas.microsoft.com/office/drawing/2014/main" id="{85731274-9793-4F55-89CF-9A736CE9F93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pic>
        <p:nvPicPr>
          <p:cNvPr id="26" name="Picture 25">
            <a:extLst>
              <a:ext uri="{FF2B5EF4-FFF2-40B4-BE49-F238E27FC236}">
                <a16:creationId xmlns:a16="http://schemas.microsoft.com/office/drawing/2014/main" id="{5C9138AE-E6ED-402A-8BCB-4886B943F439}"/>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93283" b="-21871"/>
          <a:stretch/>
        </p:blipFill>
        <p:spPr>
          <a:xfrm>
            <a:off x="692018" y="5934823"/>
            <a:ext cx="195946" cy="215964"/>
          </a:xfrm>
          <a:prstGeom prst="rect">
            <a:avLst/>
          </a:prstGeom>
        </p:spPr>
      </p:pic>
    </p:spTree>
    <p:extLst>
      <p:ext uri="{BB962C8B-B14F-4D97-AF65-F5344CB8AC3E}">
        <p14:creationId xmlns:p14="http://schemas.microsoft.com/office/powerpoint/2010/main" val="17078809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ase study slide - opt 2">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06448B3-536A-42C4-9EB8-57D10F7AFD1E}"/>
              </a:ext>
            </a:extLst>
          </p:cNvPr>
          <p:cNvSpPr/>
          <p:nvPr userDrawn="1"/>
        </p:nvSpPr>
        <p:spPr>
          <a:xfrm>
            <a:off x="528886" y="1517585"/>
            <a:ext cx="11133463" cy="49073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2" name="Title 1"/>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697582" y="2325018"/>
            <a:ext cx="3509938" cy="3517055"/>
          </a:xfrm>
        </p:spPr>
        <p:txBody>
          <a:bodyPr/>
          <a:lstStyle>
            <a:lvl1pPr marL="0" indent="0">
              <a:lnSpc>
                <a:spcPts val="1905"/>
              </a:lnSpc>
              <a:spcBef>
                <a:spcPts val="684"/>
              </a:spcBef>
              <a:spcAft>
                <a:spcPts val="2053"/>
              </a:spcAft>
              <a:buClr>
                <a:schemeClr val="accent1"/>
              </a:buClr>
              <a:buFont typeface="Arial" panose="020B0604020202020204" pitchFamily="34" charset="0"/>
              <a:buNone/>
              <a:defRPr sz="1633">
                <a:solidFill>
                  <a:schemeClr val="accent5"/>
                </a:solidFill>
                <a:latin typeface="+mn-lt"/>
              </a:defRPr>
            </a:lvl1pPr>
            <a:lvl2pPr marL="0" indent="0">
              <a:lnSpc>
                <a:spcPts val="1542"/>
              </a:lnSpc>
              <a:spcAft>
                <a:spcPts val="684"/>
              </a:spcAft>
              <a:buNone/>
              <a:defRPr sz="1270">
                <a:solidFill>
                  <a:schemeClr val="tx2"/>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a:p>
            <a:pPr lvl="1"/>
            <a:r>
              <a:rPr lang="en-US"/>
              <a:t>Second level</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696296" y="1789557"/>
            <a:ext cx="3509938" cy="488078"/>
          </a:xfrm>
        </p:spPr>
        <p:txBody>
          <a:bodyPr/>
          <a:lstStyle>
            <a:lvl1pPr>
              <a:lnSpc>
                <a:spcPts val="1633"/>
              </a:lnSpc>
              <a:defRPr sz="1452" b="1"/>
            </a:lvl1pPr>
          </a:lstStyle>
          <a:p>
            <a:pPr lvl="0"/>
            <a:r>
              <a:rPr lang="en-US"/>
              <a:t>Click to edit Master text styles</a:t>
            </a:r>
            <a:endParaRPr lang="en-GB"/>
          </a:p>
        </p:txBody>
      </p:sp>
      <p:sp>
        <p:nvSpPr>
          <p:cNvPr id="16" name="Text Placeholder 11">
            <a:extLst>
              <a:ext uri="{FF2B5EF4-FFF2-40B4-BE49-F238E27FC236}">
                <a16:creationId xmlns:a16="http://schemas.microsoft.com/office/drawing/2014/main" id="{4EBFDACE-DCE2-4C97-91F7-C4C9BC833DA8}"/>
              </a:ext>
            </a:extLst>
          </p:cNvPr>
          <p:cNvSpPr>
            <a:spLocks noGrp="1"/>
          </p:cNvSpPr>
          <p:nvPr>
            <p:ph type="body" sz="quarter" idx="15"/>
          </p:nvPr>
        </p:nvSpPr>
        <p:spPr>
          <a:xfrm>
            <a:off x="871365" y="5896148"/>
            <a:ext cx="3349377" cy="426963"/>
          </a:xfrm>
        </p:spPr>
        <p:txBody>
          <a:bodyPr/>
          <a:lstStyle>
            <a:lvl1pPr>
              <a:lnSpc>
                <a:spcPct val="100000"/>
              </a:lnSpc>
              <a:defRPr sz="1597" b="1">
                <a:solidFill>
                  <a:schemeClr val="accent6"/>
                </a:solidFill>
              </a:defRPr>
            </a:lvl1pPr>
          </a:lstStyle>
          <a:p>
            <a:pPr lvl="0"/>
            <a:r>
              <a:rPr lang="en-US"/>
              <a:t>Click to edit Master text styles</a:t>
            </a:r>
            <a:endParaRPr lang="en-GB"/>
          </a:p>
        </p:txBody>
      </p:sp>
      <p:cxnSp>
        <p:nvCxnSpPr>
          <p:cNvPr id="17" name="Straight Connector 16">
            <a:extLst>
              <a:ext uri="{FF2B5EF4-FFF2-40B4-BE49-F238E27FC236}">
                <a16:creationId xmlns:a16="http://schemas.microsoft.com/office/drawing/2014/main" id="{DFD0155A-AD2F-421E-ADF6-8159EC8034B4}"/>
              </a:ext>
            </a:extLst>
          </p:cNvPr>
          <p:cNvCxnSpPr>
            <a:cxnSpLocks/>
          </p:cNvCxnSpPr>
          <p:nvPr userDrawn="1"/>
        </p:nvCxnSpPr>
        <p:spPr>
          <a:xfrm>
            <a:off x="696297" y="2251191"/>
            <a:ext cx="3452479"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4655951" y="1827120"/>
            <a:ext cx="6571189" cy="4184071"/>
          </a:xfrm>
        </p:spPr>
        <p:txBody>
          <a:bodyPr/>
          <a:lstStyle/>
          <a:p>
            <a:endParaRPr lang="en-GB"/>
          </a:p>
        </p:txBody>
      </p:sp>
      <p:pic>
        <p:nvPicPr>
          <p:cNvPr id="7" name="Picture 6">
            <a:extLst>
              <a:ext uri="{FF2B5EF4-FFF2-40B4-BE49-F238E27FC236}">
                <a16:creationId xmlns:a16="http://schemas.microsoft.com/office/drawing/2014/main" id="{C3308DDE-01C2-473A-AD8F-8D961FE1139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93283" b="-21871"/>
          <a:stretch/>
        </p:blipFill>
        <p:spPr>
          <a:xfrm>
            <a:off x="692018" y="5934823"/>
            <a:ext cx="195946" cy="215964"/>
          </a:xfrm>
          <a:prstGeom prst="rect">
            <a:avLst/>
          </a:prstGeom>
        </p:spPr>
      </p:pic>
      <p:sp>
        <p:nvSpPr>
          <p:cNvPr id="21" name="Text Placeholder 20">
            <a:extLst>
              <a:ext uri="{FF2B5EF4-FFF2-40B4-BE49-F238E27FC236}">
                <a16:creationId xmlns:a16="http://schemas.microsoft.com/office/drawing/2014/main" id="{7D32B126-E716-411A-9803-89D266296782}"/>
              </a:ext>
            </a:extLst>
          </p:cNvPr>
          <p:cNvSpPr>
            <a:spLocks noGrp="1"/>
          </p:cNvSpPr>
          <p:nvPr>
            <p:ph type="body" sz="quarter" idx="16"/>
          </p:nvPr>
        </p:nvSpPr>
        <p:spPr>
          <a:xfrm>
            <a:off x="8575509" y="2597903"/>
            <a:ext cx="3087689" cy="3836693"/>
          </a:xfrm>
          <a:custGeom>
            <a:avLst/>
            <a:gdLst>
              <a:gd name="connsiteX0" fmla="*/ 0 w 2700670"/>
              <a:gd name="connsiteY0" fmla="*/ 0 h 4229244"/>
              <a:gd name="connsiteX1" fmla="*/ 2700670 w 2700670"/>
              <a:gd name="connsiteY1" fmla="*/ 0 h 4229244"/>
              <a:gd name="connsiteX2" fmla="*/ 2700670 w 2700670"/>
              <a:gd name="connsiteY2" fmla="*/ 4229244 h 4229244"/>
              <a:gd name="connsiteX3" fmla="*/ 0 w 2700670"/>
              <a:gd name="connsiteY3" fmla="*/ 4229244 h 4229244"/>
              <a:gd name="connsiteX4" fmla="*/ 0 w 2700670"/>
              <a:gd name="connsiteY4" fmla="*/ 0 h 4229244"/>
              <a:gd name="connsiteX0" fmla="*/ 7089 w 2707759"/>
              <a:gd name="connsiteY0" fmla="*/ 0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 name="connsiteX5" fmla="*/ 7089 w 2707759"/>
              <a:gd name="connsiteY5" fmla="*/ 0 h 4229244"/>
              <a:gd name="connsiteX0" fmla="*/ 0 w 2707759"/>
              <a:gd name="connsiteY0" fmla="*/ 1587791 h 4229244"/>
              <a:gd name="connsiteX1" fmla="*/ 2707759 w 2707759"/>
              <a:gd name="connsiteY1" fmla="*/ 0 h 4229244"/>
              <a:gd name="connsiteX2" fmla="*/ 2707759 w 2707759"/>
              <a:gd name="connsiteY2" fmla="*/ 4229244 h 4229244"/>
              <a:gd name="connsiteX3" fmla="*/ 7089 w 2707759"/>
              <a:gd name="connsiteY3" fmla="*/ 4229244 h 4229244"/>
              <a:gd name="connsiteX4" fmla="*/ 0 w 2707759"/>
              <a:gd name="connsiteY4" fmla="*/ 1587791 h 4229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7759" h="4229244">
                <a:moveTo>
                  <a:pt x="0" y="1587791"/>
                </a:moveTo>
                <a:lnTo>
                  <a:pt x="2707759" y="0"/>
                </a:lnTo>
                <a:lnTo>
                  <a:pt x="2707759" y="4229244"/>
                </a:lnTo>
                <a:lnTo>
                  <a:pt x="7089" y="4229244"/>
                </a:lnTo>
                <a:lnTo>
                  <a:pt x="0" y="1587791"/>
                </a:lnTo>
                <a:close/>
              </a:path>
            </a:pathLst>
          </a:custGeom>
          <a:gradFill>
            <a:gsLst>
              <a:gs pos="83000">
                <a:srgbClr val="76B664">
                  <a:lumMod val="100000"/>
                </a:srgbClr>
              </a:gs>
              <a:gs pos="8000">
                <a:schemeClr val="accent1"/>
              </a:gs>
              <a:gs pos="48000">
                <a:srgbClr val="76B664">
                  <a:lumMod val="100000"/>
                </a:srgbClr>
              </a:gs>
            </a:gsLst>
            <a:lin ang="18900000" scaled="1"/>
          </a:gradFill>
        </p:spPr>
        <p:txBody>
          <a:bodyPr lIns="144000" tIns="1692000" rIns="108000" bIns="108000"/>
          <a:lstStyle>
            <a:lvl1pPr>
              <a:spcAft>
                <a:spcPts val="684"/>
              </a:spcAft>
              <a:defRPr b="1">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11">
            <a:extLst>
              <a:ext uri="{FF2B5EF4-FFF2-40B4-BE49-F238E27FC236}">
                <a16:creationId xmlns:a16="http://schemas.microsoft.com/office/drawing/2014/main" id="{C52ED37C-F016-493B-8F69-66CE27A4F773}"/>
              </a:ext>
            </a:extLst>
          </p:cNvPr>
          <p:cNvSpPr>
            <a:spLocks noGrp="1"/>
          </p:cNvSpPr>
          <p:nvPr>
            <p:ph type="body" sz="quarter" idx="18"/>
          </p:nvPr>
        </p:nvSpPr>
        <p:spPr>
          <a:xfrm>
            <a:off x="695447" y="1599645"/>
            <a:ext cx="3509938" cy="189902"/>
          </a:xfrm>
        </p:spPr>
        <p:txBody>
          <a:bodyPr/>
          <a:lstStyle>
            <a:lvl1pPr>
              <a:lnSpc>
                <a:spcPct val="100000"/>
              </a:lnSpc>
              <a:defRPr sz="1270">
                <a:solidFill>
                  <a:schemeClr val="accent1"/>
                </a:solidFill>
              </a:defRPr>
            </a:lvl1pPr>
          </a:lstStyle>
          <a:p>
            <a:pPr lvl="0"/>
            <a:r>
              <a:rPr lang="en-US"/>
              <a:t>Click to edit Master text styles</a:t>
            </a:r>
            <a:endParaRPr lang="en-GB"/>
          </a:p>
        </p:txBody>
      </p:sp>
      <p:sp>
        <p:nvSpPr>
          <p:cNvPr id="18" name="Slide Number Placeholder 5">
            <a:extLst>
              <a:ext uri="{FF2B5EF4-FFF2-40B4-BE49-F238E27FC236}">
                <a16:creationId xmlns:a16="http://schemas.microsoft.com/office/drawing/2014/main" id="{E852C117-D57A-4B61-897F-7A83ED033D0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9" name="Footer Placeholder 3">
            <a:extLst>
              <a:ext uri="{FF2B5EF4-FFF2-40B4-BE49-F238E27FC236}">
                <a16:creationId xmlns:a16="http://schemas.microsoft.com/office/drawing/2014/main" id="{8733FBB9-C0FA-4D58-882D-E9C0BF2CCC3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0" name="Picture 19">
            <a:extLst>
              <a:ext uri="{FF2B5EF4-FFF2-40B4-BE49-F238E27FC236}">
                <a16:creationId xmlns:a16="http://schemas.microsoft.com/office/drawing/2014/main" id="{69AA2AC7-1CAE-404C-9A0E-61F34CDAB03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4854445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redentials slide - opt 1">
    <p:spTree>
      <p:nvGrpSpPr>
        <p:cNvPr id="1" name=""/>
        <p:cNvGrpSpPr/>
        <p:nvPr/>
      </p:nvGrpSpPr>
      <p:grpSpPr>
        <a:xfrm>
          <a:off x="0" y="0"/>
          <a:ext cx="0" cy="0"/>
          <a:chOff x="0" y="0"/>
          <a:chExt cx="0" cy="0"/>
        </a:xfrm>
      </p:grpSpPr>
      <p:pic>
        <p:nvPicPr>
          <p:cNvPr id="13" name="Picture 12" descr="Background pattern&#10;&#10;Description automatically generated">
            <a:extLst>
              <a:ext uri="{FF2B5EF4-FFF2-40B4-BE49-F238E27FC236}">
                <a16:creationId xmlns:a16="http://schemas.microsoft.com/office/drawing/2014/main" id="{091F044F-FCE1-4F18-9C80-E5F6D41ED2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9706" y="1"/>
            <a:ext cx="3612294" cy="6436598"/>
          </a:xfrm>
          <a:prstGeom prst="rect">
            <a:avLst/>
          </a:prstGeom>
        </p:spPr>
      </p:pic>
      <p:sp>
        <p:nvSpPr>
          <p:cNvPr id="2" name="Title 1"/>
          <p:cNvSpPr>
            <a:spLocks noGrp="1"/>
          </p:cNvSpPr>
          <p:nvPr>
            <p:ph type="title"/>
          </p:nvPr>
        </p:nvSpPr>
        <p:spPr>
          <a:xfrm>
            <a:off x="533401" y="388645"/>
            <a:ext cx="7290899" cy="685352"/>
          </a:xfrm>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720803" y="1997915"/>
            <a:ext cx="3509938" cy="271917"/>
          </a:xfrm>
        </p:spPr>
        <p:txBody>
          <a:bodyPr/>
          <a:lstStyle>
            <a:lvl1pPr marL="0" indent="0">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528886" y="1497424"/>
            <a:ext cx="7295414" cy="329696"/>
          </a:xfrm>
        </p:spPr>
        <p:txBody>
          <a:bodyPr/>
          <a:lstStyle>
            <a:lvl1pPr>
              <a:lnSpc>
                <a:spcPct val="100000"/>
              </a:lnSpc>
              <a:defRPr sz="1711">
                <a:solidFill>
                  <a:schemeClr val="accent5"/>
                </a:solidFill>
              </a:defRPr>
            </a:lvl1pPr>
          </a:lstStyle>
          <a:p>
            <a:pPr lvl="0"/>
            <a:r>
              <a:rPr lang="en-US"/>
              <a:t>Click to edit Master text styles</a:t>
            </a:r>
            <a:endParaRPr lang="en-GB"/>
          </a:p>
        </p:txBody>
      </p: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6159212" y="1890550"/>
            <a:ext cx="1729752" cy="2109185"/>
          </a:xfrm>
        </p:spPr>
        <p:txBody>
          <a:bodyPr anchor="ctr"/>
          <a:lstStyle>
            <a:lvl1pPr algn="ctr">
              <a:defRPr/>
            </a:lvl1pPr>
          </a:lstStyle>
          <a:p>
            <a:endParaRPr lang="en-GB"/>
          </a:p>
        </p:txBody>
      </p:sp>
      <p:sp>
        <p:nvSpPr>
          <p:cNvPr id="18" name="Content Placeholder 2">
            <a:extLst>
              <a:ext uri="{FF2B5EF4-FFF2-40B4-BE49-F238E27FC236}">
                <a16:creationId xmlns:a16="http://schemas.microsoft.com/office/drawing/2014/main" id="{49F55FCA-120D-4023-AB38-BF37724AF57D}"/>
              </a:ext>
            </a:extLst>
          </p:cNvPr>
          <p:cNvSpPr>
            <a:spLocks noGrp="1"/>
          </p:cNvSpPr>
          <p:nvPr>
            <p:ph idx="18"/>
          </p:nvPr>
        </p:nvSpPr>
        <p:spPr>
          <a:xfrm>
            <a:off x="666656" y="4216266"/>
            <a:ext cx="3318241" cy="27191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83DFE851-19A8-465D-B87A-9453907F5947}"/>
              </a:ext>
            </a:extLst>
          </p:cNvPr>
          <p:cNvSpPr>
            <a:spLocks noGrp="1"/>
          </p:cNvSpPr>
          <p:nvPr>
            <p:ph idx="19"/>
          </p:nvPr>
        </p:nvSpPr>
        <p:spPr>
          <a:xfrm>
            <a:off x="6272372" y="2005609"/>
            <a:ext cx="1454932" cy="69517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0" name="Content Placeholder 2">
            <a:extLst>
              <a:ext uri="{FF2B5EF4-FFF2-40B4-BE49-F238E27FC236}">
                <a16:creationId xmlns:a16="http://schemas.microsoft.com/office/drawing/2014/main" id="{1A59E0FB-6D73-4C1B-9AC6-B0FE36ADD006}"/>
              </a:ext>
            </a:extLst>
          </p:cNvPr>
          <p:cNvSpPr>
            <a:spLocks noGrp="1"/>
          </p:cNvSpPr>
          <p:nvPr>
            <p:ph idx="20"/>
          </p:nvPr>
        </p:nvSpPr>
        <p:spPr>
          <a:xfrm>
            <a:off x="4452833" y="5606138"/>
            <a:ext cx="3318241" cy="496352"/>
          </a:xfrm>
        </p:spPr>
        <p:txBody>
          <a:bodyPr/>
          <a:lstStyle>
            <a:lvl1pPr marL="0" indent="0" algn="l">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2" name="Picture Placeholder 22">
            <a:extLst>
              <a:ext uri="{FF2B5EF4-FFF2-40B4-BE49-F238E27FC236}">
                <a16:creationId xmlns:a16="http://schemas.microsoft.com/office/drawing/2014/main" id="{2C093C8D-7C98-43EA-BCB9-ED7F3C865201}"/>
              </a:ext>
            </a:extLst>
          </p:cNvPr>
          <p:cNvSpPr>
            <a:spLocks noGrp="1"/>
          </p:cNvSpPr>
          <p:nvPr>
            <p:ph type="pic" sz="quarter" idx="21"/>
          </p:nvPr>
        </p:nvSpPr>
        <p:spPr>
          <a:xfrm>
            <a:off x="528887" y="1890550"/>
            <a:ext cx="5488184" cy="2109185"/>
          </a:xfrm>
        </p:spPr>
        <p:txBody>
          <a:bodyPr anchor="ctr"/>
          <a:lstStyle>
            <a:lvl1pPr algn="ctr">
              <a:defRPr/>
            </a:lvl1pPr>
          </a:lstStyle>
          <a:p>
            <a:endParaRPr lang="en-GB"/>
          </a:p>
        </p:txBody>
      </p:sp>
      <p:sp>
        <p:nvSpPr>
          <p:cNvPr id="25" name="Picture Placeholder 22">
            <a:extLst>
              <a:ext uri="{FF2B5EF4-FFF2-40B4-BE49-F238E27FC236}">
                <a16:creationId xmlns:a16="http://schemas.microsoft.com/office/drawing/2014/main" id="{A8606D41-9458-4741-B01F-9B97408B5E32}"/>
              </a:ext>
            </a:extLst>
          </p:cNvPr>
          <p:cNvSpPr>
            <a:spLocks noGrp="1"/>
          </p:cNvSpPr>
          <p:nvPr>
            <p:ph type="pic" sz="quarter" idx="22"/>
          </p:nvPr>
        </p:nvSpPr>
        <p:spPr>
          <a:xfrm>
            <a:off x="528886" y="4121566"/>
            <a:ext cx="3617670" cy="2087259"/>
          </a:xfrm>
        </p:spPr>
        <p:txBody>
          <a:bodyPr anchor="ctr"/>
          <a:lstStyle>
            <a:lvl1pPr algn="ctr">
              <a:defRPr/>
            </a:lvl1pPr>
          </a:lstStyle>
          <a:p>
            <a:endParaRPr lang="en-GB"/>
          </a:p>
        </p:txBody>
      </p:sp>
      <p:sp>
        <p:nvSpPr>
          <p:cNvPr id="26" name="Picture Placeholder 22">
            <a:extLst>
              <a:ext uri="{FF2B5EF4-FFF2-40B4-BE49-F238E27FC236}">
                <a16:creationId xmlns:a16="http://schemas.microsoft.com/office/drawing/2014/main" id="{5DFC56C0-9AB3-41C1-80ED-E53C9D44F3AB}"/>
              </a:ext>
            </a:extLst>
          </p:cNvPr>
          <p:cNvSpPr>
            <a:spLocks noGrp="1"/>
          </p:cNvSpPr>
          <p:nvPr>
            <p:ph type="pic" sz="quarter" idx="23"/>
          </p:nvPr>
        </p:nvSpPr>
        <p:spPr>
          <a:xfrm>
            <a:off x="4303119" y="4114793"/>
            <a:ext cx="3585845" cy="2087259"/>
          </a:xfrm>
        </p:spPr>
        <p:txBody>
          <a:bodyPr anchor="ctr"/>
          <a:lstStyle>
            <a:lvl1pPr algn="ctr">
              <a:defRPr/>
            </a:lvl1pPr>
          </a:lstStyle>
          <a:p>
            <a:endParaRPr lang="en-GB"/>
          </a:p>
        </p:txBody>
      </p:sp>
      <p:sp>
        <p:nvSpPr>
          <p:cNvPr id="28" name="Text Placeholder 11">
            <a:extLst>
              <a:ext uri="{FF2B5EF4-FFF2-40B4-BE49-F238E27FC236}">
                <a16:creationId xmlns:a16="http://schemas.microsoft.com/office/drawing/2014/main" id="{62602A6A-6AC5-410C-A1A5-D156583E25C5}"/>
              </a:ext>
            </a:extLst>
          </p:cNvPr>
          <p:cNvSpPr>
            <a:spLocks noGrp="1"/>
          </p:cNvSpPr>
          <p:nvPr>
            <p:ph type="body" sz="quarter" idx="24"/>
          </p:nvPr>
        </p:nvSpPr>
        <p:spPr>
          <a:xfrm>
            <a:off x="8704795" y="547184"/>
            <a:ext cx="2963259" cy="329696"/>
          </a:xfrm>
        </p:spPr>
        <p:txBody>
          <a:bodyPr/>
          <a:lstStyle>
            <a:lvl1pPr>
              <a:lnSpc>
                <a:spcPct val="100000"/>
              </a:lnSpc>
              <a:defRPr sz="1711">
                <a:solidFill>
                  <a:schemeClr val="bg1"/>
                </a:solidFill>
              </a:defRPr>
            </a:lvl1pPr>
          </a:lstStyle>
          <a:p>
            <a:pPr lvl="0"/>
            <a:r>
              <a:rPr lang="en-US"/>
              <a:t>Click to edit Master text styles</a:t>
            </a:r>
            <a:endParaRPr lang="en-GB"/>
          </a:p>
        </p:txBody>
      </p:sp>
      <p:sp>
        <p:nvSpPr>
          <p:cNvPr id="14" name="Oval 13">
            <a:extLst>
              <a:ext uri="{FF2B5EF4-FFF2-40B4-BE49-F238E27FC236}">
                <a16:creationId xmlns:a16="http://schemas.microsoft.com/office/drawing/2014/main" id="{34F85F73-84FD-4F4C-BB57-A462EFACEB47}"/>
              </a:ext>
            </a:extLst>
          </p:cNvPr>
          <p:cNvSpPr/>
          <p:nvPr userDrawn="1"/>
        </p:nvSpPr>
        <p:spPr>
          <a:xfrm>
            <a:off x="9101405" y="947098"/>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0" name="Oval 29">
            <a:extLst>
              <a:ext uri="{FF2B5EF4-FFF2-40B4-BE49-F238E27FC236}">
                <a16:creationId xmlns:a16="http://schemas.microsoft.com/office/drawing/2014/main" id="{5C2334E2-A28B-4E76-9CF7-8E34A0E3DD17}"/>
              </a:ext>
            </a:extLst>
          </p:cNvPr>
          <p:cNvSpPr/>
          <p:nvPr userDrawn="1"/>
        </p:nvSpPr>
        <p:spPr>
          <a:xfrm>
            <a:off x="10468860" y="94608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1" name="Oval 30">
            <a:extLst>
              <a:ext uri="{FF2B5EF4-FFF2-40B4-BE49-F238E27FC236}">
                <a16:creationId xmlns:a16="http://schemas.microsoft.com/office/drawing/2014/main" id="{62F182BB-96EB-4E5C-99F0-34A1D654B248}"/>
              </a:ext>
            </a:extLst>
          </p:cNvPr>
          <p:cNvSpPr/>
          <p:nvPr userDrawn="1"/>
        </p:nvSpPr>
        <p:spPr>
          <a:xfrm>
            <a:off x="9101405" y="195250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2" name="Oval 31">
            <a:extLst>
              <a:ext uri="{FF2B5EF4-FFF2-40B4-BE49-F238E27FC236}">
                <a16:creationId xmlns:a16="http://schemas.microsoft.com/office/drawing/2014/main" id="{161B13EF-72DC-49CD-A0D9-578F6289AD55}"/>
              </a:ext>
            </a:extLst>
          </p:cNvPr>
          <p:cNvSpPr/>
          <p:nvPr userDrawn="1"/>
        </p:nvSpPr>
        <p:spPr>
          <a:xfrm>
            <a:off x="10468860" y="1970750"/>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3" name="Oval 32">
            <a:extLst>
              <a:ext uri="{FF2B5EF4-FFF2-40B4-BE49-F238E27FC236}">
                <a16:creationId xmlns:a16="http://schemas.microsoft.com/office/drawing/2014/main" id="{BFEE2B87-0B59-42A0-ADF6-3237FB956D5B}"/>
              </a:ext>
            </a:extLst>
          </p:cNvPr>
          <p:cNvSpPr/>
          <p:nvPr userDrawn="1"/>
        </p:nvSpPr>
        <p:spPr>
          <a:xfrm>
            <a:off x="9101055" y="295790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4" name="Oval 33">
            <a:extLst>
              <a:ext uri="{FF2B5EF4-FFF2-40B4-BE49-F238E27FC236}">
                <a16:creationId xmlns:a16="http://schemas.microsoft.com/office/drawing/2014/main" id="{FDE02033-EB4D-4FCF-8348-A94AB22AF12F}"/>
              </a:ext>
            </a:extLst>
          </p:cNvPr>
          <p:cNvSpPr/>
          <p:nvPr userDrawn="1"/>
        </p:nvSpPr>
        <p:spPr>
          <a:xfrm>
            <a:off x="10468061" y="2995416"/>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5" name="Oval 34">
            <a:extLst>
              <a:ext uri="{FF2B5EF4-FFF2-40B4-BE49-F238E27FC236}">
                <a16:creationId xmlns:a16="http://schemas.microsoft.com/office/drawing/2014/main" id="{E6D2109F-FA33-4CA4-B379-7B5E9D96A84F}"/>
              </a:ext>
            </a:extLst>
          </p:cNvPr>
          <p:cNvSpPr/>
          <p:nvPr userDrawn="1"/>
        </p:nvSpPr>
        <p:spPr>
          <a:xfrm>
            <a:off x="9101055" y="3963309"/>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6" name="Oval 35">
            <a:extLst>
              <a:ext uri="{FF2B5EF4-FFF2-40B4-BE49-F238E27FC236}">
                <a16:creationId xmlns:a16="http://schemas.microsoft.com/office/drawing/2014/main" id="{27162CE8-DC6E-4821-846F-7FB3C315147A}"/>
              </a:ext>
            </a:extLst>
          </p:cNvPr>
          <p:cNvSpPr/>
          <p:nvPr userDrawn="1"/>
        </p:nvSpPr>
        <p:spPr>
          <a:xfrm>
            <a:off x="10468061" y="402008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 name="Picture Placeholder 6">
            <a:extLst>
              <a:ext uri="{FF2B5EF4-FFF2-40B4-BE49-F238E27FC236}">
                <a16:creationId xmlns:a16="http://schemas.microsoft.com/office/drawing/2014/main" id="{031F6F84-0B67-421D-BD7B-5AD0302BAEC8}"/>
              </a:ext>
            </a:extLst>
          </p:cNvPr>
          <p:cNvSpPr>
            <a:spLocks noGrp="1"/>
          </p:cNvSpPr>
          <p:nvPr>
            <p:ph type="pic" sz="quarter" idx="25"/>
          </p:nvPr>
        </p:nvSpPr>
        <p:spPr>
          <a:xfrm>
            <a:off x="9101055" y="951195"/>
            <a:ext cx="947073" cy="947098"/>
          </a:xfrm>
          <a:prstGeom prst="ellipse">
            <a:avLst/>
          </a:prstGeom>
          <a:ln>
            <a:noFill/>
          </a:ln>
        </p:spPr>
        <p:txBody>
          <a:bodyPr anchor="ctr"/>
          <a:lstStyle>
            <a:lvl1pPr algn="ctr">
              <a:defRPr/>
            </a:lvl1pPr>
          </a:lstStyle>
          <a:p>
            <a:endParaRPr lang="en-GB"/>
          </a:p>
        </p:txBody>
      </p:sp>
      <p:sp>
        <p:nvSpPr>
          <p:cNvPr id="29" name="Picture Placeholder 6">
            <a:extLst>
              <a:ext uri="{FF2B5EF4-FFF2-40B4-BE49-F238E27FC236}">
                <a16:creationId xmlns:a16="http://schemas.microsoft.com/office/drawing/2014/main" id="{229140CF-DF88-4787-917C-C0C0EE52D4DD}"/>
              </a:ext>
            </a:extLst>
          </p:cNvPr>
          <p:cNvSpPr>
            <a:spLocks noGrp="1"/>
          </p:cNvSpPr>
          <p:nvPr>
            <p:ph type="pic" sz="quarter" idx="26"/>
          </p:nvPr>
        </p:nvSpPr>
        <p:spPr>
          <a:xfrm>
            <a:off x="10464451" y="956603"/>
            <a:ext cx="947073" cy="947098"/>
          </a:xfrm>
          <a:prstGeom prst="ellipse">
            <a:avLst/>
          </a:prstGeom>
          <a:ln>
            <a:noFill/>
          </a:ln>
        </p:spPr>
        <p:txBody>
          <a:bodyPr anchor="ctr"/>
          <a:lstStyle>
            <a:lvl1pPr algn="ctr">
              <a:defRPr/>
            </a:lvl1pPr>
          </a:lstStyle>
          <a:p>
            <a:endParaRPr lang="en-GB"/>
          </a:p>
        </p:txBody>
      </p:sp>
      <p:sp>
        <p:nvSpPr>
          <p:cNvPr id="37" name="Picture Placeholder 6">
            <a:extLst>
              <a:ext uri="{FF2B5EF4-FFF2-40B4-BE49-F238E27FC236}">
                <a16:creationId xmlns:a16="http://schemas.microsoft.com/office/drawing/2014/main" id="{7808E92A-A752-4E53-BAA3-A75283A06467}"/>
              </a:ext>
            </a:extLst>
          </p:cNvPr>
          <p:cNvSpPr>
            <a:spLocks noGrp="1"/>
          </p:cNvSpPr>
          <p:nvPr>
            <p:ph type="pic" sz="quarter" idx="27"/>
          </p:nvPr>
        </p:nvSpPr>
        <p:spPr>
          <a:xfrm>
            <a:off x="9101055" y="1949020"/>
            <a:ext cx="947073" cy="947098"/>
          </a:xfrm>
          <a:prstGeom prst="ellipse">
            <a:avLst/>
          </a:prstGeom>
          <a:ln>
            <a:noFill/>
          </a:ln>
        </p:spPr>
        <p:txBody>
          <a:bodyPr anchor="ctr"/>
          <a:lstStyle>
            <a:lvl1pPr algn="ctr">
              <a:defRPr/>
            </a:lvl1pPr>
          </a:lstStyle>
          <a:p>
            <a:endParaRPr lang="en-GB"/>
          </a:p>
        </p:txBody>
      </p:sp>
      <p:sp>
        <p:nvSpPr>
          <p:cNvPr id="38" name="Picture Placeholder 6">
            <a:extLst>
              <a:ext uri="{FF2B5EF4-FFF2-40B4-BE49-F238E27FC236}">
                <a16:creationId xmlns:a16="http://schemas.microsoft.com/office/drawing/2014/main" id="{5ACE11BB-A789-4C73-BED2-8F1473730395}"/>
              </a:ext>
            </a:extLst>
          </p:cNvPr>
          <p:cNvSpPr>
            <a:spLocks noGrp="1"/>
          </p:cNvSpPr>
          <p:nvPr>
            <p:ph type="pic" sz="quarter" idx="28"/>
          </p:nvPr>
        </p:nvSpPr>
        <p:spPr>
          <a:xfrm>
            <a:off x="10464451" y="1977763"/>
            <a:ext cx="947073" cy="947098"/>
          </a:xfrm>
          <a:prstGeom prst="ellipse">
            <a:avLst/>
          </a:prstGeom>
          <a:ln>
            <a:noFill/>
          </a:ln>
        </p:spPr>
        <p:txBody>
          <a:bodyPr anchor="ctr"/>
          <a:lstStyle>
            <a:lvl1pPr algn="ctr">
              <a:defRPr/>
            </a:lvl1pPr>
          </a:lstStyle>
          <a:p>
            <a:endParaRPr lang="en-GB"/>
          </a:p>
        </p:txBody>
      </p:sp>
      <p:sp>
        <p:nvSpPr>
          <p:cNvPr id="39" name="Picture Placeholder 6">
            <a:extLst>
              <a:ext uri="{FF2B5EF4-FFF2-40B4-BE49-F238E27FC236}">
                <a16:creationId xmlns:a16="http://schemas.microsoft.com/office/drawing/2014/main" id="{1BA845D5-5DA3-42CC-8CBE-B6D02B2D9D83}"/>
              </a:ext>
            </a:extLst>
          </p:cNvPr>
          <p:cNvSpPr>
            <a:spLocks noGrp="1"/>
          </p:cNvSpPr>
          <p:nvPr>
            <p:ph type="pic" sz="quarter" idx="29"/>
          </p:nvPr>
        </p:nvSpPr>
        <p:spPr>
          <a:xfrm>
            <a:off x="9101055" y="2946846"/>
            <a:ext cx="947073" cy="947098"/>
          </a:xfrm>
          <a:prstGeom prst="ellipse">
            <a:avLst/>
          </a:prstGeom>
          <a:ln>
            <a:noFill/>
          </a:ln>
        </p:spPr>
        <p:txBody>
          <a:bodyPr anchor="ctr"/>
          <a:lstStyle>
            <a:lvl1pPr algn="ctr">
              <a:defRPr/>
            </a:lvl1pPr>
          </a:lstStyle>
          <a:p>
            <a:endParaRPr lang="en-GB"/>
          </a:p>
        </p:txBody>
      </p:sp>
      <p:sp>
        <p:nvSpPr>
          <p:cNvPr id="40" name="Picture Placeholder 6">
            <a:extLst>
              <a:ext uri="{FF2B5EF4-FFF2-40B4-BE49-F238E27FC236}">
                <a16:creationId xmlns:a16="http://schemas.microsoft.com/office/drawing/2014/main" id="{56F8AF81-E70C-4F87-B91B-29842D74B8D7}"/>
              </a:ext>
            </a:extLst>
          </p:cNvPr>
          <p:cNvSpPr>
            <a:spLocks noGrp="1"/>
          </p:cNvSpPr>
          <p:nvPr>
            <p:ph type="pic" sz="quarter" idx="30"/>
          </p:nvPr>
        </p:nvSpPr>
        <p:spPr>
          <a:xfrm>
            <a:off x="10464451" y="2998922"/>
            <a:ext cx="947073" cy="947098"/>
          </a:xfrm>
          <a:prstGeom prst="ellipse">
            <a:avLst/>
          </a:prstGeom>
          <a:ln>
            <a:noFill/>
          </a:ln>
        </p:spPr>
        <p:txBody>
          <a:bodyPr anchor="ctr"/>
          <a:lstStyle>
            <a:lvl1pPr algn="ctr">
              <a:defRPr/>
            </a:lvl1pPr>
          </a:lstStyle>
          <a:p>
            <a:endParaRPr lang="en-GB"/>
          </a:p>
        </p:txBody>
      </p:sp>
      <p:sp>
        <p:nvSpPr>
          <p:cNvPr id="41" name="Picture Placeholder 6">
            <a:extLst>
              <a:ext uri="{FF2B5EF4-FFF2-40B4-BE49-F238E27FC236}">
                <a16:creationId xmlns:a16="http://schemas.microsoft.com/office/drawing/2014/main" id="{B2A9320A-AF70-4A1D-B154-653FBC629C28}"/>
              </a:ext>
            </a:extLst>
          </p:cNvPr>
          <p:cNvSpPr>
            <a:spLocks noGrp="1"/>
          </p:cNvSpPr>
          <p:nvPr>
            <p:ph type="pic" sz="quarter" idx="31"/>
          </p:nvPr>
        </p:nvSpPr>
        <p:spPr>
          <a:xfrm>
            <a:off x="9101055" y="3944671"/>
            <a:ext cx="947073" cy="947098"/>
          </a:xfrm>
          <a:prstGeom prst="ellipse">
            <a:avLst/>
          </a:prstGeom>
          <a:ln>
            <a:noFill/>
          </a:ln>
        </p:spPr>
        <p:txBody>
          <a:bodyPr anchor="ctr"/>
          <a:lstStyle>
            <a:lvl1pPr algn="ctr">
              <a:defRPr/>
            </a:lvl1pPr>
          </a:lstStyle>
          <a:p>
            <a:endParaRPr lang="en-GB"/>
          </a:p>
        </p:txBody>
      </p:sp>
      <p:sp>
        <p:nvSpPr>
          <p:cNvPr id="42" name="Picture Placeholder 6">
            <a:extLst>
              <a:ext uri="{FF2B5EF4-FFF2-40B4-BE49-F238E27FC236}">
                <a16:creationId xmlns:a16="http://schemas.microsoft.com/office/drawing/2014/main" id="{A676B395-2902-4A1B-8330-95A52777E034}"/>
              </a:ext>
            </a:extLst>
          </p:cNvPr>
          <p:cNvSpPr>
            <a:spLocks noGrp="1"/>
          </p:cNvSpPr>
          <p:nvPr>
            <p:ph type="pic" sz="quarter" idx="32"/>
          </p:nvPr>
        </p:nvSpPr>
        <p:spPr>
          <a:xfrm>
            <a:off x="10464451" y="4020081"/>
            <a:ext cx="947073" cy="947098"/>
          </a:xfrm>
          <a:prstGeom prst="ellipse">
            <a:avLst/>
          </a:prstGeom>
          <a:ln>
            <a:noFill/>
          </a:ln>
        </p:spPr>
        <p:txBody>
          <a:bodyPr anchor="ctr"/>
          <a:lstStyle>
            <a:lvl1pPr algn="ctr">
              <a:defRPr/>
            </a:lvl1pPr>
          </a:lstStyle>
          <a:p>
            <a:endParaRPr lang="en-GB"/>
          </a:p>
        </p:txBody>
      </p:sp>
      <p:sp>
        <p:nvSpPr>
          <p:cNvPr id="43" name="Slide Number Placeholder 5">
            <a:extLst>
              <a:ext uri="{FF2B5EF4-FFF2-40B4-BE49-F238E27FC236}">
                <a16:creationId xmlns:a16="http://schemas.microsoft.com/office/drawing/2014/main" id="{4B474081-0489-4E90-95E4-69E43760711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44" name="Footer Placeholder 3">
            <a:extLst>
              <a:ext uri="{FF2B5EF4-FFF2-40B4-BE49-F238E27FC236}">
                <a16:creationId xmlns:a16="http://schemas.microsoft.com/office/drawing/2014/main" id="{C9099AEA-F1E0-4B2B-A40B-A1865B9157F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45" name="Picture 44">
            <a:extLst>
              <a:ext uri="{FF2B5EF4-FFF2-40B4-BE49-F238E27FC236}">
                <a16:creationId xmlns:a16="http://schemas.microsoft.com/office/drawing/2014/main" id="{907F2824-4271-4C42-B360-961A8F9FA4E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6176332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Credentials slide - opt 1">
    <p:spTree>
      <p:nvGrpSpPr>
        <p:cNvPr id="1" name=""/>
        <p:cNvGrpSpPr/>
        <p:nvPr/>
      </p:nvGrpSpPr>
      <p:grpSpPr>
        <a:xfrm>
          <a:off x="0" y="0"/>
          <a:ext cx="0" cy="0"/>
          <a:chOff x="0" y="0"/>
          <a:chExt cx="0" cy="0"/>
        </a:xfrm>
      </p:grpSpPr>
      <p:pic>
        <p:nvPicPr>
          <p:cNvPr id="45" name="Picture 44" descr="Background pattern&#10;&#10;Description automatically generated">
            <a:extLst>
              <a:ext uri="{FF2B5EF4-FFF2-40B4-BE49-F238E27FC236}">
                <a16:creationId xmlns:a16="http://schemas.microsoft.com/office/drawing/2014/main" id="{80A56631-CC72-49F1-B282-CDA18DB7D1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9706" y="1"/>
            <a:ext cx="3612294" cy="6436598"/>
          </a:xfrm>
          <a:prstGeom prst="rect">
            <a:avLst/>
          </a:prstGeom>
        </p:spPr>
      </p:pic>
      <p:sp>
        <p:nvSpPr>
          <p:cNvPr id="46" name="Oval 45">
            <a:extLst>
              <a:ext uri="{FF2B5EF4-FFF2-40B4-BE49-F238E27FC236}">
                <a16:creationId xmlns:a16="http://schemas.microsoft.com/office/drawing/2014/main" id="{8305A4D3-DA32-4672-B45F-00BEA01B59B4}"/>
              </a:ext>
            </a:extLst>
          </p:cNvPr>
          <p:cNvSpPr/>
          <p:nvPr userDrawn="1"/>
        </p:nvSpPr>
        <p:spPr>
          <a:xfrm>
            <a:off x="9101405" y="947098"/>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7" name="Oval 46">
            <a:extLst>
              <a:ext uri="{FF2B5EF4-FFF2-40B4-BE49-F238E27FC236}">
                <a16:creationId xmlns:a16="http://schemas.microsoft.com/office/drawing/2014/main" id="{1F3B3F5A-9402-4B41-B611-5E14694B06E9}"/>
              </a:ext>
            </a:extLst>
          </p:cNvPr>
          <p:cNvSpPr/>
          <p:nvPr userDrawn="1"/>
        </p:nvSpPr>
        <p:spPr>
          <a:xfrm>
            <a:off x="10468860" y="94608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8" name="Oval 47">
            <a:extLst>
              <a:ext uri="{FF2B5EF4-FFF2-40B4-BE49-F238E27FC236}">
                <a16:creationId xmlns:a16="http://schemas.microsoft.com/office/drawing/2014/main" id="{73DC9481-9E54-4B39-9CD4-F8C785189599}"/>
              </a:ext>
            </a:extLst>
          </p:cNvPr>
          <p:cNvSpPr/>
          <p:nvPr userDrawn="1"/>
        </p:nvSpPr>
        <p:spPr>
          <a:xfrm>
            <a:off x="9101405" y="195250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9" name="Oval 48">
            <a:extLst>
              <a:ext uri="{FF2B5EF4-FFF2-40B4-BE49-F238E27FC236}">
                <a16:creationId xmlns:a16="http://schemas.microsoft.com/office/drawing/2014/main" id="{0E541C90-AE28-48A9-B820-FE4269BF3F92}"/>
              </a:ext>
            </a:extLst>
          </p:cNvPr>
          <p:cNvSpPr/>
          <p:nvPr userDrawn="1"/>
        </p:nvSpPr>
        <p:spPr>
          <a:xfrm>
            <a:off x="10468860" y="1970750"/>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0" name="Oval 49">
            <a:extLst>
              <a:ext uri="{FF2B5EF4-FFF2-40B4-BE49-F238E27FC236}">
                <a16:creationId xmlns:a16="http://schemas.microsoft.com/office/drawing/2014/main" id="{670CF497-19DA-41C3-AA55-6A0B28ED4C2B}"/>
              </a:ext>
            </a:extLst>
          </p:cNvPr>
          <p:cNvSpPr/>
          <p:nvPr userDrawn="1"/>
        </p:nvSpPr>
        <p:spPr>
          <a:xfrm>
            <a:off x="9101055" y="295790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1" name="Oval 50">
            <a:extLst>
              <a:ext uri="{FF2B5EF4-FFF2-40B4-BE49-F238E27FC236}">
                <a16:creationId xmlns:a16="http://schemas.microsoft.com/office/drawing/2014/main" id="{485E0945-E8FA-4282-829A-4FC914CCF85D}"/>
              </a:ext>
            </a:extLst>
          </p:cNvPr>
          <p:cNvSpPr/>
          <p:nvPr userDrawn="1"/>
        </p:nvSpPr>
        <p:spPr>
          <a:xfrm>
            <a:off x="10468061" y="2995416"/>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2" name="Oval 51">
            <a:extLst>
              <a:ext uri="{FF2B5EF4-FFF2-40B4-BE49-F238E27FC236}">
                <a16:creationId xmlns:a16="http://schemas.microsoft.com/office/drawing/2014/main" id="{C54C384A-22F9-4519-8A03-FE717C87D0A8}"/>
              </a:ext>
            </a:extLst>
          </p:cNvPr>
          <p:cNvSpPr/>
          <p:nvPr userDrawn="1"/>
        </p:nvSpPr>
        <p:spPr>
          <a:xfrm>
            <a:off x="9101055" y="3963309"/>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3" name="Oval 52">
            <a:extLst>
              <a:ext uri="{FF2B5EF4-FFF2-40B4-BE49-F238E27FC236}">
                <a16:creationId xmlns:a16="http://schemas.microsoft.com/office/drawing/2014/main" id="{C9427934-51F4-485E-BDD4-286C752CF9C3}"/>
              </a:ext>
            </a:extLst>
          </p:cNvPr>
          <p:cNvSpPr/>
          <p:nvPr userDrawn="1"/>
        </p:nvSpPr>
        <p:spPr>
          <a:xfrm>
            <a:off x="10468061" y="402008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4" name="Picture Placeholder 6">
            <a:extLst>
              <a:ext uri="{FF2B5EF4-FFF2-40B4-BE49-F238E27FC236}">
                <a16:creationId xmlns:a16="http://schemas.microsoft.com/office/drawing/2014/main" id="{F3C32C73-AD01-4741-9E10-ACCAF8732ED2}"/>
              </a:ext>
            </a:extLst>
          </p:cNvPr>
          <p:cNvSpPr>
            <a:spLocks noGrp="1"/>
          </p:cNvSpPr>
          <p:nvPr>
            <p:ph type="pic" sz="quarter" idx="25"/>
          </p:nvPr>
        </p:nvSpPr>
        <p:spPr>
          <a:xfrm>
            <a:off x="9101055" y="951195"/>
            <a:ext cx="947073" cy="947098"/>
          </a:xfrm>
          <a:prstGeom prst="ellipse">
            <a:avLst/>
          </a:prstGeom>
          <a:ln>
            <a:noFill/>
          </a:ln>
        </p:spPr>
        <p:txBody>
          <a:bodyPr anchor="ctr"/>
          <a:lstStyle>
            <a:lvl1pPr algn="ctr">
              <a:defRPr/>
            </a:lvl1pPr>
          </a:lstStyle>
          <a:p>
            <a:endParaRPr lang="en-GB"/>
          </a:p>
        </p:txBody>
      </p:sp>
      <p:sp>
        <p:nvSpPr>
          <p:cNvPr id="55" name="Picture Placeholder 6">
            <a:extLst>
              <a:ext uri="{FF2B5EF4-FFF2-40B4-BE49-F238E27FC236}">
                <a16:creationId xmlns:a16="http://schemas.microsoft.com/office/drawing/2014/main" id="{128EDBE3-A7D8-4C3A-972D-75F8F43D271F}"/>
              </a:ext>
            </a:extLst>
          </p:cNvPr>
          <p:cNvSpPr>
            <a:spLocks noGrp="1"/>
          </p:cNvSpPr>
          <p:nvPr>
            <p:ph type="pic" sz="quarter" idx="26"/>
          </p:nvPr>
        </p:nvSpPr>
        <p:spPr>
          <a:xfrm>
            <a:off x="10464451" y="956603"/>
            <a:ext cx="947073" cy="947098"/>
          </a:xfrm>
          <a:prstGeom prst="ellipse">
            <a:avLst/>
          </a:prstGeom>
          <a:ln>
            <a:noFill/>
          </a:ln>
        </p:spPr>
        <p:txBody>
          <a:bodyPr anchor="ctr"/>
          <a:lstStyle>
            <a:lvl1pPr algn="ctr">
              <a:defRPr/>
            </a:lvl1pPr>
          </a:lstStyle>
          <a:p>
            <a:endParaRPr lang="en-GB"/>
          </a:p>
        </p:txBody>
      </p:sp>
      <p:sp>
        <p:nvSpPr>
          <p:cNvPr id="56" name="Picture Placeholder 6">
            <a:extLst>
              <a:ext uri="{FF2B5EF4-FFF2-40B4-BE49-F238E27FC236}">
                <a16:creationId xmlns:a16="http://schemas.microsoft.com/office/drawing/2014/main" id="{6D3E3186-72DA-49DB-9C98-16CF8E8A571C}"/>
              </a:ext>
            </a:extLst>
          </p:cNvPr>
          <p:cNvSpPr>
            <a:spLocks noGrp="1"/>
          </p:cNvSpPr>
          <p:nvPr>
            <p:ph type="pic" sz="quarter" idx="27"/>
          </p:nvPr>
        </p:nvSpPr>
        <p:spPr>
          <a:xfrm>
            <a:off x="9101055" y="1949020"/>
            <a:ext cx="947073" cy="947098"/>
          </a:xfrm>
          <a:prstGeom prst="ellipse">
            <a:avLst/>
          </a:prstGeom>
          <a:ln>
            <a:noFill/>
          </a:ln>
        </p:spPr>
        <p:txBody>
          <a:bodyPr anchor="ctr"/>
          <a:lstStyle>
            <a:lvl1pPr algn="ctr">
              <a:defRPr/>
            </a:lvl1pPr>
          </a:lstStyle>
          <a:p>
            <a:endParaRPr lang="en-GB"/>
          </a:p>
        </p:txBody>
      </p:sp>
      <p:sp>
        <p:nvSpPr>
          <p:cNvPr id="57" name="Picture Placeholder 6">
            <a:extLst>
              <a:ext uri="{FF2B5EF4-FFF2-40B4-BE49-F238E27FC236}">
                <a16:creationId xmlns:a16="http://schemas.microsoft.com/office/drawing/2014/main" id="{1B8B0CF3-130B-4F8F-BF4F-6B5C43315ACF}"/>
              </a:ext>
            </a:extLst>
          </p:cNvPr>
          <p:cNvSpPr>
            <a:spLocks noGrp="1"/>
          </p:cNvSpPr>
          <p:nvPr>
            <p:ph type="pic" sz="quarter" idx="28"/>
          </p:nvPr>
        </p:nvSpPr>
        <p:spPr>
          <a:xfrm>
            <a:off x="10464451" y="1977763"/>
            <a:ext cx="947073" cy="947098"/>
          </a:xfrm>
          <a:prstGeom prst="ellipse">
            <a:avLst/>
          </a:prstGeom>
          <a:ln>
            <a:noFill/>
          </a:ln>
        </p:spPr>
        <p:txBody>
          <a:bodyPr anchor="ctr"/>
          <a:lstStyle>
            <a:lvl1pPr algn="ctr">
              <a:defRPr/>
            </a:lvl1pPr>
          </a:lstStyle>
          <a:p>
            <a:endParaRPr lang="en-GB"/>
          </a:p>
        </p:txBody>
      </p:sp>
      <p:sp>
        <p:nvSpPr>
          <p:cNvPr id="58" name="Picture Placeholder 6">
            <a:extLst>
              <a:ext uri="{FF2B5EF4-FFF2-40B4-BE49-F238E27FC236}">
                <a16:creationId xmlns:a16="http://schemas.microsoft.com/office/drawing/2014/main" id="{6F7A09E3-BAF2-4035-BA81-08412F73125D}"/>
              </a:ext>
            </a:extLst>
          </p:cNvPr>
          <p:cNvSpPr>
            <a:spLocks noGrp="1"/>
          </p:cNvSpPr>
          <p:nvPr>
            <p:ph type="pic" sz="quarter" idx="29"/>
          </p:nvPr>
        </p:nvSpPr>
        <p:spPr>
          <a:xfrm>
            <a:off x="9101055" y="2946846"/>
            <a:ext cx="947073" cy="947098"/>
          </a:xfrm>
          <a:prstGeom prst="ellipse">
            <a:avLst/>
          </a:prstGeom>
          <a:ln>
            <a:noFill/>
          </a:ln>
        </p:spPr>
        <p:txBody>
          <a:bodyPr anchor="ctr"/>
          <a:lstStyle>
            <a:lvl1pPr algn="ctr">
              <a:defRPr/>
            </a:lvl1pPr>
          </a:lstStyle>
          <a:p>
            <a:endParaRPr lang="en-GB"/>
          </a:p>
        </p:txBody>
      </p:sp>
      <p:sp>
        <p:nvSpPr>
          <p:cNvPr id="59" name="Picture Placeholder 6">
            <a:extLst>
              <a:ext uri="{FF2B5EF4-FFF2-40B4-BE49-F238E27FC236}">
                <a16:creationId xmlns:a16="http://schemas.microsoft.com/office/drawing/2014/main" id="{5AAF2722-6E06-447D-967F-A59E0E587920}"/>
              </a:ext>
            </a:extLst>
          </p:cNvPr>
          <p:cNvSpPr>
            <a:spLocks noGrp="1"/>
          </p:cNvSpPr>
          <p:nvPr>
            <p:ph type="pic" sz="quarter" idx="30"/>
          </p:nvPr>
        </p:nvSpPr>
        <p:spPr>
          <a:xfrm>
            <a:off x="10464451" y="2998922"/>
            <a:ext cx="947073" cy="947098"/>
          </a:xfrm>
          <a:prstGeom prst="ellipse">
            <a:avLst/>
          </a:prstGeom>
          <a:ln>
            <a:noFill/>
          </a:ln>
        </p:spPr>
        <p:txBody>
          <a:bodyPr anchor="ctr"/>
          <a:lstStyle>
            <a:lvl1pPr algn="ctr">
              <a:defRPr/>
            </a:lvl1pPr>
          </a:lstStyle>
          <a:p>
            <a:endParaRPr lang="en-GB"/>
          </a:p>
        </p:txBody>
      </p:sp>
      <p:sp>
        <p:nvSpPr>
          <p:cNvPr id="60" name="Picture Placeholder 6">
            <a:extLst>
              <a:ext uri="{FF2B5EF4-FFF2-40B4-BE49-F238E27FC236}">
                <a16:creationId xmlns:a16="http://schemas.microsoft.com/office/drawing/2014/main" id="{061561B1-59FA-4E83-A6EA-67393A020F82}"/>
              </a:ext>
            </a:extLst>
          </p:cNvPr>
          <p:cNvSpPr>
            <a:spLocks noGrp="1"/>
          </p:cNvSpPr>
          <p:nvPr>
            <p:ph type="pic" sz="quarter" idx="31"/>
          </p:nvPr>
        </p:nvSpPr>
        <p:spPr>
          <a:xfrm>
            <a:off x="9101055" y="3944671"/>
            <a:ext cx="947073" cy="947098"/>
          </a:xfrm>
          <a:prstGeom prst="ellipse">
            <a:avLst/>
          </a:prstGeom>
          <a:ln>
            <a:noFill/>
          </a:ln>
        </p:spPr>
        <p:txBody>
          <a:bodyPr anchor="ctr"/>
          <a:lstStyle>
            <a:lvl1pPr algn="ctr">
              <a:defRPr/>
            </a:lvl1pPr>
          </a:lstStyle>
          <a:p>
            <a:endParaRPr lang="en-GB"/>
          </a:p>
        </p:txBody>
      </p:sp>
      <p:sp>
        <p:nvSpPr>
          <p:cNvPr id="61" name="Picture Placeholder 6">
            <a:extLst>
              <a:ext uri="{FF2B5EF4-FFF2-40B4-BE49-F238E27FC236}">
                <a16:creationId xmlns:a16="http://schemas.microsoft.com/office/drawing/2014/main" id="{87912C07-4A55-4DAF-8F32-4C6CFF9C0C65}"/>
              </a:ext>
            </a:extLst>
          </p:cNvPr>
          <p:cNvSpPr>
            <a:spLocks noGrp="1"/>
          </p:cNvSpPr>
          <p:nvPr>
            <p:ph type="pic" sz="quarter" idx="32"/>
          </p:nvPr>
        </p:nvSpPr>
        <p:spPr>
          <a:xfrm>
            <a:off x="10464451" y="4020081"/>
            <a:ext cx="947073" cy="947098"/>
          </a:xfrm>
          <a:prstGeom prst="ellipse">
            <a:avLst/>
          </a:prstGeom>
          <a:ln>
            <a:noFill/>
          </a:ln>
        </p:spPr>
        <p:txBody>
          <a:bodyPr anchor="ctr"/>
          <a:lstStyle>
            <a:lvl1pPr algn="ctr">
              <a:defRPr/>
            </a:lvl1pPr>
          </a:lstStyle>
          <a:p>
            <a:endParaRPr lang="en-GB"/>
          </a:p>
        </p:txBody>
      </p:sp>
      <p:sp>
        <p:nvSpPr>
          <p:cNvPr id="26" name="Picture Placeholder 22">
            <a:extLst>
              <a:ext uri="{FF2B5EF4-FFF2-40B4-BE49-F238E27FC236}">
                <a16:creationId xmlns:a16="http://schemas.microsoft.com/office/drawing/2014/main" id="{5DFC56C0-9AB3-41C1-80ED-E53C9D44F3AB}"/>
              </a:ext>
            </a:extLst>
          </p:cNvPr>
          <p:cNvSpPr>
            <a:spLocks noGrp="1"/>
          </p:cNvSpPr>
          <p:nvPr>
            <p:ph type="pic" sz="quarter" idx="23"/>
          </p:nvPr>
        </p:nvSpPr>
        <p:spPr>
          <a:xfrm>
            <a:off x="4303120" y="4114793"/>
            <a:ext cx="1713951" cy="2087259"/>
          </a:xfrm>
        </p:spPr>
        <p:txBody>
          <a:bodyPr anchor="ctr"/>
          <a:lstStyle>
            <a:lvl1pPr algn="ctr">
              <a:defRPr/>
            </a:lvl1pPr>
          </a:lstStyle>
          <a:p>
            <a:endParaRPr lang="en-GB"/>
          </a:p>
        </p:txBody>
      </p:sp>
      <p:sp>
        <p:nvSpPr>
          <p:cNvPr id="44" name="Picture Placeholder 22">
            <a:extLst>
              <a:ext uri="{FF2B5EF4-FFF2-40B4-BE49-F238E27FC236}">
                <a16:creationId xmlns:a16="http://schemas.microsoft.com/office/drawing/2014/main" id="{DC6FDA3C-2D71-4A3A-A2B6-DCE0C66746A8}"/>
              </a:ext>
            </a:extLst>
          </p:cNvPr>
          <p:cNvSpPr>
            <a:spLocks noGrp="1"/>
          </p:cNvSpPr>
          <p:nvPr>
            <p:ph type="pic" sz="quarter" idx="34"/>
          </p:nvPr>
        </p:nvSpPr>
        <p:spPr>
          <a:xfrm>
            <a:off x="6159212" y="4121566"/>
            <a:ext cx="1749688" cy="2087259"/>
          </a:xfrm>
        </p:spPr>
        <p:txBody>
          <a:bodyPr anchor="ctr"/>
          <a:lstStyle>
            <a:lvl1pPr algn="ctr">
              <a:defRPr/>
            </a:lvl1pPr>
          </a:lstStyle>
          <a:p>
            <a:endParaRPr lang="en-GB"/>
          </a:p>
        </p:txBody>
      </p:sp>
      <p:sp>
        <p:nvSpPr>
          <p:cNvPr id="2" name="Title 1"/>
          <p:cNvSpPr>
            <a:spLocks noGrp="1"/>
          </p:cNvSpPr>
          <p:nvPr>
            <p:ph type="title"/>
          </p:nvPr>
        </p:nvSpPr>
        <p:spPr>
          <a:xfrm>
            <a:off x="533401" y="388645"/>
            <a:ext cx="7290899" cy="685352"/>
          </a:xfrm>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720803" y="1997915"/>
            <a:ext cx="3509938" cy="271917"/>
          </a:xfrm>
        </p:spPr>
        <p:txBody>
          <a:bodyPr/>
          <a:lstStyle>
            <a:lvl1pPr marL="0" indent="0">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528886" y="1497424"/>
            <a:ext cx="7295414" cy="329696"/>
          </a:xfrm>
        </p:spPr>
        <p:txBody>
          <a:bodyPr/>
          <a:lstStyle>
            <a:lvl1pPr>
              <a:lnSpc>
                <a:spcPct val="100000"/>
              </a:lnSpc>
              <a:defRPr sz="1711">
                <a:solidFill>
                  <a:schemeClr val="accent5"/>
                </a:solidFill>
              </a:defRPr>
            </a:lvl1pPr>
          </a:lstStyle>
          <a:p>
            <a:pPr lvl="0"/>
            <a:r>
              <a:rPr lang="en-US"/>
              <a:t>Click to edit Master text styles</a:t>
            </a:r>
            <a:endParaRPr lang="en-GB"/>
          </a:p>
        </p:txBody>
      </p: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6159212" y="1890550"/>
            <a:ext cx="1729752" cy="2109185"/>
          </a:xfrm>
        </p:spPr>
        <p:txBody>
          <a:bodyPr anchor="ctr"/>
          <a:lstStyle>
            <a:lvl1pPr algn="ctr">
              <a:defRPr/>
            </a:lvl1pPr>
          </a:lstStyle>
          <a:p>
            <a:endParaRPr lang="en-GB"/>
          </a:p>
        </p:txBody>
      </p:sp>
      <p:sp>
        <p:nvSpPr>
          <p:cNvPr id="18" name="Content Placeholder 2">
            <a:extLst>
              <a:ext uri="{FF2B5EF4-FFF2-40B4-BE49-F238E27FC236}">
                <a16:creationId xmlns:a16="http://schemas.microsoft.com/office/drawing/2014/main" id="{49F55FCA-120D-4023-AB38-BF37724AF57D}"/>
              </a:ext>
            </a:extLst>
          </p:cNvPr>
          <p:cNvSpPr>
            <a:spLocks noGrp="1"/>
          </p:cNvSpPr>
          <p:nvPr>
            <p:ph idx="18"/>
          </p:nvPr>
        </p:nvSpPr>
        <p:spPr>
          <a:xfrm>
            <a:off x="666656" y="4216266"/>
            <a:ext cx="3318241" cy="27191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83DFE851-19A8-465D-B87A-9453907F5947}"/>
              </a:ext>
            </a:extLst>
          </p:cNvPr>
          <p:cNvSpPr>
            <a:spLocks noGrp="1"/>
          </p:cNvSpPr>
          <p:nvPr>
            <p:ph idx="19"/>
          </p:nvPr>
        </p:nvSpPr>
        <p:spPr>
          <a:xfrm>
            <a:off x="6272371" y="3400669"/>
            <a:ext cx="1551928" cy="495106"/>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0" name="Content Placeholder 2">
            <a:extLst>
              <a:ext uri="{FF2B5EF4-FFF2-40B4-BE49-F238E27FC236}">
                <a16:creationId xmlns:a16="http://schemas.microsoft.com/office/drawing/2014/main" id="{1A59E0FB-6D73-4C1B-9AC6-B0FE36ADD006}"/>
              </a:ext>
            </a:extLst>
          </p:cNvPr>
          <p:cNvSpPr>
            <a:spLocks noGrp="1"/>
          </p:cNvSpPr>
          <p:nvPr>
            <p:ph idx="20"/>
          </p:nvPr>
        </p:nvSpPr>
        <p:spPr>
          <a:xfrm>
            <a:off x="4452834" y="4225527"/>
            <a:ext cx="1487103" cy="401741"/>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2" name="Picture Placeholder 22">
            <a:extLst>
              <a:ext uri="{FF2B5EF4-FFF2-40B4-BE49-F238E27FC236}">
                <a16:creationId xmlns:a16="http://schemas.microsoft.com/office/drawing/2014/main" id="{2C093C8D-7C98-43EA-BCB9-ED7F3C865201}"/>
              </a:ext>
            </a:extLst>
          </p:cNvPr>
          <p:cNvSpPr>
            <a:spLocks noGrp="1"/>
          </p:cNvSpPr>
          <p:nvPr>
            <p:ph type="pic" sz="quarter" idx="21"/>
          </p:nvPr>
        </p:nvSpPr>
        <p:spPr>
          <a:xfrm>
            <a:off x="528887" y="1890550"/>
            <a:ext cx="5488184" cy="2109185"/>
          </a:xfrm>
        </p:spPr>
        <p:txBody>
          <a:bodyPr anchor="ctr"/>
          <a:lstStyle>
            <a:lvl1pPr algn="ctr">
              <a:defRPr/>
            </a:lvl1pPr>
          </a:lstStyle>
          <a:p>
            <a:endParaRPr lang="en-GB"/>
          </a:p>
        </p:txBody>
      </p:sp>
      <p:sp>
        <p:nvSpPr>
          <p:cNvPr id="25" name="Picture Placeholder 22">
            <a:extLst>
              <a:ext uri="{FF2B5EF4-FFF2-40B4-BE49-F238E27FC236}">
                <a16:creationId xmlns:a16="http://schemas.microsoft.com/office/drawing/2014/main" id="{A8606D41-9458-4741-B01F-9B97408B5E32}"/>
              </a:ext>
            </a:extLst>
          </p:cNvPr>
          <p:cNvSpPr>
            <a:spLocks noGrp="1"/>
          </p:cNvSpPr>
          <p:nvPr>
            <p:ph type="pic" sz="quarter" idx="22"/>
          </p:nvPr>
        </p:nvSpPr>
        <p:spPr>
          <a:xfrm>
            <a:off x="528886" y="4121566"/>
            <a:ext cx="3617670" cy="2087259"/>
          </a:xfrm>
        </p:spPr>
        <p:txBody>
          <a:bodyPr anchor="ctr"/>
          <a:lstStyle>
            <a:lvl1pPr algn="ctr">
              <a:defRPr/>
            </a:lvl1pPr>
          </a:lstStyle>
          <a:p>
            <a:endParaRPr lang="en-GB"/>
          </a:p>
        </p:txBody>
      </p:sp>
      <p:sp>
        <p:nvSpPr>
          <p:cNvPr id="28" name="Text Placeholder 11">
            <a:extLst>
              <a:ext uri="{FF2B5EF4-FFF2-40B4-BE49-F238E27FC236}">
                <a16:creationId xmlns:a16="http://schemas.microsoft.com/office/drawing/2014/main" id="{62602A6A-6AC5-410C-A1A5-D156583E25C5}"/>
              </a:ext>
            </a:extLst>
          </p:cNvPr>
          <p:cNvSpPr>
            <a:spLocks noGrp="1"/>
          </p:cNvSpPr>
          <p:nvPr>
            <p:ph type="body" sz="quarter" idx="24"/>
          </p:nvPr>
        </p:nvSpPr>
        <p:spPr>
          <a:xfrm>
            <a:off x="8704795" y="547184"/>
            <a:ext cx="2963259" cy="329696"/>
          </a:xfrm>
        </p:spPr>
        <p:txBody>
          <a:bodyPr/>
          <a:lstStyle>
            <a:lvl1pPr>
              <a:lnSpc>
                <a:spcPct val="100000"/>
              </a:lnSpc>
              <a:defRPr sz="1711">
                <a:solidFill>
                  <a:schemeClr val="bg1"/>
                </a:solidFill>
              </a:defRPr>
            </a:lvl1pPr>
          </a:lstStyle>
          <a:p>
            <a:pPr lvl="0"/>
            <a:r>
              <a:rPr lang="en-US"/>
              <a:t>Click to edit Master text styles</a:t>
            </a:r>
            <a:endParaRPr lang="en-GB"/>
          </a:p>
        </p:txBody>
      </p:sp>
      <p:sp>
        <p:nvSpPr>
          <p:cNvPr id="43" name="Content Placeholder 2">
            <a:extLst>
              <a:ext uri="{FF2B5EF4-FFF2-40B4-BE49-F238E27FC236}">
                <a16:creationId xmlns:a16="http://schemas.microsoft.com/office/drawing/2014/main" id="{874011C2-3EE9-49E2-AF3B-73554661E1E4}"/>
              </a:ext>
            </a:extLst>
          </p:cNvPr>
          <p:cNvSpPr>
            <a:spLocks noGrp="1"/>
          </p:cNvSpPr>
          <p:nvPr>
            <p:ph idx="33"/>
          </p:nvPr>
        </p:nvSpPr>
        <p:spPr>
          <a:xfrm>
            <a:off x="6272371" y="4216267"/>
            <a:ext cx="1559395" cy="411001"/>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62" name="Slide Number Placeholder 5">
            <a:extLst>
              <a:ext uri="{FF2B5EF4-FFF2-40B4-BE49-F238E27FC236}">
                <a16:creationId xmlns:a16="http://schemas.microsoft.com/office/drawing/2014/main" id="{1B830EB9-A381-4F88-8078-767870A2F0E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63" name="Footer Placeholder 3">
            <a:extLst>
              <a:ext uri="{FF2B5EF4-FFF2-40B4-BE49-F238E27FC236}">
                <a16:creationId xmlns:a16="http://schemas.microsoft.com/office/drawing/2014/main" id="{954FC8B6-6DF9-4A48-9752-793AF942C46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64" name="Picture 63">
            <a:extLst>
              <a:ext uri="{FF2B5EF4-FFF2-40B4-BE49-F238E27FC236}">
                <a16:creationId xmlns:a16="http://schemas.microsoft.com/office/drawing/2014/main" id="{C1E5317B-1CC4-455B-B21F-AC9F8478A7A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6815556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redentials slide - opt 2">
    <p:spTree>
      <p:nvGrpSpPr>
        <p:cNvPr id="1" name=""/>
        <p:cNvGrpSpPr/>
        <p:nvPr/>
      </p:nvGrpSpPr>
      <p:grpSpPr>
        <a:xfrm>
          <a:off x="0" y="0"/>
          <a:ext cx="0" cy="0"/>
          <a:chOff x="0" y="0"/>
          <a:chExt cx="0" cy="0"/>
        </a:xfrm>
      </p:grpSpPr>
      <p:pic>
        <p:nvPicPr>
          <p:cNvPr id="29" name="Picture 28" descr="Background pattern&#10;&#10;Description automatically generated">
            <a:extLst>
              <a:ext uri="{FF2B5EF4-FFF2-40B4-BE49-F238E27FC236}">
                <a16:creationId xmlns:a16="http://schemas.microsoft.com/office/drawing/2014/main" id="{3C251567-CF9C-487E-9BF8-D9C47A85DD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79706" y="0"/>
            <a:ext cx="3622222" cy="6437000"/>
          </a:xfrm>
          <a:prstGeom prst="rect">
            <a:avLst/>
          </a:prstGeom>
        </p:spPr>
      </p:pic>
      <p:sp>
        <p:nvSpPr>
          <p:cNvPr id="2" name="Title 1"/>
          <p:cNvSpPr>
            <a:spLocks noGrp="1"/>
          </p:cNvSpPr>
          <p:nvPr>
            <p:ph type="title"/>
          </p:nvPr>
        </p:nvSpPr>
        <p:spPr>
          <a:xfrm>
            <a:off x="533401" y="388645"/>
            <a:ext cx="7290899" cy="685352"/>
          </a:xfrm>
        </p:spPr>
        <p:txBody>
          <a:bodyPr/>
          <a:lstStyle>
            <a:lvl1pPr>
              <a:defRPr>
                <a:solidFill>
                  <a:schemeClr val="accent4"/>
                </a:solidFill>
              </a:defRPr>
            </a:lvl1pPr>
          </a:lstStyle>
          <a:p>
            <a:r>
              <a:rPr lang="en-US"/>
              <a:t>Click to edit Master title style</a:t>
            </a:r>
          </a:p>
        </p:txBody>
      </p:sp>
      <p:sp>
        <p:nvSpPr>
          <p:cNvPr id="3" name="Content Placeholder 2"/>
          <p:cNvSpPr>
            <a:spLocks noGrp="1"/>
          </p:cNvSpPr>
          <p:nvPr>
            <p:ph idx="1"/>
          </p:nvPr>
        </p:nvSpPr>
        <p:spPr>
          <a:xfrm>
            <a:off x="720803" y="1997915"/>
            <a:ext cx="3509938" cy="271917"/>
          </a:xfrm>
        </p:spPr>
        <p:txBody>
          <a:bodyPr/>
          <a:lstStyle>
            <a:lvl1pPr marL="0" indent="0">
              <a:lnSpc>
                <a:spcPts val="1939"/>
              </a:lnSpc>
              <a:spcBef>
                <a:spcPts val="0"/>
              </a:spcBef>
              <a:spcAft>
                <a:spcPts val="0"/>
              </a:spcAft>
              <a:buClr>
                <a:schemeClr val="accent1"/>
              </a:buClr>
              <a:buFont typeface="Arial" panose="020B0604020202020204" pitchFamily="34" charset="0"/>
              <a:buNone/>
              <a:defRPr>
                <a:solidFill>
                  <a:schemeClr val="accent4"/>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BBD3075A-9573-4662-9FF8-9107B730886D}"/>
              </a:ext>
            </a:extLst>
          </p:cNvPr>
          <p:cNvSpPr>
            <a:spLocks noGrp="1"/>
          </p:cNvSpPr>
          <p:nvPr>
            <p:ph type="body" sz="quarter" idx="14"/>
          </p:nvPr>
        </p:nvSpPr>
        <p:spPr>
          <a:xfrm>
            <a:off x="528886" y="1497424"/>
            <a:ext cx="7295414" cy="329696"/>
          </a:xfrm>
        </p:spPr>
        <p:txBody>
          <a:bodyPr/>
          <a:lstStyle>
            <a:lvl1pPr>
              <a:lnSpc>
                <a:spcPct val="100000"/>
              </a:lnSpc>
              <a:defRPr sz="1711">
                <a:solidFill>
                  <a:schemeClr val="accent5"/>
                </a:solidFill>
              </a:defRPr>
            </a:lvl1pPr>
          </a:lstStyle>
          <a:p>
            <a:pPr lvl="0"/>
            <a:r>
              <a:rPr lang="en-US"/>
              <a:t>Click to edit Master text styles</a:t>
            </a:r>
            <a:endParaRPr lang="en-GB"/>
          </a:p>
        </p:txBody>
      </p:sp>
      <p:sp>
        <p:nvSpPr>
          <p:cNvPr id="23" name="Picture Placeholder 22">
            <a:extLst>
              <a:ext uri="{FF2B5EF4-FFF2-40B4-BE49-F238E27FC236}">
                <a16:creationId xmlns:a16="http://schemas.microsoft.com/office/drawing/2014/main" id="{384844BF-7E49-4996-9A61-58C37D14C258}"/>
              </a:ext>
            </a:extLst>
          </p:cNvPr>
          <p:cNvSpPr>
            <a:spLocks noGrp="1"/>
          </p:cNvSpPr>
          <p:nvPr>
            <p:ph type="pic" sz="quarter" idx="17"/>
          </p:nvPr>
        </p:nvSpPr>
        <p:spPr>
          <a:xfrm>
            <a:off x="6159212" y="1890550"/>
            <a:ext cx="1729752" cy="2109185"/>
          </a:xfrm>
        </p:spPr>
        <p:txBody>
          <a:bodyPr anchor="ctr"/>
          <a:lstStyle>
            <a:lvl1pPr algn="ctr">
              <a:defRPr/>
            </a:lvl1pPr>
          </a:lstStyle>
          <a:p>
            <a:endParaRPr lang="en-GB"/>
          </a:p>
        </p:txBody>
      </p:sp>
      <p:sp>
        <p:nvSpPr>
          <p:cNvPr id="18" name="Content Placeholder 2">
            <a:extLst>
              <a:ext uri="{FF2B5EF4-FFF2-40B4-BE49-F238E27FC236}">
                <a16:creationId xmlns:a16="http://schemas.microsoft.com/office/drawing/2014/main" id="{49F55FCA-120D-4023-AB38-BF37724AF57D}"/>
              </a:ext>
            </a:extLst>
          </p:cNvPr>
          <p:cNvSpPr>
            <a:spLocks noGrp="1"/>
          </p:cNvSpPr>
          <p:nvPr>
            <p:ph idx="18"/>
          </p:nvPr>
        </p:nvSpPr>
        <p:spPr>
          <a:xfrm>
            <a:off x="666656" y="4216266"/>
            <a:ext cx="3318241" cy="27191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19" name="Content Placeholder 2">
            <a:extLst>
              <a:ext uri="{FF2B5EF4-FFF2-40B4-BE49-F238E27FC236}">
                <a16:creationId xmlns:a16="http://schemas.microsoft.com/office/drawing/2014/main" id="{83DFE851-19A8-465D-B87A-9453907F5947}"/>
              </a:ext>
            </a:extLst>
          </p:cNvPr>
          <p:cNvSpPr>
            <a:spLocks noGrp="1"/>
          </p:cNvSpPr>
          <p:nvPr>
            <p:ph idx="19"/>
          </p:nvPr>
        </p:nvSpPr>
        <p:spPr>
          <a:xfrm>
            <a:off x="6272372" y="2005609"/>
            <a:ext cx="1454932" cy="695177"/>
          </a:xfrm>
        </p:spPr>
        <p:txBody>
          <a:bodyPr/>
          <a:lstStyle>
            <a:lvl1pPr marL="0" indent="0" algn="r">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nSpc>
                <a:spcPts val="1654"/>
              </a:lnSpc>
              <a:spcAft>
                <a:spcPts val="1368"/>
              </a:spcAft>
              <a:buNone/>
              <a:defRPr>
                <a:solidFill>
                  <a:schemeClr val="accent4"/>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0" name="Content Placeholder 2">
            <a:extLst>
              <a:ext uri="{FF2B5EF4-FFF2-40B4-BE49-F238E27FC236}">
                <a16:creationId xmlns:a16="http://schemas.microsoft.com/office/drawing/2014/main" id="{1A59E0FB-6D73-4C1B-9AC6-B0FE36ADD006}"/>
              </a:ext>
            </a:extLst>
          </p:cNvPr>
          <p:cNvSpPr>
            <a:spLocks noGrp="1"/>
          </p:cNvSpPr>
          <p:nvPr>
            <p:ph idx="20"/>
          </p:nvPr>
        </p:nvSpPr>
        <p:spPr>
          <a:xfrm>
            <a:off x="4452833" y="5606138"/>
            <a:ext cx="3318241" cy="496352"/>
          </a:xfrm>
        </p:spPr>
        <p:txBody>
          <a:bodyPr/>
          <a:lstStyle>
            <a:lvl1pPr marL="0" indent="0" algn="l">
              <a:lnSpc>
                <a:spcPts val="1939"/>
              </a:lnSpc>
              <a:spcBef>
                <a:spcPts val="0"/>
              </a:spcBef>
              <a:spcAft>
                <a:spcPts val="0"/>
              </a:spcAft>
              <a:buClr>
                <a:schemeClr val="accent1"/>
              </a:buClr>
              <a:buFont typeface="Arial" panose="020B0604020202020204" pitchFamily="34" charset="0"/>
              <a:buNone/>
              <a:defRPr>
                <a:solidFill>
                  <a:schemeClr val="bg1"/>
                </a:solidFill>
                <a:latin typeface="+mn-lt"/>
              </a:defRPr>
            </a:lvl1pPr>
            <a:lvl2pPr marL="0" indent="0" algn="r">
              <a:lnSpc>
                <a:spcPts val="1654"/>
              </a:lnSpc>
              <a:spcAft>
                <a:spcPts val="1368"/>
              </a:spcAft>
              <a:buNone/>
              <a:defRPr>
                <a:solidFill>
                  <a:schemeClr val="bg1"/>
                </a:solidFill>
              </a:defRPr>
            </a:lvl2pPr>
            <a:lvl3pPr>
              <a:lnSpc>
                <a:spcPts val="1654"/>
              </a:lnSpc>
              <a:spcAft>
                <a:spcPts val="1368"/>
              </a:spcAft>
              <a:defRPr>
                <a:solidFill>
                  <a:schemeClr val="tx2"/>
                </a:solidFill>
              </a:defRPr>
            </a:lvl3pPr>
            <a:lvl4pPr>
              <a:lnSpc>
                <a:spcPts val="1654"/>
              </a:lnSpc>
              <a:spcAft>
                <a:spcPts val="1368"/>
              </a:spcAft>
              <a:defRPr>
                <a:solidFill>
                  <a:schemeClr val="tx2"/>
                </a:solidFill>
              </a:defRPr>
            </a:lvl4pPr>
            <a:lvl5pPr>
              <a:lnSpc>
                <a:spcPts val="1654"/>
              </a:lnSpc>
              <a:spcAft>
                <a:spcPts val="1368"/>
              </a:spcAft>
              <a:defRPr>
                <a:solidFill>
                  <a:schemeClr val="tx2"/>
                </a:solidFill>
              </a:defRPr>
            </a:lvl5pPr>
          </a:lstStyle>
          <a:p>
            <a:pPr lvl="0"/>
            <a:r>
              <a:rPr lang="en-US"/>
              <a:t>Click to edit Master text styles</a:t>
            </a:r>
          </a:p>
        </p:txBody>
      </p:sp>
      <p:sp>
        <p:nvSpPr>
          <p:cNvPr id="22" name="Picture Placeholder 22">
            <a:extLst>
              <a:ext uri="{FF2B5EF4-FFF2-40B4-BE49-F238E27FC236}">
                <a16:creationId xmlns:a16="http://schemas.microsoft.com/office/drawing/2014/main" id="{2C093C8D-7C98-43EA-BCB9-ED7F3C865201}"/>
              </a:ext>
            </a:extLst>
          </p:cNvPr>
          <p:cNvSpPr>
            <a:spLocks noGrp="1"/>
          </p:cNvSpPr>
          <p:nvPr>
            <p:ph type="pic" sz="quarter" idx="21"/>
          </p:nvPr>
        </p:nvSpPr>
        <p:spPr>
          <a:xfrm>
            <a:off x="528887" y="1890550"/>
            <a:ext cx="5488184" cy="2109185"/>
          </a:xfrm>
        </p:spPr>
        <p:txBody>
          <a:bodyPr anchor="ctr"/>
          <a:lstStyle>
            <a:lvl1pPr algn="ctr">
              <a:defRPr/>
            </a:lvl1pPr>
          </a:lstStyle>
          <a:p>
            <a:endParaRPr lang="en-GB"/>
          </a:p>
        </p:txBody>
      </p:sp>
      <p:sp>
        <p:nvSpPr>
          <p:cNvPr id="25" name="Picture Placeholder 22">
            <a:extLst>
              <a:ext uri="{FF2B5EF4-FFF2-40B4-BE49-F238E27FC236}">
                <a16:creationId xmlns:a16="http://schemas.microsoft.com/office/drawing/2014/main" id="{A8606D41-9458-4741-B01F-9B97408B5E32}"/>
              </a:ext>
            </a:extLst>
          </p:cNvPr>
          <p:cNvSpPr>
            <a:spLocks noGrp="1"/>
          </p:cNvSpPr>
          <p:nvPr>
            <p:ph type="pic" sz="quarter" idx="22"/>
          </p:nvPr>
        </p:nvSpPr>
        <p:spPr>
          <a:xfrm>
            <a:off x="528886" y="4121566"/>
            <a:ext cx="3617670" cy="2087259"/>
          </a:xfrm>
        </p:spPr>
        <p:txBody>
          <a:bodyPr anchor="ctr"/>
          <a:lstStyle>
            <a:lvl1pPr algn="ctr">
              <a:defRPr/>
            </a:lvl1pPr>
          </a:lstStyle>
          <a:p>
            <a:endParaRPr lang="en-GB"/>
          </a:p>
        </p:txBody>
      </p:sp>
      <p:sp>
        <p:nvSpPr>
          <p:cNvPr id="26" name="Picture Placeholder 22">
            <a:extLst>
              <a:ext uri="{FF2B5EF4-FFF2-40B4-BE49-F238E27FC236}">
                <a16:creationId xmlns:a16="http://schemas.microsoft.com/office/drawing/2014/main" id="{5DFC56C0-9AB3-41C1-80ED-E53C9D44F3AB}"/>
              </a:ext>
            </a:extLst>
          </p:cNvPr>
          <p:cNvSpPr>
            <a:spLocks noGrp="1"/>
          </p:cNvSpPr>
          <p:nvPr>
            <p:ph type="pic" sz="quarter" idx="23"/>
          </p:nvPr>
        </p:nvSpPr>
        <p:spPr>
          <a:xfrm>
            <a:off x="4303119" y="4114793"/>
            <a:ext cx="3585845" cy="2087259"/>
          </a:xfrm>
        </p:spPr>
        <p:txBody>
          <a:bodyPr anchor="ctr"/>
          <a:lstStyle>
            <a:lvl1pPr algn="ctr">
              <a:defRPr/>
            </a:lvl1pPr>
          </a:lstStyle>
          <a:p>
            <a:endParaRPr lang="en-GB"/>
          </a:p>
        </p:txBody>
      </p:sp>
      <p:sp>
        <p:nvSpPr>
          <p:cNvPr id="28" name="Text Placeholder 11">
            <a:extLst>
              <a:ext uri="{FF2B5EF4-FFF2-40B4-BE49-F238E27FC236}">
                <a16:creationId xmlns:a16="http://schemas.microsoft.com/office/drawing/2014/main" id="{62602A6A-6AC5-410C-A1A5-D156583E25C5}"/>
              </a:ext>
            </a:extLst>
          </p:cNvPr>
          <p:cNvSpPr>
            <a:spLocks noGrp="1"/>
          </p:cNvSpPr>
          <p:nvPr>
            <p:ph type="body" sz="quarter" idx="24"/>
          </p:nvPr>
        </p:nvSpPr>
        <p:spPr>
          <a:xfrm>
            <a:off x="8704795" y="547184"/>
            <a:ext cx="2963259" cy="329696"/>
          </a:xfrm>
        </p:spPr>
        <p:txBody>
          <a:bodyPr/>
          <a:lstStyle>
            <a:lvl1pPr>
              <a:lnSpc>
                <a:spcPct val="100000"/>
              </a:lnSpc>
              <a:defRPr sz="1711">
                <a:solidFill>
                  <a:schemeClr val="bg1"/>
                </a:solidFill>
              </a:defRPr>
            </a:lvl1pPr>
          </a:lstStyle>
          <a:p>
            <a:pPr lvl="0"/>
            <a:r>
              <a:rPr lang="en-US"/>
              <a:t>Click to edit Master text styles</a:t>
            </a:r>
            <a:endParaRPr lang="en-GB"/>
          </a:p>
        </p:txBody>
      </p:sp>
      <p:sp>
        <p:nvSpPr>
          <p:cNvPr id="64" name="Oval 63">
            <a:extLst>
              <a:ext uri="{FF2B5EF4-FFF2-40B4-BE49-F238E27FC236}">
                <a16:creationId xmlns:a16="http://schemas.microsoft.com/office/drawing/2014/main" id="{AD21CE9F-6EA2-4498-B42C-FBCE807B942F}"/>
              </a:ext>
            </a:extLst>
          </p:cNvPr>
          <p:cNvSpPr/>
          <p:nvPr userDrawn="1"/>
        </p:nvSpPr>
        <p:spPr>
          <a:xfrm>
            <a:off x="9101405" y="947098"/>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5" name="Oval 64">
            <a:extLst>
              <a:ext uri="{FF2B5EF4-FFF2-40B4-BE49-F238E27FC236}">
                <a16:creationId xmlns:a16="http://schemas.microsoft.com/office/drawing/2014/main" id="{37CE33BE-B39A-4CC7-94D3-004E5FFDB65B}"/>
              </a:ext>
            </a:extLst>
          </p:cNvPr>
          <p:cNvSpPr/>
          <p:nvPr userDrawn="1"/>
        </p:nvSpPr>
        <p:spPr>
          <a:xfrm>
            <a:off x="10468860" y="94608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6" name="Oval 65">
            <a:extLst>
              <a:ext uri="{FF2B5EF4-FFF2-40B4-BE49-F238E27FC236}">
                <a16:creationId xmlns:a16="http://schemas.microsoft.com/office/drawing/2014/main" id="{318F834F-C5C8-4957-9ACE-33AC31054A2E}"/>
              </a:ext>
            </a:extLst>
          </p:cNvPr>
          <p:cNvSpPr/>
          <p:nvPr userDrawn="1"/>
        </p:nvSpPr>
        <p:spPr>
          <a:xfrm>
            <a:off x="9101405" y="195250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7" name="Oval 66">
            <a:extLst>
              <a:ext uri="{FF2B5EF4-FFF2-40B4-BE49-F238E27FC236}">
                <a16:creationId xmlns:a16="http://schemas.microsoft.com/office/drawing/2014/main" id="{E1B5DB9A-CDF8-4CBA-8569-6A5496E461B7}"/>
              </a:ext>
            </a:extLst>
          </p:cNvPr>
          <p:cNvSpPr/>
          <p:nvPr userDrawn="1"/>
        </p:nvSpPr>
        <p:spPr>
          <a:xfrm>
            <a:off x="10468860" y="1970750"/>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8" name="Oval 67">
            <a:extLst>
              <a:ext uri="{FF2B5EF4-FFF2-40B4-BE49-F238E27FC236}">
                <a16:creationId xmlns:a16="http://schemas.microsoft.com/office/drawing/2014/main" id="{1C8446AE-4216-4F10-AB2D-3523681A08D1}"/>
              </a:ext>
            </a:extLst>
          </p:cNvPr>
          <p:cNvSpPr/>
          <p:nvPr userDrawn="1"/>
        </p:nvSpPr>
        <p:spPr>
          <a:xfrm>
            <a:off x="9101055" y="2957904"/>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9" name="Oval 68">
            <a:extLst>
              <a:ext uri="{FF2B5EF4-FFF2-40B4-BE49-F238E27FC236}">
                <a16:creationId xmlns:a16="http://schemas.microsoft.com/office/drawing/2014/main" id="{230C5EE6-61E7-4652-A132-45642792A3ED}"/>
              </a:ext>
            </a:extLst>
          </p:cNvPr>
          <p:cNvSpPr/>
          <p:nvPr userDrawn="1"/>
        </p:nvSpPr>
        <p:spPr>
          <a:xfrm>
            <a:off x="10468061" y="2995416"/>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0" name="Oval 69">
            <a:extLst>
              <a:ext uri="{FF2B5EF4-FFF2-40B4-BE49-F238E27FC236}">
                <a16:creationId xmlns:a16="http://schemas.microsoft.com/office/drawing/2014/main" id="{5436E0EF-AED1-446B-BD8E-465CBF00426A}"/>
              </a:ext>
            </a:extLst>
          </p:cNvPr>
          <p:cNvSpPr/>
          <p:nvPr userDrawn="1"/>
        </p:nvSpPr>
        <p:spPr>
          <a:xfrm>
            <a:off x="9101055" y="3963309"/>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1" name="Oval 70">
            <a:extLst>
              <a:ext uri="{FF2B5EF4-FFF2-40B4-BE49-F238E27FC236}">
                <a16:creationId xmlns:a16="http://schemas.microsoft.com/office/drawing/2014/main" id="{0B7E0051-77B3-4FE9-BD79-D83B1F3D6326}"/>
              </a:ext>
            </a:extLst>
          </p:cNvPr>
          <p:cNvSpPr/>
          <p:nvPr userDrawn="1"/>
        </p:nvSpPr>
        <p:spPr>
          <a:xfrm>
            <a:off x="10468061" y="4020081"/>
            <a:ext cx="947073" cy="9470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2" name="Picture Placeholder 6">
            <a:extLst>
              <a:ext uri="{FF2B5EF4-FFF2-40B4-BE49-F238E27FC236}">
                <a16:creationId xmlns:a16="http://schemas.microsoft.com/office/drawing/2014/main" id="{6BC5CD12-4FE9-41EA-AA31-9421D87CF00B}"/>
              </a:ext>
            </a:extLst>
          </p:cNvPr>
          <p:cNvSpPr>
            <a:spLocks noGrp="1"/>
          </p:cNvSpPr>
          <p:nvPr>
            <p:ph type="pic" sz="quarter" idx="25"/>
          </p:nvPr>
        </p:nvSpPr>
        <p:spPr>
          <a:xfrm>
            <a:off x="9101055" y="951195"/>
            <a:ext cx="947073" cy="947098"/>
          </a:xfrm>
          <a:prstGeom prst="ellipse">
            <a:avLst/>
          </a:prstGeom>
          <a:ln>
            <a:noFill/>
          </a:ln>
        </p:spPr>
        <p:txBody>
          <a:bodyPr anchor="ctr"/>
          <a:lstStyle>
            <a:lvl1pPr algn="ctr">
              <a:defRPr/>
            </a:lvl1pPr>
          </a:lstStyle>
          <a:p>
            <a:endParaRPr lang="en-GB"/>
          </a:p>
        </p:txBody>
      </p:sp>
      <p:sp>
        <p:nvSpPr>
          <p:cNvPr id="73" name="Picture Placeholder 6">
            <a:extLst>
              <a:ext uri="{FF2B5EF4-FFF2-40B4-BE49-F238E27FC236}">
                <a16:creationId xmlns:a16="http://schemas.microsoft.com/office/drawing/2014/main" id="{BE08320C-9AC7-485C-8E3E-CF88E812FD99}"/>
              </a:ext>
            </a:extLst>
          </p:cNvPr>
          <p:cNvSpPr>
            <a:spLocks noGrp="1"/>
          </p:cNvSpPr>
          <p:nvPr>
            <p:ph type="pic" sz="quarter" idx="26"/>
          </p:nvPr>
        </p:nvSpPr>
        <p:spPr>
          <a:xfrm>
            <a:off x="10464451" y="956603"/>
            <a:ext cx="947073" cy="947098"/>
          </a:xfrm>
          <a:prstGeom prst="ellipse">
            <a:avLst/>
          </a:prstGeom>
          <a:ln>
            <a:noFill/>
          </a:ln>
        </p:spPr>
        <p:txBody>
          <a:bodyPr anchor="ctr"/>
          <a:lstStyle>
            <a:lvl1pPr algn="ctr">
              <a:defRPr/>
            </a:lvl1pPr>
          </a:lstStyle>
          <a:p>
            <a:endParaRPr lang="en-GB"/>
          </a:p>
        </p:txBody>
      </p:sp>
      <p:sp>
        <p:nvSpPr>
          <p:cNvPr id="74" name="Picture Placeholder 6">
            <a:extLst>
              <a:ext uri="{FF2B5EF4-FFF2-40B4-BE49-F238E27FC236}">
                <a16:creationId xmlns:a16="http://schemas.microsoft.com/office/drawing/2014/main" id="{70B42CAA-DE90-4A5A-93DD-9289A700764A}"/>
              </a:ext>
            </a:extLst>
          </p:cNvPr>
          <p:cNvSpPr>
            <a:spLocks noGrp="1"/>
          </p:cNvSpPr>
          <p:nvPr>
            <p:ph type="pic" sz="quarter" idx="27"/>
          </p:nvPr>
        </p:nvSpPr>
        <p:spPr>
          <a:xfrm>
            <a:off x="9101055" y="1949020"/>
            <a:ext cx="947073" cy="947098"/>
          </a:xfrm>
          <a:prstGeom prst="ellipse">
            <a:avLst/>
          </a:prstGeom>
          <a:ln>
            <a:noFill/>
          </a:ln>
        </p:spPr>
        <p:txBody>
          <a:bodyPr anchor="ctr"/>
          <a:lstStyle>
            <a:lvl1pPr algn="ctr">
              <a:defRPr/>
            </a:lvl1pPr>
          </a:lstStyle>
          <a:p>
            <a:endParaRPr lang="en-GB"/>
          </a:p>
        </p:txBody>
      </p:sp>
      <p:sp>
        <p:nvSpPr>
          <p:cNvPr id="75" name="Picture Placeholder 6">
            <a:extLst>
              <a:ext uri="{FF2B5EF4-FFF2-40B4-BE49-F238E27FC236}">
                <a16:creationId xmlns:a16="http://schemas.microsoft.com/office/drawing/2014/main" id="{16B44FAE-064D-41AA-BD48-F45D23C51B44}"/>
              </a:ext>
            </a:extLst>
          </p:cNvPr>
          <p:cNvSpPr>
            <a:spLocks noGrp="1"/>
          </p:cNvSpPr>
          <p:nvPr>
            <p:ph type="pic" sz="quarter" idx="28"/>
          </p:nvPr>
        </p:nvSpPr>
        <p:spPr>
          <a:xfrm>
            <a:off x="10464451" y="1977763"/>
            <a:ext cx="947073" cy="947098"/>
          </a:xfrm>
          <a:prstGeom prst="ellipse">
            <a:avLst/>
          </a:prstGeom>
          <a:ln>
            <a:noFill/>
          </a:ln>
        </p:spPr>
        <p:txBody>
          <a:bodyPr anchor="ctr"/>
          <a:lstStyle>
            <a:lvl1pPr algn="ctr">
              <a:defRPr/>
            </a:lvl1pPr>
          </a:lstStyle>
          <a:p>
            <a:endParaRPr lang="en-GB"/>
          </a:p>
        </p:txBody>
      </p:sp>
      <p:sp>
        <p:nvSpPr>
          <p:cNvPr id="76" name="Picture Placeholder 6">
            <a:extLst>
              <a:ext uri="{FF2B5EF4-FFF2-40B4-BE49-F238E27FC236}">
                <a16:creationId xmlns:a16="http://schemas.microsoft.com/office/drawing/2014/main" id="{BC62CA62-2A66-4EDC-A15E-DCC423D99D94}"/>
              </a:ext>
            </a:extLst>
          </p:cNvPr>
          <p:cNvSpPr>
            <a:spLocks noGrp="1"/>
          </p:cNvSpPr>
          <p:nvPr>
            <p:ph type="pic" sz="quarter" idx="29"/>
          </p:nvPr>
        </p:nvSpPr>
        <p:spPr>
          <a:xfrm>
            <a:off x="9101055" y="2946846"/>
            <a:ext cx="947073" cy="947098"/>
          </a:xfrm>
          <a:prstGeom prst="ellipse">
            <a:avLst/>
          </a:prstGeom>
          <a:ln>
            <a:noFill/>
          </a:ln>
        </p:spPr>
        <p:txBody>
          <a:bodyPr anchor="ctr"/>
          <a:lstStyle>
            <a:lvl1pPr algn="ctr">
              <a:defRPr/>
            </a:lvl1pPr>
          </a:lstStyle>
          <a:p>
            <a:endParaRPr lang="en-GB"/>
          </a:p>
        </p:txBody>
      </p:sp>
      <p:sp>
        <p:nvSpPr>
          <p:cNvPr id="77" name="Picture Placeholder 6">
            <a:extLst>
              <a:ext uri="{FF2B5EF4-FFF2-40B4-BE49-F238E27FC236}">
                <a16:creationId xmlns:a16="http://schemas.microsoft.com/office/drawing/2014/main" id="{1424D135-53A4-4CE3-8B09-D0FBCB22C717}"/>
              </a:ext>
            </a:extLst>
          </p:cNvPr>
          <p:cNvSpPr>
            <a:spLocks noGrp="1"/>
          </p:cNvSpPr>
          <p:nvPr>
            <p:ph type="pic" sz="quarter" idx="30"/>
          </p:nvPr>
        </p:nvSpPr>
        <p:spPr>
          <a:xfrm>
            <a:off x="10464451" y="2998922"/>
            <a:ext cx="947073" cy="947098"/>
          </a:xfrm>
          <a:prstGeom prst="ellipse">
            <a:avLst/>
          </a:prstGeom>
          <a:ln>
            <a:noFill/>
          </a:ln>
        </p:spPr>
        <p:txBody>
          <a:bodyPr anchor="ctr"/>
          <a:lstStyle>
            <a:lvl1pPr algn="ctr">
              <a:defRPr/>
            </a:lvl1pPr>
          </a:lstStyle>
          <a:p>
            <a:endParaRPr lang="en-GB"/>
          </a:p>
        </p:txBody>
      </p:sp>
      <p:sp>
        <p:nvSpPr>
          <p:cNvPr id="78" name="Picture Placeholder 6">
            <a:extLst>
              <a:ext uri="{FF2B5EF4-FFF2-40B4-BE49-F238E27FC236}">
                <a16:creationId xmlns:a16="http://schemas.microsoft.com/office/drawing/2014/main" id="{AE9F8B8F-E223-4EFC-AC43-F25C28EEF003}"/>
              </a:ext>
            </a:extLst>
          </p:cNvPr>
          <p:cNvSpPr>
            <a:spLocks noGrp="1"/>
          </p:cNvSpPr>
          <p:nvPr>
            <p:ph type="pic" sz="quarter" idx="31"/>
          </p:nvPr>
        </p:nvSpPr>
        <p:spPr>
          <a:xfrm>
            <a:off x="9101055" y="3944671"/>
            <a:ext cx="947073" cy="947098"/>
          </a:xfrm>
          <a:prstGeom prst="ellipse">
            <a:avLst/>
          </a:prstGeom>
          <a:ln>
            <a:noFill/>
          </a:ln>
        </p:spPr>
        <p:txBody>
          <a:bodyPr anchor="ctr"/>
          <a:lstStyle>
            <a:lvl1pPr algn="ctr">
              <a:defRPr/>
            </a:lvl1pPr>
          </a:lstStyle>
          <a:p>
            <a:endParaRPr lang="en-GB"/>
          </a:p>
        </p:txBody>
      </p:sp>
      <p:sp>
        <p:nvSpPr>
          <p:cNvPr id="79" name="Picture Placeholder 6">
            <a:extLst>
              <a:ext uri="{FF2B5EF4-FFF2-40B4-BE49-F238E27FC236}">
                <a16:creationId xmlns:a16="http://schemas.microsoft.com/office/drawing/2014/main" id="{A88CAC2D-741D-451B-A6EC-652F0633D3F3}"/>
              </a:ext>
            </a:extLst>
          </p:cNvPr>
          <p:cNvSpPr>
            <a:spLocks noGrp="1"/>
          </p:cNvSpPr>
          <p:nvPr>
            <p:ph type="pic" sz="quarter" idx="32"/>
          </p:nvPr>
        </p:nvSpPr>
        <p:spPr>
          <a:xfrm>
            <a:off x="10464451" y="4020081"/>
            <a:ext cx="947073" cy="947098"/>
          </a:xfrm>
          <a:prstGeom prst="ellipse">
            <a:avLst/>
          </a:prstGeom>
          <a:ln>
            <a:noFill/>
          </a:ln>
        </p:spPr>
        <p:txBody>
          <a:bodyPr anchor="ctr"/>
          <a:lstStyle>
            <a:lvl1pPr algn="ctr">
              <a:defRPr/>
            </a:lvl1pPr>
          </a:lstStyle>
          <a:p>
            <a:endParaRPr lang="en-GB"/>
          </a:p>
        </p:txBody>
      </p:sp>
      <p:sp>
        <p:nvSpPr>
          <p:cNvPr id="80" name="Slide Number Placeholder 5">
            <a:extLst>
              <a:ext uri="{FF2B5EF4-FFF2-40B4-BE49-F238E27FC236}">
                <a16:creationId xmlns:a16="http://schemas.microsoft.com/office/drawing/2014/main" id="{F4A37F6A-0FB0-47E3-9535-B42FCB02923B}"/>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81" name="Footer Placeholder 3">
            <a:extLst>
              <a:ext uri="{FF2B5EF4-FFF2-40B4-BE49-F238E27FC236}">
                <a16:creationId xmlns:a16="http://schemas.microsoft.com/office/drawing/2014/main" id="{D44AA7E8-E0DF-4294-96FB-A78ADD533AE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82" name="Picture 81">
            <a:extLst>
              <a:ext uri="{FF2B5EF4-FFF2-40B4-BE49-F238E27FC236}">
                <a16:creationId xmlns:a16="http://schemas.microsoft.com/office/drawing/2014/main" id="{945F744F-61A8-43F5-B0F5-2FE3E73FFF1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991150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01C4AA9-9E3C-4AD1-805B-846952641CB3}"/>
              </a:ext>
            </a:extLst>
          </p:cNvPr>
          <p:cNvSpPr>
            <a:spLocks noGrp="1"/>
          </p:cNvSpPr>
          <p:nvPr>
            <p:ph type="pic" sz="quarter" idx="34"/>
          </p:nvPr>
        </p:nvSpPr>
        <p:spPr>
          <a:xfrm>
            <a:off x="509035" y="4798584"/>
            <a:ext cx="849100" cy="849122"/>
          </a:xfrm>
          <a:prstGeom prst="ellipse">
            <a:avLst/>
          </a:prstGeom>
          <a:ln>
            <a:noFill/>
          </a:ln>
        </p:spPr>
        <p:txBody>
          <a:bodyPr anchor="ctr"/>
          <a:lstStyle>
            <a:lvl1pPr algn="ctr">
              <a:defRPr sz="1255"/>
            </a:lvl1pPr>
          </a:lstStyle>
          <a:p>
            <a:endParaRPr lang="en-GB"/>
          </a:p>
        </p:txBody>
      </p:sp>
      <p:sp>
        <p:nvSpPr>
          <p:cNvPr id="37" name="Picture Placeholder 4">
            <a:extLst>
              <a:ext uri="{FF2B5EF4-FFF2-40B4-BE49-F238E27FC236}">
                <a16:creationId xmlns:a16="http://schemas.microsoft.com/office/drawing/2014/main" id="{0023988D-28D1-40B0-B00C-4F8DAAC046C0}"/>
              </a:ext>
            </a:extLst>
          </p:cNvPr>
          <p:cNvSpPr>
            <a:spLocks noGrp="1"/>
          </p:cNvSpPr>
          <p:nvPr>
            <p:ph type="pic" sz="quarter" idx="35"/>
          </p:nvPr>
        </p:nvSpPr>
        <p:spPr>
          <a:xfrm>
            <a:off x="510696" y="3811073"/>
            <a:ext cx="849100" cy="849122"/>
          </a:xfrm>
          <a:prstGeom prst="ellipse">
            <a:avLst/>
          </a:prstGeom>
          <a:ln>
            <a:noFill/>
          </a:ln>
        </p:spPr>
        <p:txBody>
          <a:bodyPr anchor="ctr"/>
          <a:lstStyle>
            <a:lvl1pPr algn="ctr">
              <a:defRPr sz="1255"/>
            </a:lvl1pPr>
          </a:lstStyle>
          <a:p>
            <a:endParaRPr lang="en-GB"/>
          </a:p>
        </p:txBody>
      </p:sp>
      <p:sp>
        <p:nvSpPr>
          <p:cNvPr id="38" name="Picture Placeholder 4">
            <a:extLst>
              <a:ext uri="{FF2B5EF4-FFF2-40B4-BE49-F238E27FC236}">
                <a16:creationId xmlns:a16="http://schemas.microsoft.com/office/drawing/2014/main" id="{84BD1E3A-CF18-42B8-A1CB-89551BA7F0AF}"/>
              </a:ext>
            </a:extLst>
          </p:cNvPr>
          <p:cNvSpPr>
            <a:spLocks noGrp="1"/>
          </p:cNvSpPr>
          <p:nvPr>
            <p:ph type="pic" sz="quarter" idx="36"/>
          </p:nvPr>
        </p:nvSpPr>
        <p:spPr>
          <a:xfrm>
            <a:off x="510696" y="2820075"/>
            <a:ext cx="849100" cy="849122"/>
          </a:xfrm>
          <a:prstGeom prst="ellipse">
            <a:avLst/>
          </a:prstGeom>
          <a:ln>
            <a:noFill/>
          </a:ln>
        </p:spPr>
        <p:txBody>
          <a:bodyPr anchor="ctr"/>
          <a:lstStyle>
            <a:lvl1pPr algn="ctr">
              <a:defRPr sz="1255"/>
            </a:lvl1pPr>
          </a:lstStyle>
          <a:p>
            <a:endParaRPr lang="en-GB"/>
          </a:p>
        </p:txBody>
      </p:sp>
      <p:sp>
        <p:nvSpPr>
          <p:cNvPr id="39" name="Picture Placeholder 4">
            <a:extLst>
              <a:ext uri="{FF2B5EF4-FFF2-40B4-BE49-F238E27FC236}">
                <a16:creationId xmlns:a16="http://schemas.microsoft.com/office/drawing/2014/main" id="{D6202DC8-09F1-4D95-A085-08160FC012C3}"/>
              </a:ext>
            </a:extLst>
          </p:cNvPr>
          <p:cNvSpPr>
            <a:spLocks noGrp="1"/>
          </p:cNvSpPr>
          <p:nvPr>
            <p:ph type="pic" sz="quarter" idx="37"/>
          </p:nvPr>
        </p:nvSpPr>
        <p:spPr>
          <a:xfrm>
            <a:off x="507956" y="1832564"/>
            <a:ext cx="849100" cy="849122"/>
          </a:xfrm>
          <a:prstGeom prst="ellipse">
            <a:avLst/>
          </a:prstGeom>
          <a:ln>
            <a:noFill/>
          </a:ln>
        </p:spPr>
        <p:txBody>
          <a:bodyPr anchor="ctr"/>
          <a:lstStyle>
            <a:lvl1pPr algn="ctr">
              <a:defRPr sz="1255"/>
            </a:lvl1pPr>
          </a:lstStyle>
          <a:p>
            <a:endParaRPr lang="en-GB"/>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18B6A4EF-81E4-4E4E-8A07-CD0DC2B2AB17}"/>
              </a:ext>
            </a:extLst>
          </p:cNvPr>
          <p:cNvSpPr>
            <a:spLocks noGrp="1"/>
          </p:cNvSpPr>
          <p:nvPr>
            <p:ph type="body" sz="quarter" idx="14"/>
          </p:nvPr>
        </p:nvSpPr>
        <p:spPr>
          <a:xfrm>
            <a:off x="528890" y="1479434"/>
            <a:ext cx="2640873" cy="354148"/>
          </a:xfrm>
        </p:spPr>
        <p:txBody>
          <a:bodyPr/>
          <a:lstStyle>
            <a:lvl1pPr>
              <a:defRPr b="1">
                <a:solidFill>
                  <a:schemeClr val="accent1"/>
                </a:solidFill>
                <a:latin typeface="+mn-lt"/>
              </a:defRPr>
            </a:lvl1pPr>
          </a:lstStyle>
          <a:p>
            <a:pPr lvl="0"/>
            <a:r>
              <a:rPr lang="en-US"/>
              <a:t>Click to edit Master text styles</a:t>
            </a:r>
          </a:p>
        </p:txBody>
      </p:sp>
      <p:sp>
        <p:nvSpPr>
          <p:cNvPr id="12" name="Text Placeholder 8">
            <a:extLst>
              <a:ext uri="{FF2B5EF4-FFF2-40B4-BE49-F238E27FC236}">
                <a16:creationId xmlns:a16="http://schemas.microsoft.com/office/drawing/2014/main" id="{4F399FC0-670D-4429-ADE0-75C6004F04AB}"/>
              </a:ext>
            </a:extLst>
          </p:cNvPr>
          <p:cNvSpPr>
            <a:spLocks noGrp="1"/>
          </p:cNvSpPr>
          <p:nvPr>
            <p:ph type="body" sz="quarter" idx="15"/>
          </p:nvPr>
        </p:nvSpPr>
        <p:spPr>
          <a:xfrm>
            <a:off x="1592599" y="2017569"/>
            <a:ext cx="1583601" cy="616064"/>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14" name="Text Placeholder 8">
            <a:extLst>
              <a:ext uri="{FF2B5EF4-FFF2-40B4-BE49-F238E27FC236}">
                <a16:creationId xmlns:a16="http://schemas.microsoft.com/office/drawing/2014/main" id="{18871D2C-76A4-4323-85CF-312251348503}"/>
              </a:ext>
            </a:extLst>
          </p:cNvPr>
          <p:cNvSpPr>
            <a:spLocks noGrp="1"/>
          </p:cNvSpPr>
          <p:nvPr>
            <p:ph type="body" sz="quarter" idx="17"/>
          </p:nvPr>
        </p:nvSpPr>
        <p:spPr>
          <a:xfrm>
            <a:off x="1586162" y="3018853"/>
            <a:ext cx="1583600"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15" name="Text Placeholder 8">
            <a:extLst>
              <a:ext uri="{FF2B5EF4-FFF2-40B4-BE49-F238E27FC236}">
                <a16:creationId xmlns:a16="http://schemas.microsoft.com/office/drawing/2014/main" id="{69D1E4CD-DD64-4283-8762-6CD224753AD7}"/>
              </a:ext>
            </a:extLst>
          </p:cNvPr>
          <p:cNvSpPr>
            <a:spLocks noGrp="1"/>
          </p:cNvSpPr>
          <p:nvPr>
            <p:ph type="body" sz="quarter" idx="18"/>
          </p:nvPr>
        </p:nvSpPr>
        <p:spPr>
          <a:xfrm>
            <a:off x="6260311" y="1796220"/>
            <a:ext cx="2684163" cy="3113012"/>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1" name="Text Placeholder 8">
            <a:extLst>
              <a:ext uri="{FF2B5EF4-FFF2-40B4-BE49-F238E27FC236}">
                <a16:creationId xmlns:a16="http://schemas.microsoft.com/office/drawing/2014/main" id="{0722D2C4-5DAA-4BD5-8B90-85CC10CCC36A}"/>
              </a:ext>
            </a:extLst>
          </p:cNvPr>
          <p:cNvSpPr>
            <a:spLocks noGrp="1"/>
          </p:cNvSpPr>
          <p:nvPr>
            <p:ph type="body" sz="quarter" idx="20"/>
          </p:nvPr>
        </p:nvSpPr>
        <p:spPr>
          <a:xfrm>
            <a:off x="1586162" y="3988167"/>
            <a:ext cx="1538067"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2" name="Text Placeholder 8">
            <a:extLst>
              <a:ext uri="{FF2B5EF4-FFF2-40B4-BE49-F238E27FC236}">
                <a16:creationId xmlns:a16="http://schemas.microsoft.com/office/drawing/2014/main" id="{B2734BAC-8C28-48A0-814E-C331C83EE9B1}"/>
              </a:ext>
            </a:extLst>
          </p:cNvPr>
          <p:cNvSpPr>
            <a:spLocks noGrp="1"/>
          </p:cNvSpPr>
          <p:nvPr>
            <p:ph type="body" sz="quarter" idx="21"/>
          </p:nvPr>
        </p:nvSpPr>
        <p:spPr>
          <a:xfrm>
            <a:off x="1570273" y="5024414"/>
            <a:ext cx="1538067" cy="579096"/>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3" name="Text Placeholder 8">
            <a:extLst>
              <a:ext uri="{FF2B5EF4-FFF2-40B4-BE49-F238E27FC236}">
                <a16:creationId xmlns:a16="http://schemas.microsoft.com/office/drawing/2014/main" id="{C53B1964-E4EF-4AAB-AD04-61183A69C381}"/>
              </a:ext>
            </a:extLst>
          </p:cNvPr>
          <p:cNvSpPr>
            <a:spLocks noGrp="1"/>
          </p:cNvSpPr>
          <p:nvPr>
            <p:ph type="body" sz="quarter" idx="22"/>
          </p:nvPr>
        </p:nvSpPr>
        <p:spPr>
          <a:xfrm>
            <a:off x="3579666" y="1796222"/>
            <a:ext cx="2196241" cy="2139119"/>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4" name="Text Placeholder 8">
            <a:extLst>
              <a:ext uri="{FF2B5EF4-FFF2-40B4-BE49-F238E27FC236}">
                <a16:creationId xmlns:a16="http://schemas.microsoft.com/office/drawing/2014/main" id="{E619E32B-A96C-42F6-9B04-7B53234160EF}"/>
              </a:ext>
            </a:extLst>
          </p:cNvPr>
          <p:cNvSpPr>
            <a:spLocks noGrp="1"/>
          </p:cNvSpPr>
          <p:nvPr>
            <p:ph type="body" sz="quarter" idx="23"/>
          </p:nvPr>
        </p:nvSpPr>
        <p:spPr>
          <a:xfrm>
            <a:off x="6260310" y="1479432"/>
            <a:ext cx="2684179" cy="295039"/>
          </a:xfrm>
        </p:spPr>
        <p:txBody>
          <a:bodyPr/>
          <a:lstStyle>
            <a:lvl1pPr>
              <a:defRPr b="1">
                <a:solidFill>
                  <a:schemeClr val="accent1"/>
                </a:solidFill>
                <a:latin typeface="+mn-lt"/>
              </a:defRPr>
            </a:lvl1pPr>
          </a:lstStyle>
          <a:p>
            <a:pPr lvl="0"/>
            <a:r>
              <a:rPr lang="en-US"/>
              <a:t>Click to edit Master text styles</a:t>
            </a:r>
          </a:p>
        </p:txBody>
      </p:sp>
      <p:sp>
        <p:nvSpPr>
          <p:cNvPr id="25" name="Text Placeholder 8">
            <a:extLst>
              <a:ext uri="{FF2B5EF4-FFF2-40B4-BE49-F238E27FC236}">
                <a16:creationId xmlns:a16="http://schemas.microsoft.com/office/drawing/2014/main" id="{72B9D0EF-FC22-4D46-B51A-88B48245D114}"/>
              </a:ext>
            </a:extLst>
          </p:cNvPr>
          <p:cNvSpPr>
            <a:spLocks noGrp="1"/>
          </p:cNvSpPr>
          <p:nvPr>
            <p:ph type="body" sz="quarter" idx="24"/>
          </p:nvPr>
        </p:nvSpPr>
        <p:spPr>
          <a:xfrm>
            <a:off x="9134729" y="1796220"/>
            <a:ext cx="2533326" cy="4525480"/>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cxnSp>
        <p:nvCxnSpPr>
          <p:cNvPr id="29" name="Straight Connector 28">
            <a:extLst>
              <a:ext uri="{FF2B5EF4-FFF2-40B4-BE49-F238E27FC236}">
                <a16:creationId xmlns:a16="http://schemas.microsoft.com/office/drawing/2014/main" id="{E52B65F0-EB56-4700-B94E-3606362A4CD7}"/>
              </a:ext>
            </a:extLst>
          </p:cNvPr>
          <p:cNvCxnSpPr>
            <a:cxnSpLocks/>
          </p:cNvCxnSpPr>
          <p:nvPr userDrawn="1"/>
        </p:nvCxnSpPr>
        <p:spPr>
          <a:xfrm>
            <a:off x="5889397" y="1492919"/>
            <a:ext cx="0" cy="4735489"/>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0" name="Text Placeholder 8">
            <a:extLst>
              <a:ext uri="{FF2B5EF4-FFF2-40B4-BE49-F238E27FC236}">
                <a16:creationId xmlns:a16="http://schemas.microsoft.com/office/drawing/2014/main" id="{9FC232A1-5FEF-4B64-AA52-7C70A02C7CFA}"/>
              </a:ext>
            </a:extLst>
          </p:cNvPr>
          <p:cNvSpPr>
            <a:spLocks noGrp="1"/>
          </p:cNvSpPr>
          <p:nvPr>
            <p:ph type="body" sz="quarter" idx="28"/>
          </p:nvPr>
        </p:nvSpPr>
        <p:spPr>
          <a:xfrm>
            <a:off x="9134222" y="1479432"/>
            <a:ext cx="2541708" cy="295039"/>
          </a:xfrm>
        </p:spPr>
        <p:txBody>
          <a:bodyPr/>
          <a:lstStyle>
            <a:lvl1pPr>
              <a:defRPr b="1">
                <a:solidFill>
                  <a:schemeClr val="accent1"/>
                </a:solidFill>
                <a:latin typeface="+mn-lt"/>
              </a:defRPr>
            </a:lvl1pPr>
          </a:lstStyle>
          <a:p>
            <a:pPr lvl="0"/>
            <a:r>
              <a:rPr lang="en-US"/>
              <a:t>Click to edit Master text styles</a:t>
            </a:r>
          </a:p>
        </p:txBody>
      </p:sp>
      <p:sp>
        <p:nvSpPr>
          <p:cNvPr id="31" name="Text Placeholder 8">
            <a:extLst>
              <a:ext uri="{FF2B5EF4-FFF2-40B4-BE49-F238E27FC236}">
                <a16:creationId xmlns:a16="http://schemas.microsoft.com/office/drawing/2014/main" id="{BC899C3A-5170-4573-91BB-6DB952BA1449}"/>
              </a:ext>
            </a:extLst>
          </p:cNvPr>
          <p:cNvSpPr>
            <a:spLocks noGrp="1"/>
          </p:cNvSpPr>
          <p:nvPr>
            <p:ph type="body" sz="quarter" idx="29"/>
          </p:nvPr>
        </p:nvSpPr>
        <p:spPr>
          <a:xfrm>
            <a:off x="3579666" y="1479432"/>
            <a:ext cx="2196241" cy="295039"/>
          </a:xfrm>
        </p:spPr>
        <p:txBody>
          <a:bodyPr/>
          <a:lstStyle>
            <a:lvl1pPr>
              <a:defRPr b="1">
                <a:solidFill>
                  <a:schemeClr val="accent1"/>
                </a:solidFill>
                <a:latin typeface="+mn-lt"/>
              </a:defRPr>
            </a:lvl1pPr>
          </a:lstStyle>
          <a:p>
            <a:pPr lvl="0"/>
            <a:r>
              <a:rPr lang="en-US"/>
              <a:t>Click to edit Master text styles</a:t>
            </a:r>
          </a:p>
        </p:txBody>
      </p:sp>
      <p:sp>
        <p:nvSpPr>
          <p:cNvPr id="32" name="Text Placeholder 8">
            <a:extLst>
              <a:ext uri="{FF2B5EF4-FFF2-40B4-BE49-F238E27FC236}">
                <a16:creationId xmlns:a16="http://schemas.microsoft.com/office/drawing/2014/main" id="{FB56AFDE-A956-4CC8-B2EC-CF7C378C7DA6}"/>
              </a:ext>
            </a:extLst>
          </p:cNvPr>
          <p:cNvSpPr>
            <a:spLocks noGrp="1"/>
          </p:cNvSpPr>
          <p:nvPr>
            <p:ph type="body" sz="quarter" idx="30"/>
          </p:nvPr>
        </p:nvSpPr>
        <p:spPr>
          <a:xfrm>
            <a:off x="3579666" y="4585261"/>
            <a:ext cx="2196241" cy="1736436"/>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33" name="Text Placeholder 8">
            <a:extLst>
              <a:ext uri="{FF2B5EF4-FFF2-40B4-BE49-F238E27FC236}">
                <a16:creationId xmlns:a16="http://schemas.microsoft.com/office/drawing/2014/main" id="{7D54F651-5D98-46FF-8D15-25FC30298623}"/>
              </a:ext>
            </a:extLst>
          </p:cNvPr>
          <p:cNvSpPr>
            <a:spLocks noGrp="1"/>
          </p:cNvSpPr>
          <p:nvPr>
            <p:ph type="body" sz="quarter" idx="31"/>
          </p:nvPr>
        </p:nvSpPr>
        <p:spPr>
          <a:xfrm>
            <a:off x="3579666" y="4270105"/>
            <a:ext cx="2196241" cy="329851"/>
          </a:xfrm>
        </p:spPr>
        <p:txBody>
          <a:bodyPr/>
          <a:lstStyle>
            <a:lvl1pPr>
              <a:defRPr b="1">
                <a:solidFill>
                  <a:schemeClr val="accent1"/>
                </a:solidFill>
                <a:latin typeface="+mn-lt"/>
              </a:defRPr>
            </a:lvl1pPr>
          </a:lstStyle>
          <a:p>
            <a:pPr lvl="0"/>
            <a:r>
              <a:rPr lang="en-US"/>
              <a:t>Click to edit Master text styles</a:t>
            </a:r>
          </a:p>
        </p:txBody>
      </p:sp>
      <p:sp>
        <p:nvSpPr>
          <p:cNvPr id="34" name="Text Placeholder 8">
            <a:extLst>
              <a:ext uri="{FF2B5EF4-FFF2-40B4-BE49-F238E27FC236}">
                <a16:creationId xmlns:a16="http://schemas.microsoft.com/office/drawing/2014/main" id="{D4A57A6F-BC83-4033-84C3-D315E9DD65FD}"/>
              </a:ext>
            </a:extLst>
          </p:cNvPr>
          <p:cNvSpPr>
            <a:spLocks noGrp="1"/>
          </p:cNvSpPr>
          <p:nvPr>
            <p:ph type="body" sz="quarter" idx="32"/>
          </p:nvPr>
        </p:nvSpPr>
        <p:spPr>
          <a:xfrm>
            <a:off x="6260311" y="5299525"/>
            <a:ext cx="2684168" cy="1022168"/>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35" name="Text Placeholder 8">
            <a:extLst>
              <a:ext uri="{FF2B5EF4-FFF2-40B4-BE49-F238E27FC236}">
                <a16:creationId xmlns:a16="http://schemas.microsoft.com/office/drawing/2014/main" id="{F42B5BCA-C99C-454E-B32A-A6A72AEB6FBD}"/>
              </a:ext>
            </a:extLst>
          </p:cNvPr>
          <p:cNvSpPr>
            <a:spLocks noGrp="1"/>
          </p:cNvSpPr>
          <p:nvPr>
            <p:ph type="body" sz="quarter" idx="33"/>
          </p:nvPr>
        </p:nvSpPr>
        <p:spPr>
          <a:xfrm>
            <a:off x="6260312" y="4986002"/>
            <a:ext cx="2684163" cy="328387"/>
          </a:xfrm>
        </p:spPr>
        <p:txBody>
          <a:bodyPr/>
          <a:lstStyle>
            <a:lvl1pPr>
              <a:defRPr b="1">
                <a:solidFill>
                  <a:schemeClr val="accent1"/>
                </a:solidFill>
                <a:latin typeface="+mn-lt"/>
              </a:defRPr>
            </a:lvl1pPr>
          </a:lstStyle>
          <a:p>
            <a:pPr lvl="0"/>
            <a:r>
              <a:rPr lang="en-US"/>
              <a:t>Click to edit Master text styles</a:t>
            </a:r>
          </a:p>
        </p:txBody>
      </p:sp>
      <p:sp>
        <p:nvSpPr>
          <p:cNvPr id="28" name="Slide Number Placeholder 5">
            <a:extLst>
              <a:ext uri="{FF2B5EF4-FFF2-40B4-BE49-F238E27FC236}">
                <a16:creationId xmlns:a16="http://schemas.microsoft.com/office/drawing/2014/main" id="{5D31EAD1-F7A5-4F59-B09A-4F265B496EB3}"/>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6" name="Footer Placeholder 3">
            <a:extLst>
              <a:ext uri="{FF2B5EF4-FFF2-40B4-BE49-F238E27FC236}">
                <a16:creationId xmlns:a16="http://schemas.microsoft.com/office/drawing/2014/main" id="{19B25B34-DBF5-42A7-8A6B-4AA496B4CD6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40" name="Picture 39">
            <a:extLst>
              <a:ext uri="{FF2B5EF4-FFF2-40B4-BE49-F238E27FC236}">
                <a16:creationId xmlns:a16="http://schemas.microsoft.com/office/drawing/2014/main" id="{B7F35C86-23B9-42CD-9F35-D89D6A613E5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107762860"/>
      </p:ext>
    </p:extLst>
  </p:cSld>
  <p:clrMapOvr>
    <a:masterClrMapping/>
  </p:clrMapOvr>
  <p:extLst>
    <p:ext uri="{DCECCB84-F9BA-43D5-87BE-67443E8EF086}">
      <p15:sldGuideLst xmlns:p15="http://schemas.microsoft.com/office/powerpoint/2012/main">
        <p15:guide id="1" orient="horz" pos="1315">
          <p15:clr>
            <a:srgbClr val="FBAE40"/>
          </p15:clr>
        </p15:guide>
        <p15:guide id="2" pos="423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D66E9434-ACB4-4AC8-8077-C293FE2D11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18B6A4EF-81E4-4E4E-8A07-CD0DC2B2AB17}"/>
              </a:ext>
            </a:extLst>
          </p:cNvPr>
          <p:cNvSpPr>
            <a:spLocks noGrp="1"/>
          </p:cNvSpPr>
          <p:nvPr>
            <p:ph type="body" sz="quarter" idx="14"/>
          </p:nvPr>
        </p:nvSpPr>
        <p:spPr>
          <a:xfrm>
            <a:off x="528890" y="1479434"/>
            <a:ext cx="2640873" cy="354148"/>
          </a:xfrm>
        </p:spPr>
        <p:txBody>
          <a:bodyPr/>
          <a:lstStyle>
            <a:lvl1pPr>
              <a:defRPr b="1">
                <a:solidFill>
                  <a:schemeClr val="accent1"/>
                </a:solidFill>
                <a:latin typeface="+mn-lt"/>
              </a:defRPr>
            </a:lvl1pPr>
          </a:lstStyle>
          <a:p>
            <a:pPr lvl="0"/>
            <a:r>
              <a:rPr lang="en-US"/>
              <a:t>Click to edit Master text styles</a:t>
            </a:r>
          </a:p>
        </p:txBody>
      </p:sp>
      <p:sp>
        <p:nvSpPr>
          <p:cNvPr id="12" name="Text Placeholder 8">
            <a:extLst>
              <a:ext uri="{FF2B5EF4-FFF2-40B4-BE49-F238E27FC236}">
                <a16:creationId xmlns:a16="http://schemas.microsoft.com/office/drawing/2014/main" id="{4F399FC0-670D-4429-ADE0-75C6004F04AB}"/>
              </a:ext>
            </a:extLst>
          </p:cNvPr>
          <p:cNvSpPr>
            <a:spLocks noGrp="1"/>
          </p:cNvSpPr>
          <p:nvPr>
            <p:ph type="body" sz="quarter" idx="15"/>
          </p:nvPr>
        </p:nvSpPr>
        <p:spPr>
          <a:xfrm>
            <a:off x="1592599" y="2017569"/>
            <a:ext cx="1583601" cy="616064"/>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14" name="Text Placeholder 8">
            <a:extLst>
              <a:ext uri="{FF2B5EF4-FFF2-40B4-BE49-F238E27FC236}">
                <a16:creationId xmlns:a16="http://schemas.microsoft.com/office/drawing/2014/main" id="{18871D2C-76A4-4323-85CF-312251348503}"/>
              </a:ext>
            </a:extLst>
          </p:cNvPr>
          <p:cNvSpPr>
            <a:spLocks noGrp="1"/>
          </p:cNvSpPr>
          <p:nvPr>
            <p:ph type="body" sz="quarter" idx="17"/>
          </p:nvPr>
        </p:nvSpPr>
        <p:spPr>
          <a:xfrm>
            <a:off x="1586162" y="3018853"/>
            <a:ext cx="1583600"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1" name="Text Placeholder 8">
            <a:extLst>
              <a:ext uri="{FF2B5EF4-FFF2-40B4-BE49-F238E27FC236}">
                <a16:creationId xmlns:a16="http://schemas.microsoft.com/office/drawing/2014/main" id="{0722D2C4-5DAA-4BD5-8B90-85CC10CCC36A}"/>
              </a:ext>
            </a:extLst>
          </p:cNvPr>
          <p:cNvSpPr>
            <a:spLocks noGrp="1"/>
          </p:cNvSpPr>
          <p:nvPr>
            <p:ph type="body" sz="quarter" idx="20"/>
          </p:nvPr>
        </p:nvSpPr>
        <p:spPr>
          <a:xfrm>
            <a:off x="1586162" y="3988167"/>
            <a:ext cx="1538067" cy="611869"/>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22" name="Text Placeholder 8">
            <a:extLst>
              <a:ext uri="{FF2B5EF4-FFF2-40B4-BE49-F238E27FC236}">
                <a16:creationId xmlns:a16="http://schemas.microsoft.com/office/drawing/2014/main" id="{B2734BAC-8C28-48A0-814E-C331C83EE9B1}"/>
              </a:ext>
            </a:extLst>
          </p:cNvPr>
          <p:cNvSpPr>
            <a:spLocks noGrp="1"/>
          </p:cNvSpPr>
          <p:nvPr>
            <p:ph type="body" sz="quarter" idx="21"/>
          </p:nvPr>
        </p:nvSpPr>
        <p:spPr>
          <a:xfrm>
            <a:off x="1570273" y="5024414"/>
            <a:ext cx="1538067" cy="579096"/>
          </a:xfrm>
        </p:spPr>
        <p:txBody>
          <a:bodyPr/>
          <a:lstStyle>
            <a:lvl1pPr>
              <a:lnSpc>
                <a:spcPts val="1505"/>
              </a:lnSpc>
              <a:spcBef>
                <a:spcPts val="228"/>
              </a:spcBef>
              <a:spcAft>
                <a:spcPts val="0"/>
              </a:spcAft>
              <a:defRPr sz="1368" b="1"/>
            </a:lvl1pPr>
            <a:lvl2pPr marL="0" indent="0">
              <a:lnSpc>
                <a:spcPts val="1505"/>
              </a:lnSpc>
              <a:spcBef>
                <a:spcPts val="228"/>
              </a:spcBef>
              <a:spcAft>
                <a:spcPts val="0"/>
              </a:spcAft>
              <a:buNone/>
              <a:defRPr sz="1026"/>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36" name="Picture Placeholder 4">
            <a:extLst>
              <a:ext uri="{FF2B5EF4-FFF2-40B4-BE49-F238E27FC236}">
                <a16:creationId xmlns:a16="http://schemas.microsoft.com/office/drawing/2014/main" id="{A6D37D0D-64D7-45D6-B037-BEE3EEDF36BA}"/>
              </a:ext>
            </a:extLst>
          </p:cNvPr>
          <p:cNvSpPr>
            <a:spLocks noGrp="1"/>
          </p:cNvSpPr>
          <p:nvPr>
            <p:ph type="pic" sz="quarter" idx="34"/>
          </p:nvPr>
        </p:nvSpPr>
        <p:spPr>
          <a:xfrm>
            <a:off x="509035" y="4798584"/>
            <a:ext cx="849100" cy="849122"/>
          </a:xfrm>
          <a:prstGeom prst="ellipse">
            <a:avLst/>
          </a:prstGeom>
          <a:ln>
            <a:noFill/>
          </a:ln>
        </p:spPr>
        <p:txBody>
          <a:bodyPr anchor="ctr"/>
          <a:lstStyle>
            <a:lvl1pPr algn="ctr">
              <a:defRPr sz="1255"/>
            </a:lvl1pPr>
          </a:lstStyle>
          <a:p>
            <a:endParaRPr lang="en-GB"/>
          </a:p>
        </p:txBody>
      </p:sp>
      <p:sp>
        <p:nvSpPr>
          <p:cNvPr id="40" name="Picture Placeholder 4">
            <a:extLst>
              <a:ext uri="{FF2B5EF4-FFF2-40B4-BE49-F238E27FC236}">
                <a16:creationId xmlns:a16="http://schemas.microsoft.com/office/drawing/2014/main" id="{B06299BE-7640-48C6-AC34-F579212CE998}"/>
              </a:ext>
            </a:extLst>
          </p:cNvPr>
          <p:cNvSpPr>
            <a:spLocks noGrp="1"/>
          </p:cNvSpPr>
          <p:nvPr>
            <p:ph type="pic" sz="quarter" idx="35"/>
          </p:nvPr>
        </p:nvSpPr>
        <p:spPr>
          <a:xfrm>
            <a:off x="510696" y="3811073"/>
            <a:ext cx="849100" cy="849122"/>
          </a:xfrm>
          <a:prstGeom prst="ellipse">
            <a:avLst/>
          </a:prstGeom>
          <a:ln>
            <a:noFill/>
          </a:ln>
        </p:spPr>
        <p:txBody>
          <a:bodyPr anchor="ctr"/>
          <a:lstStyle>
            <a:lvl1pPr algn="ctr">
              <a:defRPr sz="1255"/>
            </a:lvl1pPr>
          </a:lstStyle>
          <a:p>
            <a:endParaRPr lang="en-GB"/>
          </a:p>
        </p:txBody>
      </p:sp>
      <p:sp>
        <p:nvSpPr>
          <p:cNvPr id="41" name="Picture Placeholder 4">
            <a:extLst>
              <a:ext uri="{FF2B5EF4-FFF2-40B4-BE49-F238E27FC236}">
                <a16:creationId xmlns:a16="http://schemas.microsoft.com/office/drawing/2014/main" id="{2CAB7D06-0658-426A-82FB-29C380EC6F73}"/>
              </a:ext>
            </a:extLst>
          </p:cNvPr>
          <p:cNvSpPr>
            <a:spLocks noGrp="1"/>
          </p:cNvSpPr>
          <p:nvPr>
            <p:ph type="pic" sz="quarter" idx="36"/>
          </p:nvPr>
        </p:nvSpPr>
        <p:spPr>
          <a:xfrm>
            <a:off x="510696" y="2820075"/>
            <a:ext cx="849100" cy="849122"/>
          </a:xfrm>
          <a:prstGeom prst="ellipse">
            <a:avLst/>
          </a:prstGeom>
          <a:ln>
            <a:noFill/>
          </a:ln>
        </p:spPr>
        <p:txBody>
          <a:bodyPr anchor="ctr"/>
          <a:lstStyle>
            <a:lvl1pPr algn="ctr">
              <a:defRPr sz="1255"/>
            </a:lvl1pPr>
          </a:lstStyle>
          <a:p>
            <a:endParaRPr lang="en-GB"/>
          </a:p>
        </p:txBody>
      </p:sp>
      <p:sp>
        <p:nvSpPr>
          <p:cNvPr id="42" name="Picture Placeholder 4">
            <a:extLst>
              <a:ext uri="{FF2B5EF4-FFF2-40B4-BE49-F238E27FC236}">
                <a16:creationId xmlns:a16="http://schemas.microsoft.com/office/drawing/2014/main" id="{157A791F-E514-45F2-A305-00D2538A53BC}"/>
              </a:ext>
            </a:extLst>
          </p:cNvPr>
          <p:cNvSpPr>
            <a:spLocks noGrp="1"/>
          </p:cNvSpPr>
          <p:nvPr>
            <p:ph type="pic" sz="quarter" idx="37"/>
          </p:nvPr>
        </p:nvSpPr>
        <p:spPr>
          <a:xfrm>
            <a:off x="507956" y="1832564"/>
            <a:ext cx="849100" cy="849122"/>
          </a:xfrm>
          <a:prstGeom prst="ellipse">
            <a:avLst/>
          </a:prstGeom>
          <a:ln>
            <a:noFill/>
          </a:ln>
        </p:spPr>
        <p:txBody>
          <a:bodyPr anchor="ctr"/>
          <a:lstStyle>
            <a:lvl1pPr algn="ctr">
              <a:defRPr sz="1255"/>
            </a:lvl1pPr>
          </a:lstStyle>
          <a:p>
            <a:endParaRPr lang="en-GB"/>
          </a:p>
        </p:txBody>
      </p:sp>
      <p:sp>
        <p:nvSpPr>
          <p:cNvPr id="43" name="Slide Number Placeholder 5">
            <a:extLst>
              <a:ext uri="{FF2B5EF4-FFF2-40B4-BE49-F238E27FC236}">
                <a16:creationId xmlns:a16="http://schemas.microsoft.com/office/drawing/2014/main" id="{BEC955E3-3561-482E-9AC7-F6CEE2C325B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44" name="Footer Placeholder 3">
            <a:extLst>
              <a:ext uri="{FF2B5EF4-FFF2-40B4-BE49-F238E27FC236}">
                <a16:creationId xmlns:a16="http://schemas.microsoft.com/office/drawing/2014/main" id="{B90B9A24-FFB5-45FA-88C2-EDA59BEE41E8}"/>
              </a:ext>
            </a:extLst>
          </p:cNvPr>
          <p:cNvSpPr>
            <a:spLocks noGrp="1"/>
          </p:cNvSpPr>
          <p:nvPr>
            <p:ph type="ftr" sz="quarter" idx="3"/>
          </p:nvPr>
        </p:nvSpPr>
        <p:spPr>
          <a:xfrm>
            <a:off x="856120" y="6508051"/>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45" name="Picture 44">
            <a:extLst>
              <a:ext uri="{FF2B5EF4-FFF2-40B4-BE49-F238E27FC236}">
                <a16:creationId xmlns:a16="http://schemas.microsoft.com/office/drawing/2014/main" id="{E70F58B9-A59D-4623-B7F0-E82403DCD89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
        <p:nvSpPr>
          <p:cNvPr id="52" name="Text Placeholder 8">
            <a:extLst>
              <a:ext uri="{FF2B5EF4-FFF2-40B4-BE49-F238E27FC236}">
                <a16:creationId xmlns:a16="http://schemas.microsoft.com/office/drawing/2014/main" id="{5CA0D8AA-A660-4073-8261-00B9134D6FAA}"/>
              </a:ext>
            </a:extLst>
          </p:cNvPr>
          <p:cNvSpPr>
            <a:spLocks noGrp="1"/>
          </p:cNvSpPr>
          <p:nvPr>
            <p:ph type="body" sz="quarter" idx="18"/>
          </p:nvPr>
        </p:nvSpPr>
        <p:spPr>
          <a:xfrm>
            <a:off x="6260311" y="1796220"/>
            <a:ext cx="2684163" cy="3113012"/>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53" name="Text Placeholder 8">
            <a:extLst>
              <a:ext uri="{FF2B5EF4-FFF2-40B4-BE49-F238E27FC236}">
                <a16:creationId xmlns:a16="http://schemas.microsoft.com/office/drawing/2014/main" id="{0720E1E7-CF9C-4685-9BC3-DCDE9D6E46DD}"/>
              </a:ext>
            </a:extLst>
          </p:cNvPr>
          <p:cNvSpPr>
            <a:spLocks noGrp="1"/>
          </p:cNvSpPr>
          <p:nvPr>
            <p:ph type="body" sz="quarter" idx="22"/>
          </p:nvPr>
        </p:nvSpPr>
        <p:spPr>
          <a:xfrm>
            <a:off x="3579666" y="1796222"/>
            <a:ext cx="2196241" cy="2139119"/>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54" name="Text Placeholder 8">
            <a:extLst>
              <a:ext uri="{FF2B5EF4-FFF2-40B4-BE49-F238E27FC236}">
                <a16:creationId xmlns:a16="http://schemas.microsoft.com/office/drawing/2014/main" id="{8FC9BDC5-5697-4E53-9818-CCEAC0704E90}"/>
              </a:ext>
            </a:extLst>
          </p:cNvPr>
          <p:cNvSpPr>
            <a:spLocks noGrp="1"/>
          </p:cNvSpPr>
          <p:nvPr>
            <p:ph type="body" sz="quarter" idx="23"/>
          </p:nvPr>
        </p:nvSpPr>
        <p:spPr>
          <a:xfrm>
            <a:off x="6260310" y="1479432"/>
            <a:ext cx="2684179" cy="295039"/>
          </a:xfrm>
        </p:spPr>
        <p:txBody>
          <a:bodyPr/>
          <a:lstStyle>
            <a:lvl1pPr>
              <a:defRPr b="1">
                <a:solidFill>
                  <a:schemeClr val="accent1"/>
                </a:solidFill>
                <a:latin typeface="+mn-lt"/>
              </a:defRPr>
            </a:lvl1pPr>
          </a:lstStyle>
          <a:p>
            <a:pPr lvl="0"/>
            <a:r>
              <a:rPr lang="en-US"/>
              <a:t>Click to edit Master text styles</a:t>
            </a:r>
          </a:p>
        </p:txBody>
      </p:sp>
      <p:sp>
        <p:nvSpPr>
          <p:cNvPr id="55" name="Text Placeholder 8">
            <a:extLst>
              <a:ext uri="{FF2B5EF4-FFF2-40B4-BE49-F238E27FC236}">
                <a16:creationId xmlns:a16="http://schemas.microsoft.com/office/drawing/2014/main" id="{501FDB08-AFB6-4BEB-A732-C435F00E419B}"/>
              </a:ext>
            </a:extLst>
          </p:cNvPr>
          <p:cNvSpPr>
            <a:spLocks noGrp="1"/>
          </p:cNvSpPr>
          <p:nvPr>
            <p:ph type="body" sz="quarter" idx="24"/>
          </p:nvPr>
        </p:nvSpPr>
        <p:spPr>
          <a:xfrm>
            <a:off x="9134729" y="1796220"/>
            <a:ext cx="2533326" cy="4525480"/>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cxnSp>
        <p:nvCxnSpPr>
          <p:cNvPr id="56" name="Straight Connector 55">
            <a:extLst>
              <a:ext uri="{FF2B5EF4-FFF2-40B4-BE49-F238E27FC236}">
                <a16:creationId xmlns:a16="http://schemas.microsoft.com/office/drawing/2014/main" id="{FB3A023E-EBE1-4627-BFBB-16511D174469}"/>
              </a:ext>
            </a:extLst>
          </p:cNvPr>
          <p:cNvCxnSpPr>
            <a:cxnSpLocks/>
          </p:cNvCxnSpPr>
          <p:nvPr userDrawn="1"/>
        </p:nvCxnSpPr>
        <p:spPr>
          <a:xfrm>
            <a:off x="5889397" y="1492919"/>
            <a:ext cx="0" cy="4735489"/>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57" name="Text Placeholder 8">
            <a:extLst>
              <a:ext uri="{FF2B5EF4-FFF2-40B4-BE49-F238E27FC236}">
                <a16:creationId xmlns:a16="http://schemas.microsoft.com/office/drawing/2014/main" id="{2357337E-6876-4016-8D7B-5731B89FB654}"/>
              </a:ext>
            </a:extLst>
          </p:cNvPr>
          <p:cNvSpPr>
            <a:spLocks noGrp="1"/>
          </p:cNvSpPr>
          <p:nvPr>
            <p:ph type="body" sz="quarter" idx="28"/>
          </p:nvPr>
        </p:nvSpPr>
        <p:spPr>
          <a:xfrm>
            <a:off x="9134222" y="1479432"/>
            <a:ext cx="2541708" cy="295039"/>
          </a:xfrm>
        </p:spPr>
        <p:txBody>
          <a:bodyPr/>
          <a:lstStyle>
            <a:lvl1pPr>
              <a:defRPr b="1">
                <a:solidFill>
                  <a:schemeClr val="accent1"/>
                </a:solidFill>
                <a:latin typeface="+mn-lt"/>
              </a:defRPr>
            </a:lvl1pPr>
          </a:lstStyle>
          <a:p>
            <a:pPr lvl="0"/>
            <a:r>
              <a:rPr lang="en-US"/>
              <a:t>Click to edit Master text styles</a:t>
            </a:r>
          </a:p>
        </p:txBody>
      </p:sp>
      <p:sp>
        <p:nvSpPr>
          <p:cNvPr id="58" name="Text Placeholder 8">
            <a:extLst>
              <a:ext uri="{FF2B5EF4-FFF2-40B4-BE49-F238E27FC236}">
                <a16:creationId xmlns:a16="http://schemas.microsoft.com/office/drawing/2014/main" id="{C493A123-8CA6-4E6F-909F-4CBC85E78DA4}"/>
              </a:ext>
            </a:extLst>
          </p:cNvPr>
          <p:cNvSpPr>
            <a:spLocks noGrp="1"/>
          </p:cNvSpPr>
          <p:nvPr>
            <p:ph type="body" sz="quarter" idx="29"/>
          </p:nvPr>
        </p:nvSpPr>
        <p:spPr>
          <a:xfrm>
            <a:off x="3579666" y="1479432"/>
            <a:ext cx="2196241" cy="295039"/>
          </a:xfrm>
        </p:spPr>
        <p:txBody>
          <a:bodyPr/>
          <a:lstStyle>
            <a:lvl1pPr>
              <a:defRPr b="1">
                <a:solidFill>
                  <a:schemeClr val="accent1"/>
                </a:solidFill>
                <a:latin typeface="+mn-lt"/>
              </a:defRPr>
            </a:lvl1pPr>
          </a:lstStyle>
          <a:p>
            <a:pPr lvl="0"/>
            <a:r>
              <a:rPr lang="en-US"/>
              <a:t>Click to edit Master text styles</a:t>
            </a:r>
          </a:p>
        </p:txBody>
      </p:sp>
      <p:sp>
        <p:nvSpPr>
          <p:cNvPr id="59" name="Text Placeholder 8">
            <a:extLst>
              <a:ext uri="{FF2B5EF4-FFF2-40B4-BE49-F238E27FC236}">
                <a16:creationId xmlns:a16="http://schemas.microsoft.com/office/drawing/2014/main" id="{C81675A7-BA03-4DD3-8278-1FCBACFCE3C5}"/>
              </a:ext>
            </a:extLst>
          </p:cNvPr>
          <p:cNvSpPr>
            <a:spLocks noGrp="1"/>
          </p:cNvSpPr>
          <p:nvPr>
            <p:ph type="body" sz="quarter" idx="30"/>
          </p:nvPr>
        </p:nvSpPr>
        <p:spPr>
          <a:xfrm>
            <a:off x="3579666" y="4585261"/>
            <a:ext cx="2196241" cy="1736436"/>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60" name="Text Placeholder 8">
            <a:extLst>
              <a:ext uri="{FF2B5EF4-FFF2-40B4-BE49-F238E27FC236}">
                <a16:creationId xmlns:a16="http://schemas.microsoft.com/office/drawing/2014/main" id="{0A5CC1C1-8A70-4F31-BE28-240D5904E991}"/>
              </a:ext>
            </a:extLst>
          </p:cNvPr>
          <p:cNvSpPr>
            <a:spLocks noGrp="1"/>
          </p:cNvSpPr>
          <p:nvPr>
            <p:ph type="body" sz="quarter" idx="31"/>
          </p:nvPr>
        </p:nvSpPr>
        <p:spPr>
          <a:xfrm>
            <a:off x="3579666" y="4271738"/>
            <a:ext cx="2196241" cy="329851"/>
          </a:xfrm>
        </p:spPr>
        <p:txBody>
          <a:bodyPr/>
          <a:lstStyle>
            <a:lvl1pPr>
              <a:defRPr b="1">
                <a:solidFill>
                  <a:schemeClr val="accent1"/>
                </a:solidFill>
                <a:latin typeface="+mn-lt"/>
              </a:defRPr>
            </a:lvl1pPr>
          </a:lstStyle>
          <a:p>
            <a:pPr lvl="0"/>
            <a:r>
              <a:rPr lang="en-US"/>
              <a:t>Click to edit Master text styles</a:t>
            </a:r>
          </a:p>
        </p:txBody>
      </p:sp>
      <p:sp>
        <p:nvSpPr>
          <p:cNvPr id="61" name="Text Placeholder 8">
            <a:extLst>
              <a:ext uri="{FF2B5EF4-FFF2-40B4-BE49-F238E27FC236}">
                <a16:creationId xmlns:a16="http://schemas.microsoft.com/office/drawing/2014/main" id="{3A3CCC30-6DDA-4F69-97E4-5BC39AD84A9E}"/>
              </a:ext>
            </a:extLst>
          </p:cNvPr>
          <p:cNvSpPr>
            <a:spLocks noGrp="1"/>
          </p:cNvSpPr>
          <p:nvPr>
            <p:ph type="body" sz="quarter" idx="32"/>
          </p:nvPr>
        </p:nvSpPr>
        <p:spPr>
          <a:xfrm>
            <a:off x="6260311" y="5299525"/>
            <a:ext cx="2684168" cy="1022168"/>
          </a:xfrm>
        </p:spPr>
        <p:txBody>
          <a:bodyPr/>
          <a:lstStyle>
            <a:lvl1pPr>
              <a:lnSpc>
                <a:spcPts val="1505"/>
              </a:lnSpc>
              <a:spcBef>
                <a:spcPts val="684"/>
              </a:spcBef>
              <a:spcAft>
                <a:spcPts val="0"/>
              </a:spcAft>
              <a:defRPr sz="1368" b="1"/>
            </a:lvl1pPr>
            <a:lvl2pPr marL="0" indent="0">
              <a:lnSpc>
                <a:spcPts val="1452"/>
              </a:lnSpc>
              <a:spcBef>
                <a:spcPts val="0"/>
              </a:spcBef>
              <a:spcAft>
                <a:spcPts val="0"/>
              </a:spcAft>
              <a:buNone/>
              <a:defRPr sz="1140"/>
            </a:lvl2pPr>
            <a:lvl3pPr marL="246316" indent="0">
              <a:lnSpc>
                <a:spcPts val="1597"/>
              </a:lnSpc>
              <a:buNone/>
              <a:defRPr sz="1255"/>
            </a:lvl3pPr>
            <a:lvl4pPr marL="328421" indent="0">
              <a:lnSpc>
                <a:spcPts val="1597"/>
              </a:lnSpc>
              <a:buNone/>
              <a:defRPr sz="1255"/>
            </a:lvl4pPr>
            <a:lvl5pPr marL="492631" indent="0">
              <a:lnSpc>
                <a:spcPts val="1597"/>
              </a:lnSpc>
              <a:buNone/>
              <a:defRPr sz="1255"/>
            </a:lvl5pPr>
          </a:lstStyle>
          <a:p>
            <a:pPr lvl="0"/>
            <a:r>
              <a:rPr lang="en-US"/>
              <a:t>Click to edit Master text styles</a:t>
            </a:r>
          </a:p>
          <a:p>
            <a:pPr lvl="1"/>
            <a:r>
              <a:rPr lang="en-US"/>
              <a:t>Second level</a:t>
            </a:r>
          </a:p>
        </p:txBody>
      </p:sp>
      <p:sp>
        <p:nvSpPr>
          <p:cNvPr id="62" name="Text Placeholder 8">
            <a:extLst>
              <a:ext uri="{FF2B5EF4-FFF2-40B4-BE49-F238E27FC236}">
                <a16:creationId xmlns:a16="http://schemas.microsoft.com/office/drawing/2014/main" id="{F1F51F75-D93D-4F28-8D6A-78277C93C6A8}"/>
              </a:ext>
            </a:extLst>
          </p:cNvPr>
          <p:cNvSpPr>
            <a:spLocks noGrp="1"/>
          </p:cNvSpPr>
          <p:nvPr>
            <p:ph type="body" sz="quarter" idx="33"/>
          </p:nvPr>
        </p:nvSpPr>
        <p:spPr>
          <a:xfrm>
            <a:off x="6260312" y="4986002"/>
            <a:ext cx="2684163" cy="328387"/>
          </a:xfrm>
        </p:spPr>
        <p:txBody>
          <a:bodyPr/>
          <a:lstStyle>
            <a:lvl1pPr>
              <a:defRPr b="1">
                <a:solidFill>
                  <a:schemeClr val="accent1"/>
                </a:solidFill>
                <a:latin typeface="+mn-lt"/>
              </a:defRPr>
            </a:lvl1pPr>
          </a:lstStyle>
          <a:p>
            <a:pPr lvl="0"/>
            <a:r>
              <a:rPr lang="en-US"/>
              <a:t>Click to edit Master text styles</a:t>
            </a:r>
          </a:p>
        </p:txBody>
      </p:sp>
    </p:spTree>
    <p:extLst>
      <p:ext uri="{BB962C8B-B14F-4D97-AF65-F5344CB8AC3E}">
        <p14:creationId xmlns:p14="http://schemas.microsoft.com/office/powerpoint/2010/main" val="1116204760"/>
      </p:ext>
    </p:extLst>
  </p:cSld>
  <p:clrMapOvr>
    <a:masterClrMapping/>
  </p:clrMapOvr>
  <p:extLst>
    <p:ext uri="{DCECCB84-F9BA-43D5-87BE-67443E8EF086}">
      <p15:sldGuideLst xmlns:p15="http://schemas.microsoft.com/office/powerpoint/2012/main">
        <p15:guide id="1" orient="horz" pos="1315">
          <p15:clr>
            <a:srgbClr val="FBAE40"/>
          </p15:clr>
        </p15:guide>
        <p15:guide id="2" pos="4232">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upport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96D2C2-EC67-4D1C-A879-27DE0E5AD822}"/>
              </a:ext>
            </a:extLst>
          </p:cNvPr>
          <p:cNvCxnSpPr/>
          <p:nvPr userDrawn="1"/>
        </p:nvCxnSpPr>
        <p:spPr>
          <a:xfrm>
            <a:off x="528887" y="1708826"/>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B6FD0D51-EA17-4355-8D05-4886AEDA36A0}"/>
              </a:ext>
            </a:extLst>
          </p:cNvPr>
          <p:cNvSpPr>
            <a:spLocks noGrp="1"/>
          </p:cNvSpPr>
          <p:nvPr>
            <p:ph type="body" sz="quarter" idx="13"/>
          </p:nvPr>
        </p:nvSpPr>
        <p:spPr>
          <a:xfrm>
            <a:off x="543074" y="1791891"/>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4">
            <a:extLst>
              <a:ext uri="{FF2B5EF4-FFF2-40B4-BE49-F238E27FC236}">
                <a16:creationId xmlns:a16="http://schemas.microsoft.com/office/drawing/2014/main" id="{39B7196E-BCBA-449D-B28D-4A5637995D29}"/>
              </a:ext>
            </a:extLst>
          </p:cNvPr>
          <p:cNvSpPr>
            <a:spLocks noGrp="1"/>
          </p:cNvSpPr>
          <p:nvPr>
            <p:ph type="body" sz="quarter" idx="14"/>
          </p:nvPr>
        </p:nvSpPr>
        <p:spPr>
          <a:xfrm>
            <a:off x="528728" y="1475117"/>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14" name="Picture 13" descr="Icon&#10;&#10;Description automatically generated">
            <a:extLst>
              <a:ext uri="{FF2B5EF4-FFF2-40B4-BE49-F238E27FC236}">
                <a16:creationId xmlns:a16="http://schemas.microsoft.com/office/drawing/2014/main" id="{20FD56B0-FAE3-468D-9E89-831320EDCB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82189" y="1470852"/>
            <a:ext cx="197699" cy="196321"/>
          </a:xfrm>
          <a:prstGeom prst="rect">
            <a:avLst/>
          </a:prstGeom>
        </p:spPr>
      </p:pic>
      <p:cxnSp>
        <p:nvCxnSpPr>
          <p:cNvPr id="15" name="Straight Connector 14">
            <a:extLst>
              <a:ext uri="{FF2B5EF4-FFF2-40B4-BE49-F238E27FC236}">
                <a16:creationId xmlns:a16="http://schemas.microsoft.com/office/drawing/2014/main" id="{B7595016-2811-482E-B487-9FFCC6F58744}"/>
              </a:ext>
            </a:extLst>
          </p:cNvPr>
          <p:cNvCxnSpPr/>
          <p:nvPr userDrawn="1"/>
        </p:nvCxnSpPr>
        <p:spPr>
          <a:xfrm>
            <a:off x="528887" y="3927713"/>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 Placeholder 4">
            <a:extLst>
              <a:ext uri="{FF2B5EF4-FFF2-40B4-BE49-F238E27FC236}">
                <a16:creationId xmlns:a16="http://schemas.microsoft.com/office/drawing/2014/main" id="{F83AC737-A601-47E6-A548-CBAD29F29805}"/>
              </a:ext>
            </a:extLst>
          </p:cNvPr>
          <p:cNvSpPr>
            <a:spLocks noGrp="1"/>
          </p:cNvSpPr>
          <p:nvPr>
            <p:ph type="body" sz="quarter" idx="15"/>
          </p:nvPr>
        </p:nvSpPr>
        <p:spPr>
          <a:xfrm>
            <a:off x="543074" y="4010778"/>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a:extLst>
              <a:ext uri="{FF2B5EF4-FFF2-40B4-BE49-F238E27FC236}">
                <a16:creationId xmlns:a16="http://schemas.microsoft.com/office/drawing/2014/main" id="{A30DA782-C440-4CAB-9015-1080BA314E44}"/>
              </a:ext>
            </a:extLst>
          </p:cNvPr>
          <p:cNvSpPr>
            <a:spLocks noGrp="1"/>
          </p:cNvSpPr>
          <p:nvPr>
            <p:ph type="body" sz="quarter" idx="16"/>
          </p:nvPr>
        </p:nvSpPr>
        <p:spPr>
          <a:xfrm>
            <a:off x="528728" y="3694004"/>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18" name="Picture 17" descr="Icon&#10;&#10;Description automatically generated">
            <a:extLst>
              <a:ext uri="{FF2B5EF4-FFF2-40B4-BE49-F238E27FC236}">
                <a16:creationId xmlns:a16="http://schemas.microsoft.com/office/drawing/2014/main" id="{76A8B236-7161-4B25-8494-49EDB9CD05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82189" y="3689739"/>
            <a:ext cx="197699" cy="196321"/>
          </a:xfrm>
          <a:prstGeom prst="rect">
            <a:avLst/>
          </a:prstGeom>
        </p:spPr>
      </p:pic>
      <p:cxnSp>
        <p:nvCxnSpPr>
          <p:cNvPr id="19" name="Straight Connector 18">
            <a:extLst>
              <a:ext uri="{FF2B5EF4-FFF2-40B4-BE49-F238E27FC236}">
                <a16:creationId xmlns:a16="http://schemas.microsoft.com/office/drawing/2014/main" id="{634677E0-ECE7-4D7E-93A6-87B9BB905274}"/>
              </a:ext>
            </a:extLst>
          </p:cNvPr>
          <p:cNvCxnSpPr/>
          <p:nvPr userDrawn="1"/>
        </p:nvCxnSpPr>
        <p:spPr>
          <a:xfrm>
            <a:off x="4296005" y="1708826"/>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id="{5555372E-5D64-460A-8A2B-9247121FFC6D}"/>
              </a:ext>
            </a:extLst>
          </p:cNvPr>
          <p:cNvSpPr>
            <a:spLocks noGrp="1"/>
          </p:cNvSpPr>
          <p:nvPr>
            <p:ph type="body" sz="quarter" idx="17"/>
          </p:nvPr>
        </p:nvSpPr>
        <p:spPr>
          <a:xfrm>
            <a:off x="4310193" y="1791891"/>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ext Placeholder 4">
            <a:extLst>
              <a:ext uri="{FF2B5EF4-FFF2-40B4-BE49-F238E27FC236}">
                <a16:creationId xmlns:a16="http://schemas.microsoft.com/office/drawing/2014/main" id="{0D0E41A7-D122-4417-917E-D2F08A3582D7}"/>
              </a:ext>
            </a:extLst>
          </p:cNvPr>
          <p:cNvSpPr>
            <a:spLocks noGrp="1"/>
          </p:cNvSpPr>
          <p:nvPr>
            <p:ph type="body" sz="quarter" idx="18"/>
          </p:nvPr>
        </p:nvSpPr>
        <p:spPr>
          <a:xfrm>
            <a:off x="4295847" y="1475117"/>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22" name="Picture 21" descr="Icon&#10;&#10;Description automatically generated">
            <a:extLst>
              <a:ext uri="{FF2B5EF4-FFF2-40B4-BE49-F238E27FC236}">
                <a16:creationId xmlns:a16="http://schemas.microsoft.com/office/drawing/2014/main" id="{FF3E747E-A2ED-454E-AD18-4F94B04F448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49308" y="1470852"/>
            <a:ext cx="197699" cy="196321"/>
          </a:xfrm>
          <a:prstGeom prst="rect">
            <a:avLst/>
          </a:prstGeom>
        </p:spPr>
      </p:pic>
      <p:cxnSp>
        <p:nvCxnSpPr>
          <p:cNvPr id="23" name="Straight Connector 22">
            <a:extLst>
              <a:ext uri="{FF2B5EF4-FFF2-40B4-BE49-F238E27FC236}">
                <a16:creationId xmlns:a16="http://schemas.microsoft.com/office/drawing/2014/main" id="{F2484156-A3F8-4CE7-8863-4D1DC628B42E}"/>
              </a:ext>
            </a:extLst>
          </p:cNvPr>
          <p:cNvCxnSpPr/>
          <p:nvPr userDrawn="1"/>
        </p:nvCxnSpPr>
        <p:spPr>
          <a:xfrm>
            <a:off x="4296005" y="3927713"/>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 Placeholder 4">
            <a:extLst>
              <a:ext uri="{FF2B5EF4-FFF2-40B4-BE49-F238E27FC236}">
                <a16:creationId xmlns:a16="http://schemas.microsoft.com/office/drawing/2014/main" id="{E761574D-29CD-482F-ABD4-3C4965B72EBC}"/>
              </a:ext>
            </a:extLst>
          </p:cNvPr>
          <p:cNvSpPr>
            <a:spLocks noGrp="1"/>
          </p:cNvSpPr>
          <p:nvPr>
            <p:ph type="body" sz="quarter" idx="19"/>
          </p:nvPr>
        </p:nvSpPr>
        <p:spPr>
          <a:xfrm>
            <a:off x="4310193" y="4010778"/>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Text Placeholder 4">
            <a:extLst>
              <a:ext uri="{FF2B5EF4-FFF2-40B4-BE49-F238E27FC236}">
                <a16:creationId xmlns:a16="http://schemas.microsoft.com/office/drawing/2014/main" id="{6200DC2C-AE1C-4FB3-8BCA-AD2088B55177}"/>
              </a:ext>
            </a:extLst>
          </p:cNvPr>
          <p:cNvSpPr>
            <a:spLocks noGrp="1"/>
          </p:cNvSpPr>
          <p:nvPr>
            <p:ph type="body" sz="quarter" idx="20"/>
          </p:nvPr>
        </p:nvSpPr>
        <p:spPr>
          <a:xfrm>
            <a:off x="4295847" y="3694004"/>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26" name="Picture 25" descr="Icon&#10;&#10;Description automatically generated">
            <a:extLst>
              <a:ext uri="{FF2B5EF4-FFF2-40B4-BE49-F238E27FC236}">
                <a16:creationId xmlns:a16="http://schemas.microsoft.com/office/drawing/2014/main" id="{D38DD832-544A-43B2-91C5-EC0E7623F4F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49308" y="3689739"/>
            <a:ext cx="197699" cy="196321"/>
          </a:xfrm>
          <a:prstGeom prst="rect">
            <a:avLst/>
          </a:prstGeom>
        </p:spPr>
      </p:pic>
      <p:cxnSp>
        <p:nvCxnSpPr>
          <p:cNvPr id="27" name="Straight Connector 26">
            <a:extLst>
              <a:ext uri="{FF2B5EF4-FFF2-40B4-BE49-F238E27FC236}">
                <a16:creationId xmlns:a16="http://schemas.microsoft.com/office/drawing/2014/main" id="{0B27F526-9456-4A68-9BEE-68C3519DEBE1}"/>
              </a:ext>
            </a:extLst>
          </p:cNvPr>
          <p:cNvCxnSpPr/>
          <p:nvPr userDrawn="1"/>
        </p:nvCxnSpPr>
        <p:spPr>
          <a:xfrm>
            <a:off x="8047115" y="1708826"/>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 Placeholder 4">
            <a:extLst>
              <a:ext uri="{FF2B5EF4-FFF2-40B4-BE49-F238E27FC236}">
                <a16:creationId xmlns:a16="http://schemas.microsoft.com/office/drawing/2014/main" id="{E275C378-4044-4373-9DC8-04CC5421111A}"/>
              </a:ext>
            </a:extLst>
          </p:cNvPr>
          <p:cNvSpPr>
            <a:spLocks noGrp="1"/>
          </p:cNvSpPr>
          <p:nvPr>
            <p:ph type="body" sz="quarter" idx="21"/>
          </p:nvPr>
        </p:nvSpPr>
        <p:spPr>
          <a:xfrm>
            <a:off x="8061302" y="1791891"/>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9" name="Text Placeholder 4">
            <a:extLst>
              <a:ext uri="{FF2B5EF4-FFF2-40B4-BE49-F238E27FC236}">
                <a16:creationId xmlns:a16="http://schemas.microsoft.com/office/drawing/2014/main" id="{6AA108D4-9F79-48BA-AFFD-A03BFB048FE5}"/>
              </a:ext>
            </a:extLst>
          </p:cNvPr>
          <p:cNvSpPr>
            <a:spLocks noGrp="1"/>
          </p:cNvSpPr>
          <p:nvPr>
            <p:ph type="body" sz="quarter" idx="22"/>
          </p:nvPr>
        </p:nvSpPr>
        <p:spPr>
          <a:xfrm>
            <a:off x="8046956" y="1475117"/>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30" name="Picture 29" descr="Icon&#10;&#10;Description automatically generated">
            <a:extLst>
              <a:ext uri="{FF2B5EF4-FFF2-40B4-BE49-F238E27FC236}">
                <a16:creationId xmlns:a16="http://schemas.microsoft.com/office/drawing/2014/main" id="{A4DF6967-C5B0-4C39-8115-4B155AE4F37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0417" y="1470852"/>
            <a:ext cx="197699" cy="196321"/>
          </a:xfrm>
          <a:prstGeom prst="rect">
            <a:avLst/>
          </a:prstGeom>
        </p:spPr>
      </p:pic>
      <p:cxnSp>
        <p:nvCxnSpPr>
          <p:cNvPr id="31" name="Straight Connector 30">
            <a:extLst>
              <a:ext uri="{FF2B5EF4-FFF2-40B4-BE49-F238E27FC236}">
                <a16:creationId xmlns:a16="http://schemas.microsoft.com/office/drawing/2014/main" id="{69998D10-E151-4537-AA24-FFFEB4519805}"/>
              </a:ext>
            </a:extLst>
          </p:cNvPr>
          <p:cNvCxnSpPr/>
          <p:nvPr userDrawn="1"/>
        </p:nvCxnSpPr>
        <p:spPr>
          <a:xfrm>
            <a:off x="8047115" y="3927713"/>
            <a:ext cx="36125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 Placeholder 4">
            <a:extLst>
              <a:ext uri="{FF2B5EF4-FFF2-40B4-BE49-F238E27FC236}">
                <a16:creationId xmlns:a16="http://schemas.microsoft.com/office/drawing/2014/main" id="{632D910D-384C-4128-AD12-1484EAA4AC80}"/>
              </a:ext>
            </a:extLst>
          </p:cNvPr>
          <p:cNvSpPr>
            <a:spLocks noGrp="1"/>
          </p:cNvSpPr>
          <p:nvPr>
            <p:ph type="body" sz="quarter" idx="23"/>
          </p:nvPr>
        </p:nvSpPr>
        <p:spPr>
          <a:xfrm>
            <a:off x="8061302" y="4010778"/>
            <a:ext cx="3571614" cy="1683324"/>
          </a:xfrm>
        </p:spPr>
        <p:txBody>
          <a:bodyPr/>
          <a:lstStyle>
            <a:lvl1pPr>
              <a:defRPr sz="1482">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3" name="Text Placeholder 4">
            <a:extLst>
              <a:ext uri="{FF2B5EF4-FFF2-40B4-BE49-F238E27FC236}">
                <a16:creationId xmlns:a16="http://schemas.microsoft.com/office/drawing/2014/main" id="{B2783A8B-56C2-4656-A908-7573F17984A8}"/>
              </a:ext>
            </a:extLst>
          </p:cNvPr>
          <p:cNvSpPr>
            <a:spLocks noGrp="1"/>
          </p:cNvSpPr>
          <p:nvPr>
            <p:ph type="body" sz="quarter" idx="24"/>
          </p:nvPr>
        </p:nvSpPr>
        <p:spPr>
          <a:xfrm>
            <a:off x="8046956" y="3694004"/>
            <a:ext cx="3283930" cy="282523"/>
          </a:xfrm>
        </p:spPr>
        <p:txBody>
          <a:bodyPr/>
          <a:lstStyle>
            <a:lvl1pPr>
              <a:defRPr sz="171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34" name="Picture 33" descr="Icon&#10;&#10;Description automatically generated">
            <a:extLst>
              <a:ext uri="{FF2B5EF4-FFF2-40B4-BE49-F238E27FC236}">
                <a16:creationId xmlns:a16="http://schemas.microsoft.com/office/drawing/2014/main" id="{76DB43D6-6989-4B5A-8209-C449745625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0417" y="3689739"/>
            <a:ext cx="197699" cy="196321"/>
          </a:xfrm>
          <a:prstGeom prst="rect">
            <a:avLst/>
          </a:prstGeom>
        </p:spPr>
      </p:pic>
      <p:sp>
        <p:nvSpPr>
          <p:cNvPr id="36" name="Slide Number Placeholder 5">
            <a:extLst>
              <a:ext uri="{FF2B5EF4-FFF2-40B4-BE49-F238E27FC236}">
                <a16:creationId xmlns:a16="http://schemas.microsoft.com/office/drawing/2014/main" id="{FCE98529-0E46-4441-81C9-3CC96953C7DE}"/>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7" name="Footer Placeholder 3">
            <a:extLst>
              <a:ext uri="{FF2B5EF4-FFF2-40B4-BE49-F238E27FC236}">
                <a16:creationId xmlns:a16="http://schemas.microsoft.com/office/drawing/2014/main" id="{9426ED1A-3539-4C16-90CE-345137D7370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8" name="Picture 37">
            <a:extLst>
              <a:ext uri="{FF2B5EF4-FFF2-40B4-BE49-F238E27FC236}">
                <a16:creationId xmlns:a16="http://schemas.microsoft.com/office/drawing/2014/main" id="{89818B5D-AF70-4BA2-8903-4093D4F7420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4619783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ramework">
    <p:spTree>
      <p:nvGrpSpPr>
        <p:cNvPr id="1" name=""/>
        <p:cNvGrpSpPr/>
        <p:nvPr/>
      </p:nvGrpSpPr>
      <p:grpSpPr>
        <a:xfrm>
          <a:off x="0" y="0"/>
          <a:ext cx="0" cy="0"/>
          <a:chOff x="0" y="0"/>
          <a:chExt cx="0" cy="0"/>
        </a:xfrm>
      </p:grpSpPr>
      <p:grpSp>
        <p:nvGrpSpPr>
          <p:cNvPr id="79" name="Group 78">
            <a:extLst>
              <a:ext uri="{FF2B5EF4-FFF2-40B4-BE49-F238E27FC236}">
                <a16:creationId xmlns:a16="http://schemas.microsoft.com/office/drawing/2014/main" id="{564E5AE3-996D-4234-AB3A-79E7FDC4B0CE}"/>
              </a:ext>
            </a:extLst>
          </p:cNvPr>
          <p:cNvGrpSpPr/>
          <p:nvPr userDrawn="1"/>
        </p:nvGrpSpPr>
        <p:grpSpPr>
          <a:xfrm>
            <a:off x="5264167" y="3042036"/>
            <a:ext cx="1665542" cy="1600269"/>
            <a:chOff x="4469768" y="3406534"/>
            <a:chExt cx="1752278" cy="1721018"/>
          </a:xfrm>
        </p:grpSpPr>
        <p:sp>
          <p:nvSpPr>
            <p:cNvPr id="75" name="Circle: Hollow 73">
              <a:extLst>
                <a:ext uri="{FF2B5EF4-FFF2-40B4-BE49-F238E27FC236}">
                  <a16:creationId xmlns:a16="http://schemas.microsoft.com/office/drawing/2014/main" id="{16D73059-1454-4C36-ADAB-4EC215AF8A33}"/>
                </a:ext>
              </a:extLst>
            </p:cNvPr>
            <p:cNvSpPr/>
            <p:nvPr userDrawn="1"/>
          </p:nvSpPr>
          <p:spPr>
            <a:xfrm flipV="1">
              <a:off x="4502424" y="3406534"/>
              <a:ext cx="1679990" cy="8862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169360"/>
                </a:gs>
                <a:gs pos="100000">
                  <a:srgbClr val="86BA6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4" name="Circle: Hollow 73">
              <a:extLst>
                <a:ext uri="{FF2B5EF4-FFF2-40B4-BE49-F238E27FC236}">
                  <a16:creationId xmlns:a16="http://schemas.microsoft.com/office/drawing/2014/main" id="{8C77779F-CF53-4F5D-BC73-A4C9E873EB1D}"/>
                </a:ext>
              </a:extLst>
            </p:cNvPr>
            <p:cNvSpPr/>
            <p:nvPr userDrawn="1"/>
          </p:nvSpPr>
          <p:spPr>
            <a:xfrm>
              <a:off x="4505688" y="4252505"/>
              <a:ext cx="1679990" cy="8750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231D4C"/>
                </a:gs>
                <a:gs pos="100000">
                  <a:srgbClr val="00B7D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6" name="Oval 75">
              <a:extLst>
                <a:ext uri="{FF2B5EF4-FFF2-40B4-BE49-F238E27FC236}">
                  <a16:creationId xmlns:a16="http://schemas.microsoft.com/office/drawing/2014/main" id="{AAD33CB2-8250-4567-971D-D6A524533139}"/>
                </a:ext>
              </a:extLst>
            </p:cNvPr>
            <p:cNvSpPr/>
            <p:nvPr userDrawn="1"/>
          </p:nvSpPr>
          <p:spPr>
            <a:xfrm>
              <a:off x="4646579" y="355059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7" name="Arrow: Chevron 76">
              <a:extLst>
                <a:ext uri="{FF2B5EF4-FFF2-40B4-BE49-F238E27FC236}">
                  <a16:creationId xmlns:a16="http://schemas.microsoft.com/office/drawing/2014/main" id="{312F1247-2B67-4DCF-8057-5B5D3C494A59}"/>
                </a:ext>
              </a:extLst>
            </p:cNvPr>
            <p:cNvSpPr/>
            <p:nvPr userDrawn="1"/>
          </p:nvSpPr>
          <p:spPr>
            <a:xfrm rot="5400000">
              <a:off x="4492486" y="4139411"/>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8" name="Arrow: Chevron 77">
              <a:extLst>
                <a:ext uri="{FF2B5EF4-FFF2-40B4-BE49-F238E27FC236}">
                  <a16:creationId xmlns:a16="http://schemas.microsoft.com/office/drawing/2014/main" id="{FDEDE935-EA0A-46F2-B4B6-A1CC833F56ED}"/>
                </a:ext>
              </a:extLst>
            </p:cNvPr>
            <p:cNvSpPr/>
            <p:nvPr userDrawn="1"/>
          </p:nvSpPr>
          <p:spPr>
            <a:xfrm rot="16200000">
              <a:off x="6038408" y="4169165"/>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13" name="Rectangle 12">
            <a:extLst>
              <a:ext uri="{FF2B5EF4-FFF2-40B4-BE49-F238E27FC236}">
                <a16:creationId xmlns:a16="http://schemas.microsoft.com/office/drawing/2014/main" id="{E8478E2D-BB0C-4DE5-83F3-17B9187D1465}"/>
              </a:ext>
            </a:extLst>
          </p:cNvPr>
          <p:cNvSpPr/>
          <p:nvPr userDrawn="1"/>
        </p:nvSpPr>
        <p:spPr>
          <a:xfrm>
            <a:off x="4159281" y="2578062"/>
            <a:ext cx="1858201" cy="392943"/>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4159282" y="1471151"/>
            <a:ext cx="3865484" cy="515590"/>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D64F89E-573F-4B53-B2F4-9B29D20C4263}"/>
              </a:ext>
            </a:extLst>
          </p:cNvPr>
          <p:cNvSpPr txBox="1"/>
          <p:nvPr userDrawn="1"/>
        </p:nvSpPr>
        <p:spPr>
          <a:xfrm>
            <a:off x="6021968" y="1796546"/>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4238240" y="1514023"/>
            <a:ext cx="3717397" cy="282523"/>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6" name="Callout: Down Arrow 35">
            <a:extLst>
              <a:ext uri="{FF2B5EF4-FFF2-40B4-BE49-F238E27FC236}">
                <a16:creationId xmlns:a16="http://schemas.microsoft.com/office/drawing/2014/main" id="{4AF8103D-224A-4548-90D2-E9454B95EA7C}"/>
              </a:ext>
            </a:extLst>
          </p:cNvPr>
          <p:cNvSpPr/>
          <p:nvPr userDrawn="1"/>
        </p:nvSpPr>
        <p:spPr>
          <a:xfrm>
            <a:off x="4163258" y="2039074"/>
            <a:ext cx="3865484" cy="515590"/>
          </a:xfrm>
          <a:prstGeom prst="downArrowCallout">
            <a:avLst>
              <a:gd name="adj1" fmla="val 71731"/>
              <a:gd name="adj2" fmla="val 35866"/>
              <a:gd name="adj3" fmla="val 25000"/>
              <a:gd name="adj4" fmla="val 75000"/>
            </a:avLst>
          </a:prstGeom>
          <a:solidFill>
            <a:srgbClr val="F1F7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37" name="TextBox 36">
            <a:extLst>
              <a:ext uri="{FF2B5EF4-FFF2-40B4-BE49-F238E27FC236}">
                <a16:creationId xmlns:a16="http://schemas.microsoft.com/office/drawing/2014/main" id="{0365BB57-320C-4CEF-A8F5-A64989F7F9F8}"/>
              </a:ext>
            </a:extLst>
          </p:cNvPr>
          <p:cNvSpPr txBox="1"/>
          <p:nvPr userDrawn="1"/>
        </p:nvSpPr>
        <p:spPr>
          <a:xfrm>
            <a:off x="6025943" y="2364469"/>
            <a:ext cx="148063" cy="152808"/>
          </a:xfrm>
          <a:prstGeom prst="rect">
            <a:avLst/>
          </a:prstGeom>
          <a:noFill/>
        </p:spPr>
        <p:txBody>
          <a:bodyPr wrap="none" lIns="0" tIns="0" rIns="0" bIns="0" rtlCol="0" anchor="ctr">
            <a:noAutofit/>
          </a:bodyPr>
          <a:lstStyle/>
          <a:p>
            <a:pPr algn="ctr"/>
            <a:r>
              <a:rPr lang="en-GB" sz="2053">
                <a:solidFill>
                  <a:srgbClr val="169360"/>
                </a:solidFill>
                <a:latin typeface="Arboria-Light" panose="02000506020000020004" pitchFamily="50" charset="0"/>
              </a:rPr>
              <a:t>+</a:t>
            </a:r>
          </a:p>
        </p:txBody>
      </p:sp>
      <p:sp>
        <p:nvSpPr>
          <p:cNvPr id="38" name="Text Placeholder 4">
            <a:extLst>
              <a:ext uri="{FF2B5EF4-FFF2-40B4-BE49-F238E27FC236}">
                <a16:creationId xmlns:a16="http://schemas.microsoft.com/office/drawing/2014/main" id="{B477F549-083B-4E5E-97C6-DBFC67E265FD}"/>
              </a:ext>
            </a:extLst>
          </p:cNvPr>
          <p:cNvSpPr>
            <a:spLocks noGrp="1"/>
          </p:cNvSpPr>
          <p:nvPr>
            <p:ph type="body" sz="quarter" idx="19"/>
          </p:nvPr>
        </p:nvSpPr>
        <p:spPr>
          <a:xfrm>
            <a:off x="4233326" y="2090615"/>
            <a:ext cx="3717397" cy="282523"/>
          </a:xfrm>
        </p:spPr>
        <p:txBody>
          <a:bodyPr anchor="ctr"/>
          <a:lstStyle>
            <a:lvl1pPr algn="ctr">
              <a:lnSpc>
                <a:spcPts val="1779"/>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9" name="Text Placeholder 4">
            <a:extLst>
              <a:ext uri="{FF2B5EF4-FFF2-40B4-BE49-F238E27FC236}">
                <a16:creationId xmlns:a16="http://schemas.microsoft.com/office/drawing/2014/main" id="{4AA1366E-A3A6-43FB-A393-1463EA99B67C}"/>
              </a:ext>
            </a:extLst>
          </p:cNvPr>
          <p:cNvSpPr>
            <a:spLocks noGrp="1"/>
          </p:cNvSpPr>
          <p:nvPr>
            <p:ph type="body" sz="quarter" idx="20"/>
          </p:nvPr>
        </p:nvSpPr>
        <p:spPr>
          <a:xfrm>
            <a:off x="4233327" y="2629041"/>
            <a:ext cx="1729278" cy="310558"/>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1" name="Rectangle 40">
            <a:extLst>
              <a:ext uri="{FF2B5EF4-FFF2-40B4-BE49-F238E27FC236}">
                <a16:creationId xmlns:a16="http://schemas.microsoft.com/office/drawing/2014/main" id="{C304860A-D70A-470D-AC7D-9E80B7B8DEE0}"/>
              </a:ext>
            </a:extLst>
          </p:cNvPr>
          <p:cNvSpPr/>
          <p:nvPr userDrawn="1"/>
        </p:nvSpPr>
        <p:spPr>
          <a:xfrm>
            <a:off x="6170031" y="2578062"/>
            <a:ext cx="1858201" cy="392943"/>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2" name="Text Placeholder 4">
            <a:extLst>
              <a:ext uri="{FF2B5EF4-FFF2-40B4-BE49-F238E27FC236}">
                <a16:creationId xmlns:a16="http://schemas.microsoft.com/office/drawing/2014/main" id="{17B95455-505D-44CB-AF03-BD8A6BF6ED21}"/>
              </a:ext>
            </a:extLst>
          </p:cNvPr>
          <p:cNvSpPr>
            <a:spLocks noGrp="1"/>
          </p:cNvSpPr>
          <p:nvPr>
            <p:ph type="body" sz="quarter" idx="21"/>
          </p:nvPr>
        </p:nvSpPr>
        <p:spPr>
          <a:xfrm>
            <a:off x="6244076" y="2629041"/>
            <a:ext cx="1729278" cy="310558"/>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3" name="Rectangle 42">
            <a:extLst>
              <a:ext uri="{FF2B5EF4-FFF2-40B4-BE49-F238E27FC236}">
                <a16:creationId xmlns:a16="http://schemas.microsoft.com/office/drawing/2014/main" id="{67C2C743-4FAE-4FA8-A266-E731AC12C590}"/>
              </a:ext>
            </a:extLst>
          </p:cNvPr>
          <p:cNvSpPr/>
          <p:nvPr userDrawn="1"/>
        </p:nvSpPr>
        <p:spPr>
          <a:xfrm>
            <a:off x="528885" y="4278115"/>
            <a:ext cx="1858201" cy="593144"/>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4" name="Callout: Down Arrow 43">
            <a:extLst>
              <a:ext uri="{FF2B5EF4-FFF2-40B4-BE49-F238E27FC236}">
                <a16:creationId xmlns:a16="http://schemas.microsoft.com/office/drawing/2014/main" id="{A3B471E8-75BE-4767-B908-3E2933D5068F}"/>
              </a:ext>
            </a:extLst>
          </p:cNvPr>
          <p:cNvSpPr/>
          <p:nvPr userDrawn="1"/>
        </p:nvSpPr>
        <p:spPr>
          <a:xfrm>
            <a:off x="528886" y="3171205"/>
            <a:ext cx="3865484" cy="515590"/>
          </a:xfrm>
          <a:prstGeom prst="downArrowCallout">
            <a:avLst>
              <a:gd name="adj1" fmla="val 71731"/>
              <a:gd name="adj2" fmla="val 35866"/>
              <a:gd name="adj3" fmla="val 25000"/>
              <a:gd name="adj4" fmla="val 75000"/>
            </a:avLst>
          </a:prstGeom>
          <a:gradFill>
            <a:gsLst>
              <a:gs pos="4000">
                <a:srgbClr val="008260"/>
              </a:gs>
              <a:gs pos="100000">
                <a:srgbClr val="76B66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5" name="TextBox 44">
            <a:extLst>
              <a:ext uri="{FF2B5EF4-FFF2-40B4-BE49-F238E27FC236}">
                <a16:creationId xmlns:a16="http://schemas.microsoft.com/office/drawing/2014/main" id="{923C7DDC-FD55-4E81-AF89-0B868E3C523F}"/>
              </a:ext>
            </a:extLst>
          </p:cNvPr>
          <p:cNvSpPr txBox="1"/>
          <p:nvPr userDrawn="1"/>
        </p:nvSpPr>
        <p:spPr>
          <a:xfrm>
            <a:off x="2391571" y="3496600"/>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46" name="Text Placeholder 4">
            <a:extLst>
              <a:ext uri="{FF2B5EF4-FFF2-40B4-BE49-F238E27FC236}">
                <a16:creationId xmlns:a16="http://schemas.microsoft.com/office/drawing/2014/main" id="{CD125614-172F-4B43-854E-F39DECDEFD0A}"/>
              </a:ext>
            </a:extLst>
          </p:cNvPr>
          <p:cNvSpPr>
            <a:spLocks noGrp="1"/>
          </p:cNvSpPr>
          <p:nvPr>
            <p:ph type="body" sz="quarter" idx="22"/>
          </p:nvPr>
        </p:nvSpPr>
        <p:spPr>
          <a:xfrm>
            <a:off x="607843" y="3214077"/>
            <a:ext cx="3717397" cy="282523"/>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7" name="Callout: Down Arrow 46">
            <a:extLst>
              <a:ext uri="{FF2B5EF4-FFF2-40B4-BE49-F238E27FC236}">
                <a16:creationId xmlns:a16="http://schemas.microsoft.com/office/drawing/2014/main" id="{849F2D90-EDBB-4CF7-ABE6-9DB56011CB2C}"/>
              </a:ext>
            </a:extLst>
          </p:cNvPr>
          <p:cNvSpPr/>
          <p:nvPr userDrawn="1"/>
        </p:nvSpPr>
        <p:spPr>
          <a:xfrm>
            <a:off x="532861" y="3739128"/>
            <a:ext cx="3865484" cy="515590"/>
          </a:xfrm>
          <a:prstGeom prst="downArrowCallout">
            <a:avLst>
              <a:gd name="adj1" fmla="val 71731"/>
              <a:gd name="adj2" fmla="val 35866"/>
              <a:gd name="adj3" fmla="val 25000"/>
              <a:gd name="adj4" fmla="val 75000"/>
            </a:avLst>
          </a:prstGeom>
          <a:solidFill>
            <a:srgbClr val="F1F7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48" name="TextBox 47">
            <a:extLst>
              <a:ext uri="{FF2B5EF4-FFF2-40B4-BE49-F238E27FC236}">
                <a16:creationId xmlns:a16="http://schemas.microsoft.com/office/drawing/2014/main" id="{2BFE9601-E1E3-4467-B70B-DB464D1464E8}"/>
              </a:ext>
            </a:extLst>
          </p:cNvPr>
          <p:cNvSpPr txBox="1"/>
          <p:nvPr userDrawn="1"/>
        </p:nvSpPr>
        <p:spPr>
          <a:xfrm>
            <a:off x="2395547" y="4064523"/>
            <a:ext cx="148063" cy="152808"/>
          </a:xfrm>
          <a:prstGeom prst="rect">
            <a:avLst/>
          </a:prstGeom>
          <a:noFill/>
        </p:spPr>
        <p:txBody>
          <a:bodyPr wrap="none" lIns="0" tIns="0" rIns="0" bIns="0" rtlCol="0" anchor="ctr">
            <a:noAutofit/>
          </a:bodyPr>
          <a:lstStyle/>
          <a:p>
            <a:pPr algn="ctr"/>
            <a:r>
              <a:rPr lang="en-GB" sz="2053">
                <a:solidFill>
                  <a:srgbClr val="169360"/>
                </a:solidFill>
                <a:latin typeface="Arboria-Light" panose="02000506020000020004" pitchFamily="50" charset="0"/>
              </a:rPr>
              <a:t>+</a:t>
            </a:r>
          </a:p>
        </p:txBody>
      </p:sp>
      <p:sp>
        <p:nvSpPr>
          <p:cNvPr id="49" name="Text Placeholder 4">
            <a:extLst>
              <a:ext uri="{FF2B5EF4-FFF2-40B4-BE49-F238E27FC236}">
                <a16:creationId xmlns:a16="http://schemas.microsoft.com/office/drawing/2014/main" id="{97AB5C3A-91F5-4BBE-98C1-74EE5B92D774}"/>
              </a:ext>
            </a:extLst>
          </p:cNvPr>
          <p:cNvSpPr>
            <a:spLocks noGrp="1"/>
          </p:cNvSpPr>
          <p:nvPr>
            <p:ph type="body" sz="quarter" idx="23"/>
          </p:nvPr>
        </p:nvSpPr>
        <p:spPr>
          <a:xfrm>
            <a:off x="602929" y="3790669"/>
            <a:ext cx="3717397" cy="282523"/>
          </a:xfrm>
        </p:spPr>
        <p:txBody>
          <a:bodyPr anchor="ctr"/>
          <a:lstStyle>
            <a:lvl1pPr algn="ctr">
              <a:lnSpc>
                <a:spcPts val="1779"/>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0" name="Text Placeholder 4">
            <a:extLst>
              <a:ext uri="{FF2B5EF4-FFF2-40B4-BE49-F238E27FC236}">
                <a16:creationId xmlns:a16="http://schemas.microsoft.com/office/drawing/2014/main" id="{3D71015C-9E94-483E-A20C-CEC98B717E65}"/>
              </a:ext>
            </a:extLst>
          </p:cNvPr>
          <p:cNvSpPr>
            <a:spLocks noGrp="1"/>
          </p:cNvSpPr>
          <p:nvPr>
            <p:ph type="body" sz="quarter" idx="24"/>
          </p:nvPr>
        </p:nvSpPr>
        <p:spPr>
          <a:xfrm>
            <a:off x="602930" y="4329093"/>
            <a:ext cx="1729278" cy="468784"/>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1" name="Rectangle 50">
            <a:extLst>
              <a:ext uri="{FF2B5EF4-FFF2-40B4-BE49-F238E27FC236}">
                <a16:creationId xmlns:a16="http://schemas.microsoft.com/office/drawing/2014/main" id="{7F51D1D0-FC23-4B86-8A19-E27AC2F711DE}"/>
              </a:ext>
            </a:extLst>
          </p:cNvPr>
          <p:cNvSpPr/>
          <p:nvPr userDrawn="1"/>
        </p:nvSpPr>
        <p:spPr>
          <a:xfrm>
            <a:off x="2539634" y="4278115"/>
            <a:ext cx="1858201" cy="593144"/>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2" name="Text Placeholder 4">
            <a:extLst>
              <a:ext uri="{FF2B5EF4-FFF2-40B4-BE49-F238E27FC236}">
                <a16:creationId xmlns:a16="http://schemas.microsoft.com/office/drawing/2014/main" id="{89D01025-5A0B-4D7B-A1C8-B1F3E41766B4}"/>
              </a:ext>
            </a:extLst>
          </p:cNvPr>
          <p:cNvSpPr>
            <a:spLocks noGrp="1"/>
          </p:cNvSpPr>
          <p:nvPr>
            <p:ph type="body" sz="quarter" idx="25"/>
          </p:nvPr>
        </p:nvSpPr>
        <p:spPr>
          <a:xfrm>
            <a:off x="2613680" y="4329093"/>
            <a:ext cx="1729278" cy="468784"/>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4" name="Callout: Down Arrow 53">
            <a:extLst>
              <a:ext uri="{FF2B5EF4-FFF2-40B4-BE49-F238E27FC236}">
                <a16:creationId xmlns:a16="http://schemas.microsoft.com/office/drawing/2014/main" id="{F92A5506-57F0-4C12-989C-2AD27EDD85B4}"/>
              </a:ext>
            </a:extLst>
          </p:cNvPr>
          <p:cNvSpPr/>
          <p:nvPr userDrawn="1"/>
        </p:nvSpPr>
        <p:spPr>
          <a:xfrm>
            <a:off x="7789680" y="3368067"/>
            <a:ext cx="3865484" cy="515590"/>
          </a:xfrm>
          <a:prstGeom prst="downArrowCallout">
            <a:avLst>
              <a:gd name="adj1" fmla="val 71731"/>
              <a:gd name="adj2" fmla="val 35866"/>
              <a:gd name="adj3" fmla="val 25000"/>
              <a:gd name="adj4" fmla="val 75000"/>
            </a:avLst>
          </a:prstGeom>
          <a:gradFill>
            <a:gsLst>
              <a:gs pos="11000">
                <a:srgbClr val="008260"/>
              </a:gs>
              <a:gs pos="100000">
                <a:srgbClr val="76B664"/>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5" name="TextBox 54">
            <a:extLst>
              <a:ext uri="{FF2B5EF4-FFF2-40B4-BE49-F238E27FC236}">
                <a16:creationId xmlns:a16="http://schemas.microsoft.com/office/drawing/2014/main" id="{F0802174-A650-4074-A85B-85340E886FA2}"/>
              </a:ext>
            </a:extLst>
          </p:cNvPr>
          <p:cNvSpPr txBox="1"/>
          <p:nvPr userDrawn="1"/>
        </p:nvSpPr>
        <p:spPr>
          <a:xfrm>
            <a:off x="9652366" y="3693461"/>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56" name="Text Placeholder 4">
            <a:extLst>
              <a:ext uri="{FF2B5EF4-FFF2-40B4-BE49-F238E27FC236}">
                <a16:creationId xmlns:a16="http://schemas.microsoft.com/office/drawing/2014/main" id="{FB0027E2-0D6F-415E-A743-2661ECCCBA67}"/>
              </a:ext>
            </a:extLst>
          </p:cNvPr>
          <p:cNvSpPr>
            <a:spLocks noGrp="1"/>
          </p:cNvSpPr>
          <p:nvPr>
            <p:ph type="body" sz="quarter" idx="26"/>
          </p:nvPr>
        </p:nvSpPr>
        <p:spPr>
          <a:xfrm>
            <a:off x="7868637" y="3410938"/>
            <a:ext cx="3717397" cy="282523"/>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7" name="Rectangle 56">
            <a:extLst>
              <a:ext uri="{FF2B5EF4-FFF2-40B4-BE49-F238E27FC236}">
                <a16:creationId xmlns:a16="http://schemas.microsoft.com/office/drawing/2014/main" id="{4E86372D-8C54-4AB2-92EB-AE4491179254}"/>
              </a:ext>
            </a:extLst>
          </p:cNvPr>
          <p:cNvSpPr/>
          <p:nvPr userDrawn="1"/>
        </p:nvSpPr>
        <p:spPr>
          <a:xfrm>
            <a:off x="7793655" y="3935990"/>
            <a:ext cx="3865484" cy="384934"/>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9" name="Text Placeholder 4">
            <a:extLst>
              <a:ext uri="{FF2B5EF4-FFF2-40B4-BE49-F238E27FC236}">
                <a16:creationId xmlns:a16="http://schemas.microsoft.com/office/drawing/2014/main" id="{6EB15963-3A50-49AB-ACE9-0A73E29BC938}"/>
              </a:ext>
            </a:extLst>
          </p:cNvPr>
          <p:cNvSpPr>
            <a:spLocks noGrp="1"/>
          </p:cNvSpPr>
          <p:nvPr>
            <p:ph type="body" sz="quarter" idx="27"/>
          </p:nvPr>
        </p:nvSpPr>
        <p:spPr>
          <a:xfrm>
            <a:off x="7863724" y="3987531"/>
            <a:ext cx="3717397" cy="282523"/>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3" name="Callout: Down Arrow 62">
            <a:extLst>
              <a:ext uri="{FF2B5EF4-FFF2-40B4-BE49-F238E27FC236}">
                <a16:creationId xmlns:a16="http://schemas.microsoft.com/office/drawing/2014/main" id="{6A765571-3E24-4BBB-8657-89500F86CB00}"/>
              </a:ext>
            </a:extLst>
          </p:cNvPr>
          <p:cNvSpPr/>
          <p:nvPr userDrawn="1"/>
        </p:nvSpPr>
        <p:spPr>
          <a:xfrm>
            <a:off x="3714917" y="5005310"/>
            <a:ext cx="2302566" cy="542516"/>
          </a:xfrm>
          <a:prstGeom prst="downArrowCallout">
            <a:avLst>
              <a:gd name="adj1" fmla="val 71731"/>
              <a:gd name="adj2" fmla="val 35866"/>
              <a:gd name="adj3" fmla="val 25000"/>
              <a:gd name="adj4" fmla="val 75000"/>
            </a:avLst>
          </a:prstGeom>
          <a:gradFill>
            <a:gsLst>
              <a:gs pos="4000">
                <a:srgbClr val="008260"/>
              </a:gs>
              <a:gs pos="100000">
                <a:srgbClr val="76B66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4" name="TextBox 63">
            <a:extLst>
              <a:ext uri="{FF2B5EF4-FFF2-40B4-BE49-F238E27FC236}">
                <a16:creationId xmlns:a16="http://schemas.microsoft.com/office/drawing/2014/main" id="{6F0E6820-C81F-43BE-B682-B20B8F57EAE5}"/>
              </a:ext>
            </a:extLst>
          </p:cNvPr>
          <p:cNvSpPr txBox="1"/>
          <p:nvPr userDrawn="1"/>
        </p:nvSpPr>
        <p:spPr>
          <a:xfrm>
            <a:off x="4788595" y="5351632"/>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5" name="Text Placeholder 4">
            <a:extLst>
              <a:ext uri="{FF2B5EF4-FFF2-40B4-BE49-F238E27FC236}">
                <a16:creationId xmlns:a16="http://schemas.microsoft.com/office/drawing/2014/main" id="{CC386445-110A-4C73-8B9D-7B853472EB2F}"/>
              </a:ext>
            </a:extLst>
          </p:cNvPr>
          <p:cNvSpPr>
            <a:spLocks noGrp="1"/>
          </p:cNvSpPr>
          <p:nvPr>
            <p:ph type="body" sz="quarter" idx="28"/>
          </p:nvPr>
        </p:nvSpPr>
        <p:spPr>
          <a:xfrm>
            <a:off x="3793874" y="5048180"/>
            <a:ext cx="2168732" cy="303451"/>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6" name="Callout: Down Arrow 65">
            <a:extLst>
              <a:ext uri="{FF2B5EF4-FFF2-40B4-BE49-F238E27FC236}">
                <a16:creationId xmlns:a16="http://schemas.microsoft.com/office/drawing/2014/main" id="{0173520E-3166-4B9E-9E42-E9D6BF95CBA6}"/>
              </a:ext>
            </a:extLst>
          </p:cNvPr>
          <p:cNvSpPr/>
          <p:nvPr userDrawn="1"/>
        </p:nvSpPr>
        <p:spPr>
          <a:xfrm>
            <a:off x="6170031" y="5030324"/>
            <a:ext cx="2302566" cy="542516"/>
          </a:xfrm>
          <a:prstGeom prst="downArrowCallout">
            <a:avLst>
              <a:gd name="adj1" fmla="val 71731"/>
              <a:gd name="adj2" fmla="val 35866"/>
              <a:gd name="adj3" fmla="val 25000"/>
              <a:gd name="adj4" fmla="val 75000"/>
            </a:avLst>
          </a:prstGeom>
          <a:gradFill>
            <a:gsLst>
              <a:gs pos="4000">
                <a:srgbClr val="008260"/>
              </a:gs>
              <a:gs pos="100000">
                <a:srgbClr val="76B66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7" name="TextBox 66">
            <a:extLst>
              <a:ext uri="{FF2B5EF4-FFF2-40B4-BE49-F238E27FC236}">
                <a16:creationId xmlns:a16="http://schemas.microsoft.com/office/drawing/2014/main" id="{B0E5C2CC-A597-4C1C-B08F-BC0823AEABE5}"/>
              </a:ext>
            </a:extLst>
          </p:cNvPr>
          <p:cNvSpPr txBox="1"/>
          <p:nvPr userDrawn="1"/>
        </p:nvSpPr>
        <p:spPr>
          <a:xfrm>
            <a:off x="7243709" y="5376646"/>
            <a:ext cx="148063" cy="152808"/>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8" name="Text Placeholder 4">
            <a:extLst>
              <a:ext uri="{FF2B5EF4-FFF2-40B4-BE49-F238E27FC236}">
                <a16:creationId xmlns:a16="http://schemas.microsoft.com/office/drawing/2014/main" id="{C9DC68BA-5B2E-4042-8951-F585F825F902}"/>
              </a:ext>
            </a:extLst>
          </p:cNvPr>
          <p:cNvSpPr>
            <a:spLocks noGrp="1"/>
          </p:cNvSpPr>
          <p:nvPr>
            <p:ph type="body" sz="quarter" idx="29"/>
          </p:nvPr>
        </p:nvSpPr>
        <p:spPr>
          <a:xfrm>
            <a:off x="6248988" y="5073194"/>
            <a:ext cx="2168732" cy="303451"/>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9" name="Rectangle 68">
            <a:extLst>
              <a:ext uri="{FF2B5EF4-FFF2-40B4-BE49-F238E27FC236}">
                <a16:creationId xmlns:a16="http://schemas.microsoft.com/office/drawing/2014/main" id="{48B78E0F-F301-4CDF-BC1B-E3E5F43D2257}"/>
              </a:ext>
            </a:extLst>
          </p:cNvPr>
          <p:cNvSpPr/>
          <p:nvPr userDrawn="1"/>
        </p:nvSpPr>
        <p:spPr>
          <a:xfrm>
            <a:off x="3714916" y="5603871"/>
            <a:ext cx="2311027" cy="377019"/>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0" name="Text Placeholder 4">
            <a:extLst>
              <a:ext uri="{FF2B5EF4-FFF2-40B4-BE49-F238E27FC236}">
                <a16:creationId xmlns:a16="http://schemas.microsoft.com/office/drawing/2014/main" id="{913BD61F-D743-4503-ABEC-11626A1D6447}"/>
              </a:ext>
            </a:extLst>
          </p:cNvPr>
          <p:cNvSpPr>
            <a:spLocks noGrp="1"/>
          </p:cNvSpPr>
          <p:nvPr>
            <p:ph type="body" sz="quarter" idx="30"/>
          </p:nvPr>
        </p:nvSpPr>
        <p:spPr>
          <a:xfrm>
            <a:off x="3788962" y="5654849"/>
            <a:ext cx="2150688" cy="297973"/>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1" name="Rectangle 70">
            <a:extLst>
              <a:ext uri="{FF2B5EF4-FFF2-40B4-BE49-F238E27FC236}">
                <a16:creationId xmlns:a16="http://schemas.microsoft.com/office/drawing/2014/main" id="{32426853-4895-468A-B342-72F808D3F82C}"/>
              </a:ext>
            </a:extLst>
          </p:cNvPr>
          <p:cNvSpPr/>
          <p:nvPr userDrawn="1"/>
        </p:nvSpPr>
        <p:spPr>
          <a:xfrm>
            <a:off x="6174006" y="5601693"/>
            <a:ext cx="2311027" cy="377019"/>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72" name="Text Placeholder 4">
            <a:extLst>
              <a:ext uri="{FF2B5EF4-FFF2-40B4-BE49-F238E27FC236}">
                <a16:creationId xmlns:a16="http://schemas.microsoft.com/office/drawing/2014/main" id="{7470910A-AAD4-4CEC-880D-D21120DE93DE}"/>
              </a:ext>
            </a:extLst>
          </p:cNvPr>
          <p:cNvSpPr>
            <a:spLocks noGrp="1"/>
          </p:cNvSpPr>
          <p:nvPr>
            <p:ph type="body" sz="quarter" idx="31"/>
          </p:nvPr>
        </p:nvSpPr>
        <p:spPr>
          <a:xfrm>
            <a:off x="6248051" y="5652671"/>
            <a:ext cx="2150688" cy="297973"/>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3" name="Text Placeholder 4">
            <a:extLst>
              <a:ext uri="{FF2B5EF4-FFF2-40B4-BE49-F238E27FC236}">
                <a16:creationId xmlns:a16="http://schemas.microsoft.com/office/drawing/2014/main" id="{0B79893C-1914-49BD-A3CB-7C4C9549A788}"/>
              </a:ext>
            </a:extLst>
          </p:cNvPr>
          <p:cNvSpPr>
            <a:spLocks noGrp="1"/>
          </p:cNvSpPr>
          <p:nvPr>
            <p:ph type="body" sz="quarter" idx="32"/>
          </p:nvPr>
        </p:nvSpPr>
        <p:spPr>
          <a:xfrm>
            <a:off x="5376196" y="3550101"/>
            <a:ext cx="1434640" cy="667199"/>
          </a:xfrm>
        </p:spPr>
        <p:txBody>
          <a:bodyPr anchor="ctr"/>
          <a:lstStyle>
            <a:lvl1pPr algn="ctr">
              <a:lnSpc>
                <a:spcPts val="2053"/>
              </a:lnSpc>
              <a:defRPr sz="1711" b="1">
                <a:solidFill>
                  <a:schemeClr val="accent4"/>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2345159" y="2912790"/>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5954560" y="1215117"/>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5976821" y="4762218"/>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83" name="Text Placeholder 4">
            <a:extLst>
              <a:ext uri="{FF2B5EF4-FFF2-40B4-BE49-F238E27FC236}">
                <a16:creationId xmlns:a16="http://schemas.microsoft.com/office/drawing/2014/main" id="{D4A27E55-C36F-48CE-96F4-302D3D75781D}"/>
              </a:ext>
            </a:extLst>
          </p:cNvPr>
          <p:cNvSpPr>
            <a:spLocks noGrp="1"/>
          </p:cNvSpPr>
          <p:nvPr>
            <p:ph type="body" sz="quarter" idx="36" hasCustomPrompt="1"/>
          </p:nvPr>
        </p:nvSpPr>
        <p:spPr>
          <a:xfrm>
            <a:off x="9592579" y="3097526"/>
            <a:ext cx="228604" cy="228610"/>
          </a:xfrm>
          <a:prstGeom prst="ellipse">
            <a:avLst/>
          </a:prstGeom>
          <a:gradFill>
            <a:gsLst>
              <a:gs pos="4000">
                <a:srgbClr val="1A4572">
                  <a:alpha val="72000"/>
                </a:srgbClr>
              </a:gs>
              <a:gs pos="74000">
                <a:srgbClr val="00B7DE"/>
              </a:gs>
            </a:gsLst>
            <a:lin ang="0" scaled="0"/>
          </a:gradFill>
          <a:ln>
            <a:noFill/>
          </a:ln>
        </p:spPr>
        <p:txBody>
          <a:bodyPr lIns="0"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60" name="Slide Number Placeholder 5">
            <a:extLst>
              <a:ext uri="{FF2B5EF4-FFF2-40B4-BE49-F238E27FC236}">
                <a16:creationId xmlns:a16="http://schemas.microsoft.com/office/drawing/2014/main" id="{A213ED56-3E0B-4E31-B280-E8E0084E5E76}"/>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61" name="Footer Placeholder 3">
            <a:extLst>
              <a:ext uri="{FF2B5EF4-FFF2-40B4-BE49-F238E27FC236}">
                <a16:creationId xmlns:a16="http://schemas.microsoft.com/office/drawing/2014/main" id="{1010EEFF-6256-4EA7-89E0-F85BFA3534C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62" name="Picture 61">
            <a:extLst>
              <a:ext uri="{FF2B5EF4-FFF2-40B4-BE49-F238E27FC236}">
                <a16:creationId xmlns:a16="http://schemas.microsoft.com/office/drawing/2014/main" id="{BE309336-220D-4EF0-A882-7AFBA913E92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8195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Framework">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7BCCAE6-2825-459A-9651-EF96B4EF2E63}"/>
              </a:ext>
            </a:extLst>
          </p:cNvPr>
          <p:cNvGrpSpPr/>
          <p:nvPr userDrawn="1"/>
        </p:nvGrpSpPr>
        <p:grpSpPr>
          <a:xfrm>
            <a:off x="3040372" y="1011368"/>
            <a:ext cx="6197302" cy="5350289"/>
            <a:chOff x="3420808" y="1114845"/>
            <a:chExt cx="6831557" cy="5897703"/>
          </a:xfrm>
        </p:grpSpPr>
        <p:grpSp>
          <p:nvGrpSpPr>
            <p:cNvPr id="7" name="Group 6">
              <a:extLst>
                <a:ext uri="{FF2B5EF4-FFF2-40B4-BE49-F238E27FC236}">
                  <a16:creationId xmlns:a16="http://schemas.microsoft.com/office/drawing/2014/main" id="{4A49310F-F613-4F03-A469-1D3275DF621C}"/>
                </a:ext>
              </a:extLst>
            </p:cNvPr>
            <p:cNvGrpSpPr>
              <a:grpSpLocks noChangeAspect="1"/>
            </p:cNvGrpSpPr>
            <p:nvPr userDrawn="1"/>
          </p:nvGrpSpPr>
          <p:grpSpPr>
            <a:xfrm>
              <a:off x="3420808" y="1114845"/>
              <a:ext cx="6831557" cy="5897703"/>
              <a:chOff x="2462696" y="1261021"/>
              <a:chExt cx="5348018" cy="5594585"/>
            </a:xfrm>
          </p:grpSpPr>
          <p:grpSp>
            <p:nvGrpSpPr>
              <p:cNvPr id="68" name="Group 67">
                <a:extLst>
                  <a:ext uri="{FF2B5EF4-FFF2-40B4-BE49-F238E27FC236}">
                    <a16:creationId xmlns:a16="http://schemas.microsoft.com/office/drawing/2014/main" id="{A3877D82-2A60-44F1-9218-D5ECFB9FFB01}"/>
                  </a:ext>
                </a:extLst>
              </p:cNvPr>
              <p:cNvGrpSpPr>
                <a:grpSpLocks noChangeAspect="1"/>
              </p:cNvGrpSpPr>
              <p:nvPr userDrawn="1"/>
            </p:nvGrpSpPr>
            <p:grpSpPr>
              <a:xfrm>
                <a:off x="2462696" y="1378311"/>
                <a:ext cx="5348018" cy="5477295"/>
                <a:chOff x="4505275" y="3406534"/>
                <a:chExt cx="1680403" cy="1721018"/>
              </a:xfrm>
            </p:grpSpPr>
            <p:sp>
              <p:nvSpPr>
                <p:cNvPr id="69" name="Circle: Hollow 73">
                  <a:extLst>
                    <a:ext uri="{FF2B5EF4-FFF2-40B4-BE49-F238E27FC236}">
                      <a16:creationId xmlns:a16="http://schemas.microsoft.com/office/drawing/2014/main" id="{911B7BCF-A2B6-4BBC-A95D-C32FADAE3173}"/>
                    </a:ext>
                  </a:extLst>
                </p:cNvPr>
                <p:cNvSpPr/>
                <p:nvPr userDrawn="1"/>
              </p:nvSpPr>
              <p:spPr>
                <a:xfrm flipV="1">
                  <a:off x="4505275" y="3406534"/>
                  <a:ext cx="1677139" cy="869916"/>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0" name="Circle: Hollow 73">
                  <a:extLst>
                    <a:ext uri="{FF2B5EF4-FFF2-40B4-BE49-F238E27FC236}">
                      <a16:creationId xmlns:a16="http://schemas.microsoft.com/office/drawing/2014/main" id="{E011FAC7-4DF3-497E-B094-BED73E05B76D}"/>
                    </a:ext>
                  </a:extLst>
                </p:cNvPr>
                <p:cNvSpPr/>
                <p:nvPr userDrawn="1"/>
              </p:nvSpPr>
              <p:spPr>
                <a:xfrm>
                  <a:off x="4505688" y="4272132"/>
                  <a:ext cx="1679990" cy="855420"/>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1" name="Oval 70">
                  <a:extLst>
                    <a:ext uri="{FF2B5EF4-FFF2-40B4-BE49-F238E27FC236}">
                      <a16:creationId xmlns:a16="http://schemas.microsoft.com/office/drawing/2014/main" id="{06E9B8B8-7F68-4192-BCA9-92A04DE04011}"/>
                    </a:ext>
                  </a:extLst>
                </p:cNvPr>
                <p:cNvSpPr/>
                <p:nvPr userDrawn="1"/>
              </p:nvSpPr>
              <p:spPr>
                <a:xfrm>
                  <a:off x="4634321" y="355740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94" name="Arrow: Chevron 93">
                  <a:extLst>
                    <a:ext uri="{FF2B5EF4-FFF2-40B4-BE49-F238E27FC236}">
                      <a16:creationId xmlns:a16="http://schemas.microsoft.com/office/drawing/2014/main" id="{6AD5D13F-11D2-47F0-8B85-F26DD9667274}"/>
                    </a:ext>
                  </a:extLst>
                </p:cNvPr>
                <p:cNvSpPr/>
                <p:nvPr userDrawn="1"/>
              </p:nvSpPr>
              <p:spPr>
                <a:xfrm rot="3966532">
                  <a:off x="5967614" y="3831713"/>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97" name="Arrow: Chevron 96">
                <a:extLst>
                  <a:ext uri="{FF2B5EF4-FFF2-40B4-BE49-F238E27FC236}">
                    <a16:creationId xmlns:a16="http://schemas.microsoft.com/office/drawing/2014/main" id="{6EDAAE61-75B0-4BE8-93DD-7BFFDB0D5CE2}"/>
                  </a:ext>
                </a:extLst>
              </p:cNvPr>
              <p:cNvSpPr/>
              <p:nvPr userDrawn="1"/>
            </p:nvSpPr>
            <p:spPr>
              <a:xfrm rot="13604575">
                <a:off x="3074771" y="5466266"/>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8" name="Arrow: Chevron 97">
                <a:extLst>
                  <a:ext uri="{FF2B5EF4-FFF2-40B4-BE49-F238E27FC236}">
                    <a16:creationId xmlns:a16="http://schemas.microsoft.com/office/drawing/2014/main" id="{C1BC3621-C3AD-48B5-B269-557929B12787}"/>
                  </a:ext>
                </a:extLst>
              </p:cNvPr>
              <p:cNvSpPr/>
              <p:nvPr userDrawn="1"/>
            </p:nvSpPr>
            <p:spPr>
              <a:xfrm rot="17778607">
                <a:off x="2660142" y="2718039"/>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9" name="Arrow: Chevron 98">
                <a:extLst>
                  <a:ext uri="{FF2B5EF4-FFF2-40B4-BE49-F238E27FC236}">
                    <a16:creationId xmlns:a16="http://schemas.microsoft.com/office/drawing/2014/main" id="{1F046026-12F1-4590-BC47-30E4814B819E}"/>
                  </a:ext>
                </a:extLst>
              </p:cNvPr>
              <p:cNvSpPr/>
              <p:nvPr userDrawn="1"/>
            </p:nvSpPr>
            <p:spPr>
              <a:xfrm rot="21378563">
                <a:off x="5141322" y="1261021"/>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66" name="Arrow: Chevron 65">
              <a:extLst>
                <a:ext uri="{FF2B5EF4-FFF2-40B4-BE49-F238E27FC236}">
                  <a16:creationId xmlns:a16="http://schemas.microsoft.com/office/drawing/2014/main" id="{D6A9F6A9-897B-4395-AE87-A4903A60026F}"/>
                </a:ext>
              </a:extLst>
            </p:cNvPr>
            <p:cNvSpPr/>
            <p:nvPr userDrawn="1"/>
          </p:nvSpPr>
          <p:spPr>
            <a:xfrm rot="7451315">
              <a:off x="9264810" y="5037849"/>
              <a:ext cx="512142" cy="825539"/>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56" name="Callout: Down Arrow 55">
            <a:extLst>
              <a:ext uri="{FF2B5EF4-FFF2-40B4-BE49-F238E27FC236}">
                <a16:creationId xmlns:a16="http://schemas.microsoft.com/office/drawing/2014/main" id="{734A7774-76EE-46FE-9CA2-E4B631BB55EB}"/>
              </a:ext>
            </a:extLst>
          </p:cNvPr>
          <p:cNvSpPr/>
          <p:nvPr userDrawn="1"/>
        </p:nvSpPr>
        <p:spPr>
          <a:xfrm>
            <a:off x="7642969" y="3228993"/>
            <a:ext cx="2298926" cy="534077"/>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grpSp>
        <p:nvGrpSpPr>
          <p:cNvPr id="79" name="Group 78">
            <a:extLst>
              <a:ext uri="{FF2B5EF4-FFF2-40B4-BE49-F238E27FC236}">
                <a16:creationId xmlns:a16="http://schemas.microsoft.com/office/drawing/2014/main" id="{564E5AE3-996D-4234-AB3A-79E7FDC4B0CE}"/>
              </a:ext>
            </a:extLst>
          </p:cNvPr>
          <p:cNvGrpSpPr/>
          <p:nvPr userDrawn="1"/>
        </p:nvGrpSpPr>
        <p:grpSpPr>
          <a:xfrm flipH="1">
            <a:off x="5445496" y="3019176"/>
            <a:ext cx="1371623" cy="1241025"/>
            <a:chOff x="4469768" y="3406534"/>
            <a:chExt cx="1752278" cy="1721018"/>
          </a:xfrm>
        </p:grpSpPr>
        <p:sp>
          <p:nvSpPr>
            <p:cNvPr id="75" name="Circle: Hollow 73">
              <a:extLst>
                <a:ext uri="{FF2B5EF4-FFF2-40B4-BE49-F238E27FC236}">
                  <a16:creationId xmlns:a16="http://schemas.microsoft.com/office/drawing/2014/main" id="{16D73059-1454-4C36-ADAB-4EC215AF8A33}"/>
                </a:ext>
              </a:extLst>
            </p:cNvPr>
            <p:cNvSpPr/>
            <p:nvPr userDrawn="1"/>
          </p:nvSpPr>
          <p:spPr>
            <a:xfrm flipV="1">
              <a:off x="4502424" y="3406534"/>
              <a:ext cx="1679990" cy="8862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169360"/>
                </a:gs>
                <a:gs pos="100000">
                  <a:srgbClr val="86BA6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4" name="Circle: Hollow 73">
              <a:extLst>
                <a:ext uri="{FF2B5EF4-FFF2-40B4-BE49-F238E27FC236}">
                  <a16:creationId xmlns:a16="http://schemas.microsoft.com/office/drawing/2014/main" id="{8C77779F-CF53-4F5D-BC73-A4C9E873EB1D}"/>
                </a:ext>
              </a:extLst>
            </p:cNvPr>
            <p:cNvSpPr/>
            <p:nvPr userDrawn="1"/>
          </p:nvSpPr>
          <p:spPr>
            <a:xfrm>
              <a:off x="4505688" y="4252505"/>
              <a:ext cx="1679990" cy="8750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231D4C"/>
                </a:gs>
                <a:gs pos="100000">
                  <a:srgbClr val="00B7D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6" name="Oval 75">
              <a:extLst>
                <a:ext uri="{FF2B5EF4-FFF2-40B4-BE49-F238E27FC236}">
                  <a16:creationId xmlns:a16="http://schemas.microsoft.com/office/drawing/2014/main" id="{AAD33CB2-8250-4567-971D-D6A524533139}"/>
                </a:ext>
              </a:extLst>
            </p:cNvPr>
            <p:cNvSpPr/>
            <p:nvPr userDrawn="1"/>
          </p:nvSpPr>
          <p:spPr>
            <a:xfrm>
              <a:off x="4646579" y="355059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77" name="Arrow: Chevron 76">
              <a:extLst>
                <a:ext uri="{FF2B5EF4-FFF2-40B4-BE49-F238E27FC236}">
                  <a16:creationId xmlns:a16="http://schemas.microsoft.com/office/drawing/2014/main" id="{312F1247-2B67-4DCF-8057-5B5D3C494A59}"/>
                </a:ext>
              </a:extLst>
            </p:cNvPr>
            <p:cNvSpPr/>
            <p:nvPr userDrawn="1"/>
          </p:nvSpPr>
          <p:spPr>
            <a:xfrm rot="5400000">
              <a:off x="4492486" y="4139411"/>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8" name="Arrow: Chevron 77">
              <a:extLst>
                <a:ext uri="{FF2B5EF4-FFF2-40B4-BE49-F238E27FC236}">
                  <a16:creationId xmlns:a16="http://schemas.microsoft.com/office/drawing/2014/main" id="{FDEDE935-EA0A-46F2-B4B6-A1CC833F56ED}"/>
                </a:ext>
              </a:extLst>
            </p:cNvPr>
            <p:cNvSpPr/>
            <p:nvPr userDrawn="1"/>
          </p:nvSpPr>
          <p:spPr>
            <a:xfrm rot="16200000">
              <a:off x="6038408" y="4169165"/>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grpSp>
      <p:sp>
        <p:nvSpPr>
          <p:cNvPr id="13" name="Rectangle 12">
            <a:extLst>
              <a:ext uri="{FF2B5EF4-FFF2-40B4-BE49-F238E27FC236}">
                <a16:creationId xmlns:a16="http://schemas.microsoft.com/office/drawing/2014/main" id="{E8478E2D-BB0C-4DE5-83F3-17B9187D1465}"/>
              </a:ext>
            </a:extLst>
          </p:cNvPr>
          <p:cNvSpPr/>
          <p:nvPr userDrawn="1"/>
        </p:nvSpPr>
        <p:spPr>
          <a:xfrm>
            <a:off x="4327219" y="2519086"/>
            <a:ext cx="1818549"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4340191" y="1431834"/>
            <a:ext cx="3665384"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1814"/>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D64F89E-573F-4B53-B2F4-9B29D20C4263}"/>
              </a:ext>
            </a:extLst>
          </p:cNvPr>
          <p:cNvSpPr txBox="1"/>
          <p:nvPr userDrawn="1"/>
        </p:nvSpPr>
        <p:spPr>
          <a:xfrm>
            <a:off x="6104369" y="1737571"/>
            <a:ext cx="140397"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4423872" y="1487478"/>
            <a:ext cx="3524962" cy="282523"/>
          </a:xfrm>
        </p:spPr>
        <p:txBody>
          <a:bodyPr anchor="ctr"/>
          <a:lstStyle>
            <a:lvl1pPr algn="ctr">
              <a:lnSpc>
                <a:spcPct val="100000"/>
              </a:lnSpc>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6" name="Callout: Down Arrow 35">
            <a:extLst>
              <a:ext uri="{FF2B5EF4-FFF2-40B4-BE49-F238E27FC236}">
                <a16:creationId xmlns:a16="http://schemas.microsoft.com/office/drawing/2014/main" id="{4AF8103D-224A-4548-90D2-E9454B95EA7C}"/>
              </a:ext>
            </a:extLst>
          </p:cNvPr>
          <p:cNvSpPr/>
          <p:nvPr userDrawn="1"/>
        </p:nvSpPr>
        <p:spPr>
          <a:xfrm>
            <a:off x="4327220" y="1980098"/>
            <a:ext cx="3678355"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37" name="TextBox 36">
            <a:extLst>
              <a:ext uri="{FF2B5EF4-FFF2-40B4-BE49-F238E27FC236}">
                <a16:creationId xmlns:a16="http://schemas.microsoft.com/office/drawing/2014/main" id="{0365BB57-320C-4CEF-A8F5-A64989F7F9F8}"/>
              </a:ext>
            </a:extLst>
          </p:cNvPr>
          <p:cNvSpPr txBox="1"/>
          <p:nvPr userDrawn="1"/>
        </p:nvSpPr>
        <p:spPr>
          <a:xfrm>
            <a:off x="6098461" y="2305494"/>
            <a:ext cx="140397"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38" name="Text Placeholder 4">
            <a:extLst>
              <a:ext uri="{FF2B5EF4-FFF2-40B4-BE49-F238E27FC236}">
                <a16:creationId xmlns:a16="http://schemas.microsoft.com/office/drawing/2014/main" id="{B477F549-083B-4E5E-97C6-DBFC67E265FD}"/>
              </a:ext>
            </a:extLst>
          </p:cNvPr>
          <p:cNvSpPr>
            <a:spLocks noGrp="1"/>
          </p:cNvSpPr>
          <p:nvPr>
            <p:ph type="body" sz="quarter" idx="19"/>
          </p:nvPr>
        </p:nvSpPr>
        <p:spPr>
          <a:xfrm>
            <a:off x="4358593" y="2031640"/>
            <a:ext cx="3577272"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9" name="Text Placeholder 4">
            <a:extLst>
              <a:ext uri="{FF2B5EF4-FFF2-40B4-BE49-F238E27FC236}">
                <a16:creationId xmlns:a16="http://schemas.microsoft.com/office/drawing/2014/main" id="{4AA1366E-A3A6-43FB-A393-1463EA99B67C}"/>
              </a:ext>
            </a:extLst>
          </p:cNvPr>
          <p:cNvSpPr>
            <a:spLocks noGrp="1"/>
          </p:cNvSpPr>
          <p:nvPr>
            <p:ph type="body" sz="quarter" idx="20"/>
          </p:nvPr>
        </p:nvSpPr>
        <p:spPr>
          <a:xfrm>
            <a:off x="4368475" y="2570065"/>
            <a:ext cx="1688024"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1" name="Rectangle 40">
            <a:extLst>
              <a:ext uri="{FF2B5EF4-FFF2-40B4-BE49-F238E27FC236}">
                <a16:creationId xmlns:a16="http://schemas.microsoft.com/office/drawing/2014/main" id="{C304860A-D70A-470D-AC7D-9E80B7B8DEE0}"/>
              </a:ext>
            </a:extLst>
          </p:cNvPr>
          <p:cNvSpPr/>
          <p:nvPr userDrawn="1"/>
        </p:nvSpPr>
        <p:spPr>
          <a:xfrm>
            <a:off x="6207442" y="2519086"/>
            <a:ext cx="1798135"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2" name="Text Placeholder 4">
            <a:extLst>
              <a:ext uri="{FF2B5EF4-FFF2-40B4-BE49-F238E27FC236}">
                <a16:creationId xmlns:a16="http://schemas.microsoft.com/office/drawing/2014/main" id="{17B95455-505D-44CB-AF03-BD8A6BF6ED21}"/>
              </a:ext>
            </a:extLst>
          </p:cNvPr>
          <p:cNvSpPr>
            <a:spLocks noGrp="1"/>
          </p:cNvSpPr>
          <p:nvPr>
            <p:ph type="body" sz="quarter" idx="21"/>
          </p:nvPr>
        </p:nvSpPr>
        <p:spPr>
          <a:xfrm>
            <a:off x="6259594" y="2570065"/>
            <a:ext cx="1706895"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3" name="Text Placeholder 4">
            <a:extLst>
              <a:ext uri="{FF2B5EF4-FFF2-40B4-BE49-F238E27FC236}">
                <a16:creationId xmlns:a16="http://schemas.microsoft.com/office/drawing/2014/main" id="{0B79893C-1914-49BD-A3CB-7C4C9549A788}"/>
              </a:ext>
            </a:extLst>
          </p:cNvPr>
          <p:cNvSpPr>
            <a:spLocks noGrp="1"/>
          </p:cNvSpPr>
          <p:nvPr>
            <p:ph type="body" sz="quarter" idx="32"/>
          </p:nvPr>
        </p:nvSpPr>
        <p:spPr>
          <a:xfrm>
            <a:off x="5488441" y="3286786"/>
            <a:ext cx="1322756" cy="667199"/>
          </a:xfrm>
        </p:spPr>
        <p:txBody>
          <a:bodyPr anchor="ctr"/>
          <a:lstStyle>
            <a:lvl1pPr algn="ctr">
              <a:lnSpc>
                <a:spcPct val="100000"/>
              </a:lnSpc>
              <a:defRPr sz="1368" b="1">
                <a:solidFill>
                  <a:schemeClr val="accent4"/>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3346126" y="2808649"/>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6056499" y="1207048"/>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6061180" y="4421430"/>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83" name="Text Placeholder 4">
            <a:extLst>
              <a:ext uri="{FF2B5EF4-FFF2-40B4-BE49-F238E27FC236}">
                <a16:creationId xmlns:a16="http://schemas.microsoft.com/office/drawing/2014/main" id="{D4A27E55-C36F-48CE-96F4-302D3D75781D}"/>
              </a:ext>
            </a:extLst>
          </p:cNvPr>
          <p:cNvSpPr>
            <a:spLocks noGrp="1"/>
          </p:cNvSpPr>
          <p:nvPr>
            <p:ph type="body" sz="quarter" idx="36" hasCustomPrompt="1"/>
          </p:nvPr>
        </p:nvSpPr>
        <p:spPr>
          <a:xfrm>
            <a:off x="8792355" y="2974686"/>
            <a:ext cx="228604" cy="228610"/>
          </a:xfrm>
          <a:prstGeom prst="ellipse">
            <a:avLst/>
          </a:prstGeom>
          <a:gradFill>
            <a:gsLst>
              <a:gs pos="4000">
                <a:srgbClr val="1A4572">
                  <a:alpha val="72000"/>
                </a:srgbClr>
              </a:gs>
              <a:gs pos="74000">
                <a:srgbClr val="00B7DE"/>
              </a:gs>
            </a:gsLst>
            <a:lin ang="0" scaled="0"/>
          </a:gradFill>
          <a:ln>
            <a:noFill/>
          </a:ln>
        </p:spPr>
        <p:txBody>
          <a:bodyPr lIns="0"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127" name="Callout: Down Arrow 126">
            <a:extLst>
              <a:ext uri="{FF2B5EF4-FFF2-40B4-BE49-F238E27FC236}">
                <a16:creationId xmlns:a16="http://schemas.microsoft.com/office/drawing/2014/main" id="{8F641AEF-BD3C-4E71-BF50-6190407998E3}"/>
              </a:ext>
            </a:extLst>
          </p:cNvPr>
          <p:cNvSpPr/>
          <p:nvPr userDrawn="1"/>
        </p:nvSpPr>
        <p:spPr>
          <a:xfrm>
            <a:off x="1942372" y="3055484"/>
            <a:ext cx="2818530"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29" name="Text Placeholder 4">
            <a:extLst>
              <a:ext uri="{FF2B5EF4-FFF2-40B4-BE49-F238E27FC236}">
                <a16:creationId xmlns:a16="http://schemas.microsoft.com/office/drawing/2014/main" id="{8BCE1D3A-BECA-47EA-850E-B730ED5C4829}"/>
              </a:ext>
            </a:extLst>
          </p:cNvPr>
          <p:cNvSpPr>
            <a:spLocks noGrp="1"/>
          </p:cNvSpPr>
          <p:nvPr>
            <p:ph type="body" sz="quarter" idx="22"/>
          </p:nvPr>
        </p:nvSpPr>
        <p:spPr>
          <a:xfrm>
            <a:off x="1981219" y="3098357"/>
            <a:ext cx="2710553" cy="282523"/>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0" name="Callout: Down Arrow 129">
            <a:extLst>
              <a:ext uri="{FF2B5EF4-FFF2-40B4-BE49-F238E27FC236}">
                <a16:creationId xmlns:a16="http://schemas.microsoft.com/office/drawing/2014/main" id="{B261E692-0D8B-4950-8BB2-7A93304F991E}"/>
              </a:ext>
            </a:extLst>
          </p:cNvPr>
          <p:cNvSpPr/>
          <p:nvPr userDrawn="1"/>
        </p:nvSpPr>
        <p:spPr>
          <a:xfrm>
            <a:off x="1946347" y="3595446"/>
            <a:ext cx="2818530"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31" name="TextBox 130">
            <a:extLst>
              <a:ext uri="{FF2B5EF4-FFF2-40B4-BE49-F238E27FC236}">
                <a16:creationId xmlns:a16="http://schemas.microsoft.com/office/drawing/2014/main" id="{FD006732-8560-4F07-907C-E41336083AD1}"/>
              </a:ext>
            </a:extLst>
          </p:cNvPr>
          <p:cNvSpPr txBox="1"/>
          <p:nvPr userDrawn="1"/>
        </p:nvSpPr>
        <p:spPr>
          <a:xfrm>
            <a:off x="3300390" y="3926417"/>
            <a:ext cx="107960"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132" name="Text Placeholder 4">
            <a:extLst>
              <a:ext uri="{FF2B5EF4-FFF2-40B4-BE49-F238E27FC236}">
                <a16:creationId xmlns:a16="http://schemas.microsoft.com/office/drawing/2014/main" id="{CEF18F85-0BAA-47F3-BEB6-1CAC078D1C13}"/>
              </a:ext>
            </a:extLst>
          </p:cNvPr>
          <p:cNvSpPr>
            <a:spLocks noGrp="1"/>
          </p:cNvSpPr>
          <p:nvPr>
            <p:ph type="body" sz="quarter" idx="23"/>
          </p:nvPr>
        </p:nvSpPr>
        <p:spPr>
          <a:xfrm>
            <a:off x="1976306" y="3674949"/>
            <a:ext cx="2710553"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6" name="TextBox 135">
            <a:extLst>
              <a:ext uri="{FF2B5EF4-FFF2-40B4-BE49-F238E27FC236}">
                <a16:creationId xmlns:a16="http://schemas.microsoft.com/office/drawing/2014/main" id="{3876DEA4-59ED-4271-B038-DEA00090CD5C}"/>
              </a:ext>
            </a:extLst>
          </p:cNvPr>
          <p:cNvSpPr txBox="1"/>
          <p:nvPr userDrawn="1"/>
        </p:nvSpPr>
        <p:spPr>
          <a:xfrm>
            <a:off x="3307213" y="3372916"/>
            <a:ext cx="107960"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3" name="TextBox 152">
            <a:extLst>
              <a:ext uri="{FF2B5EF4-FFF2-40B4-BE49-F238E27FC236}">
                <a16:creationId xmlns:a16="http://schemas.microsoft.com/office/drawing/2014/main" id="{486C02AF-EB56-4876-8FD9-8A32570C9413}"/>
              </a:ext>
            </a:extLst>
          </p:cNvPr>
          <p:cNvSpPr txBox="1"/>
          <p:nvPr userDrawn="1"/>
        </p:nvSpPr>
        <p:spPr>
          <a:xfrm>
            <a:off x="8716646" y="3575316"/>
            <a:ext cx="148063"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4" name="Text Placeholder 4">
            <a:extLst>
              <a:ext uri="{FF2B5EF4-FFF2-40B4-BE49-F238E27FC236}">
                <a16:creationId xmlns:a16="http://schemas.microsoft.com/office/drawing/2014/main" id="{A64A2821-58FB-4DDC-98E4-4229F4840294}"/>
              </a:ext>
            </a:extLst>
          </p:cNvPr>
          <p:cNvSpPr>
            <a:spLocks noGrp="1"/>
          </p:cNvSpPr>
          <p:nvPr>
            <p:ph type="body" sz="quarter" idx="55"/>
          </p:nvPr>
        </p:nvSpPr>
        <p:spPr>
          <a:xfrm>
            <a:off x="7721924" y="3271864"/>
            <a:ext cx="2168732" cy="303451"/>
          </a:xfrm>
          <a:noFill/>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55" name="Rectangle 154">
            <a:extLst>
              <a:ext uri="{FF2B5EF4-FFF2-40B4-BE49-F238E27FC236}">
                <a16:creationId xmlns:a16="http://schemas.microsoft.com/office/drawing/2014/main" id="{98E78D84-460B-43CB-B938-7C0F76070B1A}"/>
              </a:ext>
            </a:extLst>
          </p:cNvPr>
          <p:cNvSpPr/>
          <p:nvPr userDrawn="1"/>
        </p:nvSpPr>
        <p:spPr>
          <a:xfrm>
            <a:off x="7642967" y="3811828"/>
            <a:ext cx="2311027" cy="608267"/>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56" name="Text Placeholder 4">
            <a:extLst>
              <a:ext uri="{FF2B5EF4-FFF2-40B4-BE49-F238E27FC236}">
                <a16:creationId xmlns:a16="http://schemas.microsoft.com/office/drawing/2014/main" id="{213EC90B-66F8-44C7-AE6F-68F7CA84170C}"/>
              </a:ext>
            </a:extLst>
          </p:cNvPr>
          <p:cNvSpPr>
            <a:spLocks noGrp="1"/>
          </p:cNvSpPr>
          <p:nvPr>
            <p:ph type="body" sz="quarter" idx="56"/>
          </p:nvPr>
        </p:nvSpPr>
        <p:spPr>
          <a:xfrm>
            <a:off x="7717012" y="3862806"/>
            <a:ext cx="2150688" cy="517667"/>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10">
            <a:extLst>
              <a:ext uri="{FF2B5EF4-FFF2-40B4-BE49-F238E27FC236}">
                <a16:creationId xmlns:a16="http://schemas.microsoft.com/office/drawing/2014/main" id="{82929CE8-0E1B-46AE-99E9-BF097C9EC5BB}"/>
              </a:ext>
            </a:extLst>
          </p:cNvPr>
          <p:cNvSpPr>
            <a:spLocks noGrp="1"/>
          </p:cNvSpPr>
          <p:nvPr>
            <p:ph type="body" sz="quarter" idx="60"/>
          </p:nvPr>
        </p:nvSpPr>
        <p:spPr>
          <a:xfrm>
            <a:off x="515335" y="2968601"/>
            <a:ext cx="1382835" cy="1154983"/>
          </a:xfrm>
          <a:prstGeom prst="homePlate">
            <a:avLst>
              <a:gd name="adj" fmla="val 1294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6" name="Text Placeholder 10">
            <a:extLst>
              <a:ext uri="{FF2B5EF4-FFF2-40B4-BE49-F238E27FC236}">
                <a16:creationId xmlns:a16="http://schemas.microsoft.com/office/drawing/2014/main" id="{38B503C4-9A52-4172-A192-4C8F1BA8AB77}"/>
              </a:ext>
            </a:extLst>
          </p:cNvPr>
          <p:cNvSpPr>
            <a:spLocks noGrp="1"/>
          </p:cNvSpPr>
          <p:nvPr>
            <p:ph type="body" sz="quarter" idx="62"/>
          </p:nvPr>
        </p:nvSpPr>
        <p:spPr>
          <a:xfrm>
            <a:off x="8330194" y="1511763"/>
            <a:ext cx="2037518" cy="956405"/>
          </a:xfrm>
          <a:prstGeom prst="leftArrowCallout">
            <a:avLst>
              <a:gd name="adj1" fmla="val 100000"/>
              <a:gd name="adj2" fmla="val 91099"/>
              <a:gd name="adj3" fmla="val 10613"/>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7" name="Text Placeholder 10">
            <a:extLst>
              <a:ext uri="{FF2B5EF4-FFF2-40B4-BE49-F238E27FC236}">
                <a16:creationId xmlns:a16="http://schemas.microsoft.com/office/drawing/2014/main" id="{F7538F02-6BA4-463D-AF27-5F47A9D24D94}"/>
              </a:ext>
            </a:extLst>
          </p:cNvPr>
          <p:cNvSpPr>
            <a:spLocks noGrp="1"/>
          </p:cNvSpPr>
          <p:nvPr>
            <p:ph type="body" sz="quarter" idx="63"/>
          </p:nvPr>
        </p:nvSpPr>
        <p:spPr>
          <a:xfrm>
            <a:off x="10044973" y="3192470"/>
            <a:ext cx="1498152" cy="1108190"/>
          </a:xfrm>
          <a:prstGeom prst="leftArrowCallout">
            <a:avLst>
              <a:gd name="adj1" fmla="val 100000"/>
              <a:gd name="adj2" fmla="val 91099"/>
              <a:gd name="adj3" fmla="val 9036"/>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8" name="Callout: Down Arrow 87">
            <a:extLst>
              <a:ext uri="{FF2B5EF4-FFF2-40B4-BE49-F238E27FC236}">
                <a16:creationId xmlns:a16="http://schemas.microsoft.com/office/drawing/2014/main" id="{1521773E-073D-4F28-A4A5-E3ECD727EB2B}"/>
              </a:ext>
            </a:extLst>
          </p:cNvPr>
          <p:cNvSpPr/>
          <p:nvPr userDrawn="1"/>
        </p:nvSpPr>
        <p:spPr>
          <a:xfrm>
            <a:off x="4340191" y="4656332"/>
            <a:ext cx="3648439"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65" name="Text Placeholder 4">
            <a:extLst>
              <a:ext uri="{FF2B5EF4-FFF2-40B4-BE49-F238E27FC236}">
                <a16:creationId xmlns:a16="http://schemas.microsoft.com/office/drawing/2014/main" id="{CC386445-110A-4C73-8B9D-7B853472EB2F}"/>
              </a:ext>
            </a:extLst>
          </p:cNvPr>
          <p:cNvSpPr>
            <a:spLocks noGrp="1"/>
          </p:cNvSpPr>
          <p:nvPr>
            <p:ph type="body" sz="quarter" idx="28"/>
          </p:nvPr>
        </p:nvSpPr>
        <p:spPr>
          <a:xfrm>
            <a:off x="4410901" y="4681651"/>
            <a:ext cx="3508666" cy="303451"/>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4" name="TextBox 63">
            <a:extLst>
              <a:ext uri="{FF2B5EF4-FFF2-40B4-BE49-F238E27FC236}">
                <a16:creationId xmlns:a16="http://schemas.microsoft.com/office/drawing/2014/main" id="{6F0E6820-C81F-43BE-B682-B20B8F57EAE5}"/>
              </a:ext>
            </a:extLst>
          </p:cNvPr>
          <p:cNvSpPr txBox="1"/>
          <p:nvPr userDrawn="1"/>
        </p:nvSpPr>
        <p:spPr>
          <a:xfrm>
            <a:off x="6090931" y="4989265"/>
            <a:ext cx="139749"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89" name="Callout: Down Arrow 88">
            <a:extLst>
              <a:ext uri="{FF2B5EF4-FFF2-40B4-BE49-F238E27FC236}">
                <a16:creationId xmlns:a16="http://schemas.microsoft.com/office/drawing/2014/main" id="{983AD1F9-0F87-448F-BE72-07E7F430AD7F}"/>
              </a:ext>
            </a:extLst>
          </p:cNvPr>
          <p:cNvSpPr/>
          <p:nvPr userDrawn="1"/>
        </p:nvSpPr>
        <p:spPr>
          <a:xfrm>
            <a:off x="4357137" y="5216264"/>
            <a:ext cx="3648439"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90" name="TextBox 89">
            <a:extLst>
              <a:ext uri="{FF2B5EF4-FFF2-40B4-BE49-F238E27FC236}">
                <a16:creationId xmlns:a16="http://schemas.microsoft.com/office/drawing/2014/main" id="{4148BCB9-5643-4E81-8FE3-A311146ACB1E}"/>
              </a:ext>
            </a:extLst>
          </p:cNvPr>
          <p:cNvSpPr txBox="1"/>
          <p:nvPr userDrawn="1"/>
        </p:nvSpPr>
        <p:spPr>
          <a:xfrm>
            <a:off x="6111431" y="5541659"/>
            <a:ext cx="139749"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91" name="Text Placeholder 4">
            <a:extLst>
              <a:ext uri="{FF2B5EF4-FFF2-40B4-BE49-F238E27FC236}">
                <a16:creationId xmlns:a16="http://schemas.microsoft.com/office/drawing/2014/main" id="{50317F67-30D8-4065-8533-224B1F027FD5}"/>
              </a:ext>
            </a:extLst>
          </p:cNvPr>
          <p:cNvSpPr>
            <a:spLocks noGrp="1"/>
          </p:cNvSpPr>
          <p:nvPr>
            <p:ph type="body" sz="quarter" idx="64"/>
          </p:nvPr>
        </p:nvSpPr>
        <p:spPr>
          <a:xfrm>
            <a:off x="4423871" y="5267805"/>
            <a:ext cx="3508668"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92" name="Rectangle 91">
            <a:extLst>
              <a:ext uri="{FF2B5EF4-FFF2-40B4-BE49-F238E27FC236}">
                <a16:creationId xmlns:a16="http://schemas.microsoft.com/office/drawing/2014/main" id="{F437D04C-853D-408C-96BF-A958BB3924D9}"/>
              </a:ext>
            </a:extLst>
          </p:cNvPr>
          <p:cNvSpPr/>
          <p:nvPr userDrawn="1"/>
        </p:nvSpPr>
        <p:spPr>
          <a:xfrm>
            <a:off x="4341228" y="5749309"/>
            <a:ext cx="3691961"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93" name="Text Placeholder 4">
            <a:extLst>
              <a:ext uri="{FF2B5EF4-FFF2-40B4-BE49-F238E27FC236}">
                <a16:creationId xmlns:a16="http://schemas.microsoft.com/office/drawing/2014/main" id="{B186E8D0-B276-43E2-B6B7-44F648483A1B}"/>
              </a:ext>
            </a:extLst>
          </p:cNvPr>
          <p:cNvSpPr>
            <a:spLocks noGrp="1"/>
          </p:cNvSpPr>
          <p:nvPr>
            <p:ph type="body" sz="quarter" idx="65"/>
          </p:nvPr>
        </p:nvSpPr>
        <p:spPr>
          <a:xfrm>
            <a:off x="4423872" y="5800287"/>
            <a:ext cx="3520926" cy="357406"/>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4" name="Rectangle 133">
            <a:extLst>
              <a:ext uri="{FF2B5EF4-FFF2-40B4-BE49-F238E27FC236}">
                <a16:creationId xmlns:a16="http://schemas.microsoft.com/office/drawing/2014/main" id="{3E18C0FE-624F-4EBE-8E65-9CBA20976AED}"/>
              </a:ext>
            </a:extLst>
          </p:cNvPr>
          <p:cNvSpPr/>
          <p:nvPr userDrawn="1"/>
        </p:nvSpPr>
        <p:spPr>
          <a:xfrm>
            <a:off x="1943312" y="4115793"/>
            <a:ext cx="2821057"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35" name="Text Placeholder 4">
            <a:extLst>
              <a:ext uri="{FF2B5EF4-FFF2-40B4-BE49-F238E27FC236}">
                <a16:creationId xmlns:a16="http://schemas.microsoft.com/office/drawing/2014/main" id="{6D0D7BE7-B1C0-4E8B-A1A3-3DCE86C0DD3E}"/>
              </a:ext>
            </a:extLst>
          </p:cNvPr>
          <p:cNvSpPr>
            <a:spLocks noGrp="1"/>
          </p:cNvSpPr>
          <p:nvPr>
            <p:ph type="body" sz="quarter" idx="25"/>
          </p:nvPr>
        </p:nvSpPr>
        <p:spPr>
          <a:xfrm>
            <a:off x="1976306" y="4144035"/>
            <a:ext cx="2733184" cy="402596"/>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5" name="Text Placeholder 10">
            <a:extLst>
              <a:ext uri="{FF2B5EF4-FFF2-40B4-BE49-F238E27FC236}">
                <a16:creationId xmlns:a16="http://schemas.microsoft.com/office/drawing/2014/main" id="{2A6BD2E1-D6BC-49ED-9873-0130553E2A72}"/>
              </a:ext>
            </a:extLst>
          </p:cNvPr>
          <p:cNvSpPr>
            <a:spLocks noGrp="1"/>
          </p:cNvSpPr>
          <p:nvPr>
            <p:ph type="body" sz="quarter" idx="61"/>
          </p:nvPr>
        </p:nvSpPr>
        <p:spPr>
          <a:xfrm>
            <a:off x="1942372" y="4705317"/>
            <a:ext cx="2016484" cy="569953"/>
          </a:xfrm>
          <a:prstGeom prst="homePlate">
            <a:avLst>
              <a:gd name="adj" fmla="val 13484"/>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67" name="Slide Number Placeholder 5">
            <a:extLst>
              <a:ext uri="{FF2B5EF4-FFF2-40B4-BE49-F238E27FC236}">
                <a16:creationId xmlns:a16="http://schemas.microsoft.com/office/drawing/2014/main" id="{ACD1D509-3E05-4BDF-BB13-E43AE956F40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95" name="Footer Placeholder 3">
            <a:extLst>
              <a:ext uri="{FF2B5EF4-FFF2-40B4-BE49-F238E27FC236}">
                <a16:creationId xmlns:a16="http://schemas.microsoft.com/office/drawing/2014/main" id="{D75BEA50-B1F1-4F0E-9F0D-861501ECF24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96" name="Picture 95">
            <a:extLst>
              <a:ext uri="{FF2B5EF4-FFF2-40B4-BE49-F238E27FC236}">
                <a16:creationId xmlns:a16="http://schemas.microsoft.com/office/drawing/2014/main" id="{ECB5EF79-9AFF-4A8E-9512-028D5E9CA11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7411903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Framework">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7BCCAE6-2825-459A-9651-EF96B4EF2E63}"/>
              </a:ext>
            </a:extLst>
          </p:cNvPr>
          <p:cNvGrpSpPr/>
          <p:nvPr userDrawn="1"/>
        </p:nvGrpSpPr>
        <p:grpSpPr>
          <a:xfrm>
            <a:off x="3040372" y="1011368"/>
            <a:ext cx="6197302" cy="5350289"/>
            <a:chOff x="3420808" y="1114845"/>
            <a:chExt cx="6831557" cy="5897703"/>
          </a:xfrm>
        </p:grpSpPr>
        <p:grpSp>
          <p:nvGrpSpPr>
            <p:cNvPr id="7" name="Group 6">
              <a:extLst>
                <a:ext uri="{FF2B5EF4-FFF2-40B4-BE49-F238E27FC236}">
                  <a16:creationId xmlns:a16="http://schemas.microsoft.com/office/drawing/2014/main" id="{4A49310F-F613-4F03-A469-1D3275DF621C}"/>
                </a:ext>
              </a:extLst>
            </p:cNvPr>
            <p:cNvGrpSpPr>
              <a:grpSpLocks noChangeAspect="1"/>
            </p:cNvGrpSpPr>
            <p:nvPr userDrawn="1"/>
          </p:nvGrpSpPr>
          <p:grpSpPr>
            <a:xfrm>
              <a:off x="3420808" y="1114845"/>
              <a:ext cx="6831557" cy="5897703"/>
              <a:chOff x="2462696" y="1261021"/>
              <a:chExt cx="5348018" cy="5594585"/>
            </a:xfrm>
          </p:grpSpPr>
          <p:grpSp>
            <p:nvGrpSpPr>
              <p:cNvPr id="68" name="Group 67">
                <a:extLst>
                  <a:ext uri="{FF2B5EF4-FFF2-40B4-BE49-F238E27FC236}">
                    <a16:creationId xmlns:a16="http://schemas.microsoft.com/office/drawing/2014/main" id="{A3877D82-2A60-44F1-9218-D5ECFB9FFB01}"/>
                  </a:ext>
                </a:extLst>
              </p:cNvPr>
              <p:cNvGrpSpPr>
                <a:grpSpLocks noChangeAspect="1"/>
              </p:cNvGrpSpPr>
              <p:nvPr userDrawn="1"/>
            </p:nvGrpSpPr>
            <p:grpSpPr>
              <a:xfrm>
                <a:off x="2462696" y="1378311"/>
                <a:ext cx="5348018" cy="5477295"/>
                <a:chOff x="4505275" y="3406534"/>
                <a:chExt cx="1680403" cy="1721018"/>
              </a:xfrm>
            </p:grpSpPr>
            <p:sp>
              <p:nvSpPr>
                <p:cNvPr id="69" name="Circle: Hollow 73">
                  <a:extLst>
                    <a:ext uri="{FF2B5EF4-FFF2-40B4-BE49-F238E27FC236}">
                      <a16:creationId xmlns:a16="http://schemas.microsoft.com/office/drawing/2014/main" id="{911B7BCF-A2B6-4BBC-A95D-C32FADAE3173}"/>
                    </a:ext>
                  </a:extLst>
                </p:cNvPr>
                <p:cNvSpPr/>
                <p:nvPr userDrawn="1"/>
              </p:nvSpPr>
              <p:spPr>
                <a:xfrm flipV="1">
                  <a:off x="4505275" y="3406534"/>
                  <a:ext cx="1677139" cy="869916"/>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0" name="Circle: Hollow 73">
                  <a:extLst>
                    <a:ext uri="{FF2B5EF4-FFF2-40B4-BE49-F238E27FC236}">
                      <a16:creationId xmlns:a16="http://schemas.microsoft.com/office/drawing/2014/main" id="{E011FAC7-4DF3-497E-B094-BED73E05B76D}"/>
                    </a:ext>
                  </a:extLst>
                </p:cNvPr>
                <p:cNvSpPr/>
                <p:nvPr userDrawn="1"/>
              </p:nvSpPr>
              <p:spPr>
                <a:xfrm>
                  <a:off x="4505688" y="4272132"/>
                  <a:ext cx="1679990" cy="855420"/>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71" name="Oval 70">
                  <a:extLst>
                    <a:ext uri="{FF2B5EF4-FFF2-40B4-BE49-F238E27FC236}">
                      <a16:creationId xmlns:a16="http://schemas.microsoft.com/office/drawing/2014/main" id="{06E9B8B8-7F68-4192-BCA9-92A04DE04011}"/>
                    </a:ext>
                  </a:extLst>
                </p:cNvPr>
                <p:cNvSpPr/>
                <p:nvPr userDrawn="1"/>
              </p:nvSpPr>
              <p:spPr>
                <a:xfrm>
                  <a:off x="4634321" y="355740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94" name="Arrow: Chevron 93">
                  <a:extLst>
                    <a:ext uri="{FF2B5EF4-FFF2-40B4-BE49-F238E27FC236}">
                      <a16:creationId xmlns:a16="http://schemas.microsoft.com/office/drawing/2014/main" id="{6AD5D13F-11D2-47F0-8B85-F26DD9667274}"/>
                    </a:ext>
                  </a:extLst>
                </p:cNvPr>
                <p:cNvSpPr/>
                <p:nvPr userDrawn="1"/>
              </p:nvSpPr>
              <p:spPr>
                <a:xfrm rot="3966532">
                  <a:off x="5967614" y="3831713"/>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97" name="Arrow: Chevron 96">
                <a:extLst>
                  <a:ext uri="{FF2B5EF4-FFF2-40B4-BE49-F238E27FC236}">
                    <a16:creationId xmlns:a16="http://schemas.microsoft.com/office/drawing/2014/main" id="{6EDAAE61-75B0-4BE8-93DD-7BFFDB0D5CE2}"/>
                  </a:ext>
                </a:extLst>
              </p:cNvPr>
              <p:cNvSpPr/>
              <p:nvPr userDrawn="1"/>
            </p:nvSpPr>
            <p:spPr>
              <a:xfrm rot="13604575">
                <a:off x="3074771" y="5466266"/>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8" name="Arrow: Chevron 97">
                <a:extLst>
                  <a:ext uri="{FF2B5EF4-FFF2-40B4-BE49-F238E27FC236}">
                    <a16:creationId xmlns:a16="http://schemas.microsoft.com/office/drawing/2014/main" id="{C1BC3621-C3AD-48B5-B269-557929B12787}"/>
                  </a:ext>
                </a:extLst>
              </p:cNvPr>
              <p:cNvSpPr/>
              <p:nvPr userDrawn="1"/>
            </p:nvSpPr>
            <p:spPr>
              <a:xfrm rot="17778607">
                <a:off x="2660142" y="2718039"/>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sp>
            <p:nvSpPr>
              <p:cNvPr id="99" name="Arrow: Chevron 98">
                <a:extLst>
                  <a:ext uri="{FF2B5EF4-FFF2-40B4-BE49-F238E27FC236}">
                    <a16:creationId xmlns:a16="http://schemas.microsoft.com/office/drawing/2014/main" id="{1F046026-12F1-4590-BC47-30E4814B819E}"/>
                  </a:ext>
                </a:extLst>
              </p:cNvPr>
              <p:cNvSpPr/>
              <p:nvPr userDrawn="1"/>
            </p:nvSpPr>
            <p:spPr>
              <a:xfrm rot="21378563">
                <a:off x="5141322" y="1261021"/>
                <a:ext cx="512142" cy="656744"/>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sp>
          <p:nvSpPr>
            <p:cNvPr id="66" name="Arrow: Chevron 65">
              <a:extLst>
                <a:ext uri="{FF2B5EF4-FFF2-40B4-BE49-F238E27FC236}">
                  <a16:creationId xmlns:a16="http://schemas.microsoft.com/office/drawing/2014/main" id="{D6A9F6A9-897B-4395-AE87-A4903A60026F}"/>
                </a:ext>
              </a:extLst>
            </p:cNvPr>
            <p:cNvSpPr/>
            <p:nvPr userDrawn="1"/>
          </p:nvSpPr>
          <p:spPr>
            <a:xfrm rot="7451315">
              <a:off x="9264810" y="5037849"/>
              <a:ext cx="512142" cy="825539"/>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solidFill>
                  <a:schemeClr val="tx1"/>
                </a:solidFill>
              </a:endParaRPr>
            </a:p>
          </p:txBody>
        </p:sp>
      </p:grpSp>
      <p:pic>
        <p:nvPicPr>
          <p:cNvPr id="72" name="Picture 71">
            <a:extLst>
              <a:ext uri="{FF2B5EF4-FFF2-40B4-BE49-F238E27FC236}">
                <a16:creationId xmlns:a16="http://schemas.microsoft.com/office/drawing/2014/main" id="{75208611-3C77-4073-BC63-8D1F313578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56" name="Callout: Down Arrow 55">
            <a:extLst>
              <a:ext uri="{FF2B5EF4-FFF2-40B4-BE49-F238E27FC236}">
                <a16:creationId xmlns:a16="http://schemas.microsoft.com/office/drawing/2014/main" id="{734A7774-76EE-46FE-9CA2-E4B631BB55EB}"/>
              </a:ext>
            </a:extLst>
          </p:cNvPr>
          <p:cNvSpPr/>
          <p:nvPr userDrawn="1"/>
        </p:nvSpPr>
        <p:spPr>
          <a:xfrm>
            <a:off x="7642969" y="3228993"/>
            <a:ext cx="2298926" cy="534077"/>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grpSp>
        <p:nvGrpSpPr>
          <p:cNvPr id="79" name="Group 78">
            <a:extLst>
              <a:ext uri="{FF2B5EF4-FFF2-40B4-BE49-F238E27FC236}">
                <a16:creationId xmlns:a16="http://schemas.microsoft.com/office/drawing/2014/main" id="{564E5AE3-996D-4234-AB3A-79E7FDC4B0CE}"/>
              </a:ext>
            </a:extLst>
          </p:cNvPr>
          <p:cNvGrpSpPr/>
          <p:nvPr userDrawn="1"/>
        </p:nvGrpSpPr>
        <p:grpSpPr>
          <a:xfrm flipH="1">
            <a:off x="5445496" y="3019176"/>
            <a:ext cx="1371623" cy="1241025"/>
            <a:chOff x="4469768" y="3406534"/>
            <a:chExt cx="1752278" cy="1721018"/>
          </a:xfrm>
        </p:grpSpPr>
        <p:sp>
          <p:nvSpPr>
            <p:cNvPr id="75" name="Circle: Hollow 73">
              <a:extLst>
                <a:ext uri="{FF2B5EF4-FFF2-40B4-BE49-F238E27FC236}">
                  <a16:creationId xmlns:a16="http://schemas.microsoft.com/office/drawing/2014/main" id="{16D73059-1454-4C36-ADAB-4EC215AF8A33}"/>
                </a:ext>
              </a:extLst>
            </p:cNvPr>
            <p:cNvSpPr/>
            <p:nvPr userDrawn="1"/>
          </p:nvSpPr>
          <p:spPr>
            <a:xfrm flipV="1">
              <a:off x="4502424" y="3406534"/>
              <a:ext cx="1679990" cy="8862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169360"/>
                </a:gs>
                <a:gs pos="100000">
                  <a:srgbClr val="86BA6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4" name="Circle: Hollow 73">
              <a:extLst>
                <a:ext uri="{FF2B5EF4-FFF2-40B4-BE49-F238E27FC236}">
                  <a16:creationId xmlns:a16="http://schemas.microsoft.com/office/drawing/2014/main" id="{8C77779F-CF53-4F5D-BC73-A4C9E873EB1D}"/>
                </a:ext>
              </a:extLst>
            </p:cNvPr>
            <p:cNvSpPr/>
            <p:nvPr userDrawn="1"/>
          </p:nvSpPr>
          <p:spPr>
            <a:xfrm>
              <a:off x="4505688" y="4252505"/>
              <a:ext cx="1679990" cy="875047"/>
            </a:xfrm>
            <a:custGeom>
              <a:avLst/>
              <a:gdLst>
                <a:gd name="connsiteX0" fmla="*/ 0 w 1679989"/>
                <a:gd name="connsiteY0" fmla="*/ 845724 h 1691447"/>
                <a:gd name="connsiteX1" fmla="*/ 839995 w 1679989"/>
                <a:gd name="connsiteY1" fmla="*/ 0 h 1691447"/>
                <a:gd name="connsiteX2" fmla="*/ 1679990 w 1679989"/>
                <a:gd name="connsiteY2" fmla="*/ 845724 h 1691447"/>
                <a:gd name="connsiteX3" fmla="*/ 839995 w 1679989"/>
                <a:gd name="connsiteY3" fmla="*/ 1691448 h 1691447"/>
                <a:gd name="connsiteX4" fmla="*/ 0 w 1679989"/>
                <a:gd name="connsiteY4" fmla="*/ 845724 h 1691447"/>
                <a:gd name="connsiteX5" fmla="*/ 142513 w 1679989"/>
                <a:gd name="connsiteY5" fmla="*/ 845724 h 1691447"/>
                <a:gd name="connsiteX6" fmla="*/ 839994 w 1679989"/>
                <a:gd name="connsiteY6" fmla="*/ 1548934 h 1691447"/>
                <a:gd name="connsiteX7" fmla="*/ 1537475 w 1679989"/>
                <a:gd name="connsiteY7" fmla="*/ 845724 h 1691447"/>
                <a:gd name="connsiteX8" fmla="*/ 839994 w 1679989"/>
                <a:gd name="connsiteY8" fmla="*/ 142514 h 1691447"/>
                <a:gd name="connsiteX9" fmla="*/ 142513 w 1679989"/>
                <a:gd name="connsiteY9" fmla="*/ 845724 h 1691447"/>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142513 w 1679990"/>
                <a:gd name="connsiteY4" fmla="*/ 845724 h 1691448"/>
                <a:gd name="connsiteX5" fmla="*/ 839994 w 1679990"/>
                <a:gd name="connsiteY5" fmla="*/ 1548934 h 1691448"/>
                <a:gd name="connsiteX6" fmla="*/ 1537475 w 1679990"/>
                <a:gd name="connsiteY6" fmla="*/ 845724 h 1691448"/>
                <a:gd name="connsiteX7" fmla="*/ 839994 w 1679990"/>
                <a:gd name="connsiteY7" fmla="*/ 142514 h 1691448"/>
                <a:gd name="connsiteX8" fmla="*/ 142513 w 1679990"/>
                <a:gd name="connsiteY8" fmla="*/ 845724 h 1691448"/>
                <a:gd name="connsiteX9" fmla="*/ 931435 w 1679990"/>
                <a:gd name="connsiteY9" fmla="*/ 91440 h 1691448"/>
                <a:gd name="connsiteX0" fmla="*/ 839995 w 1679990"/>
                <a:gd name="connsiteY0" fmla="*/ 0 h 1691448"/>
                <a:gd name="connsiteX1" fmla="*/ 1679990 w 1679990"/>
                <a:gd name="connsiteY1" fmla="*/ 845724 h 1691448"/>
                <a:gd name="connsiteX2" fmla="*/ 839995 w 1679990"/>
                <a:gd name="connsiteY2" fmla="*/ 1691448 h 1691448"/>
                <a:gd name="connsiteX3" fmla="*/ 0 w 1679990"/>
                <a:gd name="connsiteY3" fmla="*/ 845724 h 1691448"/>
                <a:gd name="connsiteX4" fmla="*/ 839995 w 1679990"/>
                <a:gd name="connsiteY4" fmla="*/ 0 h 1691448"/>
                <a:gd name="connsiteX5" fmla="*/ 142513 w 1679990"/>
                <a:gd name="connsiteY5" fmla="*/ 845724 h 1691448"/>
                <a:gd name="connsiteX6" fmla="*/ 839994 w 1679990"/>
                <a:gd name="connsiteY6" fmla="*/ 1548934 h 1691448"/>
                <a:gd name="connsiteX7" fmla="*/ 1537475 w 1679990"/>
                <a:gd name="connsiteY7" fmla="*/ 845724 h 1691448"/>
                <a:gd name="connsiteX8" fmla="*/ 839994 w 1679990"/>
                <a:gd name="connsiteY8" fmla="*/ 142514 h 1691448"/>
                <a:gd name="connsiteX9" fmla="*/ 142513 w 1679990"/>
                <a:gd name="connsiteY9" fmla="*/ 845724 h 1691448"/>
                <a:gd name="connsiteX0" fmla="*/ 0 w 1679990"/>
                <a:gd name="connsiteY0" fmla="*/ 703210 h 1548934"/>
                <a:gd name="connsiteX1" fmla="*/ 1679990 w 1679990"/>
                <a:gd name="connsiteY1" fmla="*/ 703210 h 1548934"/>
                <a:gd name="connsiteX2" fmla="*/ 839995 w 1679990"/>
                <a:gd name="connsiteY2" fmla="*/ 1548934 h 1548934"/>
                <a:gd name="connsiteX3" fmla="*/ 0 w 1679990"/>
                <a:gd name="connsiteY3" fmla="*/ 703210 h 1548934"/>
                <a:gd name="connsiteX4" fmla="*/ 142513 w 1679990"/>
                <a:gd name="connsiteY4" fmla="*/ 703210 h 1548934"/>
                <a:gd name="connsiteX5" fmla="*/ 839994 w 1679990"/>
                <a:gd name="connsiteY5" fmla="*/ 1406420 h 1548934"/>
                <a:gd name="connsiteX6" fmla="*/ 1537475 w 1679990"/>
                <a:gd name="connsiteY6" fmla="*/ 703210 h 1548934"/>
                <a:gd name="connsiteX7" fmla="*/ 839994 w 1679990"/>
                <a:gd name="connsiteY7" fmla="*/ 0 h 1548934"/>
                <a:gd name="connsiteX8" fmla="*/ 142513 w 1679990"/>
                <a:gd name="connsiteY8" fmla="*/ 703210 h 1548934"/>
                <a:gd name="connsiteX0" fmla="*/ 0 w 1679990"/>
                <a:gd name="connsiteY0" fmla="*/ 52090 h 897814"/>
                <a:gd name="connsiteX1" fmla="*/ 1679990 w 1679990"/>
                <a:gd name="connsiteY1" fmla="*/ 52090 h 897814"/>
                <a:gd name="connsiteX2" fmla="*/ 839995 w 1679990"/>
                <a:gd name="connsiteY2" fmla="*/ 897814 h 897814"/>
                <a:gd name="connsiteX3" fmla="*/ 0 w 1679990"/>
                <a:gd name="connsiteY3" fmla="*/ 52090 h 897814"/>
                <a:gd name="connsiteX4" fmla="*/ 142513 w 1679990"/>
                <a:gd name="connsiteY4" fmla="*/ 52090 h 897814"/>
                <a:gd name="connsiteX5" fmla="*/ 839994 w 1679990"/>
                <a:gd name="connsiteY5" fmla="*/ 755300 h 897814"/>
                <a:gd name="connsiteX6" fmla="*/ 1537475 w 1679990"/>
                <a:gd name="connsiteY6" fmla="*/ 52090 h 897814"/>
                <a:gd name="connsiteX7" fmla="*/ 142513 w 1679990"/>
                <a:gd name="connsiteY7" fmla="*/ 52090 h 897814"/>
                <a:gd name="connsiteX0" fmla="*/ 0 w 1679990"/>
                <a:gd name="connsiteY0" fmla="*/ 57854 h 903578"/>
                <a:gd name="connsiteX1" fmla="*/ 1679990 w 1679990"/>
                <a:gd name="connsiteY1" fmla="*/ 57854 h 903578"/>
                <a:gd name="connsiteX2" fmla="*/ 839995 w 1679990"/>
                <a:gd name="connsiteY2" fmla="*/ 903578 h 903578"/>
                <a:gd name="connsiteX3" fmla="*/ 0 w 1679990"/>
                <a:gd name="connsiteY3" fmla="*/ 57854 h 903578"/>
                <a:gd name="connsiteX4" fmla="*/ 142513 w 1679990"/>
                <a:gd name="connsiteY4" fmla="*/ 57854 h 903578"/>
                <a:gd name="connsiteX5" fmla="*/ 839994 w 1679990"/>
                <a:gd name="connsiteY5" fmla="*/ 761064 h 903578"/>
                <a:gd name="connsiteX6" fmla="*/ 1537475 w 1679990"/>
                <a:gd name="connsiteY6" fmla="*/ 57854 h 903578"/>
                <a:gd name="connsiteX7" fmla="*/ 142513 w 1679990"/>
                <a:gd name="connsiteY7" fmla="*/ 57854 h 903578"/>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839994 w 1679990"/>
                <a:gd name="connsiteY5" fmla="*/ 703210 h 845724"/>
                <a:gd name="connsiteX6" fmla="*/ 142513 w 1679990"/>
                <a:gd name="connsiteY6" fmla="*/ 0 h 845724"/>
                <a:gd name="connsiteX0" fmla="*/ 0 w 1679990"/>
                <a:gd name="connsiteY0" fmla="*/ 0 h 845724"/>
                <a:gd name="connsiteX1" fmla="*/ 1679990 w 1679990"/>
                <a:gd name="connsiteY1" fmla="*/ 0 h 845724"/>
                <a:gd name="connsiteX2" fmla="*/ 839995 w 1679990"/>
                <a:gd name="connsiteY2" fmla="*/ 845724 h 845724"/>
                <a:gd name="connsiteX3" fmla="*/ 0 w 1679990"/>
                <a:gd name="connsiteY3" fmla="*/ 0 h 845724"/>
                <a:gd name="connsiteX4" fmla="*/ 142513 w 1679990"/>
                <a:gd name="connsiteY4" fmla="*/ 0 h 845724"/>
                <a:gd name="connsiteX5" fmla="*/ 142513 w 1679990"/>
                <a:gd name="connsiteY5" fmla="*/ 0 h 84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990" h="845724">
                  <a:moveTo>
                    <a:pt x="0" y="0"/>
                  </a:moveTo>
                  <a:lnTo>
                    <a:pt x="1679990" y="0"/>
                  </a:lnTo>
                  <a:cubicBezTo>
                    <a:pt x="1679990" y="467080"/>
                    <a:pt x="1303911" y="845724"/>
                    <a:pt x="839995" y="845724"/>
                  </a:cubicBezTo>
                  <a:cubicBezTo>
                    <a:pt x="376079" y="845724"/>
                    <a:pt x="0" y="467080"/>
                    <a:pt x="0" y="0"/>
                  </a:cubicBezTo>
                  <a:close/>
                  <a:moveTo>
                    <a:pt x="142513" y="0"/>
                  </a:moveTo>
                  <a:lnTo>
                    <a:pt x="142513" y="0"/>
                  </a:lnTo>
                </a:path>
              </a:pathLst>
            </a:custGeom>
            <a:gradFill>
              <a:gsLst>
                <a:gs pos="4000">
                  <a:srgbClr val="231D4C"/>
                </a:gs>
                <a:gs pos="100000">
                  <a:srgbClr val="00B7D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6" name="Oval 75">
              <a:extLst>
                <a:ext uri="{FF2B5EF4-FFF2-40B4-BE49-F238E27FC236}">
                  <a16:creationId xmlns:a16="http://schemas.microsoft.com/office/drawing/2014/main" id="{AAD33CB2-8250-4567-971D-D6A524533139}"/>
                </a:ext>
              </a:extLst>
            </p:cNvPr>
            <p:cNvSpPr/>
            <p:nvPr userDrawn="1"/>
          </p:nvSpPr>
          <p:spPr>
            <a:xfrm>
              <a:off x="4646579" y="3550595"/>
              <a:ext cx="1413753" cy="14169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77" name="Arrow: Chevron 76">
              <a:extLst>
                <a:ext uri="{FF2B5EF4-FFF2-40B4-BE49-F238E27FC236}">
                  <a16:creationId xmlns:a16="http://schemas.microsoft.com/office/drawing/2014/main" id="{312F1247-2B67-4DCF-8057-5B5D3C494A59}"/>
                </a:ext>
              </a:extLst>
            </p:cNvPr>
            <p:cNvSpPr/>
            <p:nvPr userDrawn="1"/>
          </p:nvSpPr>
          <p:spPr>
            <a:xfrm rot="5400000">
              <a:off x="4492486" y="4139411"/>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sp>
          <p:nvSpPr>
            <p:cNvPr id="78" name="Arrow: Chevron 77">
              <a:extLst>
                <a:ext uri="{FF2B5EF4-FFF2-40B4-BE49-F238E27FC236}">
                  <a16:creationId xmlns:a16="http://schemas.microsoft.com/office/drawing/2014/main" id="{FDEDE935-EA0A-46F2-B4B6-A1CC833F56ED}"/>
                </a:ext>
              </a:extLst>
            </p:cNvPr>
            <p:cNvSpPr/>
            <p:nvPr userDrawn="1"/>
          </p:nvSpPr>
          <p:spPr>
            <a:xfrm rot="16200000">
              <a:off x="6038408" y="4169165"/>
              <a:ext cx="160920" cy="206356"/>
            </a:xfrm>
            <a:prstGeom prst="chevron">
              <a:avLst>
                <a:gd name="adj" fmla="val 594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solidFill>
                  <a:schemeClr val="tx1"/>
                </a:solidFill>
              </a:endParaRPr>
            </a:p>
          </p:txBody>
        </p:sp>
      </p:grpSp>
      <p:sp>
        <p:nvSpPr>
          <p:cNvPr id="13" name="Rectangle 12">
            <a:extLst>
              <a:ext uri="{FF2B5EF4-FFF2-40B4-BE49-F238E27FC236}">
                <a16:creationId xmlns:a16="http://schemas.microsoft.com/office/drawing/2014/main" id="{E8478E2D-BB0C-4DE5-83F3-17B9187D1465}"/>
              </a:ext>
            </a:extLst>
          </p:cNvPr>
          <p:cNvSpPr/>
          <p:nvPr userDrawn="1"/>
        </p:nvSpPr>
        <p:spPr>
          <a:xfrm>
            <a:off x="4327219" y="2519086"/>
            <a:ext cx="1818549"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4340191" y="1431834"/>
            <a:ext cx="3665384"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2" name="Title 1"/>
          <p:cNvSpPr>
            <a:spLocks noGrp="1"/>
          </p:cNvSpPr>
          <p:nvPr>
            <p:ph type="title"/>
          </p:nvPr>
        </p:nvSpPr>
        <p:spPr/>
        <p:txBody>
          <a:bodyPr/>
          <a:lstStyle/>
          <a:p>
            <a:r>
              <a:rPr lang="en-US"/>
              <a:t>Click to edit Master title style</a:t>
            </a:r>
          </a:p>
        </p:txBody>
      </p:sp>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D64F89E-573F-4B53-B2F4-9B29D20C4263}"/>
              </a:ext>
            </a:extLst>
          </p:cNvPr>
          <p:cNvSpPr txBox="1"/>
          <p:nvPr userDrawn="1"/>
        </p:nvSpPr>
        <p:spPr>
          <a:xfrm>
            <a:off x="6104369" y="1737571"/>
            <a:ext cx="140397"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4423872" y="1487478"/>
            <a:ext cx="3524962" cy="282523"/>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6" name="Callout: Down Arrow 35">
            <a:extLst>
              <a:ext uri="{FF2B5EF4-FFF2-40B4-BE49-F238E27FC236}">
                <a16:creationId xmlns:a16="http://schemas.microsoft.com/office/drawing/2014/main" id="{4AF8103D-224A-4548-90D2-E9454B95EA7C}"/>
              </a:ext>
            </a:extLst>
          </p:cNvPr>
          <p:cNvSpPr/>
          <p:nvPr userDrawn="1"/>
        </p:nvSpPr>
        <p:spPr>
          <a:xfrm>
            <a:off x="4327220" y="1980098"/>
            <a:ext cx="3678355"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37" name="TextBox 36">
            <a:extLst>
              <a:ext uri="{FF2B5EF4-FFF2-40B4-BE49-F238E27FC236}">
                <a16:creationId xmlns:a16="http://schemas.microsoft.com/office/drawing/2014/main" id="{0365BB57-320C-4CEF-A8F5-A64989F7F9F8}"/>
              </a:ext>
            </a:extLst>
          </p:cNvPr>
          <p:cNvSpPr txBox="1"/>
          <p:nvPr userDrawn="1"/>
        </p:nvSpPr>
        <p:spPr>
          <a:xfrm>
            <a:off x="6098461" y="2305494"/>
            <a:ext cx="140397"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38" name="Text Placeholder 4">
            <a:extLst>
              <a:ext uri="{FF2B5EF4-FFF2-40B4-BE49-F238E27FC236}">
                <a16:creationId xmlns:a16="http://schemas.microsoft.com/office/drawing/2014/main" id="{B477F549-083B-4E5E-97C6-DBFC67E265FD}"/>
              </a:ext>
            </a:extLst>
          </p:cNvPr>
          <p:cNvSpPr>
            <a:spLocks noGrp="1"/>
          </p:cNvSpPr>
          <p:nvPr>
            <p:ph type="body" sz="quarter" idx="19"/>
          </p:nvPr>
        </p:nvSpPr>
        <p:spPr>
          <a:xfrm>
            <a:off x="4358593" y="2031640"/>
            <a:ext cx="3577272"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39" name="Text Placeholder 4">
            <a:extLst>
              <a:ext uri="{FF2B5EF4-FFF2-40B4-BE49-F238E27FC236}">
                <a16:creationId xmlns:a16="http://schemas.microsoft.com/office/drawing/2014/main" id="{4AA1366E-A3A6-43FB-A393-1463EA99B67C}"/>
              </a:ext>
            </a:extLst>
          </p:cNvPr>
          <p:cNvSpPr>
            <a:spLocks noGrp="1"/>
          </p:cNvSpPr>
          <p:nvPr>
            <p:ph type="body" sz="quarter" idx="20"/>
          </p:nvPr>
        </p:nvSpPr>
        <p:spPr>
          <a:xfrm>
            <a:off x="4368475" y="2570065"/>
            <a:ext cx="1688024"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1" name="Rectangle 40">
            <a:extLst>
              <a:ext uri="{FF2B5EF4-FFF2-40B4-BE49-F238E27FC236}">
                <a16:creationId xmlns:a16="http://schemas.microsoft.com/office/drawing/2014/main" id="{C304860A-D70A-470D-AC7D-9E80B7B8DEE0}"/>
              </a:ext>
            </a:extLst>
          </p:cNvPr>
          <p:cNvSpPr/>
          <p:nvPr userDrawn="1"/>
        </p:nvSpPr>
        <p:spPr>
          <a:xfrm>
            <a:off x="6207442" y="2519086"/>
            <a:ext cx="1798135" cy="39294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42" name="Text Placeholder 4">
            <a:extLst>
              <a:ext uri="{FF2B5EF4-FFF2-40B4-BE49-F238E27FC236}">
                <a16:creationId xmlns:a16="http://schemas.microsoft.com/office/drawing/2014/main" id="{17B95455-505D-44CB-AF03-BD8A6BF6ED21}"/>
              </a:ext>
            </a:extLst>
          </p:cNvPr>
          <p:cNvSpPr>
            <a:spLocks noGrp="1"/>
          </p:cNvSpPr>
          <p:nvPr>
            <p:ph type="body" sz="quarter" idx="21"/>
          </p:nvPr>
        </p:nvSpPr>
        <p:spPr>
          <a:xfrm>
            <a:off x="6259594" y="2570065"/>
            <a:ext cx="1706895" cy="310558"/>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73" name="Text Placeholder 4">
            <a:extLst>
              <a:ext uri="{FF2B5EF4-FFF2-40B4-BE49-F238E27FC236}">
                <a16:creationId xmlns:a16="http://schemas.microsoft.com/office/drawing/2014/main" id="{0B79893C-1914-49BD-A3CB-7C4C9549A788}"/>
              </a:ext>
            </a:extLst>
          </p:cNvPr>
          <p:cNvSpPr>
            <a:spLocks noGrp="1"/>
          </p:cNvSpPr>
          <p:nvPr>
            <p:ph type="body" sz="quarter" idx="32"/>
          </p:nvPr>
        </p:nvSpPr>
        <p:spPr>
          <a:xfrm>
            <a:off x="5488441" y="3286786"/>
            <a:ext cx="1322756" cy="667199"/>
          </a:xfrm>
        </p:spPr>
        <p:txBody>
          <a:bodyPr anchor="ctr"/>
          <a:lstStyle>
            <a:lvl1pPr algn="ctr">
              <a:lnSpc>
                <a:spcPct val="100000"/>
              </a:lnSpc>
              <a:defRPr sz="1368" b="1">
                <a:solidFill>
                  <a:schemeClr val="accent4"/>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3346126" y="2808649"/>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6056499" y="1207048"/>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6061180" y="4421430"/>
            <a:ext cx="228604" cy="228610"/>
          </a:xfrm>
          <a:prstGeom prst="ellipse">
            <a:avLst/>
          </a:prstGeom>
          <a:gradFill>
            <a:gsLst>
              <a:gs pos="4000">
                <a:srgbClr val="1A4572">
                  <a:alpha val="72000"/>
                </a:srgbClr>
              </a:gs>
              <a:gs pos="74000">
                <a:srgbClr val="00B7DE"/>
              </a:gs>
            </a:gsLst>
            <a:lin ang="0" scaled="0"/>
          </a:gradFill>
          <a:ln>
            <a:noFill/>
          </a:ln>
        </p:spPr>
        <p:txBody>
          <a:bodyPr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83" name="Text Placeholder 4">
            <a:extLst>
              <a:ext uri="{FF2B5EF4-FFF2-40B4-BE49-F238E27FC236}">
                <a16:creationId xmlns:a16="http://schemas.microsoft.com/office/drawing/2014/main" id="{D4A27E55-C36F-48CE-96F4-302D3D75781D}"/>
              </a:ext>
            </a:extLst>
          </p:cNvPr>
          <p:cNvSpPr>
            <a:spLocks noGrp="1"/>
          </p:cNvSpPr>
          <p:nvPr>
            <p:ph type="body" sz="quarter" idx="36" hasCustomPrompt="1"/>
          </p:nvPr>
        </p:nvSpPr>
        <p:spPr>
          <a:xfrm>
            <a:off x="8792355" y="2974686"/>
            <a:ext cx="228604" cy="228610"/>
          </a:xfrm>
          <a:prstGeom prst="ellipse">
            <a:avLst/>
          </a:prstGeom>
          <a:gradFill>
            <a:gsLst>
              <a:gs pos="4000">
                <a:srgbClr val="1A4572">
                  <a:alpha val="72000"/>
                </a:srgbClr>
              </a:gs>
              <a:gs pos="74000">
                <a:srgbClr val="00B7DE"/>
              </a:gs>
            </a:gsLst>
            <a:lin ang="0" scaled="0"/>
          </a:gradFill>
          <a:ln>
            <a:noFill/>
          </a:ln>
        </p:spPr>
        <p:txBody>
          <a:bodyPr lIns="0" anchor="ctr"/>
          <a:lstStyle>
            <a:lvl1pPr algn="r">
              <a:lnSpc>
                <a:spcPct val="100000"/>
              </a:lnSpc>
              <a:defRPr sz="1368">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127" name="Callout: Down Arrow 126">
            <a:extLst>
              <a:ext uri="{FF2B5EF4-FFF2-40B4-BE49-F238E27FC236}">
                <a16:creationId xmlns:a16="http://schemas.microsoft.com/office/drawing/2014/main" id="{8F641AEF-BD3C-4E71-BF50-6190407998E3}"/>
              </a:ext>
            </a:extLst>
          </p:cNvPr>
          <p:cNvSpPr/>
          <p:nvPr userDrawn="1"/>
        </p:nvSpPr>
        <p:spPr>
          <a:xfrm>
            <a:off x="1942372" y="3055484"/>
            <a:ext cx="2818530"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129" name="Text Placeholder 4">
            <a:extLst>
              <a:ext uri="{FF2B5EF4-FFF2-40B4-BE49-F238E27FC236}">
                <a16:creationId xmlns:a16="http://schemas.microsoft.com/office/drawing/2014/main" id="{8BCE1D3A-BECA-47EA-850E-B730ED5C4829}"/>
              </a:ext>
            </a:extLst>
          </p:cNvPr>
          <p:cNvSpPr>
            <a:spLocks noGrp="1"/>
          </p:cNvSpPr>
          <p:nvPr>
            <p:ph type="body" sz="quarter" idx="22"/>
          </p:nvPr>
        </p:nvSpPr>
        <p:spPr>
          <a:xfrm>
            <a:off x="1981219" y="3098357"/>
            <a:ext cx="2710553" cy="282523"/>
          </a:xfrm>
        </p:spPr>
        <p:txBody>
          <a:bodyPr anchor="ctr"/>
          <a:lstStyle>
            <a:lvl1pPr algn="ctr">
              <a:lnSpc>
                <a:spcPts val="1824"/>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0" name="Callout: Down Arrow 129">
            <a:extLst>
              <a:ext uri="{FF2B5EF4-FFF2-40B4-BE49-F238E27FC236}">
                <a16:creationId xmlns:a16="http://schemas.microsoft.com/office/drawing/2014/main" id="{B261E692-0D8B-4950-8BB2-7A93304F991E}"/>
              </a:ext>
            </a:extLst>
          </p:cNvPr>
          <p:cNvSpPr/>
          <p:nvPr userDrawn="1"/>
        </p:nvSpPr>
        <p:spPr>
          <a:xfrm>
            <a:off x="1946347" y="3595446"/>
            <a:ext cx="2818530"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131" name="TextBox 130">
            <a:extLst>
              <a:ext uri="{FF2B5EF4-FFF2-40B4-BE49-F238E27FC236}">
                <a16:creationId xmlns:a16="http://schemas.microsoft.com/office/drawing/2014/main" id="{FD006732-8560-4F07-907C-E41336083AD1}"/>
              </a:ext>
            </a:extLst>
          </p:cNvPr>
          <p:cNvSpPr txBox="1"/>
          <p:nvPr userDrawn="1"/>
        </p:nvSpPr>
        <p:spPr>
          <a:xfrm>
            <a:off x="3300390" y="3926417"/>
            <a:ext cx="107960"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132" name="Text Placeholder 4">
            <a:extLst>
              <a:ext uri="{FF2B5EF4-FFF2-40B4-BE49-F238E27FC236}">
                <a16:creationId xmlns:a16="http://schemas.microsoft.com/office/drawing/2014/main" id="{CEF18F85-0BAA-47F3-BEB6-1CAC078D1C13}"/>
              </a:ext>
            </a:extLst>
          </p:cNvPr>
          <p:cNvSpPr>
            <a:spLocks noGrp="1"/>
          </p:cNvSpPr>
          <p:nvPr>
            <p:ph type="body" sz="quarter" idx="23"/>
          </p:nvPr>
        </p:nvSpPr>
        <p:spPr>
          <a:xfrm>
            <a:off x="1976306" y="3674949"/>
            <a:ext cx="2710553" cy="282523"/>
          </a:xfrm>
        </p:spPr>
        <p:txBody>
          <a:bodyPr anchor="ctr"/>
          <a:lstStyle>
            <a:lvl1pPr algn="ctr">
              <a:lnSpc>
                <a:spcPts val="1779"/>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6" name="TextBox 135">
            <a:extLst>
              <a:ext uri="{FF2B5EF4-FFF2-40B4-BE49-F238E27FC236}">
                <a16:creationId xmlns:a16="http://schemas.microsoft.com/office/drawing/2014/main" id="{3876DEA4-59ED-4271-B038-DEA00090CD5C}"/>
              </a:ext>
            </a:extLst>
          </p:cNvPr>
          <p:cNvSpPr txBox="1"/>
          <p:nvPr userDrawn="1"/>
        </p:nvSpPr>
        <p:spPr>
          <a:xfrm>
            <a:off x="3307213" y="3372916"/>
            <a:ext cx="107960"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3" name="TextBox 152">
            <a:extLst>
              <a:ext uri="{FF2B5EF4-FFF2-40B4-BE49-F238E27FC236}">
                <a16:creationId xmlns:a16="http://schemas.microsoft.com/office/drawing/2014/main" id="{486C02AF-EB56-4876-8FD9-8A32570C9413}"/>
              </a:ext>
            </a:extLst>
          </p:cNvPr>
          <p:cNvSpPr txBox="1"/>
          <p:nvPr userDrawn="1"/>
        </p:nvSpPr>
        <p:spPr>
          <a:xfrm>
            <a:off x="8716646" y="3575316"/>
            <a:ext cx="148063"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154" name="Text Placeholder 4">
            <a:extLst>
              <a:ext uri="{FF2B5EF4-FFF2-40B4-BE49-F238E27FC236}">
                <a16:creationId xmlns:a16="http://schemas.microsoft.com/office/drawing/2014/main" id="{A64A2821-58FB-4DDC-98E4-4229F4840294}"/>
              </a:ext>
            </a:extLst>
          </p:cNvPr>
          <p:cNvSpPr>
            <a:spLocks noGrp="1"/>
          </p:cNvSpPr>
          <p:nvPr>
            <p:ph type="body" sz="quarter" idx="55"/>
          </p:nvPr>
        </p:nvSpPr>
        <p:spPr>
          <a:xfrm>
            <a:off x="7721924" y="3271864"/>
            <a:ext cx="2168732" cy="303451"/>
          </a:xfrm>
          <a:noFill/>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55" name="Rectangle 154">
            <a:extLst>
              <a:ext uri="{FF2B5EF4-FFF2-40B4-BE49-F238E27FC236}">
                <a16:creationId xmlns:a16="http://schemas.microsoft.com/office/drawing/2014/main" id="{98E78D84-460B-43CB-B938-7C0F76070B1A}"/>
              </a:ext>
            </a:extLst>
          </p:cNvPr>
          <p:cNvSpPr/>
          <p:nvPr userDrawn="1"/>
        </p:nvSpPr>
        <p:spPr>
          <a:xfrm>
            <a:off x="7642967" y="3811828"/>
            <a:ext cx="2311027" cy="608267"/>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156" name="Text Placeholder 4">
            <a:extLst>
              <a:ext uri="{FF2B5EF4-FFF2-40B4-BE49-F238E27FC236}">
                <a16:creationId xmlns:a16="http://schemas.microsoft.com/office/drawing/2014/main" id="{213EC90B-66F8-44C7-AE6F-68F7CA84170C}"/>
              </a:ext>
            </a:extLst>
          </p:cNvPr>
          <p:cNvSpPr>
            <a:spLocks noGrp="1"/>
          </p:cNvSpPr>
          <p:nvPr>
            <p:ph type="body" sz="quarter" idx="56"/>
          </p:nvPr>
        </p:nvSpPr>
        <p:spPr>
          <a:xfrm>
            <a:off x="7717012" y="3862806"/>
            <a:ext cx="2150688" cy="517667"/>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10">
            <a:extLst>
              <a:ext uri="{FF2B5EF4-FFF2-40B4-BE49-F238E27FC236}">
                <a16:creationId xmlns:a16="http://schemas.microsoft.com/office/drawing/2014/main" id="{82929CE8-0E1B-46AE-99E9-BF097C9EC5BB}"/>
              </a:ext>
            </a:extLst>
          </p:cNvPr>
          <p:cNvSpPr>
            <a:spLocks noGrp="1"/>
          </p:cNvSpPr>
          <p:nvPr>
            <p:ph type="body" sz="quarter" idx="60"/>
          </p:nvPr>
        </p:nvSpPr>
        <p:spPr>
          <a:xfrm>
            <a:off x="515335" y="2968601"/>
            <a:ext cx="1382835" cy="1154983"/>
          </a:xfrm>
          <a:prstGeom prst="homePlate">
            <a:avLst>
              <a:gd name="adj" fmla="val 1294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6" name="Text Placeholder 10">
            <a:extLst>
              <a:ext uri="{FF2B5EF4-FFF2-40B4-BE49-F238E27FC236}">
                <a16:creationId xmlns:a16="http://schemas.microsoft.com/office/drawing/2014/main" id="{38B503C4-9A52-4172-A192-4C8F1BA8AB77}"/>
              </a:ext>
            </a:extLst>
          </p:cNvPr>
          <p:cNvSpPr>
            <a:spLocks noGrp="1"/>
          </p:cNvSpPr>
          <p:nvPr>
            <p:ph type="body" sz="quarter" idx="62"/>
          </p:nvPr>
        </p:nvSpPr>
        <p:spPr>
          <a:xfrm>
            <a:off x="8330194" y="1511763"/>
            <a:ext cx="2037518" cy="956405"/>
          </a:xfrm>
          <a:prstGeom prst="leftArrowCallout">
            <a:avLst>
              <a:gd name="adj1" fmla="val 100000"/>
              <a:gd name="adj2" fmla="val 91099"/>
              <a:gd name="adj3" fmla="val 10613"/>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ct val="100000"/>
              </a:lnSpc>
              <a:spcAft>
                <a:spcPts val="0"/>
              </a:spcAft>
              <a:defRPr sz="1140">
                <a:solidFill>
                  <a:schemeClr val="bg1"/>
                </a:solidFill>
              </a:defRPr>
            </a:lvl1pPr>
            <a:lvl2pPr marL="0" indent="0">
              <a:lnSpc>
                <a:spcPct val="100000"/>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7" name="Text Placeholder 10">
            <a:extLst>
              <a:ext uri="{FF2B5EF4-FFF2-40B4-BE49-F238E27FC236}">
                <a16:creationId xmlns:a16="http://schemas.microsoft.com/office/drawing/2014/main" id="{F7538F02-6BA4-463D-AF27-5F47A9D24D94}"/>
              </a:ext>
            </a:extLst>
          </p:cNvPr>
          <p:cNvSpPr>
            <a:spLocks noGrp="1"/>
          </p:cNvSpPr>
          <p:nvPr>
            <p:ph type="body" sz="quarter" idx="63"/>
          </p:nvPr>
        </p:nvSpPr>
        <p:spPr>
          <a:xfrm>
            <a:off x="10044973" y="3192470"/>
            <a:ext cx="1498152" cy="1108190"/>
          </a:xfrm>
          <a:prstGeom prst="leftArrowCallout">
            <a:avLst>
              <a:gd name="adj1" fmla="val 100000"/>
              <a:gd name="adj2" fmla="val 91099"/>
              <a:gd name="adj3" fmla="val 9036"/>
              <a:gd name="adj4" fmla="val 84790"/>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88" name="Callout: Down Arrow 87">
            <a:extLst>
              <a:ext uri="{FF2B5EF4-FFF2-40B4-BE49-F238E27FC236}">
                <a16:creationId xmlns:a16="http://schemas.microsoft.com/office/drawing/2014/main" id="{1521773E-073D-4F28-A4A5-E3ECD727EB2B}"/>
              </a:ext>
            </a:extLst>
          </p:cNvPr>
          <p:cNvSpPr/>
          <p:nvPr userDrawn="1"/>
        </p:nvSpPr>
        <p:spPr>
          <a:xfrm>
            <a:off x="4340191" y="4656332"/>
            <a:ext cx="3648439" cy="515590"/>
          </a:xfrm>
          <a:prstGeom prst="downArrowCallout">
            <a:avLst>
              <a:gd name="adj1" fmla="val 71731"/>
              <a:gd name="adj2" fmla="val 35866"/>
              <a:gd name="adj3" fmla="val 25000"/>
              <a:gd name="adj4" fmla="val 75000"/>
            </a:avLst>
          </a:prstGeom>
          <a:gradFill>
            <a:gsLst>
              <a:gs pos="0">
                <a:schemeClr val="accent5"/>
              </a:gs>
              <a:gs pos="100000">
                <a:schemeClr val="accent6"/>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65" name="Text Placeholder 4">
            <a:extLst>
              <a:ext uri="{FF2B5EF4-FFF2-40B4-BE49-F238E27FC236}">
                <a16:creationId xmlns:a16="http://schemas.microsoft.com/office/drawing/2014/main" id="{CC386445-110A-4C73-8B9D-7B853472EB2F}"/>
              </a:ext>
            </a:extLst>
          </p:cNvPr>
          <p:cNvSpPr>
            <a:spLocks noGrp="1"/>
          </p:cNvSpPr>
          <p:nvPr>
            <p:ph type="body" sz="quarter" idx="28"/>
          </p:nvPr>
        </p:nvSpPr>
        <p:spPr>
          <a:xfrm>
            <a:off x="4410901" y="4681651"/>
            <a:ext cx="3508666" cy="303451"/>
          </a:xfrm>
        </p:spPr>
        <p:txBody>
          <a:bodyPr anchor="ctr"/>
          <a:lstStyle>
            <a:lvl1pPr algn="ctr">
              <a:lnSpc>
                <a:spcPct val="100000"/>
              </a:lnSpc>
              <a:defRPr sz="1452"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4" name="TextBox 63">
            <a:extLst>
              <a:ext uri="{FF2B5EF4-FFF2-40B4-BE49-F238E27FC236}">
                <a16:creationId xmlns:a16="http://schemas.microsoft.com/office/drawing/2014/main" id="{6F0E6820-C81F-43BE-B682-B20B8F57EAE5}"/>
              </a:ext>
            </a:extLst>
          </p:cNvPr>
          <p:cNvSpPr txBox="1"/>
          <p:nvPr userDrawn="1"/>
        </p:nvSpPr>
        <p:spPr>
          <a:xfrm>
            <a:off x="6090931" y="4989265"/>
            <a:ext cx="139749" cy="152808"/>
          </a:xfrm>
          <a:prstGeom prst="rect">
            <a:avLst/>
          </a:prstGeom>
          <a:noFill/>
        </p:spPr>
        <p:txBody>
          <a:bodyPr wrap="none" lIns="0" tIns="0" rIns="0" bIns="0" rtlCol="0" anchor="ctr">
            <a:noAutofit/>
          </a:bodyPr>
          <a:lstStyle/>
          <a:p>
            <a:pPr algn="ctr">
              <a:lnSpc>
                <a:spcPct val="100000"/>
              </a:lnSpc>
            </a:pPr>
            <a:r>
              <a:rPr lang="en-GB" sz="2053">
                <a:solidFill>
                  <a:schemeClr val="bg1"/>
                </a:solidFill>
                <a:latin typeface="Arboria-Light" panose="02000506020000020004" pitchFamily="50" charset="0"/>
              </a:rPr>
              <a:t>+</a:t>
            </a:r>
          </a:p>
        </p:txBody>
      </p:sp>
      <p:sp>
        <p:nvSpPr>
          <p:cNvPr id="89" name="Callout: Down Arrow 88">
            <a:extLst>
              <a:ext uri="{FF2B5EF4-FFF2-40B4-BE49-F238E27FC236}">
                <a16:creationId xmlns:a16="http://schemas.microsoft.com/office/drawing/2014/main" id="{983AD1F9-0F87-448F-BE72-07E7F430AD7F}"/>
              </a:ext>
            </a:extLst>
          </p:cNvPr>
          <p:cNvSpPr/>
          <p:nvPr userDrawn="1"/>
        </p:nvSpPr>
        <p:spPr>
          <a:xfrm>
            <a:off x="4357137" y="5216264"/>
            <a:ext cx="3648439" cy="515590"/>
          </a:xfrm>
          <a:prstGeom prst="downArrowCallout">
            <a:avLst>
              <a:gd name="adj1" fmla="val 71731"/>
              <a:gd name="adj2" fmla="val 35866"/>
              <a:gd name="adj3" fmla="val 25000"/>
              <a:gd name="adj4" fmla="val 7500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GB" sz="2053"/>
          </a:p>
        </p:txBody>
      </p:sp>
      <p:sp>
        <p:nvSpPr>
          <p:cNvPr id="90" name="TextBox 89">
            <a:extLst>
              <a:ext uri="{FF2B5EF4-FFF2-40B4-BE49-F238E27FC236}">
                <a16:creationId xmlns:a16="http://schemas.microsoft.com/office/drawing/2014/main" id="{4148BCB9-5643-4E81-8FE3-A311146ACB1E}"/>
              </a:ext>
            </a:extLst>
          </p:cNvPr>
          <p:cNvSpPr txBox="1"/>
          <p:nvPr userDrawn="1"/>
        </p:nvSpPr>
        <p:spPr>
          <a:xfrm>
            <a:off x="6111431" y="5541659"/>
            <a:ext cx="139749" cy="152808"/>
          </a:xfrm>
          <a:prstGeom prst="rect">
            <a:avLst/>
          </a:prstGeom>
          <a:noFill/>
        </p:spPr>
        <p:txBody>
          <a:bodyPr wrap="none" lIns="0" tIns="0" rIns="0" bIns="0" rtlCol="0" anchor="ctr">
            <a:noAutofit/>
          </a:bodyPr>
          <a:lstStyle/>
          <a:p>
            <a:pPr algn="ctr">
              <a:lnSpc>
                <a:spcPct val="100000"/>
              </a:lnSpc>
            </a:pPr>
            <a:r>
              <a:rPr lang="en-GB" sz="2053">
                <a:solidFill>
                  <a:schemeClr val="accent5"/>
                </a:solidFill>
                <a:latin typeface="Arboria-Light" panose="02000506020000020004" pitchFamily="50" charset="0"/>
              </a:rPr>
              <a:t>+</a:t>
            </a:r>
          </a:p>
        </p:txBody>
      </p:sp>
      <p:sp>
        <p:nvSpPr>
          <p:cNvPr id="91" name="Text Placeholder 4">
            <a:extLst>
              <a:ext uri="{FF2B5EF4-FFF2-40B4-BE49-F238E27FC236}">
                <a16:creationId xmlns:a16="http://schemas.microsoft.com/office/drawing/2014/main" id="{50317F67-30D8-4065-8533-224B1F027FD5}"/>
              </a:ext>
            </a:extLst>
          </p:cNvPr>
          <p:cNvSpPr>
            <a:spLocks noGrp="1"/>
          </p:cNvSpPr>
          <p:nvPr>
            <p:ph type="body" sz="quarter" idx="64"/>
          </p:nvPr>
        </p:nvSpPr>
        <p:spPr>
          <a:xfrm>
            <a:off x="4423871" y="5267805"/>
            <a:ext cx="3508668" cy="282523"/>
          </a:xfrm>
        </p:spPr>
        <p:txBody>
          <a:bodyPr anchor="ctr"/>
          <a:lstStyle>
            <a:lvl1pPr algn="ctr">
              <a:lnSpc>
                <a:spcPct val="100000"/>
              </a:lnSpc>
              <a:defRPr sz="142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92" name="Rectangle 91">
            <a:extLst>
              <a:ext uri="{FF2B5EF4-FFF2-40B4-BE49-F238E27FC236}">
                <a16:creationId xmlns:a16="http://schemas.microsoft.com/office/drawing/2014/main" id="{F437D04C-853D-408C-96BF-A958BB3924D9}"/>
              </a:ext>
            </a:extLst>
          </p:cNvPr>
          <p:cNvSpPr/>
          <p:nvPr userDrawn="1"/>
        </p:nvSpPr>
        <p:spPr>
          <a:xfrm>
            <a:off x="4341228" y="5749309"/>
            <a:ext cx="3691961"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93" name="Text Placeholder 4">
            <a:extLst>
              <a:ext uri="{FF2B5EF4-FFF2-40B4-BE49-F238E27FC236}">
                <a16:creationId xmlns:a16="http://schemas.microsoft.com/office/drawing/2014/main" id="{B186E8D0-B276-43E2-B6B7-44F648483A1B}"/>
              </a:ext>
            </a:extLst>
          </p:cNvPr>
          <p:cNvSpPr>
            <a:spLocks noGrp="1"/>
          </p:cNvSpPr>
          <p:nvPr>
            <p:ph type="body" sz="quarter" idx="65"/>
          </p:nvPr>
        </p:nvSpPr>
        <p:spPr>
          <a:xfrm>
            <a:off x="4423872" y="5800287"/>
            <a:ext cx="3520926" cy="357406"/>
          </a:xfrm>
        </p:spPr>
        <p:txBody>
          <a:bodyPr anchor="ctr"/>
          <a:lstStyle>
            <a:lvl1pPr algn="ctr">
              <a:lnSpc>
                <a:spcPct val="100000"/>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4" name="Rectangle 133">
            <a:extLst>
              <a:ext uri="{FF2B5EF4-FFF2-40B4-BE49-F238E27FC236}">
                <a16:creationId xmlns:a16="http://schemas.microsoft.com/office/drawing/2014/main" id="{3E18C0FE-624F-4EBE-8E65-9CBA20976AED}"/>
              </a:ext>
            </a:extLst>
          </p:cNvPr>
          <p:cNvSpPr/>
          <p:nvPr userDrawn="1"/>
        </p:nvSpPr>
        <p:spPr>
          <a:xfrm>
            <a:off x="1943312" y="4115793"/>
            <a:ext cx="2821057" cy="45221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135" name="Text Placeholder 4">
            <a:extLst>
              <a:ext uri="{FF2B5EF4-FFF2-40B4-BE49-F238E27FC236}">
                <a16:creationId xmlns:a16="http://schemas.microsoft.com/office/drawing/2014/main" id="{6D0D7BE7-B1C0-4E8B-A1A3-3DCE86C0DD3E}"/>
              </a:ext>
            </a:extLst>
          </p:cNvPr>
          <p:cNvSpPr>
            <a:spLocks noGrp="1"/>
          </p:cNvSpPr>
          <p:nvPr>
            <p:ph type="body" sz="quarter" idx="25"/>
          </p:nvPr>
        </p:nvSpPr>
        <p:spPr>
          <a:xfrm>
            <a:off x="1976306" y="4144035"/>
            <a:ext cx="2733184" cy="402596"/>
          </a:xfrm>
        </p:spPr>
        <p:txBody>
          <a:bodyPr anchor="ctr"/>
          <a:lstStyle>
            <a:lvl1pPr algn="ctr">
              <a:lnSpc>
                <a:spcPts val="1505"/>
              </a:lnSpc>
              <a:defRPr sz="1255">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5" name="Text Placeholder 10">
            <a:extLst>
              <a:ext uri="{FF2B5EF4-FFF2-40B4-BE49-F238E27FC236}">
                <a16:creationId xmlns:a16="http://schemas.microsoft.com/office/drawing/2014/main" id="{2A6BD2E1-D6BC-49ED-9873-0130553E2A72}"/>
              </a:ext>
            </a:extLst>
          </p:cNvPr>
          <p:cNvSpPr>
            <a:spLocks noGrp="1"/>
          </p:cNvSpPr>
          <p:nvPr>
            <p:ph type="body" sz="quarter" idx="61"/>
          </p:nvPr>
        </p:nvSpPr>
        <p:spPr>
          <a:xfrm>
            <a:off x="2001834" y="4705318"/>
            <a:ext cx="1957022" cy="535617"/>
          </a:xfrm>
          <a:prstGeom prst="homePlate">
            <a:avLst>
              <a:gd name="adj" fmla="val 13484"/>
            </a:avLst>
          </a:prstGeom>
          <a:gradFill flip="none" rotWithShape="1">
            <a:gsLst>
              <a:gs pos="4000">
                <a:schemeClr val="accent4"/>
              </a:gs>
              <a:gs pos="100000">
                <a:schemeClr val="accent5"/>
              </a:gs>
            </a:gsLst>
            <a:lin ang="2700000" scaled="1"/>
            <a:tileRect/>
          </a:gradFill>
        </p:spPr>
        <p:txBody>
          <a:bodyPr lIns="72000" tIns="72000"/>
          <a:lstStyle>
            <a:lvl1pPr>
              <a:lnSpc>
                <a:spcPts val="1482"/>
              </a:lnSpc>
              <a:spcAft>
                <a:spcPts val="0"/>
              </a:spcAft>
              <a:defRPr sz="1140">
                <a:solidFill>
                  <a:schemeClr val="bg1"/>
                </a:solidFill>
              </a:defRPr>
            </a:lvl1pPr>
            <a:lvl2pPr marL="0" indent="0">
              <a:lnSpc>
                <a:spcPts val="1482"/>
              </a:lnSpc>
              <a:spcAft>
                <a:spcPts val="0"/>
              </a:spcAft>
              <a:buNone/>
              <a:defRPr sz="1140">
                <a:solidFill>
                  <a:schemeClr val="bg1"/>
                </a:solidFill>
              </a:defRPr>
            </a:lvl2pPr>
            <a:lvl3pPr>
              <a:lnSpc>
                <a:spcPts val="1482"/>
              </a:lnSpc>
              <a:spcAft>
                <a:spcPts val="0"/>
              </a:spcAft>
              <a:defRPr sz="1140"/>
            </a:lvl3pPr>
            <a:lvl4pPr>
              <a:lnSpc>
                <a:spcPts val="1482"/>
              </a:lnSpc>
              <a:spcAft>
                <a:spcPts val="0"/>
              </a:spcAft>
              <a:defRPr sz="1140"/>
            </a:lvl4pPr>
            <a:lvl5pPr>
              <a:lnSpc>
                <a:spcPts val="1482"/>
              </a:lnSpc>
              <a:spcAft>
                <a:spcPts val="0"/>
              </a:spcAft>
              <a:defRPr sz="1140"/>
            </a:lvl5pPr>
          </a:lstStyle>
          <a:p>
            <a:pPr lvl="0"/>
            <a:r>
              <a:rPr lang="en-US"/>
              <a:t>Click to edit Master text styles</a:t>
            </a:r>
          </a:p>
          <a:p>
            <a:pPr lvl="1"/>
            <a:r>
              <a:rPr lang="en-US"/>
              <a:t>Second level</a:t>
            </a:r>
          </a:p>
        </p:txBody>
      </p:sp>
      <p:sp>
        <p:nvSpPr>
          <p:cNvPr id="67" name="Slide Number Placeholder 5">
            <a:extLst>
              <a:ext uri="{FF2B5EF4-FFF2-40B4-BE49-F238E27FC236}">
                <a16:creationId xmlns:a16="http://schemas.microsoft.com/office/drawing/2014/main" id="{ACD1D509-3E05-4BDF-BB13-E43AE956F40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95" name="Footer Placeholder 3">
            <a:extLst>
              <a:ext uri="{FF2B5EF4-FFF2-40B4-BE49-F238E27FC236}">
                <a16:creationId xmlns:a16="http://schemas.microsoft.com/office/drawing/2014/main" id="{D75BEA50-B1F1-4F0E-9F0D-861501ECF24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96" name="Picture 95">
            <a:extLst>
              <a:ext uri="{FF2B5EF4-FFF2-40B4-BE49-F238E27FC236}">
                <a16:creationId xmlns:a16="http://schemas.microsoft.com/office/drawing/2014/main" id="{ECB5EF79-9AFF-4A8E-9512-028D5E9CA11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2971298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hart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3" y="1496894"/>
            <a:ext cx="3580890" cy="91229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6" y="2523751"/>
            <a:ext cx="3580890" cy="1108245"/>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3073" y="4152891"/>
            <a:ext cx="3580890" cy="80851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1" name="Text Placeholder 10">
            <a:extLst>
              <a:ext uri="{FF2B5EF4-FFF2-40B4-BE49-F238E27FC236}">
                <a16:creationId xmlns:a16="http://schemas.microsoft.com/office/drawing/2014/main" id="{F86AC88F-7214-40D4-A17D-D8C8B1F58D15}"/>
              </a:ext>
            </a:extLst>
          </p:cNvPr>
          <p:cNvSpPr>
            <a:spLocks noGrp="1"/>
          </p:cNvSpPr>
          <p:nvPr>
            <p:ph type="body" sz="quarter" idx="38"/>
          </p:nvPr>
        </p:nvSpPr>
        <p:spPr>
          <a:xfrm>
            <a:off x="543073" y="5044470"/>
            <a:ext cx="3580890" cy="788471"/>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4">
            <a:extLst>
              <a:ext uri="{FF2B5EF4-FFF2-40B4-BE49-F238E27FC236}">
                <a16:creationId xmlns:a16="http://schemas.microsoft.com/office/drawing/2014/main" id="{7BAE8AA9-BB49-4AE2-B690-11E0F48A0AF9}"/>
              </a:ext>
            </a:extLst>
          </p:cNvPr>
          <p:cNvSpPr>
            <a:spLocks noGrp="1"/>
          </p:cNvSpPr>
          <p:nvPr>
            <p:ph type="body" sz="quarter" idx="39"/>
          </p:nvPr>
        </p:nvSpPr>
        <p:spPr>
          <a:xfrm>
            <a:off x="4262994" y="1949905"/>
            <a:ext cx="753416" cy="361644"/>
          </a:xfrm>
          <a:prstGeom prst="homePlate">
            <a:avLst>
              <a:gd name="adj" fmla="val 18530"/>
            </a:avLst>
          </a:prstGeom>
          <a:solidFill>
            <a:schemeClr val="accent4"/>
          </a:solidFill>
          <a:ln>
            <a:noFill/>
          </a:ln>
        </p:spPr>
        <p:txBody>
          <a:bodyPr lIns="36000" tIns="72000" anchor="t"/>
          <a:lstStyle>
            <a:lvl1pPr algn="l">
              <a:lnSpc>
                <a:spcPts val="1095"/>
              </a:lnSpc>
              <a:defRPr sz="1026">
                <a:solidFill>
                  <a:schemeClr val="bg1"/>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4914816" y="1411350"/>
            <a:ext cx="6734111" cy="2331605"/>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4914816" y="3992111"/>
            <a:ext cx="6734111" cy="2331605"/>
          </a:xfrm>
        </p:spPr>
        <p:txBody>
          <a:bodyPr anchor="ctr"/>
          <a:lstStyle>
            <a:lvl1pPr algn="ctr">
              <a:defRPr>
                <a:latin typeface="+mn-lt"/>
              </a:defRPr>
            </a:lvl1pPr>
          </a:lstStyle>
          <a:p>
            <a:r>
              <a:rPr lang="en-US"/>
              <a:t>Click icon to add chart</a:t>
            </a:r>
            <a:endParaRPr lang="en-GB"/>
          </a:p>
        </p:txBody>
      </p:sp>
      <p:cxnSp>
        <p:nvCxnSpPr>
          <p:cNvPr id="86" name="Straight Connector 85">
            <a:extLst>
              <a:ext uri="{FF2B5EF4-FFF2-40B4-BE49-F238E27FC236}">
                <a16:creationId xmlns:a16="http://schemas.microsoft.com/office/drawing/2014/main" id="{D2CE873A-D36A-4AB2-AEFF-AEE1DE064302}"/>
              </a:ext>
            </a:extLst>
          </p:cNvPr>
          <p:cNvCxnSpPr/>
          <p:nvPr userDrawn="1"/>
        </p:nvCxnSpPr>
        <p:spPr>
          <a:xfrm>
            <a:off x="542466" y="3918384"/>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80D60FF-C406-4DAC-BDFA-1FF057561C6C}"/>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9" name="Slide Number Placeholder 5">
            <a:extLst>
              <a:ext uri="{FF2B5EF4-FFF2-40B4-BE49-F238E27FC236}">
                <a16:creationId xmlns:a16="http://schemas.microsoft.com/office/drawing/2014/main" id="{AB6C3250-BFA1-4FB1-B278-6D5C53961ED0}"/>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0" name="Footer Placeholder 3">
            <a:extLst>
              <a:ext uri="{FF2B5EF4-FFF2-40B4-BE49-F238E27FC236}">
                <a16:creationId xmlns:a16="http://schemas.microsoft.com/office/drawing/2014/main" id="{FF872A62-B0A0-4625-B22A-23F260E23E06}"/>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1" name="Picture 20">
            <a:extLst>
              <a:ext uri="{FF2B5EF4-FFF2-40B4-BE49-F238E27FC236}">
                <a16:creationId xmlns:a16="http://schemas.microsoft.com/office/drawing/2014/main" id="{B5FFA7E6-5FBD-4E06-B16F-2165F045D58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1176539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hart Slide 1 - blue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B1FC519-7F8E-4812-891B-7A1F192A3C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3" y="1496894"/>
            <a:ext cx="3580890" cy="91229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6" y="2523751"/>
            <a:ext cx="3580890" cy="1108245"/>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3073" y="4152891"/>
            <a:ext cx="3580890" cy="80851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1" name="Text Placeholder 10">
            <a:extLst>
              <a:ext uri="{FF2B5EF4-FFF2-40B4-BE49-F238E27FC236}">
                <a16:creationId xmlns:a16="http://schemas.microsoft.com/office/drawing/2014/main" id="{F86AC88F-7214-40D4-A17D-D8C8B1F58D15}"/>
              </a:ext>
            </a:extLst>
          </p:cNvPr>
          <p:cNvSpPr>
            <a:spLocks noGrp="1"/>
          </p:cNvSpPr>
          <p:nvPr>
            <p:ph type="body" sz="quarter" idx="38"/>
          </p:nvPr>
        </p:nvSpPr>
        <p:spPr>
          <a:xfrm>
            <a:off x="543073" y="5044470"/>
            <a:ext cx="3580890" cy="788471"/>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4" name="Text Placeholder 4">
            <a:extLst>
              <a:ext uri="{FF2B5EF4-FFF2-40B4-BE49-F238E27FC236}">
                <a16:creationId xmlns:a16="http://schemas.microsoft.com/office/drawing/2014/main" id="{7BAE8AA9-BB49-4AE2-B690-11E0F48A0AF9}"/>
              </a:ext>
            </a:extLst>
          </p:cNvPr>
          <p:cNvSpPr>
            <a:spLocks noGrp="1"/>
          </p:cNvSpPr>
          <p:nvPr>
            <p:ph type="body" sz="quarter" idx="39"/>
          </p:nvPr>
        </p:nvSpPr>
        <p:spPr>
          <a:xfrm>
            <a:off x="4262994" y="1949905"/>
            <a:ext cx="753416" cy="361644"/>
          </a:xfrm>
          <a:prstGeom prst="homePlate">
            <a:avLst>
              <a:gd name="adj" fmla="val 18530"/>
            </a:avLst>
          </a:prstGeom>
          <a:solidFill>
            <a:schemeClr val="accent4"/>
          </a:solidFill>
          <a:ln>
            <a:noFill/>
          </a:ln>
        </p:spPr>
        <p:txBody>
          <a:bodyPr lIns="36000" tIns="72000" anchor="t"/>
          <a:lstStyle>
            <a:lvl1pPr algn="l">
              <a:lnSpc>
                <a:spcPts val="1095"/>
              </a:lnSpc>
              <a:defRPr sz="1026">
                <a:solidFill>
                  <a:schemeClr val="bg1"/>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4914816" y="1411350"/>
            <a:ext cx="6734111" cy="2331605"/>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4914816" y="3992111"/>
            <a:ext cx="6734111" cy="2331605"/>
          </a:xfrm>
        </p:spPr>
        <p:txBody>
          <a:bodyPr anchor="ctr"/>
          <a:lstStyle>
            <a:lvl1pPr algn="ctr">
              <a:defRPr>
                <a:latin typeface="+mn-lt"/>
              </a:defRPr>
            </a:lvl1pPr>
          </a:lstStyle>
          <a:p>
            <a:r>
              <a:rPr lang="en-US"/>
              <a:t>Click icon to add chart</a:t>
            </a:r>
            <a:endParaRPr lang="en-GB"/>
          </a:p>
        </p:txBody>
      </p:sp>
      <p:cxnSp>
        <p:nvCxnSpPr>
          <p:cNvPr id="86" name="Straight Connector 85">
            <a:extLst>
              <a:ext uri="{FF2B5EF4-FFF2-40B4-BE49-F238E27FC236}">
                <a16:creationId xmlns:a16="http://schemas.microsoft.com/office/drawing/2014/main" id="{D2CE873A-D36A-4AB2-AEFF-AEE1DE064302}"/>
              </a:ext>
            </a:extLst>
          </p:cNvPr>
          <p:cNvCxnSpPr/>
          <p:nvPr userDrawn="1"/>
        </p:nvCxnSpPr>
        <p:spPr>
          <a:xfrm>
            <a:off x="542466" y="3918384"/>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635C640-8E15-4345-949B-F0C58CCBFA90}"/>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0" name="Slide Number Placeholder 5">
            <a:extLst>
              <a:ext uri="{FF2B5EF4-FFF2-40B4-BE49-F238E27FC236}">
                <a16:creationId xmlns:a16="http://schemas.microsoft.com/office/drawing/2014/main" id="{FCB2B150-7A05-4F68-9275-8C4289B6CD6D}"/>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1" name="Footer Placeholder 3">
            <a:extLst>
              <a:ext uri="{FF2B5EF4-FFF2-40B4-BE49-F238E27FC236}">
                <a16:creationId xmlns:a16="http://schemas.microsoft.com/office/drawing/2014/main" id="{A214A8D5-A6D9-409F-B260-464FC110415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2" name="Picture 21">
            <a:extLst>
              <a:ext uri="{FF2B5EF4-FFF2-40B4-BE49-F238E27FC236}">
                <a16:creationId xmlns:a16="http://schemas.microsoft.com/office/drawing/2014/main" id="{93201575-E518-4C6D-869C-37B4D60F45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8755762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hart Slid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1" y="1411342"/>
            <a:ext cx="5235028" cy="143697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5" y="2994274"/>
            <a:ext cx="5235028" cy="1436977"/>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2466" y="4577202"/>
            <a:ext cx="5235028" cy="1458862"/>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5949822" y="1411348"/>
            <a:ext cx="5699105" cy="1436976"/>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5949822" y="2994274"/>
            <a:ext cx="5699105" cy="1436976"/>
          </a:xfrm>
        </p:spPr>
        <p:txBody>
          <a:bodyPr anchor="ctr"/>
          <a:lstStyle>
            <a:lvl1pPr algn="ctr">
              <a:defRPr>
                <a:latin typeface="+mn-lt"/>
              </a:defRPr>
            </a:lvl1pPr>
          </a:lstStyle>
          <a:p>
            <a:r>
              <a:rPr lang="en-US"/>
              <a:t>Click icon to add chart</a:t>
            </a:r>
            <a:endParaRPr lang="en-GB"/>
          </a:p>
        </p:txBody>
      </p:sp>
      <p:sp>
        <p:nvSpPr>
          <p:cNvPr id="18" name="Chart Placeholder 13">
            <a:extLst>
              <a:ext uri="{FF2B5EF4-FFF2-40B4-BE49-F238E27FC236}">
                <a16:creationId xmlns:a16="http://schemas.microsoft.com/office/drawing/2014/main" id="{6C660D51-EBE9-4807-BCB0-40A0173C6DFB}"/>
              </a:ext>
            </a:extLst>
          </p:cNvPr>
          <p:cNvSpPr>
            <a:spLocks noGrp="1"/>
          </p:cNvSpPr>
          <p:nvPr>
            <p:ph type="chart" sz="quarter" idx="43"/>
          </p:nvPr>
        </p:nvSpPr>
        <p:spPr>
          <a:xfrm>
            <a:off x="5949822" y="4577201"/>
            <a:ext cx="5699105" cy="1436976"/>
          </a:xfrm>
        </p:spPr>
        <p:txBody>
          <a:bodyPr anchor="ctr"/>
          <a:lstStyle>
            <a:lvl1pPr algn="ctr">
              <a:defRPr>
                <a:latin typeface="+mn-lt"/>
              </a:defRPr>
            </a:lvl1pPr>
          </a:lstStyle>
          <a:p>
            <a:r>
              <a:rPr lang="en-US"/>
              <a:t>Click icon to add chart</a:t>
            </a:r>
            <a:endParaRPr lang="en-GB"/>
          </a:p>
        </p:txBody>
      </p:sp>
      <p:cxnSp>
        <p:nvCxnSpPr>
          <p:cNvPr id="20" name="Straight Connector 19">
            <a:extLst>
              <a:ext uri="{FF2B5EF4-FFF2-40B4-BE49-F238E27FC236}">
                <a16:creationId xmlns:a16="http://schemas.microsoft.com/office/drawing/2014/main" id="{66D6C9C4-71C2-4AAC-8F21-F79C7C1D2ADE}"/>
              </a:ext>
            </a:extLst>
          </p:cNvPr>
          <p:cNvCxnSpPr/>
          <p:nvPr userDrawn="1"/>
        </p:nvCxnSpPr>
        <p:spPr>
          <a:xfrm>
            <a:off x="542466" y="292766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DEC6462-8336-4B22-BB47-53774B381210}"/>
              </a:ext>
            </a:extLst>
          </p:cNvPr>
          <p:cNvCxnSpPr/>
          <p:nvPr userDrawn="1"/>
        </p:nvCxnSpPr>
        <p:spPr>
          <a:xfrm>
            <a:off x="542466" y="4500233"/>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0D59D99-F0C7-4E33-942D-BFA5F062BAD0}"/>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22E9180E-D7BF-431C-861C-0C48CD57E731}"/>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3" name="Footer Placeholder 3">
            <a:extLst>
              <a:ext uri="{FF2B5EF4-FFF2-40B4-BE49-F238E27FC236}">
                <a16:creationId xmlns:a16="http://schemas.microsoft.com/office/drawing/2014/main" id="{5800EA2F-2126-46A1-A0C3-F9818485664A}"/>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4" name="Picture 23">
            <a:extLst>
              <a:ext uri="{FF2B5EF4-FFF2-40B4-BE49-F238E27FC236}">
                <a16:creationId xmlns:a16="http://schemas.microsoft.com/office/drawing/2014/main" id="{B93C0FBE-CAFF-4D18-9A48-A1D11B7E4FF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4616752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hart Slide 2 - blu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DA4AB47-3E53-48B4-A276-F8D8D90A84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1" name="Text Placeholder 10">
            <a:extLst>
              <a:ext uri="{FF2B5EF4-FFF2-40B4-BE49-F238E27FC236}">
                <a16:creationId xmlns:a16="http://schemas.microsoft.com/office/drawing/2014/main" id="{CE95FC10-E89A-4142-948C-263F512DFB6A}"/>
              </a:ext>
            </a:extLst>
          </p:cNvPr>
          <p:cNvSpPr>
            <a:spLocks noGrp="1"/>
          </p:cNvSpPr>
          <p:nvPr>
            <p:ph type="body" sz="quarter" idx="35"/>
          </p:nvPr>
        </p:nvSpPr>
        <p:spPr>
          <a:xfrm>
            <a:off x="543072" y="1411342"/>
            <a:ext cx="5233675" cy="1436976"/>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58" name="Text Placeholder 10">
            <a:extLst>
              <a:ext uri="{FF2B5EF4-FFF2-40B4-BE49-F238E27FC236}">
                <a16:creationId xmlns:a16="http://schemas.microsoft.com/office/drawing/2014/main" id="{F955AE73-569E-463C-8643-9C284E7E762C}"/>
              </a:ext>
            </a:extLst>
          </p:cNvPr>
          <p:cNvSpPr>
            <a:spLocks noGrp="1"/>
          </p:cNvSpPr>
          <p:nvPr>
            <p:ph type="body" sz="quarter" idx="36"/>
          </p:nvPr>
        </p:nvSpPr>
        <p:spPr>
          <a:xfrm>
            <a:off x="528885" y="2994274"/>
            <a:ext cx="5251932" cy="1436977"/>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0" name="Text Placeholder 10">
            <a:extLst>
              <a:ext uri="{FF2B5EF4-FFF2-40B4-BE49-F238E27FC236}">
                <a16:creationId xmlns:a16="http://schemas.microsoft.com/office/drawing/2014/main" id="{D7162539-ED56-4A5A-8B60-D26DCB25A6DB}"/>
              </a:ext>
            </a:extLst>
          </p:cNvPr>
          <p:cNvSpPr>
            <a:spLocks noGrp="1"/>
          </p:cNvSpPr>
          <p:nvPr>
            <p:ph type="body" sz="quarter" idx="37"/>
          </p:nvPr>
        </p:nvSpPr>
        <p:spPr>
          <a:xfrm>
            <a:off x="542466" y="4577202"/>
            <a:ext cx="5234454" cy="1458862"/>
          </a:xfrm>
          <a:solidFill>
            <a:schemeClr val="bg2"/>
          </a:solidFill>
        </p:spPr>
        <p:txBody>
          <a:bodyPr lIns="72000" tIns="72000" rIns="36000" bIns="36000"/>
          <a:lstStyle>
            <a:lvl1pPr marL="141204" indent="-108618">
              <a:lnSpc>
                <a:spcPts val="1779"/>
              </a:lnSpc>
              <a:spcAft>
                <a:spcPts val="342"/>
              </a:spcAft>
              <a:buClr>
                <a:schemeClr val="accent1"/>
              </a:buClr>
              <a:buFont typeface="Arial" panose="020B0604020202020204" pitchFamily="34" charset="0"/>
              <a:buChar char="•"/>
              <a:defRPr sz="142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62" name="Text Placeholder 4">
            <a:extLst>
              <a:ext uri="{FF2B5EF4-FFF2-40B4-BE49-F238E27FC236}">
                <a16:creationId xmlns:a16="http://schemas.microsoft.com/office/drawing/2014/main" id="{AA6973F0-65C6-43B9-A601-2BCEAB8EA9D6}"/>
              </a:ext>
            </a:extLst>
          </p:cNvPr>
          <p:cNvSpPr>
            <a:spLocks noGrp="1"/>
          </p:cNvSpPr>
          <p:nvPr>
            <p:ph type="body" sz="quarter" idx="25"/>
          </p:nvPr>
        </p:nvSpPr>
        <p:spPr>
          <a:xfrm>
            <a:off x="523948" y="6063948"/>
            <a:ext cx="3699653" cy="287606"/>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4" name="Chart Placeholder 13">
            <a:extLst>
              <a:ext uri="{FF2B5EF4-FFF2-40B4-BE49-F238E27FC236}">
                <a16:creationId xmlns:a16="http://schemas.microsoft.com/office/drawing/2014/main" id="{BB1ECEBE-84F9-4C19-B99B-6438BDC19C37}"/>
              </a:ext>
            </a:extLst>
          </p:cNvPr>
          <p:cNvSpPr>
            <a:spLocks noGrp="1"/>
          </p:cNvSpPr>
          <p:nvPr>
            <p:ph type="chart" sz="quarter" idx="40"/>
          </p:nvPr>
        </p:nvSpPr>
        <p:spPr>
          <a:xfrm>
            <a:off x="5949822" y="1411348"/>
            <a:ext cx="5699105" cy="1436976"/>
          </a:xfrm>
        </p:spPr>
        <p:txBody>
          <a:bodyPr anchor="ctr"/>
          <a:lstStyle>
            <a:lvl1pPr algn="ctr">
              <a:defRPr>
                <a:latin typeface="+mn-lt"/>
              </a:defRPr>
            </a:lvl1pPr>
          </a:lstStyle>
          <a:p>
            <a:r>
              <a:rPr lang="en-US"/>
              <a:t>Click icon to add chart</a:t>
            </a:r>
            <a:endParaRPr lang="en-GB"/>
          </a:p>
        </p:txBody>
      </p:sp>
      <p:sp>
        <p:nvSpPr>
          <p:cNvPr id="85" name="Chart Placeholder 13">
            <a:extLst>
              <a:ext uri="{FF2B5EF4-FFF2-40B4-BE49-F238E27FC236}">
                <a16:creationId xmlns:a16="http://schemas.microsoft.com/office/drawing/2014/main" id="{71F0C9D8-FA6E-4414-985B-32FF5399A54C}"/>
              </a:ext>
            </a:extLst>
          </p:cNvPr>
          <p:cNvSpPr>
            <a:spLocks noGrp="1"/>
          </p:cNvSpPr>
          <p:nvPr>
            <p:ph type="chart" sz="quarter" idx="41"/>
          </p:nvPr>
        </p:nvSpPr>
        <p:spPr>
          <a:xfrm>
            <a:off x="5949822" y="2994274"/>
            <a:ext cx="5699105" cy="1436976"/>
          </a:xfrm>
        </p:spPr>
        <p:txBody>
          <a:bodyPr anchor="ctr"/>
          <a:lstStyle>
            <a:lvl1pPr algn="ctr">
              <a:defRPr>
                <a:latin typeface="+mn-lt"/>
              </a:defRPr>
            </a:lvl1pPr>
          </a:lstStyle>
          <a:p>
            <a:r>
              <a:rPr lang="en-US"/>
              <a:t>Click icon to add chart</a:t>
            </a:r>
            <a:endParaRPr lang="en-GB"/>
          </a:p>
        </p:txBody>
      </p:sp>
      <p:sp>
        <p:nvSpPr>
          <p:cNvPr id="18" name="Chart Placeholder 13">
            <a:extLst>
              <a:ext uri="{FF2B5EF4-FFF2-40B4-BE49-F238E27FC236}">
                <a16:creationId xmlns:a16="http://schemas.microsoft.com/office/drawing/2014/main" id="{6C660D51-EBE9-4807-BCB0-40A0173C6DFB}"/>
              </a:ext>
            </a:extLst>
          </p:cNvPr>
          <p:cNvSpPr>
            <a:spLocks noGrp="1"/>
          </p:cNvSpPr>
          <p:nvPr>
            <p:ph type="chart" sz="quarter" idx="43"/>
          </p:nvPr>
        </p:nvSpPr>
        <p:spPr>
          <a:xfrm>
            <a:off x="5949822" y="4577201"/>
            <a:ext cx="5699105" cy="1436976"/>
          </a:xfrm>
        </p:spPr>
        <p:txBody>
          <a:bodyPr anchor="ctr"/>
          <a:lstStyle>
            <a:lvl1pPr algn="ctr">
              <a:defRPr>
                <a:latin typeface="+mn-lt"/>
              </a:defRPr>
            </a:lvl1pPr>
          </a:lstStyle>
          <a:p>
            <a:r>
              <a:rPr lang="en-US"/>
              <a:t>Click icon to add chart</a:t>
            </a:r>
            <a:endParaRPr lang="en-GB"/>
          </a:p>
        </p:txBody>
      </p:sp>
      <p:cxnSp>
        <p:nvCxnSpPr>
          <p:cNvPr id="20" name="Straight Connector 19">
            <a:extLst>
              <a:ext uri="{FF2B5EF4-FFF2-40B4-BE49-F238E27FC236}">
                <a16:creationId xmlns:a16="http://schemas.microsoft.com/office/drawing/2014/main" id="{66D6C9C4-71C2-4AAC-8F21-F79C7C1D2ADE}"/>
              </a:ext>
            </a:extLst>
          </p:cNvPr>
          <p:cNvCxnSpPr/>
          <p:nvPr userDrawn="1"/>
        </p:nvCxnSpPr>
        <p:spPr>
          <a:xfrm>
            <a:off x="542466" y="292766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DEC6462-8336-4B22-BB47-53774B381210}"/>
              </a:ext>
            </a:extLst>
          </p:cNvPr>
          <p:cNvCxnSpPr/>
          <p:nvPr userDrawn="1"/>
        </p:nvCxnSpPr>
        <p:spPr>
          <a:xfrm>
            <a:off x="542466" y="4500233"/>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1A2AEB-5629-44E6-86B4-4C4B59082AD9}"/>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3" name="Slide Number Placeholder 5">
            <a:extLst>
              <a:ext uri="{FF2B5EF4-FFF2-40B4-BE49-F238E27FC236}">
                <a16:creationId xmlns:a16="http://schemas.microsoft.com/office/drawing/2014/main" id="{FEEFCBFD-EB0A-46AE-A2A3-54E71D580EC5}"/>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4" name="Footer Placeholder 3">
            <a:extLst>
              <a:ext uri="{FF2B5EF4-FFF2-40B4-BE49-F238E27FC236}">
                <a16:creationId xmlns:a16="http://schemas.microsoft.com/office/drawing/2014/main" id="{094B6711-2D1D-46F5-BE0C-17A14897BC5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5" name="Picture 24">
            <a:extLst>
              <a:ext uri="{FF2B5EF4-FFF2-40B4-BE49-F238E27FC236}">
                <a16:creationId xmlns:a16="http://schemas.microsoft.com/office/drawing/2014/main" id="{EBFA9401-14F4-4661-8427-C068B17154A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227357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hart Slide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5" y="1479360"/>
            <a:ext cx="6755281" cy="2379742"/>
          </a:xfrm>
        </p:spPr>
        <p:txBody>
          <a:bodyPr/>
          <a:lstStyle>
            <a:lvl1pPr marL="123158" indent="-123158">
              <a:spcBef>
                <a:spcPts val="1368"/>
              </a:spcBef>
              <a:buFont typeface="Arial" panose="020B0604020202020204" pitchFamily="34" charset="0"/>
              <a:buChar char="•"/>
              <a:defRPr baseline="0"/>
            </a:lvl1pPr>
            <a:lvl2pPr marL="410526" indent="-164210">
              <a:buFont typeface="Arial" panose="020B0604020202020204" pitchFamily="34" charset="0"/>
              <a:buChar char="̶"/>
              <a:defRPr/>
            </a:lvl2pPr>
          </a:lstStyle>
          <a:p>
            <a:pPr lvl="0"/>
            <a:r>
              <a:rPr lang="en-US"/>
              <a:t>Click to edit Master text styles</a:t>
            </a:r>
          </a:p>
          <a:p>
            <a:pPr lvl="1"/>
            <a:r>
              <a:rPr lang="en-US"/>
              <a:t>Second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7371442" y="1462643"/>
            <a:ext cx="4277484" cy="4861072"/>
          </a:xfrm>
        </p:spPr>
        <p:txBody>
          <a:bodyPr anchor="ctr"/>
          <a:lstStyle>
            <a:lvl1pPr algn="ctr">
              <a:defRPr>
                <a:latin typeface="+mn-lt"/>
              </a:defRPr>
            </a:lvl1pPr>
          </a:lstStyle>
          <a:p>
            <a:r>
              <a:rPr lang="en-US"/>
              <a:t>Click icon to add chart</a:t>
            </a:r>
            <a:endParaRPr lang="en-GB"/>
          </a:p>
        </p:txBody>
      </p:sp>
      <p:sp>
        <p:nvSpPr>
          <p:cNvPr id="5" name="Table Placeholder 4">
            <a:extLst>
              <a:ext uri="{FF2B5EF4-FFF2-40B4-BE49-F238E27FC236}">
                <a16:creationId xmlns:a16="http://schemas.microsoft.com/office/drawing/2014/main" id="{2CA5027A-7FF2-458E-AF72-C5ECA7643EE7}"/>
              </a:ext>
            </a:extLst>
          </p:cNvPr>
          <p:cNvSpPr>
            <a:spLocks noGrp="1"/>
          </p:cNvSpPr>
          <p:nvPr>
            <p:ph type="tbl" sz="quarter" idx="42"/>
          </p:nvPr>
        </p:nvSpPr>
        <p:spPr>
          <a:xfrm>
            <a:off x="524972" y="3970002"/>
            <a:ext cx="6755834" cy="2340741"/>
          </a:xfrm>
        </p:spPr>
        <p:txBody>
          <a:bodyPr/>
          <a:lstStyle>
            <a:lvl1pPr>
              <a:defRPr sz="1368">
                <a:latin typeface="+mn-lt"/>
              </a:defRPr>
            </a:lvl1pPr>
          </a:lstStyle>
          <a:p>
            <a:r>
              <a:rPr lang="en-US"/>
              <a:t>Click icon to add table</a:t>
            </a:r>
            <a:endParaRPr lang="en-GB"/>
          </a:p>
        </p:txBody>
      </p:sp>
      <p:cxnSp>
        <p:nvCxnSpPr>
          <p:cNvPr id="13" name="Straight Connector 12">
            <a:extLst>
              <a:ext uri="{FF2B5EF4-FFF2-40B4-BE49-F238E27FC236}">
                <a16:creationId xmlns:a16="http://schemas.microsoft.com/office/drawing/2014/main" id="{403E2008-B796-4017-9CD1-5D397BFCB114}"/>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4" name="Slide Number Placeholder 5">
            <a:extLst>
              <a:ext uri="{FF2B5EF4-FFF2-40B4-BE49-F238E27FC236}">
                <a16:creationId xmlns:a16="http://schemas.microsoft.com/office/drawing/2014/main" id="{5183321B-3E2A-4EE8-84AC-8825A1A2AB5F}"/>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5" name="Footer Placeholder 3">
            <a:extLst>
              <a:ext uri="{FF2B5EF4-FFF2-40B4-BE49-F238E27FC236}">
                <a16:creationId xmlns:a16="http://schemas.microsoft.com/office/drawing/2014/main" id="{47C7B0E9-82FA-4E82-BCCE-4606662D6838}"/>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63AEFBDF-AC7B-4426-9492-A3D37911EE1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794712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rt Slide 3 - blu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889ABC0-4D0F-4B02-B71F-E622D82B0D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25525" y="1479360"/>
            <a:ext cx="6755281" cy="2379742"/>
          </a:xfrm>
        </p:spPr>
        <p:txBody>
          <a:bodyPr/>
          <a:lstStyle>
            <a:lvl1pPr marL="123158" indent="-123158">
              <a:spcBef>
                <a:spcPts val="1368"/>
              </a:spcBef>
              <a:buFont typeface="Arial" panose="020B0604020202020204" pitchFamily="34" charset="0"/>
              <a:buChar char="•"/>
              <a:defRPr baseline="0"/>
            </a:lvl1pPr>
            <a:lvl2pPr marL="410526" indent="-164210">
              <a:buFont typeface="Arial" panose="020B0604020202020204" pitchFamily="34" charset="0"/>
              <a:buChar char="̶"/>
              <a:defRPr/>
            </a:lvl2pPr>
          </a:lstStyle>
          <a:p>
            <a:pPr lvl="0"/>
            <a:r>
              <a:rPr lang="en-US"/>
              <a:t>Click to edit Master text styles</a:t>
            </a:r>
          </a:p>
          <a:p>
            <a:pPr lvl="1"/>
            <a:r>
              <a:rPr lang="en-US"/>
              <a:t>Second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7371442" y="1462643"/>
            <a:ext cx="4277484" cy="4861072"/>
          </a:xfrm>
        </p:spPr>
        <p:txBody>
          <a:bodyPr anchor="ctr"/>
          <a:lstStyle>
            <a:lvl1pPr algn="ctr">
              <a:defRPr>
                <a:latin typeface="+mn-lt"/>
              </a:defRPr>
            </a:lvl1pPr>
          </a:lstStyle>
          <a:p>
            <a:r>
              <a:rPr lang="en-US"/>
              <a:t>Click icon to add chart</a:t>
            </a:r>
            <a:endParaRPr lang="en-GB"/>
          </a:p>
        </p:txBody>
      </p:sp>
      <p:sp>
        <p:nvSpPr>
          <p:cNvPr id="5" name="Table Placeholder 4">
            <a:extLst>
              <a:ext uri="{FF2B5EF4-FFF2-40B4-BE49-F238E27FC236}">
                <a16:creationId xmlns:a16="http://schemas.microsoft.com/office/drawing/2014/main" id="{2CA5027A-7FF2-458E-AF72-C5ECA7643EE7}"/>
              </a:ext>
            </a:extLst>
          </p:cNvPr>
          <p:cNvSpPr>
            <a:spLocks noGrp="1"/>
          </p:cNvSpPr>
          <p:nvPr>
            <p:ph type="tbl" sz="quarter" idx="42"/>
          </p:nvPr>
        </p:nvSpPr>
        <p:spPr>
          <a:xfrm>
            <a:off x="524972" y="3970002"/>
            <a:ext cx="6755834" cy="2340741"/>
          </a:xfrm>
        </p:spPr>
        <p:txBody>
          <a:bodyPr/>
          <a:lstStyle>
            <a:lvl1pPr>
              <a:defRPr sz="1368">
                <a:latin typeface="+mn-lt"/>
              </a:defRPr>
            </a:lvl1pPr>
          </a:lstStyle>
          <a:p>
            <a:r>
              <a:rPr lang="en-US"/>
              <a:t>Click icon to add table</a:t>
            </a:r>
            <a:endParaRPr lang="en-GB"/>
          </a:p>
        </p:txBody>
      </p:sp>
      <p:cxnSp>
        <p:nvCxnSpPr>
          <p:cNvPr id="14" name="Straight Connector 13">
            <a:extLst>
              <a:ext uri="{FF2B5EF4-FFF2-40B4-BE49-F238E27FC236}">
                <a16:creationId xmlns:a16="http://schemas.microsoft.com/office/drawing/2014/main" id="{2CB7A03D-D5F4-4602-8791-B51A7360A98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17ED8A35-5BD7-48A3-B364-59494BBD02A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52462B4B-C564-4F9A-9010-E57E18A665F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D67581E4-84CC-4916-B1EE-A29498D6BEC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6179962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rt Slid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3954365"/>
          </a:xfrm>
        </p:spPr>
        <p:txBody>
          <a:bodyPr/>
          <a:lstStyle>
            <a:lvl1pPr>
              <a:lnSpc>
                <a:spcPts val="1779"/>
              </a:lnSpc>
              <a:spcAft>
                <a:spcPts val="684"/>
              </a:spcAft>
              <a:defRPr sz="1482">
                <a:latin typeface="+mn-lt"/>
              </a:defRPr>
            </a:lvl1pPr>
            <a:lvl2pPr marL="205263" indent="-205263">
              <a:lnSpc>
                <a:spcPts val="1779"/>
              </a:lnSpc>
              <a:spcAft>
                <a:spcPts val="684"/>
              </a:spcAft>
              <a:buClr>
                <a:schemeClr val="accent1"/>
              </a:buClr>
              <a:buFont typeface="+mj-lt"/>
              <a:buAutoNum type="arabicPeriod"/>
              <a:defRPr sz="1482"/>
            </a:lvl2pPr>
            <a:lvl3pPr marL="170169" indent="-170169">
              <a:lnSpc>
                <a:spcPts val="1779"/>
              </a:lnSpc>
              <a:spcAft>
                <a:spcPts val="684"/>
              </a:spcAft>
              <a:buClr>
                <a:schemeClr val="accent1"/>
              </a:buClr>
              <a:buFont typeface="Arial" panose="020B0604020202020204" pitchFamily="34" charset="0"/>
              <a:buChar char="•"/>
              <a:defRPr sz="1482"/>
            </a:lvl3pPr>
            <a:lvl4pPr marL="376543" indent="-150256">
              <a:lnSpc>
                <a:spcPts val="1779"/>
              </a:lnSpc>
              <a:spcAft>
                <a:spcPts val="684"/>
              </a:spcAft>
              <a:buClr>
                <a:schemeClr val="accent1"/>
              </a:buClr>
              <a:buFont typeface="Arial" panose="020B0604020202020204" pitchFamily="34" charset="0"/>
              <a:buChar char="̶"/>
              <a:defRPr sz="148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524972" y="1462642"/>
            <a:ext cx="7331660" cy="3971080"/>
          </a:xfrm>
        </p:spPr>
        <p:txBody>
          <a:bodyPr anchor="ctr"/>
          <a:lstStyle>
            <a:lvl1pPr algn="ctr">
              <a:defRPr>
                <a:latin typeface="+mn-lt"/>
              </a:defRPr>
            </a:lvl1pPr>
          </a:lstStyle>
          <a:p>
            <a:r>
              <a:rPr lang="en-US"/>
              <a:t>Click icon to add chart</a:t>
            </a:r>
            <a:endParaRPr lang="en-GB"/>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3947" y="5755247"/>
            <a:ext cx="9781819" cy="596308"/>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cxnSp>
        <p:nvCxnSpPr>
          <p:cNvPr id="14" name="Straight Connector 13">
            <a:extLst>
              <a:ext uri="{FF2B5EF4-FFF2-40B4-BE49-F238E27FC236}">
                <a16:creationId xmlns:a16="http://schemas.microsoft.com/office/drawing/2014/main" id="{5E29B01D-C2E1-4AA8-B156-FC0F50A2223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9B12B434-1F87-4373-8897-5F3F1740A45D}"/>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F3553DFC-3C48-4EDE-B255-51C8EBF30A9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A0E6C4DD-0AD7-4F02-B51E-4181B99A0B0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24106192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rt Slide 4 - blu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DBE6E67-3BD9-4CE9-9F1B-B073492666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3954365"/>
          </a:xfrm>
        </p:spPr>
        <p:txBody>
          <a:bodyPr/>
          <a:lstStyle>
            <a:lvl1pPr>
              <a:lnSpc>
                <a:spcPts val="1779"/>
              </a:lnSpc>
              <a:spcAft>
                <a:spcPts val="684"/>
              </a:spcAft>
              <a:defRPr sz="1482">
                <a:latin typeface="+mn-lt"/>
              </a:defRPr>
            </a:lvl1pPr>
            <a:lvl2pPr marL="205263" indent="-205263">
              <a:lnSpc>
                <a:spcPts val="1779"/>
              </a:lnSpc>
              <a:spcAft>
                <a:spcPts val="684"/>
              </a:spcAft>
              <a:buClr>
                <a:schemeClr val="accent1"/>
              </a:buClr>
              <a:buFont typeface="+mj-lt"/>
              <a:buAutoNum type="arabicPeriod"/>
              <a:defRPr sz="1482"/>
            </a:lvl2pPr>
            <a:lvl3pPr marL="170169" indent="-170169">
              <a:lnSpc>
                <a:spcPts val="1779"/>
              </a:lnSpc>
              <a:spcAft>
                <a:spcPts val="684"/>
              </a:spcAft>
              <a:buClr>
                <a:schemeClr val="accent1"/>
              </a:buClr>
              <a:buFont typeface="Arial" panose="020B0604020202020204" pitchFamily="34" charset="0"/>
              <a:buChar char="•"/>
              <a:defRPr sz="1482"/>
            </a:lvl3pPr>
            <a:lvl4pPr marL="376543" indent="-150256">
              <a:lnSpc>
                <a:spcPts val="1779"/>
              </a:lnSpc>
              <a:spcAft>
                <a:spcPts val="684"/>
              </a:spcAft>
              <a:buClr>
                <a:schemeClr val="accent1"/>
              </a:buClr>
              <a:buFont typeface="Arial" panose="020B0604020202020204" pitchFamily="34" charset="0"/>
              <a:buChar char="̶"/>
              <a:defRPr sz="148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Chart Placeholder 13">
            <a:extLst>
              <a:ext uri="{FF2B5EF4-FFF2-40B4-BE49-F238E27FC236}">
                <a16:creationId xmlns:a16="http://schemas.microsoft.com/office/drawing/2014/main" id="{F5DC8C94-7077-4DA0-8060-6C41D20E00A7}"/>
              </a:ext>
            </a:extLst>
          </p:cNvPr>
          <p:cNvSpPr>
            <a:spLocks noGrp="1"/>
          </p:cNvSpPr>
          <p:nvPr>
            <p:ph type="chart" sz="quarter" idx="41"/>
          </p:nvPr>
        </p:nvSpPr>
        <p:spPr>
          <a:xfrm>
            <a:off x="524972" y="1462642"/>
            <a:ext cx="7331660" cy="3971080"/>
          </a:xfrm>
        </p:spPr>
        <p:txBody>
          <a:bodyPr anchor="ctr"/>
          <a:lstStyle>
            <a:lvl1pPr algn="ctr">
              <a:defRPr>
                <a:latin typeface="+mn-lt"/>
              </a:defRPr>
            </a:lvl1pPr>
          </a:lstStyle>
          <a:p>
            <a:r>
              <a:rPr lang="en-US"/>
              <a:t>Click icon to add chart</a:t>
            </a:r>
            <a:endParaRPr lang="en-GB"/>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3947" y="5755247"/>
            <a:ext cx="9781819" cy="596308"/>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cxnSp>
        <p:nvCxnSpPr>
          <p:cNvPr id="15" name="Straight Connector 14">
            <a:extLst>
              <a:ext uri="{FF2B5EF4-FFF2-40B4-BE49-F238E27FC236}">
                <a16:creationId xmlns:a16="http://schemas.microsoft.com/office/drawing/2014/main" id="{14A1D043-DA41-45AC-9335-4D6937823DF7}"/>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6" name="Slide Number Placeholder 5">
            <a:extLst>
              <a:ext uri="{FF2B5EF4-FFF2-40B4-BE49-F238E27FC236}">
                <a16:creationId xmlns:a16="http://schemas.microsoft.com/office/drawing/2014/main" id="{8791FBCA-75C0-4FF9-8DBE-FDCA520D8D6F}"/>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7" name="Footer Placeholder 3">
            <a:extLst>
              <a:ext uri="{FF2B5EF4-FFF2-40B4-BE49-F238E27FC236}">
                <a16:creationId xmlns:a16="http://schemas.microsoft.com/office/drawing/2014/main" id="{612164AB-8667-4CA9-A945-F58F9B07A34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8" name="Picture 17">
            <a:extLst>
              <a:ext uri="{FF2B5EF4-FFF2-40B4-BE49-F238E27FC236}">
                <a16:creationId xmlns:a16="http://schemas.microsoft.com/office/drawing/2014/main" id="{2CD072A3-9468-4FE9-A429-2AF0F4A3E8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3723588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able Slide ">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4584766"/>
          </a:xfrm>
        </p:spPr>
        <p:txBody>
          <a:bodyPr/>
          <a:lstStyle>
            <a:lvl1pPr>
              <a:lnSpc>
                <a:spcPts val="1724"/>
              </a:lnSpc>
              <a:spcAft>
                <a:spcPts val="684"/>
              </a:spcAft>
              <a:defRPr sz="1452">
                <a:latin typeface="+mn-lt"/>
              </a:defRPr>
            </a:lvl1pPr>
            <a:lvl2pPr marL="161118" indent="-161118">
              <a:lnSpc>
                <a:spcPts val="1724"/>
              </a:lnSpc>
              <a:spcAft>
                <a:spcPts val="684"/>
              </a:spcAft>
              <a:buClr>
                <a:schemeClr val="accent1"/>
              </a:buClr>
              <a:buFont typeface="+mj-lt"/>
              <a:buAutoNum type="arabicPeriod"/>
              <a:defRPr sz="1452"/>
            </a:lvl2pPr>
            <a:lvl3pPr marL="170169" indent="-170169">
              <a:lnSpc>
                <a:spcPts val="1724"/>
              </a:lnSpc>
              <a:spcAft>
                <a:spcPts val="684"/>
              </a:spcAft>
              <a:buClr>
                <a:schemeClr val="accent1"/>
              </a:buClr>
              <a:buFont typeface="Arial" panose="020B0604020202020204" pitchFamily="34" charset="0"/>
              <a:buChar char="•"/>
              <a:defRPr sz="1452"/>
            </a:lvl3pPr>
            <a:lvl4pPr marL="376543" indent="-150256">
              <a:lnSpc>
                <a:spcPts val="1724"/>
              </a:lnSpc>
              <a:spcAft>
                <a:spcPts val="684"/>
              </a:spcAft>
              <a:buClr>
                <a:schemeClr val="accent1"/>
              </a:buClr>
              <a:buFont typeface="Arial" panose="020B0604020202020204" pitchFamily="34" charset="0"/>
              <a:buChar char="̶"/>
              <a:defRPr sz="145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8886" y="5682587"/>
            <a:ext cx="6755834" cy="653494"/>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524971" y="1479360"/>
            <a:ext cx="6754810" cy="3069279"/>
          </a:xfrm>
        </p:spPr>
        <p:txBody>
          <a:bodyPr/>
          <a:lstStyle>
            <a:lvl1pPr>
              <a:defRPr sz="1368">
                <a:latin typeface="+mn-lt"/>
              </a:defRPr>
            </a:lvl1pPr>
          </a:lstStyle>
          <a:p>
            <a:r>
              <a:rPr lang="en-US"/>
              <a:t>Click icon to add table</a:t>
            </a:r>
            <a:endParaRPr lang="en-GB"/>
          </a:p>
        </p:txBody>
      </p:sp>
      <p:cxnSp>
        <p:nvCxnSpPr>
          <p:cNvPr id="14" name="Straight Connector 13">
            <a:extLst>
              <a:ext uri="{FF2B5EF4-FFF2-40B4-BE49-F238E27FC236}">
                <a16:creationId xmlns:a16="http://schemas.microsoft.com/office/drawing/2014/main" id="{6D70D075-5C0D-4FBF-BC6C-5AC094DF47BC}"/>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281C63F2-0D96-4567-9E7F-DFC3F4ECCD42}"/>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6938E7A7-3F94-4491-A344-E20FDCBF9C49}"/>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192BCBED-3439-4C39-B65E-1B50B39223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6534435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Table Slide - blu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C8B4961-373B-4F1F-A0D9-3C54C13767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074871" y="1479360"/>
            <a:ext cx="3587478" cy="4584766"/>
          </a:xfrm>
        </p:spPr>
        <p:txBody>
          <a:bodyPr/>
          <a:lstStyle>
            <a:lvl1pPr>
              <a:lnSpc>
                <a:spcPts val="1724"/>
              </a:lnSpc>
              <a:spcAft>
                <a:spcPts val="684"/>
              </a:spcAft>
              <a:defRPr sz="1452">
                <a:latin typeface="+mn-lt"/>
              </a:defRPr>
            </a:lvl1pPr>
            <a:lvl2pPr marL="161118" indent="-161118">
              <a:lnSpc>
                <a:spcPts val="1724"/>
              </a:lnSpc>
              <a:spcAft>
                <a:spcPts val="684"/>
              </a:spcAft>
              <a:buClr>
                <a:schemeClr val="accent1"/>
              </a:buClr>
              <a:buFont typeface="+mj-lt"/>
              <a:buAutoNum type="arabicPeriod"/>
              <a:defRPr sz="1452"/>
            </a:lvl2pPr>
            <a:lvl3pPr marL="170169" indent="-170169">
              <a:lnSpc>
                <a:spcPts val="1724"/>
              </a:lnSpc>
              <a:spcAft>
                <a:spcPts val="684"/>
              </a:spcAft>
              <a:buClr>
                <a:schemeClr val="accent1"/>
              </a:buClr>
              <a:buFont typeface="Arial" panose="020B0604020202020204" pitchFamily="34" charset="0"/>
              <a:buChar char="•"/>
              <a:defRPr sz="1452"/>
            </a:lvl3pPr>
            <a:lvl4pPr marL="376543" indent="-150256">
              <a:lnSpc>
                <a:spcPts val="1724"/>
              </a:lnSpc>
              <a:spcAft>
                <a:spcPts val="684"/>
              </a:spcAft>
              <a:buClr>
                <a:schemeClr val="accent1"/>
              </a:buClr>
              <a:buFont typeface="Arial" panose="020B0604020202020204" pitchFamily="34" charset="0"/>
              <a:buChar char="̶"/>
              <a:defRPr sz="1452"/>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4">
            <a:extLst>
              <a:ext uri="{FF2B5EF4-FFF2-40B4-BE49-F238E27FC236}">
                <a16:creationId xmlns:a16="http://schemas.microsoft.com/office/drawing/2014/main" id="{F473F5D4-54F6-4135-9337-E8489175FA15}"/>
              </a:ext>
            </a:extLst>
          </p:cNvPr>
          <p:cNvSpPr>
            <a:spLocks noGrp="1"/>
          </p:cNvSpPr>
          <p:nvPr>
            <p:ph type="body" sz="quarter" idx="25"/>
          </p:nvPr>
        </p:nvSpPr>
        <p:spPr>
          <a:xfrm>
            <a:off x="523948" y="5682587"/>
            <a:ext cx="6755834" cy="653494"/>
          </a:xfrm>
        </p:spPr>
        <p:txBody>
          <a:bodyPr anchor="t"/>
          <a:lstStyle>
            <a:lvl1pPr algn="l">
              <a:lnSpc>
                <a:spcPts val="1095"/>
              </a:lnSpc>
              <a:defRPr sz="913">
                <a:solidFill>
                  <a:srgbClr val="646464"/>
                </a:solidFill>
                <a:latin typeface="+mn-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524971" y="1479360"/>
            <a:ext cx="6754810" cy="3069279"/>
          </a:xfrm>
        </p:spPr>
        <p:txBody>
          <a:bodyPr/>
          <a:lstStyle>
            <a:lvl1pPr>
              <a:defRPr sz="1368">
                <a:latin typeface="+mn-lt"/>
              </a:defRPr>
            </a:lvl1pPr>
          </a:lstStyle>
          <a:p>
            <a:r>
              <a:rPr lang="en-US"/>
              <a:t>Click icon to add table</a:t>
            </a:r>
            <a:endParaRPr lang="en-GB"/>
          </a:p>
        </p:txBody>
      </p:sp>
      <p:cxnSp>
        <p:nvCxnSpPr>
          <p:cNvPr id="15" name="Straight Connector 14">
            <a:extLst>
              <a:ext uri="{FF2B5EF4-FFF2-40B4-BE49-F238E27FC236}">
                <a16:creationId xmlns:a16="http://schemas.microsoft.com/office/drawing/2014/main" id="{09F2ADD3-5FAF-40BB-9D2A-CA2372A63900}"/>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6" name="Slide Number Placeholder 5">
            <a:extLst>
              <a:ext uri="{FF2B5EF4-FFF2-40B4-BE49-F238E27FC236}">
                <a16:creationId xmlns:a16="http://schemas.microsoft.com/office/drawing/2014/main" id="{9666CC09-64FC-48DC-ADAC-4687133017F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7" name="Footer Placeholder 3">
            <a:extLst>
              <a:ext uri="{FF2B5EF4-FFF2-40B4-BE49-F238E27FC236}">
                <a16:creationId xmlns:a16="http://schemas.microsoft.com/office/drawing/2014/main" id="{7FDE1864-7D4E-4090-9BDF-FB8722AA09C4}"/>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8" name="Picture 17">
            <a:extLst>
              <a:ext uri="{FF2B5EF4-FFF2-40B4-BE49-F238E27FC236}">
                <a16:creationId xmlns:a16="http://schemas.microsoft.com/office/drawing/2014/main" id="{D7477B40-9F0E-4729-8B54-2E85F2A3F4A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25357935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able Slide ">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1727553" y="1462643"/>
            <a:ext cx="5380344" cy="1469211"/>
          </a:xfrm>
        </p:spPr>
        <p:txBody>
          <a:bodyPr/>
          <a:lstStyle>
            <a:lvl1pPr>
              <a:defRPr sz="1368">
                <a:latin typeface="+mn-lt"/>
              </a:defRPr>
            </a:lvl1pPr>
          </a:lstStyle>
          <a:p>
            <a:r>
              <a:rPr lang="en-US"/>
              <a:t>Click icon to add table</a:t>
            </a:r>
            <a:endParaRPr lang="en-GB"/>
          </a:p>
        </p:txBody>
      </p:sp>
      <p:sp>
        <p:nvSpPr>
          <p:cNvPr id="14" name="Text Placeholder 10">
            <a:extLst>
              <a:ext uri="{FF2B5EF4-FFF2-40B4-BE49-F238E27FC236}">
                <a16:creationId xmlns:a16="http://schemas.microsoft.com/office/drawing/2014/main" id="{C15E8621-8E19-4FB2-895B-CC9188E20DCA}"/>
              </a:ext>
            </a:extLst>
          </p:cNvPr>
          <p:cNvSpPr>
            <a:spLocks noGrp="1"/>
          </p:cNvSpPr>
          <p:nvPr>
            <p:ph type="body" sz="quarter" idx="35"/>
          </p:nvPr>
        </p:nvSpPr>
        <p:spPr>
          <a:xfrm>
            <a:off x="7360293" y="1462643"/>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8" name="Straight Connector 17">
            <a:extLst>
              <a:ext uri="{FF2B5EF4-FFF2-40B4-BE49-F238E27FC236}">
                <a16:creationId xmlns:a16="http://schemas.microsoft.com/office/drawing/2014/main" id="{FC5B427B-899B-49D3-ACE5-F978585641A2}"/>
              </a:ext>
            </a:extLst>
          </p:cNvPr>
          <p:cNvCxnSpPr/>
          <p:nvPr userDrawn="1"/>
        </p:nvCxnSpPr>
        <p:spPr>
          <a:xfrm>
            <a:off x="534589" y="3014161"/>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F77D600-2AA6-4E34-AE14-A2F74EAF244E}"/>
              </a:ext>
            </a:extLst>
          </p:cNvPr>
          <p:cNvCxnSpPr/>
          <p:nvPr userDrawn="1"/>
        </p:nvCxnSpPr>
        <p:spPr>
          <a:xfrm>
            <a:off x="524969" y="4641177"/>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7" name="Table Placeholder 4">
            <a:extLst>
              <a:ext uri="{FF2B5EF4-FFF2-40B4-BE49-F238E27FC236}">
                <a16:creationId xmlns:a16="http://schemas.microsoft.com/office/drawing/2014/main" id="{3ED09E52-A61C-41BC-9985-D5B30012BC30}"/>
              </a:ext>
            </a:extLst>
          </p:cNvPr>
          <p:cNvSpPr>
            <a:spLocks noGrp="1"/>
          </p:cNvSpPr>
          <p:nvPr>
            <p:ph type="tbl" sz="quarter" idx="44"/>
          </p:nvPr>
        </p:nvSpPr>
        <p:spPr>
          <a:xfrm>
            <a:off x="1719716" y="3086468"/>
            <a:ext cx="5380344" cy="1469211"/>
          </a:xfrm>
        </p:spPr>
        <p:txBody>
          <a:bodyPr/>
          <a:lstStyle>
            <a:lvl1pPr>
              <a:defRPr sz="1368">
                <a:latin typeface="+mn-lt"/>
              </a:defRPr>
            </a:lvl1pPr>
          </a:lstStyle>
          <a:p>
            <a:r>
              <a:rPr lang="en-US"/>
              <a:t>Click icon to add table</a:t>
            </a:r>
            <a:endParaRPr lang="en-GB"/>
          </a:p>
        </p:txBody>
      </p:sp>
      <p:sp>
        <p:nvSpPr>
          <p:cNvPr id="28" name="Text Placeholder 10">
            <a:extLst>
              <a:ext uri="{FF2B5EF4-FFF2-40B4-BE49-F238E27FC236}">
                <a16:creationId xmlns:a16="http://schemas.microsoft.com/office/drawing/2014/main" id="{05064B8F-B230-4F8B-B5E7-8EA0746F2101}"/>
              </a:ext>
            </a:extLst>
          </p:cNvPr>
          <p:cNvSpPr>
            <a:spLocks noGrp="1"/>
          </p:cNvSpPr>
          <p:nvPr>
            <p:ph type="body" sz="quarter" idx="45"/>
          </p:nvPr>
        </p:nvSpPr>
        <p:spPr>
          <a:xfrm>
            <a:off x="7352457" y="3083327"/>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29" name="Table Placeholder 4">
            <a:extLst>
              <a:ext uri="{FF2B5EF4-FFF2-40B4-BE49-F238E27FC236}">
                <a16:creationId xmlns:a16="http://schemas.microsoft.com/office/drawing/2014/main" id="{DD234E16-3F57-4FED-901E-CDA04832608C}"/>
              </a:ext>
            </a:extLst>
          </p:cNvPr>
          <p:cNvSpPr>
            <a:spLocks noGrp="1"/>
          </p:cNvSpPr>
          <p:nvPr>
            <p:ph type="tbl" sz="quarter" idx="46"/>
          </p:nvPr>
        </p:nvSpPr>
        <p:spPr>
          <a:xfrm>
            <a:off x="1727552" y="4710294"/>
            <a:ext cx="5380344" cy="1469211"/>
          </a:xfrm>
        </p:spPr>
        <p:txBody>
          <a:bodyPr/>
          <a:lstStyle>
            <a:lvl1pPr>
              <a:defRPr sz="1368">
                <a:latin typeface="+mn-lt"/>
              </a:defRPr>
            </a:lvl1pPr>
          </a:lstStyle>
          <a:p>
            <a:r>
              <a:rPr lang="en-US"/>
              <a:t>Click icon to add table</a:t>
            </a:r>
            <a:endParaRPr lang="en-GB"/>
          </a:p>
        </p:txBody>
      </p:sp>
      <p:sp>
        <p:nvSpPr>
          <p:cNvPr id="30" name="Text Placeholder 10">
            <a:extLst>
              <a:ext uri="{FF2B5EF4-FFF2-40B4-BE49-F238E27FC236}">
                <a16:creationId xmlns:a16="http://schemas.microsoft.com/office/drawing/2014/main" id="{9E970A86-D3E0-4265-BB10-7061DBC9F256}"/>
              </a:ext>
            </a:extLst>
          </p:cNvPr>
          <p:cNvSpPr>
            <a:spLocks noGrp="1"/>
          </p:cNvSpPr>
          <p:nvPr>
            <p:ph type="body" sz="quarter" idx="47"/>
          </p:nvPr>
        </p:nvSpPr>
        <p:spPr>
          <a:xfrm>
            <a:off x="7352457" y="4704011"/>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1" name="Text Placeholder 10">
            <a:extLst>
              <a:ext uri="{FF2B5EF4-FFF2-40B4-BE49-F238E27FC236}">
                <a16:creationId xmlns:a16="http://schemas.microsoft.com/office/drawing/2014/main" id="{32A8C374-DA9D-4717-92B7-9F392C378937}"/>
              </a:ext>
            </a:extLst>
          </p:cNvPr>
          <p:cNvSpPr>
            <a:spLocks noGrp="1"/>
          </p:cNvSpPr>
          <p:nvPr>
            <p:ph type="body" sz="quarter" idx="48"/>
          </p:nvPr>
        </p:nvSpPr>
        <p:spPr>
          <a:xfrm>
            <a:off x="503553" y="1454408"/>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2" name="Text Placeholder 10">
            <a:extLst>
              <a:ext uri="{FF2B5EF4-FFF2-40B4-BE49-F238E27FC236}">
                <a16:creationId xmlns:a16="http://schemas.microsoft.com/office/drawing/2014/main" id="{23CC6FF9-8905-4DFA-8865-7859AAE3AB94}"/>
              </a:ext>
            </a:extLst>
          </p:cNvPr>
          <p:cNvSpPr>
            <a:spLocks noGrp="1"/>
          </p:cNvSpPr>
          <p:nvPr>
            <p:ph type="body" sz="quarter" idx="49"/>
          </p:nvPr>
        </p:nvSpPr>
        <p:spPr>
          <a:xfrm>
            <a:off x="492910" y="3085920"/>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3" name="Text Placeholder 10">
            <a:extLst>
              <a:ext uri="{FF2B5EF4-FFF2-40B4-BE49-F238E27FC236}">
                <a16:creationId xmlns:a16="http://schemas.microsoft.com/office/drawing/2014/main" id="{D3AB9CFD-453C-4B43-9A3A-CEC07F605E1F}"/>
              </a:ext>
            </a:extLst>
          </p:cNvPr>
          <p:cNvSpPr>
            <a:spLocks noGrp="1"/>
          </p:cNvSpPr>
          <p:nvPr>
            <p:ph type="body" sz="quarter" idx="50"/>
          </p:nvPr>
        </p:nvSpPr>
        <p:spPr>
          <a:xfrm>
            <a:off x="521050" y="4704009"/>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9" name="Straight Connector 18">
            <a:extLst>
              <a:ext uri="{FF2B5EF4-FFF2-40B4-BE49-F238E27FC236}">
                <a16:creationId xmlns:a16="http://schemas.microsoft.com/office/drawing/2014/main" id="{9BAF8ADD-79D4-4F68-A6D9-F7602AA0B7F2}"/>
              </a:ext>
            </a:extLst>
          </p:cNvPr>
          <p:cNvCxnSpPr/>
          <p:nvPr userDrawn="1"/>
        </p:nvCxnSpPr>
        <p:spPr>
          <a:xfrm>
            <a:off x="523018" y="622411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ECDF8E1-9542-4AAD-A5BF-BF2C8A3D5FD4}"/>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6" name="Slide Number Placeholder 5">
            <a:extLst>
              <a:ext uri="{FF2B5EF4-FFF2-40B4-BE49-F238E27FC236}">
                <a16:creationId xmlns:a16="http://schemas.microsoft.com/office/drawing/2014/main" id="{9E2CF1D6-44FE-4CF7-B5B7-9099E81FDC5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4" name="Footer Placeholder 3">
            <a:extLst>
              <a:ext uri="{FF2B5EF4-FFF2-40B4-BE49-F238E27FC236}">
                <a16:creationId xmlns:a16="http://schemas.microsoft.com/office/drawing/2014/main" id="{DB61A391-F9EC-4CF5-9FD8-60888BB8836F}"/>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5" name="Picture 34">
            <a:extLst>
              <a:ext uri="{FF2B5EF4-FFF2-40B4-BE49-F238E27FC236}">
                <a16:creationId xmlns:a16="http://schemas.microsoft.com/office/drawing/2014/main" id="{8097AFA6-9FB4-45AE-9773-1ECEE7627FD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230205317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Table Slide - blu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0F9B7C7-8F97-4381-A42C-A57E95A96F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3" name="Table Placeholder 4">
            <a:extLst>
              <a:ext uri="{FF2B5EF4-FFF2-40B4-BE49-F238E27FC236}">
                <a16:creationId xmlns:a16="http://schemas.microsoft.com/office/drawing/2014/main" id="{DEC1C876-FDB0-4CED-959F-1D82817FFB89}"/>
              </a:ext>
            </a:extLst>
          </p:cNvPr>
          <p:cNvSpPr>
            <a:spLocks noGrp="1"/>
          </p:cNvSpPr>
          <p:nvPr>
            <p:ph type="tbl" sz="quarter" idx="42"/>
          </p:nvPr>
        </p:nvSpPr>
        <p:spPr>
          <a:xfrm>
            <a:off x="1727553" y="1462643"/>
            <a:ext cx="5380344" cy="1469211"/>
          </a:xfrm>
        </p:spPr>
        <p:txBody>
          <a:bodyPr/>
          <a:lstStyle>
            <a:lvl1pPr>
              <a:defRPr sz="1368">
                <a:latin typeface="+mn-lt"/>
              </a:defRPr>
            </a:lvl1pPr>
          </a:lstStyle>
          <a:p>
            <a:r>
              <a:rPr lang="en-US"/>
              <a:t>Click icon to add table</a:t>
            </a:r>
            <a:endParaRPr lang="en-GB"/>
          </a:p>
        </p:txBody>
      </p:sp>
      <p:sp>
        <p:nvSpPr>
          <p:cNvPr id="14" name="Text Placeholder 10">
            <a:extLst>
              <a:ext uri="{FF2B5EF4-FFF2-40B4-BE49-F238E27FC236}">
                <a16:creationId xmlns:a16="http://schemas.microsoft.com/office/drawing/2014/main" id="{C15E8621-8E19-4FB2-895B-CC9188E20DCA}"/>
              </a:ext>
            </a:extLst>
          </p:cNvPr>
          <p:cNvSpPr>
            <a:spLocks noGrp="1"/>
          </p:cNvSpPr>
          <p:nvPr>
            <p:ph type="body" sz="quarter" idx="35"/>
          </p:nvPr>
        </p:nvSpPr>
        <p:spPr>
          <a:xfrm>
            <a:off x="7360293" y="1462643"/>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8" name="Straight Connector 17">
            <a:extLst>
              <a:ext uri="{FF2B5EF4-FFF2-40B4-BE49-F238E27FC236}">
                <a16:creationId xmlns:a16="http://schemas.microsoft.com/office/drawing/2014/main" id="{FC5B427B-899B-49D3-ACE5-F978585641A2}"/>
              </a:ext>
            </a:extLst>
          </p:cNvPr>
          <p:cNvCxnSpPr/>
          <p:nvPr userDrawn="1"/>
        </p:nvCxnSpPr>
        <p:spPr>
          <a:xfrm>
            <a:off x="534589" y="3014161"/>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F77D600-2AA6-4E34-AE14-A2F74EAF244E}"/>
              </a:ext>
            </a:extLst>
          </p:cNvPr>
          <p:cNvCxnSpPr/>
          <p:nvPr userDrawn="1"/>
        </p:nvCxnSpPr>
        <p:spPr>
          <a:xfrm>
            <a:off x="524969" y="4641177"/>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7" name="Table Placeholder 4">
            <a:extLst>
              <a:ext uri="{FF2B5EF4-FFF2-40B4-BE49-F238E27FC236}">
                <a16:creationId xmlns:a16="http://schemas.microsoft.com/office/drawing/2014/main" id="{3ED09E52-A61C-41BC-9985-D5B30012BC30}"/>
              </a:ext>
            </a:extLst>
          </p:cNvPr>
          <p:cNvSpPr>
            <a:spLocks noGrp="1"/>
          </p:cNvSpPr>
          <p:nvPr>
            <p:ph type="tbl" sz="quarter" idx="44"/>
          </p:nvPr>
        </p:nvSpPr>
        <p:spPr>
          <a:xfrm>
            <a:off x="1719716" y="3086468"/>
            <a:ext cx="5380344" cy="1469211"/>
          </a:xfrm>
        </p:spPr>
        <p:txBody>
          <a:bodyPr/>
          <a:lstStyle>
            <a:lvl1pPr>
              <a:defRPr sz="1368">
                <a:latin typeface="+mn-lt"/>
              </a:defRPr>
            </a:lvl1pPr>
          </a:lstStyle>
          <a:p>
            <a:r>
              <a:rPr lang="en-US"/>
              <a:t>Click icon to add table</a:t>
            </a:r>
            <a:endParaRPr lang="en-GB"/>
          </a:p>
        </p:txBody>
      </p:sp>
      <p:sp>
        <p:nvSpPr>
          <p:cNvPr id="28" name="Text Placeholder 10">
            <a:extLst>
              <a:ext uri="{FF2B5EF4-FFF2-40B4-BE49-F238E27FC236}">
                <a16:creationId xmlns:a16="http://schemas.microsoft.com/office/drawing/2014/main" id="{05064B8F-B230-4F8B-B5E7-8EA0746F2101}"/>
              </a:ext>
            </a:extLst>
          </p:cNvPr>
          <p:cNvSpPr>
            <a:spLocks noGrp="1"/>
          </p:cNvSpPr>
          <p:nvPr>
            <p:ph type="body" sz="quarter" idx="45"/>
          </p:nvPr>
        </p:nvSpPr>
        <p:spPr>
          <a:xfrm>
            <a:off x="7352457" y="3083327"/>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29" name="Table Placeholder 4">
            <a:extLst>
              <a:ext uri="{FF2B5EF4-FFF2-40B4-BE49-F238E27FC236}">
                <a16:creationId xmlns:a16="http://schemas.microsoft.com/office/drawing/2014/main" id="{DD234E16-3F57-4FED-901E-CDA04832608C}"/>
              </a:ext>
            </a:extLst>
          </p:cNvPr>
          <p:cNvSpPr>
            <a:spLocks noGrp="1"/>
          </p:cNvSpPr>
          <p:nvPr>
            <p:ph type="tbl" sz="quarter" idx="46"/>
          </p:nvPr>
        </p:nvSpPr>
        <p:spPr>
          <a:xfrm>
            <a:off x="1727552" y="4710294"/>
            <a:ext cx="5380344" cy="1469211"/>
          </a:xfrm>
        </p:spPr>
        <p:txBody>
          <a:bodyPr/>
          <a:lstStyle>
            <a:lvl1pPr>
              <a:defRPr sz="1368">
                <a:latin typeface="+mn-lt"/>
              </a:defRPr>
            </a:lvl1pPr>
          </a:lstStyle>
          <a:p>
            <a:r>
              <a:rPr lang="en-US"/>
              <a:t>Click icon to add table</a:t>
            </a:r>
            <a:endParaRPr lang="en-GB"/>
          </a:p>
        </p:txBody>
      </p:sp>
      <p:sp>
        <p:nvSpPr>
          <p:cNvPr id="30" name="Text Placeholder 10">
            <a:extLst>
              <a:ext uri="{FF2B5EF4-FFF2-40B4-BE49-F238E27FC236}">
                <a16:creationId xmlns:a16="http://schemas.microsoft.com/office/drawing/2014/main" id="{9E970A86-D3E0-4265-BB10-7061DBC9F256}"/>
              </a:ext>
            </a:extLst>
          </p:cNvPr>
          <p:cNvSpPr>
            <a:spLocks noGrp="1"/>
          </p:cNvSpPr>
          <p:nvPr>
            <p:ph type="body" sz="quarter" idx="47"/>
          </p:nvPr>
        </p:nvSpPr>
        <p:spPr>
          <a:xfrm>
            <a:off x="7352457" y="4704011"/>
            <a:ext cx="4297118" cy="1493772"/>
          </a:xfrm>
          <a:solidFill>
            <a:schemeClr val="bg2"/>
          </a:solidFill>
        </p:spPr>
        <p:txBody>
          <a:bodyPr lIns="72000" tIns="72000" rIns="36000" bIns="36000"/>
          <a:lstStyle>
            <a:lvl1pPr marL="141204" indent="-108618">
              <a:lnSpc>
                <a:spcPts val="1482"/>
              </a:lnSpc>
              <a:spcAft>
                <a:spcPts val="342"/>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1" name="Text Placeholder 10">
            <a:extLst>
              <a:ext uri="{FF2B5EF4-FFF2-40B4-BE49-F238E27FC236}">
                <a16:creationId xmlns:a16="http://schemas.microsoft.com/office/drawing/2014/main" id="{32A8C374-DA9D-4717-92B7-9F392C378937}"/>
              </a:ext>
            </a:extLst>
          </p:cNvPr>
          <p:cNvSpPr>
            <a:spLocks noGrp="1"/>
          </p:cNvSpPr>
          <p:nvPr>
            <p:ph type="body" sz="quarter" idx="48"/>
          </p:nvPr>
        </p:nvSpPr>
        <p:spPr>
          <a:xfrm>
            <a:off x="503553" y="1454408"/>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2" name="Text Placeholder 10">
            <a:extLst>
              <a:ext uri="{FF2B5EF4-FFF2-40B4-BE49-F238E27FC236}">
                <a16:creationId xmlns:a16="http://schemas.microsoft.com/office/drawing/2014/main" id="{23CC6FF9-8905-4DFA-8865-7859AAE3AB94}"/>
              </a:ext>
            </a:extLst>
          </p:cNvPr>
          <p:cNvSpPr>
            <a:spLocks noGrp="1"/>
          </p:cNvSpPr>
          <p:nvPr>
            <p:ph type="body" sz="quarter" idx="49"/>
          </p:nvPr>
        </p:nvSpPr>
        <p:spPr>
          <a:xfrm>
            <a:off x="492910" y="3085920"/>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33" name="Text Placeholder 10">
            <a:extLst>
              <a:ext uri="{FF2B5EF4-FFF2-40B4-BE49-F238E27FC236}">
                <a16:creationId xmlns:a16="http://schemas.microsoft.com/office/drawing/2014/main" id="{D3AB9CFD-453C-4B43-9A3A-CEC07F605E1F}"/>
              </a:ext>
            </a:extLst>
          </p:cNvPr>
          <p:cNvSpPr>
            <a:spLocks noGrp="1"/>
          </p:cNvSpPr>
          <p:nvPr>
            <p:ph type="body" sz="quarter" idx="50"/>
          </p:nvPr>
        </p:nvSpPr>
        <p:spPr>
          <a:xfrm>
            <a:off x="521050" y="4704009"/>
            <a:ext cx="1109013" cy="1110391"/>
          </a:xfrm>
          <a:noFill/>
        </p:spPr>
        <p:txBody>
          <a:bodyPr lIns="72000" tIns="72000" rIns="36000" bIns="36000" anchor="ctr"/>
          <a:lstStyle>
            <a:lvl1pPr marL="32586" indent="0">
              <a:lnSpc>
                <a:spcPts val="1368"/>
              </a:lnSpc>
              <a:spcAft>
                <a:spcPts val="228"/>
              </a:spcAft>
              <a:buClr>
                <a:schemeClr val="accent1"/>
              </a:buClr>
              <a:buFont typeface="Arial" panose="020B0604020202020204" pitchFamily="34" charset="0"/>
              <a:buNone/>
              <a:defRPr sz="1198">
                <a:solidFill>
                  <a:schemeClr val="bg1"/>
                </a:solidFill>
                <a:latin typeface="+mj-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cxnSp>
        <p:nvCxnSpPr>
          <p:cNvPr id="19" name="Straight Connector 18">
            <a:extLst>
              <a:ext uri="{FF2B5EF4-FFF2-40B4-BE49-F238E27FC236}">
                <a16:creationId xmlns:a16="http://schemas.microsoft.com/office/drawing/2014/main" id="{9BAF8ADD-79D4-4F68-A6D9-F7602AA0B7F2}"/>
              </a:ext>
            </a:extLst>
          </p:cNvPr>
          <p:cNvCxnSpPr/>
          <p:nvPr userDrawn="1"/>
        </p:nvCxnSpPr>
        <p:spPr>
          <a:xfrm>
            <a:off x="523018" y="6224115"/>
            <a:ext cx="11133464" cy="0"/>
          </a:xfrm>
          <a:prstGeom prst="line">
            <a:avLst/>
          </a:prstGeom>
          <a:ln w="12700" cap="rnd">
            <a:solidFill>
              <a:schemeClr val="bg2">
                <a:lumMod val="9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E8E51B5-9E40-45A7-AA83-8234DAF1F169}"/>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0BEA76DC-3E7D-473B-8EB8-4DCE6B400CCA}"/>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24" name="Footer Placeholder 3">
            <a:extLst>
              <a:ext uri="{FF2B5EF4-FFF2-40B4-BE49-F238E27FC236}">
                <a16:creationId xmlns:a16="http://schemas.microsoft.com/office/drawing/2014/main" id="{DD1A3847-BB35-48C7-AC2B-EF5C173FDA7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25" name="Picture 24">
            <a:extLst>
              <a:ext uri="{FF2B5EF4-FFF2-40B4-BE49-F238E27FC236}">
                <a16:creationId xmlns:a16="http://schemas.microsoft.com/office/drawing/2014/main" id="{0DF0FB8C-068F-46CC-ACDB-5D4BFC18DCF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40332218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rogress ">
    <p:spTree>
      <p:nvGrpSpPr>
        <p:cNvPr id="1" name=""/>
        <p:cNvGrpSpPr/>
        <p:nvPr/>
      </p:nvGrpSpPr>
      <p:grpSpPr>
        <a:xfrm>
          <a:off x="0" y="0"/>
          <a:ext cx="0" cy="0"/>
          <a:chOff x="0" y="0"/>
          <a:chExt cx="0" cy="0"/>
        </a:xfrm>
      </p:grpSpPr>
      <p:sp>
        <p:nvSpPr>
          <p:cNvPr id="86" name="Callout: Down Arrow 85">
            <a:extLst>
              <a:ext uri="{FF2B5EF4-FFF2-40B4-BE49-F238E27FC236}">
                <a16:creationId xmlns:a16="http://schemas.microsoft.com/office/drawing/2014/main" id="{1D11F2A8-A369-43DC-AD74-B2FEB5784890}"/>
              </a:ext>
            </a:extLst>
          </p:cNvPr>
          <p:cNvSpPr/>
          <p:nvPr userDrawn="1"/>
        </p:nvSpPr>
        <p:spPr>
          <a:xfrm>
            <a:off x="6178871" y="3954843"/>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87" name="Callout: Down Arrow 86">
            <a:extLst>
              <a:ext uri="{FF2B5EF4-FFF2-40B4-BE49-F238E27FC236}">
                <a16:creationId xmlns:a16="http://schemas.microsoft.com/office/drawing/2014/main" id="{136C00C4-4FB8-4DBE-BDED-9599743FB8FE}"/>
              </a:ext>
            </a:extLst>
          </p:cNvPr>
          <p:cNvSpPr/>
          <p:nvPr userDrawn="1"/>
        </p:nvSpPr>
        <p:spPr>
          <a:xfrm>
            <a:off x="528886" y="3956697"/>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88" name="TextBox 87">
            <a:extLst>
              <a:ext uri="{FF2B5EF4-FFF2-40B4-BE49-F238E27FC236}">
                <a16:creationId xmlns:a16="http://schemas.microsoft.com/office/drawing/2014/main" id="{CCC2A9C4-52C1-4219-945D-586095C9F66B}"/>
              </a:ext>
            </a:extLst>
          </p:cNvPr>
          <p:cNvSpPr txBox="1"/>
          <p:nvPr userDrawn="1"/>
        </p:nvSpPr>
        <p:spPr>
          <a:xfrm>
            <a:off x="8826371" y="4303348"/>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89" name="Text Placeholder 4">
            <a:extLst>
              <a:ext uri="{FF2B5EF4-FFF2-40B4-BE49-F238E27FC236}">
                <a16:creationId xmlns:a16="http://schemas.microsoft.com/office/drawing/2014/main" id="{F31819BF-9A7D-4294-AC81-8E581ED52FEA}"/>
              </a:ext>
            </a:extLst>
          </p:cNvPr>
          <p:cNvSpPr>
            <a:spLocks noGrp="1"/>
          </p:cNvSpPr>
          <p:nvPr>
            <p:ph type="body" sz="quarter" idx="39"/>
          </p:nvPr>
        </p:nvSpPr>
        <p:spPr>
          <a:xfrm>
            <a:off x="6257829" y="3997713"/>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90" name="TextBox 89">
            <a:extLst>
              <a:ext uri="{FF2B5EF4-FFF2-40B4-BE49-F238E27FC236}">
                <a16:creationId xmlns:a16="http://schemas.microsoft.com/office/drawing/2014/main" id="{13FAAB4F-36D8-4DDC-97EF-18AB065BBDD9}"/>
              </a:ext>
            </a:extLst>
          </p:cNvPr>
          <p:cNvSpPr txBox="1"/>
          <p:nvPr userDrawn="1"/>
        </p:nvSpPr>
        <p:spPr>
          <a:xfrm>
            <a:off x="3176386" y="4304656"/>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91" name="Text Placeholder 4">
            <a:extLst>
              <a:ext uri="{FF2B5EF4-FFF2-40B4-BE49-F238E27FC236}">
                <a16:creationId xmlns:a16="http://schemas.microsoft.com/office/drawing/2014/main" id="{CD81DC8A-BC35-4D70-ABCA-FCC1D5585D0D}"/>
              </a:ext>
            </a:extLst>
          </p:cNvPr>
          <p:cNvSpPr>
            <a:spLocks noGrp="1"/>
          </p:cNvSpPr>
          <p:nvPr>
            <p:ph type="body" sz="quarter" idx="40"/>
          </p:nvPr>
        </p:nvSpPr>
        <p:spPr>
          <a:xfrm>
            <a:off x="607844" y="3999567"/>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4" name="Callout: Down Arrow 3">
            <a:extLst>
              <a:ext uri="{FF2B5EF4-FFF2-40B4-BE49-F238E27FC236}">
                <a16:creationId xmlns:a16="http://schemas.microsoft.com/office/drawing/2014/main" id="{208CC9C4-CF95-41AE-BE82-BF0485FBF836}"/>
              </a:ext>
            </a:extLst>
          </p:cNvPr>
          <p:cNvSpPr/>
          <p:nvPr userDrawn="1"/>
        </p:nvSpPr>
        <p:spPr>
          <a:xfrm>
            <a:off x="6170030" y="1482484"/>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8" name="Callout: Down Arrow 57">
            <a:extLst>
              <a:ext uri="{FF2B5EF4-FFF2-40B4-BE49-F238E27FC236}">
                <a16:creationId xmlns:a16="http://schemas.microsoft.com/office/drawing/2014/main" id="{937D7B1F-C5C7-42D8-8AAE-A567E8E5B136}"/>
              </a:ext>
            </a:extLst>
          </p:cNvPr>
          <p:cNvSpPr/>
          <p:nvPr userDrawn="1"/>
        </p:nvSpPr>
        <p:spPr>
          <a:xfrm>
            <a:off x="520046" y="1484338"/>
            <a:ext cx="5505899" cy="564745"/>
          </a:xfrm>
          <a:prstGeom prst="downArrowCallout">
            <a:avLst>
              <a:gd name="adj1" fmla="val 71731"/>
              <a:gd name="adj2" fmla="val 35866"/>
              <a:gd name="adj3" fmla="val 25000"/>
              <a:gd name="adj4" fmla="val 75000"/>
            </a:avLst>
          </a:prstGeom>
          <a:gradFill>
            <a:gsLst>
              <a:gs pos="0">
                <a:srgbClr val="008260"/>
              </a:gs>
              <a:gs pos="100000">
                <a:srgbClr val="76B664"/>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3" name="TextBox 2">
            <a:extLst>
              <a:ext uri="{FF2B5EF4-FFF2-40B4-BE49-F238E27FC236}">
                <a16:creationId xmlns:a16="http://schemas.microsoft.com/office/drawing/2014/main" id="{2D64F89E-573F-4B53-B2F4-9B29D20C4263}"/>
              </a:ext>
            </a:extLst>
          </p:cNvPr>
          <p:cNvSpPr txBox="1"/>
          <p:nvPr userDrawn="1"/>
        </p:nvSpPr>
        <p:spPr>
          <a:xfrm>
            <a:off x="8817530" y="1830990"/>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35" name="Text Placeholder 4">
            <a:extLst>
              <a:ext uri="{FF2B5EF4-FFF2-40B4-BE49-F238E27FC236}">
                <a16:creationId xmlns:a16="http://schemas.microsoft.com/office/drawing/2014/main" id="{2F78FA14-9B01-4F39-83F3-04C43AFA833F}"/>
              </a:ext>
            </a:extLst>
          </p:cNvPr>
          <p:cNvSpPr>
            <a:spLocks noGrp="1"/>
          </p:cNvSpPr>
          <p:nvPr>
            <p:ph type="body" sz="quarter" idx="18"/>
          </p:nvPr>
        </p:nvSpPr>
        <p:spPr>
          <a:xfrm>
            <a:off x="6248988" y="1525355"/>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80" name="Text Placeholder 4">
            <a:extLst>
              <a:ext uri="{FF2B5EF4-FFF2-40B4-BE49-F238E27FC236}">
                <a16:creationId xmlns:a16="http://schemas.microsoft.com/office/drawing/2014/main" id="{318E22B0-F05C-41A6-9F2B-82A695147315}"/>
              </a:ext>
            </a:extLst>
          </p:cNvPr>
          <p:cNvSpPr>
            <a:spLocks noGrp="1"/>
          </p:cNvSpPr>
          <p:nvPr>
            <p:ph type="body" sz="quarter" idx="33" hasCustomPrompt="1"/>
          </p:nvPr>
        </p:nvSpPr>
        <p:spPr>
          <a:xfrm>
            <a:off x="6304477" y="406334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4.</a:t>
            </a:r>
            <a:endParaRPr lang="en-GB"/>
          </a:p>
        </p:txBody>
      </p:sp>
      <p:sp>
        <p:nvSpPr>
          <p:cNvPr id="81" name="Text Placeholder 4">
            <a:extLst>
              <a:ext uri="{FF2B5EF4-FFF2-40B4-BE49-F238E27FC236}">
                <a16:creationId xmlns:a16="http://schemas.microsoft.com/office/drawing/2014/main" id="{A9783116-32B0-41C7-A297-7D37275A0B59}"/>
              </a:ext>
            </a:extLst>
          </p:cNvPr>
          <p:cNvSpPr>
            <a:spLocks noGrp="1"/>
          </p:cNvSpPr>
          <p:nvPr>
            <p:ph type="body" sz="quarter" idx="34" hasCustomPrompt="1"/>
          </p:nvPr>
        </p:nvSpPr>
        <p:spPr>
          <a:xfrm>
            <a:off x="653347" y="159555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1.</a:t>
            </a:r>
            <a:endParaRPr lang="en-GB"/>
          </a:p>
        </p:txBody>
      </p:sp>
      <p:sp>
        <p:nvSpPr>
          <p:cNvPr id="82" name="Text Placeholder 4">
            <a:extLst>
              <a:ext uri="{FF2B5EF4-FFF2-40B4-BE49-F238E27FC236}">
                <a16:creationId xmlns:a16="http://schemas.microsoft.com/office/drawing/2014/main" id="{01D86BDC-FE24-4585-A065-476807499D2B}"/>
              </a:ext>
            </a:extLst>
          </p:cNvPr>
          <p:cNvSpPr>
            <a:spLocks noGrp="1"/>
          </p:cNvSpPr>
          <p:nvPr>
            <p:ph type="body" sz="quarter" idx="35" hasCustomPrompt="1"/>
          </p:nvPr>
        </p:nvSpPr>
        <p:spPr>
          <a:xfrm>
            <a:off x="653347" y="406334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3.</a:t>
            </a:r>
            <a:endParaRPr lang="en-GB"/>
          </a:p>
        </p:txBody>
      </p:sp>
      <p:sp>
        <p:nvSpPr>
          <p:cNvPr id="60" name="TextBox 59">
            <a:extLst>
              <a:ext uri="{FF2B5EF4-FFF2-40B4-BE49-F238E27FC236}">
                <a16:creationId xmlns:a16="http://schemas.microsoft.com/office/drawing/2014/main" id="{D943A7A7-77FC-4F64-9E09-C35F30FC7FEE}"/>
              </a:ext>
            </a:extLst>
          </p:cNvPr>
          <p:cNvSpPr txBox="1"/>
          <p:nvPr userDrawn="1"/>
        </p:nvSpPr>
        <p:spPr>
          <a:xfrm>
            <a:off x="3167545" y="1832298"/>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1" name="Text Placeholder 4">
            <a:extLst>
              <a:ext uri="{FF2B5EF4-FFF2-40B4-BE49-F238E27FC236}">
                <a16:creationId xmlns:a16="http://schemas.microsoft.com/office/drawing/2014/main" id="{541BE6E5-EC52-4F80-BBAF-313C7784D542}"/>
              </a:ext>
            </a:extLst>
          </p:cNvPr>
          <p:cNvSpPr>
            <a:spLocks noGrp="1"/>
          </p:cNvSpPr>
          <p:nvPr>
            <p:ph type="body" sz="quarter" idx="37"/>
          </p:nvPr>
        </p:nvSpPr>
        <p:spPr>
          <a:xfrm>
            <a:off x="599003" y="1527209"/>
            <a:ext cx="5294968" cy="309458"/>
          </a:xfrm>
        </p:spPr>
        <p:txBody>
          <a:bodyPr anchor="ctr"/>
          <a:lstStyle>
            <a:lvl1pPr algn="ctr">
              <a:defRPr sz="171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2" name="Text Placeholder 4">
            <a:extLst>
              <a:ext uri="{FF2B5EF4-FFF2-40B4-BE49-F238E27FC236}">
                <a16:creationId xmlns:a16="http://schemas.microsoft.com/office/drawing/2014/main" id="{B1CF652E-55E5-40D0-A90A-01B7181170C7}"/>
              </a:ext>
            </a:extLst>
          </p:cNvPr>
          <p:cNvSpPr>
            <a:spLocks noGrp="1"/>
          </p:cNvSpPr>
          <p:nvPr>
            <p:ph type="body" sz="quarter" idx="38" hasCustomPrompt="1"/>
          </p:nvPr>
        </p:nvSpPr>
        <p:spPr>
          <a:xfrm>
            <a:off x="6304477" y="1595555"/>
            <a:ext cx="246307" cy="195951"/>
          </a:xfrm>
          <a:prstGeom prst="ellipse">
            <a:avLst/>
          </a:prstGeom>
          <a:solidFill>
            <a:schemeClr val="accent4"/>
          </a:solidFill>
          <a:ln>
            <a:noFill/>
          </a:ln>
        </p:spPr>
        <p:txBody>
          <a:bodyPr anchor="ctr"/>
          <a:lstStyle>
            <a:lvl1pPr algn="ctr">
              <a:lnSpc>
                <a:spcPct val="100000"/>
              </a:lnSpc>
              <a:defRPr sz="1255">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2.</a:t>
            </a:r>
            <a:endParaRPr lang="en-GB"/>
          </a:p>
        </p:txBody>
      </p:sp>
      <p:sp>
        <p:nvSpPr>
          <p:cNvPr id="92" name="Text Placeholder 10">
            <a:extLst>
              <a:ext uri="{FF2B5EF4-FFF2-40B4-BE49-F238E27FC236}">
                <a16:creationId xmlns:a16="http://schemas.microsoft.com/office/drawing/2014/main" id="{CBF38BC5-8020-4E3F-ACF9-05E51AA079F5}"/>
              </a:ext>
            </a:extLst>
          </p:cNvPr>
          <p:cNvSpPr>
            <a:spLocks noGrp="1"/>
          </p:cNvSpPr>
          <p:nvPr>
            <p:ph type="body" sz="quarter" idx="36"/>
          </p:nvPr>
        </p:nvSpPr>
        <p:spPr>
          <a:xfrm>
            <a:off x="542467" y="2063452"/>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11" name="Picture Placeholder 10">
            <a:extLst>
              <a:ext uri="{FF2B5EF4-FFF2-40B4-BE49-F238E27FC236}">
                <a16:creationId xmlns:a16="http://schemas.microsoft.com/office/drawing/2014/main" id="{FA4936D4-99A8-4B7F-8309-D4989ED361FE}"/>
              </a:ext>
            </a:extLst>
          </p:cNvPr>
          <p:cNvSpPr>
            <a:spLocks noGrp="1"/>
          </p:cNvSpPr>
          <p:nvPr>
            <p:ph type="pic" sz="quarter" idx="42"/>
          </p:nvPr>
        </p:nvSpPr>
        <p:spPr>
          <a:xfrm>
            <a:off x="3258986" y="2070347"/>
            <a:ext cx="2763700" cy="1404738"/>
          </a:xfrm>
        </p:spPr>
        <p:txBody>
          <a:bodyPr anchor="ctr"/>
          <a:lstStyle>
            <a:lvl1pPr algn="ctr">
              <a:defRPr sz="1597">
                <a:latin typeface="+mn-lt"/>
              </a:defRPr>
            </a:lvl1pPr>
          </a:lstStyle>
          <a:p>
            <a:r>
              <a:rPr lang="en-US"/>
              <a:t>Click icon to add picture</a:t>
            </a:r>
            <a:endParaRPr lang="en-GB"/>
          </a:p>
        </p:txBody>
      </p:sp>
      <p:sp>
        <p:nvSpPr>
          <p:cNvPr id="94" name="Text Placeholder 10">
            <a:extLst>
              <a:ext uri="{FF2B5EF4-FFF2-40B4-BE49-F238E27FC236}">
                <a16:creationId xmlns:a16="http://schemas.microsoft.com/office/drawing/2014/main" id="{B86E6E54-0CD7-4ED7-89BF-8DCD1C7EF7E5}"/>
              </a:ext>
            </a:extLst>
          </p:cNvPr>
          <p:cNvSpPr>
            <a:spLocks noGrp="1"/>
          </p:cNvSpPr>
          <p:nvPr>
            <p:ph type="body" sz="quarter" idx="43"/>
          </p:nvPr>
        </p:nvSpPr>
        <p:spPr>
          <a:xfrm>
            <a:off x="542467" y="4545326"/>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95" name="Picture Placeholder 10">
            <a:extLst>
              <a:ext uri="{FF2B5EF4-FFF2-40B4-BE49-F238E27FC236}">
                <a16:creationId xmlns:a16="http://schemas.microsoft.com/office/drawing/2014/main" id="{B969E0F0-9B9B-411F-B394-8D0672753630}"/>
              </a:ext>
            </a:extLst>
          </p:cNvPr>
          <p:cNvSpPr>
            <a:spLocks noGrp="1"/>
          </p:cNvSpPr>
          <p:nvPr>
            <p:ph type="pic" sz="quarter" idx="44"/>
          </p:nvPr>
        </p:nvSpPr>
        <p:spPr>
          <a:xfrm>
            <a:off x="3258986" y="4552221"/>
            <a:ext cx="2763700" cy="1404738"/>
          </a:xfrm>
        </p:spPr>
        <p:txBody>
          <a:bodyPr anchor="ctr"/>
          <a:lstStyle>
            <a:lvl1pPr algn="ctr">
              <a:defRPr sz="1597">
                <a:latin typeface="+mn-lt"/>
              </a:defRPr>
            </a:lvl1pPr>
          </a:lstStyle>
          <a:p>
            <a:r>
              <a:rPr lang="en-US"/>
              <a:t>Click icon to add picture</a:t>
            </a:r>
            <a:endParaRPr lang="en-GB"/>
          </a:p>
        </p:txBody>
      </p:sp>
      <p:sp>
        <p:nvSpPr>
          <p:cNvPr id="96" name="Text Placeholder 10">
            <a:extLst>
              <a:ext uri="{FF2B5EF4-FFF2-40B4-BE49-F238E27FC236}">
                <a16:creationId xmlns:a16="http://schemas.microsoft.com/office/drawing/2014/main" id="{A1824E8F-2DED-4CD8-9DAE-DCB869D3EBEF}"/>
              </a:ext>
            </a:extLst>
          </p:cNvPr>
          <p:cNvSpPr>
            <a:spLocks noGrp="1"/>
          </p:cNvSpPr>
          <p:nvPr>
            <p:ph type="body" sz="quarter" idx="45"/>
          </p:nvPr>
        </p:nvSpPr>
        <p:spPr>
          <a:xfrm>
            <a:off x="6178870" y="2065139"/>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97" name="Picture Placeholder 10">
            <a:extLst>
              <a:ext uri="{FF2B5EF4-FFF2-40B4-BE49-F238E27FC236}">
                <a16:creationId xmlns:a16="http://schemas.microsoft.com/office/drawing/2014/main" id="{8F57F909-FD34-4CFC-8CC4-25AD145B60C5}"/>
              </a:ext>
            </a:extLst>
          </p:cNvPr>
          <p:cNvSpPr>
            <a:spLocks noGrp="1"/>
          </p:cNvSpPr>
          <p:nvPr>
            <p:ph type="pic" sz="quarter" idx="46"/>
          </p:nvPr>
        </p:nvSpPr>
        <p:spPr>
          <a:xfrm>
            <a:off x="8895391" y="2072034"/>
            <a:ext cx="2763700" cy="1404738"/>
          </a:xfrm>
        </p:spPr>
        <p:txBody>
          <a:bodyPr anchor="ctr"/>
          <a:lstStyle>
            <a:lvl1pPr algn="ctr">
              <a:defRPr sz="1597">
                <a:latin typeface="+mn-lt"/>
              </a:defRPr>
            </a:lvl1pPr>
          </a:lstStyle>
          <a:p>
            <a:r>
              <a:rPr lang="en-US"/>
              <a:t>Click icon to add picture</a:t>
            </a:r>
            <a:endParaRPr lang="en-GB"/>
          </a:p>
        </p:txBody>
      </p:sp>
      <p:sp>
        <p:nvSpPr>
          <p:cNvPr id="98" name="Text Placeholder 10">
            <a:extLst>
              <a:ext uri="{FF2B5EF4-FFF2-40B4-BE49-F238E27FC236}">
                <a16:creationId xmlns:a16="http://schemas.microsoft.com/office/drawing/2014/main" id="{2CDEA399-DC0F-4297-8F5E-B4A176B9A8BF}"/>
              </a:ext>
            </a:extLst>
          </p:cNvPr>
          <p:cNvSpPr>
            <a:spLocks noGrp="1"/>
          </p:cNvSpPr>
          <p:nvPr>
            <p:ph type="body" sz="quarter" idx="47"/>
          </p:nvPr>
        </p:nvSpPr>
        <p:spPr>
          <a:xfrm>
            <a:off x="6178870" y="4547012"/>
            <a:ext cx="2716519" cy="1411764"/>
          </a:xfrm>
          <a:solidFill>
            <a:schemeClr val="bg2"/>
          </a:solidFill>
        </p:spPr>
        <p:txBody>
          <a:bodyPr lIns="72000" tIns="72000" rIns="36000" bIns="36000"/>
          <a:lstStyle>
            <a:lvl1pPr marL="141204" indent="-108618">
              <a:lnSpc>
                <a:spcPts val="1505"/>
              </a:lnSpc>
              <a:spcAft>
                <a:spcPts val="456"/>
              </a:spcAft>
              <a:buClr>
                <a:schemeClr val="accent1"/>
              </a:buClr>
              <a:buFont typeface="Arial" panose="020B0604020202020204" pitchFamily="34" charset="0"/>
              <a:buChar char="•"/>
              <a:defRPr sz="1255">
                <a:solidFill>
                  <a:srgbClr val="646464"/>
                </a:solidFill>
                <a:latin typeface="+mn-lt"/>
              </a:defRPr>
            </a:lvl1pPr>
            <a:lvl2pPr marL="238960" indent="-126721">
              <a:defRPr sz="1482">
                <a:solidFill>
                  <a:srgbClr val="646464"/>
                </a:solidFill>
              </a:defRPr>
            </a:lvl2pPr>
            <a:lvl3pPr marL="238960" indent="-126721">
              <a:defRPr sz="1482">
                <a:solidFill>
                  <a:srgbClr val="646464"/>
                </a:solidFill>
              </a:defRPr>
            </a:lvl3pPr>
            <a:lvl4pPr marL="238960" indent="-126721">
              <a:defRPr sz="1482">
                <a:solidFill>
                  <a:srgbClr val="646464"/>
                </a:solidFill>
              </a:defRPr>
            </a:lvl4pPr>
            <a:lvl5pPr marL="238960" indent="-126721">
              <a:defRPr/>
            </a:lvl5pPr>
          </a:lstStyle>
          <a:p>
            <a:pPr lvl="0"/>
            <a:r>
              <a:rPr lang="en-US"/>
              <a:t>Click to edit Master text styles</a:t>
            </a:r>
          </a:p>
        </p:txBody>
      </p:sp>
      <p:sp>
        <p:nvSpPr>
          <p:cNvPr id="99" name="Picture Placeholder 10">
            <a:extLst>
              <a:ext uri="{FF2B5EF4-FFF2-40B4-BE49-F238E27FC236}">
                <a16:creationId xmlns:a16="http://schemas.microsoft.com/office/drawing/2014/main" id="{D66C3CF7-0050-4C32-928F-863C2200C781}"/>
              </a:ext>
            </a:extLst>
          </p:cNvPr>
          <p:cNvSpPr>
            <a:spLocks noGrp="1"/>
          </p:cNvSpPr>
          <p:nvPr>
            <p:ph type="pic" sz="quarter" idx="48"/>
          </p:nvPr>
        </p:nvSpPr>
        <p:spPr>
          <a:xfrm>
            <a:off x="8895391" y="4553907"/>
            <a:ext cx="2763700" cy="1404738"/>
          </a:xfrm>
        </p:spPr>
        <p:txBody>
          <a:bodyPr anchor="ctr"/>
          <a:lstStyle>
            <a:lvl1pPr algn="ctr">
              <a:defRPr sz="1597">
                <a:latin typeface="+mn-lt"/>
              </a:defRPr>
            </a:lvl1pPr>
          </a:lstStyle>
          <a:p>
            <a:r>
              <a:rPr lang="en-US"/>
              <a:t>Click icon to add picture</a:t>
            </a:r>
            <a:endParaRPr lang="en-GB"/>
          </a:p>
        </p:txBody>
      </p:sp>
      <p:cxnSp>
        <p:nvCxnSpPr>
          <p:cNvPr id="33" name="Straight Connector 32">
            <a:extLst>
              <a:ext uri="{FF2B5EF4-FFF2-40B4-BE49-F238E27FC236}">
                <a16:creationId xmlns:a16="http://schemas.microsoft.com/office/drawing/2014/main" id="{955130E4-AFCC-4C98-985A-6E801A6A5707}"/>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4" name="Slide Number Placeholder 5">
            <a:extLst>
              <a:ext uri="{FF2B5EF4-FFF2-40B4-BE49-F238E27FC236}">
                <a16:creationId xmlns:a16="http://schemas.microsoft.com/office/drawing/2014/main" id="{7BC6B5CE-6085-4B38-B497-B14880748FF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6" name="Footer Placeholder 3">
            <a:extLst>
              <a:ext uri="{FF2B5EF4-FFF2-40B4-BE49-F238E27FC236}">
                <a16:creationId xmlns:a16="http://schemas.microsoft.com/office/drawing/2014/main" id="{BBDD7491-6059-4C25-AD80-827639F52613}"/>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7" name="Picture 36">
            <a:extLst>
              <a:ext uri="{FF2B5EF4-FFF2-40B4-BE49-F238E27FC236}">
                <a16:creationId xmlns:a16="http://schemas.microsoft.com/office/drawing/2014/main" id="{1749C9E1-03B4-4AEB-8C8E-11ED50FF60E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5114091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Notic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68BE18-FC49-4FA9-B7D4-89006FA530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 y="0"/>
            <a:ext cx="12191261" cy="1108248"/>
          </a:xfrm>
          <a:prstGeom prst="rect">
            <a:avLst/>
          </a:prstGeom>
        </p:spPr>
      </p:pic>
      <p:sp>
        <p:nvSpPr>
          <p:cNvPr id="3" name="Content Placeholder 2"/>
          <p:cNvSpPr>
            <a:spLocks noGrp="1"/>
          </p:cNvSpPr>
          <p:nvPr>
            <p:ph idx="1"/>
          </p:nvPr>
        </p:nvSpPr>
        <p:spPr>
          <a:xfrm>
            <a:off x="525524" y="1479360"/>
            <a:ext cx="5480434"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E032B461-934F-4A06-BE39-B61314F66191}"/>
              </a:ext>
            </a:extLst>
          </p:cNvPr>
          <p:cNvSpPr>
            <a:spLocks noGrp="1"/>
          </p:cNvSpPr>
          <p:nvPr>
            <p:ph idx="13"/>
          </p:nvPr>
        </p:nvSpPr>
        <p:spPr>
          <a:xfrm>
            <a:off x="6095617" y="1479360"/>
            <a:ext cx="5566732"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98FF9AE0-B35B-4F5C-8DCE-148B6A37E9BB}"/>
              </a:ext>
            </a:extLst>
          </p:cNvPr>
          <p:cNvSpPr>
            <a:spLocks noGrp="1"/>
          </p:cNvSpPr>
          <p:nvPr>
            <p:ph type="title"/>
          </p:nvPr>
        </p:nvSpPr>
        <p:spPr/>
        <p:txBody>
          <a:bodyPr/>
          <a:lstStyle/>
          <a:p>
            <a:r>
              <a:rPr lang="en-US"/>
              <a:t>Click to edit Master title style</a:t>
            </a:r>
            <a:endParaRPr lang="en-GB"/>
          </a:p>
        </p:txBody>
      </p:sp>
      <p:cxnSp>
        <p:nvCxnSpPr>
          <p:cNvPr id="11" name="Straight Connector 10">
            <a:extLst>
              <a:ext uri="{FF2B5EF4-FFF2-40B4-BE49-F238E27FC236}">
                <a16:creationId xmlns:a16="http://schemas.microsoft.com/office/drawing/2014/main" id="{74D92AF7-3FAA-4980-9D0C-9724EE0D5F12}"/>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4" name="Slide Number Placeholder 5">
            <a:extLst>
              <a:ext uri="{FF2B5EF4-FFF2-40B4-BE49-F238E27FC236}">
                <a16:creationId xmlns:a16="http://schemas.microsoft.com/office/drawing/2014/main" id="{F3A75C79-E2B5-4020-8A2B-3DBE245C13EC}"/>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5" name="Footer Placeholder 3">
            <a:extLst>
              <a:ext uri="{FF2B5EF4-FFF2-40B4-BE49-F238E27FC236}">
                <a16:creationId xmlns:a16="http://schemas.microsoft.com/office/drawing/2014/main" id="{47476172-A1BB-4E6B-84E5-322BCAE5E67B}"/>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6" name="Picture 15">
            <a:extLst>
              <a:ext uri="{FF2B5EF4-FFF2-40B4-BE49-F238E27FC236}">
                <a16:creationId xmlns:a16="http://schemas.microsoft.com/office/drawing/2014/main" id="{025E1784-01EB-4579-A805-CB1446E2726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45777291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Notice - blu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63FC12E-67CB-4BF0-9F36-897E8C398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3" name="Content Placeholder 2"/>
          <p:cNvSpPr>
            <a:spLocks noGrp="1"/>
          </p:cNvSpPr>
          <p:nvPr>
            <p:ph idx="1"/>
          </p:nvPr>
        </p:nvSpPr>
        <p:spPr>
          <a:xfrm>
            <a:off x="525524" y="1479360"/>
            <a:ext cx="5480434"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E032B461-934F-4A06-BE39-B61314F66191}"/>
              </a:ext>
            </a:extLst>
          </p:cNvPr>
          <p:cNvSpPr>
            <a:spLocks noGrp="1"/>
          </p:cNvSpPr>
          <p:nvPr>
            <p:ph idx="13"/>
          </p:nvPr>
        </p:nvSpPr>
        <p:spPr>
          <a:xfrm>
            <a:off x="6095617" y="1479360"/>
            <a:ext cx="5566732" cy="4689248"/>
          </a:xfrm>
        </p:spPr>
        <p:txBody>
          <a:bodyPr/>
          <a:lstStyle>
            <a:lvl1pPr>
              <a:lnSpc>
                <a:spcPts val="1361"/>
              </a:lnSpc>
              <a:spcAft>
                <a:spcPts val="684"/>
              </a:spcAft>
              <a:defRPr sz="1089">
                <a:solidFill>
                  <a:schemeClr val="tx2"/>
                </a:solidFill>
                <a:latin typeface="+mn-lt"/>
              </a:defRPr>
            </a:lvl1pPr>
            <a:lvl2pPr>
              <a:lnSpc>
                <a:spcPts val="1361"/>
              </a:lnSpc>
              <a:spcAft>
                <a:spcPts val="684"/>
              </a:spcAft>
              <a:defRPr sz="1089">
                <a:solidFill>
                  <a:schemeClr val="tx2"/>
                </a:solidFill>
                <a:latin typeface="+mn-lt"/>
              </a:defRPr>
            </a:lvl2pPr>
            <a:lvl3pPr>
              <a:lnSpc>
                <a:spcPts val="1361"/>
              </a:lnSpc>
              <a:spcAft>
                <a:spcPts val="684"/>
              </a:spcAft>
              <a:defRPr sz="1089">
                <a:solidFill>
                  <a:schemeClr val="tx2"/>
                </a:solidFill>
                <a:latin typeface="+mn-lt"/>
              </a:defRPr>
            </a:lvl3pPr>
            <a:lvl4pPr>
              <a:lnSpc>
                <a:spcPts val="1361"/>
              </a:lnSpc>
              <a:spcAft>
                <a:spcPts val="684"/>
              </a:spcAft>
              <a:defRPr sz="1089">
                <a:solidFill>
                  <a:schemeClr val="tx2"/>
                </a:solidFill>
                <a:latin typeface="+mn-lt"/>
              </a:defRPr>
            </a:lvl4pPr>
            <a:lvl5pPr>
              <a:lnSpc>
                <a:spcPts val="1361"/>
              </a:lnSpc>
              <a:spcAft>
                <a:spcPts val="684"/>
              </a:spcAft>
              <a:defRPr sz="1089">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98FF9AE0-B35B-4F5C-8DCE-148B6A37E9BB}"/>
              </a:ext>
            </a:extLst>
          </p:cNvPr>
          <p:cNvSpPr>
            <a:spLocks noGrp="1"/>
          </p:cNvSpPr>
          <p:nvPr>
            <p:ph type="title"/>
          </p:nvPr>
        </p:nvSpPr>
        <p:spPr/>
        <p:txBody>
          <a:bodyPr/>
          <a:lstStyle/>
          <a:p>
            <a:r>
              <a:rPr lang="en-US"/>
              <a:t>Click to edit Master title style</a:t>
            </a:r>
            <a:endParaRPr lang="en-GB"/>
          </a:p>
        </p:txBody>
      </p:sp>
      <p:cxnSp>
        <p:nvCxnSpPr>
          <p:cNvPr id="14" name="Straight Connector 13">
            <a:extLst>
              <a:ext uri="{FF2B5EF4-FFF2-40B4-BE49-F238E27FC236}">
                <a16:creationId xmlns:a16="http://schemas.microsoft.com/office/drawing/2014/main" id="{9398D559-8203-483D-98D7-519D403D0DFF}"/>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72F41992-A26F-4660-A9B6-22B787BCE537}"/>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6" name="Footer Placeholder 3">
            <a:extLst>
              <a:ext uri="{FF2B5EF4-FFF2-40B4-BE49-F238E27FC236}">
                <a16:creationId xmlns:a16="http://schemas.microsoft.com/office/drawing/2014/main" id="{D97FAEE2-5040-4BEB-A247-39686D0E2C17}"/>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7" name="Picture 16">
            <a:extLst>
              <a:ext uri="{FF2B5EF4-FFF2-40B4-BE49-F238E27FC236}">
                <a16:creationId xmlns:a16="http://schemas.microsoft.com/office/drawing/2014/main" id="{D6020317-12E6-45D2-B11B-3727F8CF294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11081726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rogress - blue">
    <p:spTree>
      <p:nvGrpSpPr>
        <p:cNvPr id="1" name=""/>
        <p:cNvGrpSpPr/>
        <p:nvPr/>
      </p:nvGrpSpPr>
      <p:grpSpPr>
        <a:xfrm>
          <a:off x="0" y="0"/>
          <a:ext cx="0" cy="0"/>
          <a:chOff x="0" y="0"/>
          <a:chExt cx="0" cy="0"/>
        </a:xfrm>
      </p:grpSpPr>
      <p:sp>
        <p:nvSpPr>
          <p:cNvPr id="34" name="Rectangle 16">
            <a:extLst>
              <a:ext uri="{FF2B5EF4-FFF2-40B4-BE49-F238E27FC236}">
                <a16:creationId xmlns:a16="http://schemas.microsoft.com/office/drawing/2014/main" id="{DD78470A-904D-4229-9051-61B87CE189AF}"/>
              </a:ext>
            </a:extLst>
          </p:cNvPr>
          <p:cNvSpPr/>
          <p:nvPr userDrawn="1"/>
        </p:nvSpPr>
        <p:spPr>
          <a:xfrm>
            <a:off x="-11" y="4205508"/>
            <a:ext cx="12192012" cy="2652492"/>
          </a:xfrm>
          <a:custGeom>
            <a:avLst/>
            <a:gdLst>
              <a:gd name="connsiteX0" fmla="*/ 0 w 13438960"/>
              <a:gd name="connsiteY0" fmla="*/ 0 h 2314280"/>
              <a:gd name="connsiteX1" fmla="*/ 13438960 w 13438960"/>
              <a:gd name="connsiteY1" fmla="*/ 0 h 2314280"/>
              <a:gd name="connsiteX2" fmla="*/ 13438960 w 13438960"/>
              <a:gd name="connsiteY2" fmla="*/ 2314280 h 2314280"/>
              <a:gd name="connsiteX3" fmla="*/ 0 w 13438960"/>
              <a:gd name="connsiteY3" fmla="*/ 2314280 h 2314280"/>
              <a:gd name="connsiteX4" fmla="*/ 0 w 13438960"/>
              <a:gd name="connsiteY4" fmla="*/ 0 h 2314280"/>
              <a:gd name="connsiteX0" fmla="*/ 0 w 13446048"/>
              <a:gd name="connsiteY0" fmla="*/ 510363 h 2824643"/>
              <a:gd name="connsiteX1" fmla="*/ 13446048 w 13446048"/>
              <a:gd name="connsiteY1" fmla="*/ 0 h 2824643"/>
              <a:gd name="connsiteX2" fmla="*/ 13438960 w 13446048"/>
              <a:gd name="connsiteY2" fmla="*/ 2824643 h 2824643"/>
              <a:gd name="connsiteX3" fmla="*/ 0 w 13446048"/>
              <a:gd name="connsiteY3" fmla="*/ 2824643 h 2824643"/>
              <a:gd name="connsiteX4" fmla="*/ 0 w 13446048"/>
              <a:gd name="connsiteY4" fmla="*/ 510363 h 2824643"/>
              <a:gd name="connsiteX0" fmla="*/ 0 w 13446048"/>
              <a:gd name="connsiteY0" fmla="*/ 510363 h 2824643"/>
              <a:gd name="connsiteX1" fmla="*/ 5713241 w 13446048"/>
              <a:gd name="connsiteY1" fmla="*/ 786810 h 2824643"/>
              <a:gd name="connsiteX2" fmla="*/ 13446048 w 13446048"/>
              <a:gd name="connsiteY2" fmla="*/ 0 h 2824643"/>
              <a:gd name="connsiteX3" fmla="*/ 13438960 w 13446048"/>
              <a:gd name="connsiteY3" fmla="*/ 2824643 h 2824643"/>
              <a:gd name="connsiteX4" fmla="*/ 0 w 13446048"/>
              <a:gd name="connsiteY4" fmla="*/ 2824643 h 2824643"/>
              <a:gd name="connsiteX5" fmla="*/ 0 w 13446048"/>
              <a:gd name="connsiteY5" fmla="*/ 510363 h 2824643"/>
              <a:gd name="connsiteX0" fmla="*/ 0 w 13446048"/>
              <a:gd name="connsiteY0" fmla="*/ 567070 h 2881350"/>
              <a:gd name="connsiteX1" fmla="*/ 9080218 w 13446048"/>
              <a:gd name="connsiteY1" fmla="*/ 0 h 2881350"/>
              <a:gd name="connsiteX2" fmla="*/ 13446048 w 13446048"/>
              <a:gd name="connsiteY2" fmla="*/ 56707 h 2881350"/>
              <a:gd name="connsiteX3" fmla="*/ 13438960 w 13446048"/>
              <a:gd name="connsiteY3" fmla="*/ 2881350 h 2881350"/>
              <a:gd name="connsiteX4" fmla="*/ 0 w 13446048"/>
              <a:gd name="connsiteY4" fmla="*/ 2881350 h 2881350"/>
              <a:gd name="connsiteX5" fmla="*/ 0 w 13446048"/>
              <a:gd name="connsiteY5" fmla="*/ 567070 h 2881350"/>
              <a:gd name="connsiteX0" fmla="*/ 0 w 13446048"/>
              <a:gd name="connsiteY0" fmla="*/ 567070 h 2881350"/>
              <a:gd name="connsiteX1" fmla="*/ 3026748 w 13446048"/>
              <a:gd name="connsiteY1" fmla="*/ 1297173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0 w 13446048"/>
              <a:gd name="connsiteY6" fmla="*/ 567070 h 2881350"/>
              <a:gd name="connsiteX0" fmla="*/ 0 w 13446048"/>
              <a:gd name="connsiteY0" fmla="*/ 567070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0 w 13446048"/>
              <a:gd name="connsiteY6" fmla="*/ 567070 h 2881350"/>
              <a:gd name="connsiteX0" fmla="*/ 0 w 13446048"/>
              <a:gd name="connsiteY0" fmla="*/ 567070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0 w 13446048"/>
              <a:gd name="connsiteY6" fmla="*/ 567070 h 2881350"/>
              <a:gd name="connsiteX0" fmla="*/ 21265 w 13446048"/>
              <a:gd name="connsiteY0" fmla="*/ 354418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21265 w 13446048"/>
              <a:gd name="connsiteY6" fmla="*/ 354418 h 2881350"/>
              <a:gd name="connsiteX0" fmla="*/ 7088 w 13446048"/>
              <a:gd name="connsiteY0" fmla="*/ 354418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7088 w 13446048"/>
              <a:gd name="connsiteY6" fmla="*/ 354418 h 2881350"/>
              <a:gd name="connsiteX0" fmla="*/ 7088 w 13446048"/>
              <a:gd name="connsiteY0" fmla="*/ 354418 h 2881350"/>
              <a:gd name="connsiteX1" fmla="*/ 3296106 w 13446048"/>
              <a:gd name="connsiteY1" fmla="*/ 800987 h 2881350"/>
              <a:gd name="connsiteX2" fmla="*/ 9080218 w 13446048"/>
              <a:gd name="connsiteY2" fmla="*/ 0 h 2881350"/>
              <a:gd name="connsiteX3" fmla="*/ 13446048 w 13446048"/>
              <a:gd name="connsiteY3" fmla="*/ 56707 h 2881350"/>
              <a:gd name="connsiteX4" fmla="*/ 13438960 w 13446048"/>
              <a:gd name="connsiteY4" fmla="*/ 2881350 h 2881350"/>
              <a:gd name="connsiteX5" fmla="*/ 0 w 13446048"/>
              <a:gd name="connsiteY5" fmla="*/ 2881350 h 2881350"/>
              <a:gd name="connsiteX6" fmla="*/ 7088 w 13446048"/>
              <a:gd name="connsiteY6" fmla="*/ 354418 h 2881350"/>
              <a:gd name="connsiteX0" fmla="*/ 7088 w 13446048"/>
              <a:gd name="connsiteY0" fmla="*/ 396949 h 2923881"/>
              <a:gd name="connsiteX1" fmla="*/ 3296106 w 13446048"/>
              <a:gd name="connsiteY1" fmla="*/ 843518 h 2923881"/>
              <a:gd name="connsiteX2" fmla="*/ 9626023 w 13446048"/>
              <a:gd name="connsiteY2" fmla="*/ 0 h 2923881"/>
              <a:gd name="connsiteX3" fmla="*/ 13446048 w 13446048"/>
              <a:gd name="connsiteY3" fmla="*/ 99238 h 2923881"/>
              <a:gd name="connsiteX4" fmla="*/ 13438960 w 13446048"/>
              <a:gd name="connsiteY4" fmla="*/ 2923881 h 2923881"/>
              <a:gd name="connsiteX5" fmla="*/ 0 w 13446048"/>
              <a:gd name="connsiteY5" fmla="*/ 2923881 h 2923881"/>
              <a:gd name="connsiteX6" fmla="*/ 7088 w 13446048"/>
              <a:gd name="connsiteY6" fmla="*/ 396949 h 2923881"/>
              <a:gd name="connsiteX0" fmla="*/ 7088 w 13446048"/>
              <a:gd name="connsiteY0" fmla="*/ 396949 h 2923881"/>
              <a:gd name="connsiteX1" fmla="*/ 3296106 w 13446048"/>
              <a:gd name="connsiteY1" fmla="*/ 843518 h 2923881"/>
              <a:gd name="connsiteX2" fmla="*/ 9626023 w 13446048"/>
              <a:gd name="connsiteY2" fmla="*/ 0 h 2923881"/>
              <a:gd name="connsiteX3" fmla="*/ 13446048 w 13446048"/>
              <a:gd name="connsiteY3" fmla="*/ 99238 h 2923881"/>
              <a:gd name="connsiteX4" fmla="*/ 13438960 w 13446048"/>
              <a:gd name="connsiteY4" fmla="*/ 2923881 h 2923881"/>
              <a:gd name="connsiteX5" fmla="*/ 0 w 13446048"/>
              <a:gd name="connsiteY5" fmla="*/ 2923881 h 2923881"/>
              <a:gd name="connsiteX6" fmla="*/ 7088 w 13446048"/>
              <a:gd name="connsiteY6" fmla="*/ 396949 h 292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46048" h="2923881">
                <a:moveTo>
                  <a:pt x="7088" y="396949"/>
                </a:moveTo>
                <a:cubicBezTo>
                  <a:pt x="897862" y="728343"/>
                  <a:pt x="1782737" y="938030"/>
                  <a:pt x="3296106" y="843518"/>
                </a:cubicBezTo>
                <a:cubicBezTo>
                  <a:pt x="4809475" y="805713"/>
                  <a:pt x="5901185" y="667489"/>
                  <a:pt x="9626023" y="0"/>
                </a:cubicBezTo>
                <a:lnTo>
                  <a:pt x="13446048" y="99238"/>
                </a:lnTo>
                <a:cubicBezTo>
                  <a:pt x="13443685" y="1040786"/>
                  <a:pt x="13441323" y="1982333"/>
                  <a:pt x="13438960" y="2923881"/>
                </a:cubicBezTo>
                <a:lnTo>
                  <a:pt x="0" y="2923881"/>
                </a:lnTo>
                <a:cubicBezTo>
                  <a:pt x="2363" y="2081570"/>
                  <a:pt x="4725" y="1239260"/>
                  <a:pt x="7088" y="396949"/>
                </a:cubicBezTo>
                <a:close/>
              </a:path>
            </a:pathLst>
          </a:custGeom>
          <a:solidFill>
            <a:srgbClr val="1B2B4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3"/>
          </a:p>
        </p:txBody>
      </p:sp>
      <p:pic>
        <p:nvPicPr>
          <p:cNvPr id="35" name="Picture 34" descr="Timeline&#10;&#10;Description automatically generated">
            <a:extLst>
              <a:ext uri="{FF2B5EF4-FFF2-40B4-BE49-F238E27FC236}">
                <a16:creationId xmlns:a16="http://schemas.microsoft.com/office/drawing/2014/main" id="{7144FCD7-6792-4F09-AA44-6EFAABFB6DB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35" t="53905" r="1318" b="27999"/>
          <a:stretch/>
        </p:blipFill>
        <p:spPr>
          <a:xfrm>
            <a:off x="0" y="3628074"/>
            <a:ext cx="12197679" cy="1594302"/>
          </a:xfrm>
          <a:prstGeom prst="rect">
            <a:avLst/>
          </a:prstGeom>
        </p:spPr>
      </p:pic>
      <p:cxnSp>
        <p:nvCxnSpPr>
          <p:cNvPr id="36" name="Straight Connector 35">
            <a:extLst>
              <a:ext uri="{FF2B5EF4-FFF2-40B4-BE49-F238E27FC236}">
                <a16:creationId xmlns:a16="http://schemas.microsoft.com/office/drawing/2014/main" id="{7D31C9F9-30E4-48E9-B55B-431667999D29}"/>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37" name="Slide Number Placeholder 5">
            <a:extLst>
              <a:ext uri="{FF2B5EF4-FFF2-40B4-BE49-F238E27FC236}">
                <a16:creationId xmlns:a16="http://schemas.microsoft.com/office/drawing/2014/main" id="{56096B13-878B-43B6-AA77-758A949FFFAF}"/>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bg1"/>
                </a:solidFill>
                <a:latin typeface="+mj-lt"/>
              </a:defRPr>
            </a:lvl1pPr>
          </a:lstStyle>
          <a:p>
            <a:fld id="{B9978C38-330C-4F10-9319-425EA88BAC57}" type="slidenum">
              <a:rPr lang="en-GB" smtClean="0"/>
              <a:pPr/>
              <a:t>‹#›</a:t>
            </a:fld>
            <a:endParaRPr lang="en-GB"/>
          </a:p>
        </p:txBody>
      </p:sp>
      <p:sp>
        <p:nvSpPr>
          <p:cNvPr id="38" name="Footer Placeholder 3">
            <a:extLst>
              <a:ext uri="{FF2B5EF4-FFF2-40B4-BE49-F238E27FC236}">
                <a16:creationId xmlns:a16="http://schemas.microsoft.com/office/drawing/2014/main" id="{C4F437A1-19E5-4796-84C3-41E313B1A220}"/>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chemeClr val="bg1"/>
                </a:solidFill>
              </a:defRPr>
            </a:lvl1pPr>
          </a:lstStyle>
          <a:p>
            <a:r>
              <a:rPr lang="en-GB"/>
              <a:t>Serving our customers, protecting the environment.</a:t>
            </a:r>
          </a:p>
        </p:txBody>
      </p:sp>
      <p:pic>
        <p:nvPicPr>
          <p:cNvPr id="39" name="Picture 38">
            <a:extLst>
              <a:ext uri="{FF2B5EF4-FFF2-40B4-BE49-F238E27FC236}">
                <a16:creationId xmlns:a16="http://schemas.microsoft.com/office/drawing/2014/main" id="{704EC8E2-21BE-4F8F-94BC-5FF528786F3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
        <p:nvSpPr>
          <p:cNvPr id="40" name="TextBox 39">
            <a:extLst>
              <a:ext uri="{FF2B5EF4-FFF2-40B4-BE49-F238E27FC236}">
                <a16:creationId xmlns:a16="http://schemas.microsoft.com/office/drawing/2014/main" id="{96A3DCFD-CA3C-4631-A218-B84EF68D5D45}"/>
              </a:ext>
            </a:extLst>
          </p:cNvPr>
          <p:cNvSpPr txBox="1"/>
          <p:nvPr userDrawn="1"/>
        </p:nvSpPr>
        <p:spPr>
          <a:xfrm>
            <a:off x="489914" y="5430216"/>
            <a:ext cx="1023594" cy="502577"/>
          </a:xfrm>
          <a:prstGeom prst="rect">
            <a:avLst/>
          </a:prstGeom>
          <a:noFill/>
        </p:spPr>
        <p:txBody>
          <a:bodyPr wrap="square" lIns="0" tIns="0" rIns="0" bIns="0" rtlCol="0">
            <a:noAutofit/>
          </a:bodyPr>
          <a:lstStyle/>
          <a:p>
            <a:pPr algn="ctr">
              <a:lnSpc>
                <a:spcPts val="1179"/>
              </a:lnSpc>
            </a:pPr>
            <a:r>
              <a:rPr lang="en-GB" sz="1089">
                <a:solidFill>
                  <a:schemeClr val="bg1"/>
                </a:solidFill>
              </a:rPr>
              <a:t>Committed </a:t>
            </a:r>
            <a:br>
              <a:rPr lang="en-GB" sz="1089">
                <a:solidFill>
                  <a:schemeClr val="bg1"/>
                </a:solidFill>
              </a:rPr>
            </a:br>
            <a:r>
              <a:rPr lang="en-GB" sz="1089">
                <a:solidFill>
                  <a:schemeClr val="bg1"/>
                </a:solidFill>
              </a:rPr>
              <a:t>to Net Zero Carbon target</a:t>
            </a:r>
          </a:p>
        </p:txBody>
      </p:sp>
      <p:sp>
        <p:nvSpPr>
          <p:cNvPr id="41" name="TextBox 40">
            <a:extLst>
              <a:ext uri="{FF2B5EF4-FFF2-40B4-BE49-F238E27FC236}">
                <a16:creationId xmlns:a16="http://schemas.microsoft.com/office/drawing/2014/main" id="{F1C9F0E1-74C8-451C-B01F-90DDB4B94C84}"/>
              </a:ext>
            </a:extLst>
          </p:cNvPr>
          <p:cNvSpPr txBox="1"/>
          <p:nvPr userDrawn="1"/>
        </p:nvSpPr>
        <p:spPr>
          <a:xfrm>
            <a:off x="2090875" y="5407932"/>
            <a:ext cx="1023594" cy="502577"/>
          </a:xfrm>
          <a:prstGeom prst="rect">
            <a:avLst/>
          </a:prstGeom>
          <a:noFill/>
        </p:spPr>
        <p:txBody>
          <a:bodyPr wrap="square" lIns="0" tIns="0" rIns="0" bIns="0" rtlCol="0">
            <a:noAutofit/>
          </a:bodyPr>
          <a:lstStyle/>
          <a:p>
            <a:pPr algn="ctr">
              <a:lnSpc>
                <a:spcPts val="1179"/>
              </a:lnSpc>
            </a:pPr>
            <a:r>
              <a:rPr lang="en-GB" sz="1089">
                <a:solidFill>
                  <a:schemeClr val="bg1"/>
                </a:solidFill>
              </a:rPr>
              <a:t>Launched Sustainability page on website</a:t>
            </a:r>
          </a:p>
        </p:txBody>
      </p:sp>
      <p:sp>
        <p:nvSpPr>
          <p:cNvPr id="42" name="TextBox 41">
            <a:extLst>
              <a:ext uri="{FF2B5EF4-FFF2-40B4-BE49-F238E27FC236}">
                <a16:creationId xmlns:a16="http://schemas.microsoft.com/office/drawing/2014/main" id="{C1C7AF5E-5FF9-4132-8032-A91CBA3B2045}"/>
              </a:ext>
            </a:extLst>
          </p:cNvPr>
          <p:cNvSpPr txBox="1"/>
          <p:nvPr userDrawn="1"/>
        </p:nvSpPr>
        <p:spPr>
          <a:xfrm>
            <a:off x="3462765" y="5305398"/>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FLEET</a:t>
            </a:r>
          </a:p>
          <a:p>
            <a:pPr algn="ctr">
              <a:lnSpc>
                <a:spcPts val="1179"/>
              </a:lnSpc>
            </a:pPr>
            <a:r>
              <a:rPr lang="en-GB" sz="1089">
                <a:solidFill>
                  <a:schemeClr val="bg1"/>
                </a:solidFill>
              </a:rPr>
              <a:t>All vehicles at the end of </a:t>
            </a:r>
            <a:br>
              <a:rPr lang="en-GB" sz="1089">
                <a:solidFill>
                  <a:schemeClr val="bg1"/>
                </a:solidFill>
              </a:rPr>
            </a:br>
            <a:r>
              <a:rPr lang="en-GB" sz="1089">
                <a:solidFill>
                  <a:schemeClr val="bg1"/>
                </a:solidFill>
              </a:rPr>
              <a:t>their lifecycle will be replaced with plug-in hybrid’s or </a:t>
            </a:r>
            <a:br>
              <a:rPr lang="en-GB" sz="1089">
                <a:solidFill>
                  <a:schemeClr val="bg1"/>
                </a:solidFill>
              </a:rPr>
            </a:br>
            <a:r>
              <a:rPr lang="en-GB" sz="1089">
                <a:solidFill>
                  <a:schemeClr val="bg1"/>
                </a:solidFill>
              </a:rPr>
              <a:t>EV’s where possible</a:t>
            </a:r>
          </a:p>
        </p:txBody>
      </p:sp>
      <p:sp>
        <p:nvSpPr>
          <p:cNvPr id="43" name="TextBox 42">
            <a:extLst>
              <a:ext uri="{FF2B5EF4-FFF2-40B4-BE49-F238E27FC236}">
                <a16:creationId xmlns:a16="http://schemas.microsoft.com/office/drawing/2014/main" id="{109FB252-948D-42D6-862C-42D87ABC7101}"/>
              </a:ext>
            </a:extLst>
          </p:cNvPr>
          <p:cNvSpPr txBox="1"/>
          <p:nvPr userDrawn="1"/>
        </p:nvSpPr>
        <p:spPr>
          <a:xfrm>
            <a:off x="5230887" y="5291692"/>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BUILDINGS</a:t>
            </a:r>
          </a:p>
          <a:p>
            <a:pPr algn="ctr">
              <a:lnSpc>
                <a:spcPts val="1179"/>
              </a:lnSpc>
            </a:pPr>
            <a:r>
              <a:rPr lang="en-GB" sz="1089">
                <a:solidFill>
                  <a:schemeClr val="bg1"/>
                </a:solidFill>
              </a:rPr>
              <a:t>Commence roll-out </a:t>
            </a:r>
            <a:br>
              <a:rPr lang="en-GB" sz="1089">
                <a:solidFill>
                  <a:schemeClr val="bg1"/>
                </a:solidFill>
              </a:rPr>
            </a:br>
            <a:r>
              <a:rPr lang="en-GB" sz="1089">
                <a:solidFill>
                  <a:schemeClr val="bg1"/>
                </a:solidFill>
              </a:rPr>
              <a:t>of renewable and </a:t>
            </a:r>
            <a:br>
              <a:rPr lang="en-GB" sz="1089">
                <a:solidFill>
                  <a:schemeClr val="bg1"/>
                </a:solidFill>
              </a:rPr>
            </a:br>
            <a:r>
              <a:rPr lang="en-GB" sz="1089">
                <a:solidFill>
                  <a:schemeClr val="bg1"/>
                </a:solidFill>
              </a:rPr>
              <a:t>efficiency upgrades</a:t>
            </a:r>
          </a:p>
        </p:txBody>
      </p:sp>
      <p:sp>
        <p:nvSpPr>
          <p:cNvPr id="44" name="TextBox 43">
            <a:extLst>
              <a:ext uri="{FF2B5EF4-FFF2-40B4-BE49-F238E27FC236}">
                <a16:creationId xmlns:a16="http://schemas.microsoft.com/office/drawing/2014/main" id="{41EA9703-F31C-47D3-AAAA-E8C056D9330C}"/>
              </a:ext>
            </a:extLst>
          </p:cNvPr>
          <p:cNvSpPr txBox="1"/>
          <p:nvPr userDrawn="1"/>
        </p:nvSpPr>
        <p:spPr>
          <a:xfrm>
            <a:off x="6939522" y="5305398"/>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FLEET</a:t>
            </a:r>
          </a:p>
          <a:p>
            <a:pPr algn="ctr">
              <a:lnSpc>
                <a:spcPts val="1179"/>
              </a:lnSpc>
            </a:pPr>
            <a:r>
              <a:rPr lang="en-GB" sz="1089">
                <a:solidFill>
                  <a:schemeClr val="bg1"/>
                </a:solidFill>
              </a:rPr>
              <a:t>All fleet will</a:t>
            </a:r>
            <a:br>
              <a:rPr lang="en-GB" sz="1089">
                <a:solidFill>
                  <a:schemeClr val="bg1"/>
                </a:solidFill>
              </a:rPr>
            </a:br>
            <a:r>
              <a:rPr lang="en-GB" sz="1089">
                <a:solidFill>
                  <a:schemeClr val="bg1"/>
                </a:solidFill>
              </a:rPr>
              <a:t>emit the lowest </a:t>
            </a:r>
            <a:br>
              <a:rPr lang="en-GB" sz="1089">
                <a:solidFill>
                  <a:schemeClr val="bg1"/>
                </a:solidFill>
              </a:rPr>
            </a:br>
            <a:r>
              <a:rPr lang="en-GB" sz="1089">
                <a:solidFill>
                  <a:schemeClr val="bg1"/>
                </a:solidFill>
              </a:rPr>
              <a:t>possible CO</a:t>
            </a:r>
            <a:r>
              <a:rPr lang="en-GB" sz="1089" baseline="-25000">
                <a:solidFill>
                  <a:schemeClr val="bg1"/>
                </a:solidFill>
              </a:rPr>
              <a:t>2</a:t>
            </a:r>
            <a:r>
              <a:rPr lang="en-GB" sz="1089">
                <a:solidFill>
                  <a:schemeClr val="bg1"/>
                </a:solidFill>
              </a:rPr>
              <a:t>/km </a:t>
            </a:r>
            <a:br>
              <a:rPr lang="en-GB" sz="1089">
                <a:solidFill>
                  <a:schemeClr val="bg1"/>
                </a:solidFill>
              </a:rPr>
            </a:br>
            <a:r>
              <a:rPr lang="en-GB" sz="1089">
                <a:solidFill>
                  <a:schemeClr val="bg1"/>
                </a:solidFill>
              </a:rPr>
              <a:t>in their category</a:t>
            </a:r>
          </a:p>
        </p:txBody>
      </p:sp>
      <p:sp>
        <p:nvSpPr>
          <p:cNvPr id="45" name="TextBox 44">
            <a:extLst>
              <a:ext uri="{FF2B5EF4-FFF2-40B4-BE49-F238E27FC236}">
                <a16:creationId xmlns:a16="http://schemas.microsoft.com/office/drawing/2014/main" id="{08638AA0-07F6-46DF-AB26-69541BF0F95A}"/>
              </a:ext>
            </a:extLst>
          </p:cNvPr>
          <p:cNvSpPr txBox="1"/>
          <p:nvPr userDrawn="1"/>
        </p:nvSpPr>
        <p:spPr>
          <a:xfrm>
            <a:off x="8688224" y="5285339"/>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FLEET</a:t>
            </a:r>
          </a:p>
          <a:p>
            <a:pPr algn="ctr">
              <a:lnSpc>
                <a:spcPts val="1179"/>
              </a:lnSpc>
            </a:pPr>
            <a:r>
              <a:rPr lang="en-GB" sz="1089">
                <a:solidFill>
                  <a:schemeClr val="bg1"/>
                </a:solidFill>
              </a:rPr>
              <a:t>All fleet will be EV </a:t>
            </a:r>
            <a:br>
              <a:rPr lang="en-GB" sz="1089">
                <a:solidFill>
                  <a:schemeClr val="bg1"/>
                </a:solidFill>
              </a:rPr>
            </a:br>
            <a:r>
              <a:rPr lang="en-GB" sz="1089">
                <a:solidFill>
                  <a:schemeClr val="bg1"/>
                </a:solidFill>
              </a:rPr>
              <a:t>or emit 0g CO</a:t>
            </a:r>
            <a:r>
              <a:rPr lang="en-GB" sz="1089" baseline="-25000">
                <a:solidFill>
                  <a:schemeClr val="bg1"/>
                </a:solidFill>
              </a:rPr>
              <a:t>2</a:t>
            </a:r>
            <a:r>
              <a:rPr lang="en-GB" sz="1089">
                <a:solidFill>
                  <a:schemeClr val="bg1"/>
                </a:solidFill>
              </a:rPr>
              <a:t>/km </a:t>
            </a:r>
            <a:br>
              <a:rPr lang="en-GB" sz="1089">
                <a:solidFill>
                  <a:schemeClr val="bg1"/>
                </a:solidFill>
              </a:rPr>
            </a:br>
            <a:r>
              <a:rPr lang="en-GB" sz="1089">
                <a:solidFill>
                  <a:schemeClr val="bg1"/>
                </a:solidFill>
              </a:rPr>
              <a:t>where possible</a:t>
            </a:r>
          </a:p>
        </p:txBody>
      </p:sp>
      <p:sp>
        <p:nvSpPr>
          <p:cNvPr id="46" name="TextBox 45">
            <a:extLst>
              <a:ext uri="{FF2B5EF4-FFF2-40B4-BE49-F238E27FC236}">
                <a16:creationId xmlns:a16="http://schemas.microsoft.com/office/drawing/2014/main" id="{0B520267-E56F-4B4B-A288-62544173EE1C}"/>
              </a:ext>
            </a:extLst>
          </p:cNvPr>
          <p:cNvSpPr txBox="1"/>
          <p:nvPr userDrawn="1"/>
        </p:nvSpPr>
        <p:spPr>
          <a:xfrm>
            <a:off x="10299812" y="5291692"/>
            <a:ext cx="1818123" cy="837742"/>
          </a:xfrm>
          <a:prstGeom prst="rect">
            <a:avLst/>
          </a:prstGeom>
          <a:noFill/>
        </p:spPr>
        <p:txBody>
          <a:bodyPr wrap="square" lIns="0" tIns="0" rIns="0" bIns="0" rtlCol="0">
            <a:noAutofit/>
          </a:bodyPr>
          <a:lstStyle/>
          <a:p>
            <a:pPr algn="ctr">
              <a:lnSpc>
                <a:spcPts val="1361"/>
              </a:lnSpc>
            </a:pPr>
            <a:r>
              <a:rPr lang="en-GB" sz="1270" b="1">
                <a:solidFill>
                  <a:srgbClr val="E1B924"/>
                </a:solidFill>
              </a:rPr>
              <a:t>BUILDINGS</a:t>
            </a:r>
          </a:p>
          <a:p>
            <a:pPr algn="ctr">
              <a:lnSpc>
                <a:spcPts val="1179"/>
              </a:lnSpc>
            </a:pPr>
            <a:r>
              <a:rPr lang="en-GB" sz="1089">
                <a:solidFill>
                  <a:schemeClr val="bg1"/>
                </a:solidFill>
              </a:rPr>
              <a:t>All core sites to have </a:t>
            </a:r>
            <a:br>
              <a:rPr lang="en-GB" sz="1089">
                <a:solidFill>
                  <a:schemeClr val="bg1"/>
                </a:solidFill>
              </a:rPr>
            </a:br>
            <a:r>
              <a:rPr lang="en-GB" sz="1089">
                <a:solidFill>
                  <a:schemeClr val="bg1"/>
                </a:solidFill>
              </a:rPr>
              <a:t>renewable generation, </a:t>
            </a:r>
            <a:br>
              <a:rPr lang="en-GB" sz="1089">
                <a:solidFill>
                  <a:schemeClr val="bg1"/>
                </a:solidFill>
              </a:rPr>
            </a:br>
            <a:r>
              <a:rPr lang="en-GB" sz="1089">
                <a:solidFill>
                  <a:schemeClr val="bg1"/>
                </a:solidFill>
              </a:rPr>
              <a:t>fabric and energy </a:t>
            </a:r>
            <a:br>
              <a:rPr lang="en-GB" sz="1089">
                <a:solidFill>
                  <a:schemeClr val="bg1"/>
                </a:solidFill>
              </a:rPr>
            </a:br>
            <a:r>
              <a:rPr lang="en-GB" sz="1089">
                <a:solidFill>
                  <a:schemeClr val="bg1"/>
                </a:solidFill>
              </a:rPr>
              <a:t>efficiency upgrades </a:t>
            </a:r>
            <a:br>
              <a:rPr lang="en-GB" sz="1089">
                <a:solidFill>
                  <a:schemeClr val="bg1"/>
                </a:solidFill>
              </a:rPr>
            </a:br>
            <a:r>
              <a:rPr lang="en-GB" sz="1089">
                <a:solidFill>
                  <a:schemeClr val="bg1"/>
                </a:solidFill>
              </a:rPr>
              <a:t>completed</a:t>
            </a:r>
          </a:p>
        </p:txBody>
      </p:sp>
      <p:sp>
        <p:nvSpPr>
          <p:cNvPr id="49" name="TextBox 48">
            <a:extLst>
              <a:ext uri="{FF2B5EF4-FFF2-40B4-BE49-F238E27FC236}">
                <a16:creationId xmlns:a16="http://schemas.microsoft.com/office/drawing/2014/main" id="{B6625DD6-7505-4BA4-941C-B0D76AA98960}"/>
              </a:ext>
            </a:extLst>
          </p:cNvPr>
          <p:cNvSpPr txBox="1"/>
          <p:nvPr userDrawn="1"/>
        </p:nvSpPr>
        <p:spPr>
          <a:xfrm>
            <a:off x="3221997" y="6149492"/>
            <a:ext cx="6375289" cy="227034"/>
          </a:xfrm>
          <a:prstGeom prst="roundRect">
            <a:avLst>
              <a:gd name="adj" fmla="val 50000"/>
            </a:avLst>
          </a:prstGeom>
          <a:solidFill>
            <a:schemeClr val="bg1"/>
          </a:solidFill>
        </p:spPr>
        <p:txBody>
          <a:bodyPr wrap="square" lIns="0" tIns="0" rIns="0" bIns="0" rtlCol="0" anchor="ctr" anchorCtr="0">
            <a:noAutofit/>
          </a:bodyPr>
          <a:lstStyle/>
          <a:p>
            <a:pPr algn="ctr">
              <a:lnSpc>
                <a:spcPct val="100000"/>
              </a:lnSpc>
            </a:pPr>
            <a:r>
              <a:rPr lang="en-GB" sz="1270" b="1">
                <a:solidFill>
                  <a:schemeClr val="accent2"/>
                </a:solidFill>
              </a:rPr>
              <a:t>Beyond </a:t>
            </a:r>
            <a:r>
              <a:rPr lang="en-GB" sz="1270" b="0">
                <a:solidFill>
                  <a:schemeClr val="accent2"/>
                </a:solidFill>
              </a:rPr>
              <a:t>2023 </a:t>
            </a:r>
            <a:r>
              <a:rPr lang="en-GB" sz="1270" b="0">
                <a:solidFill>
                  <a:schemeClr val="accent4"/>
                </a:solidFill>
              </a:rPr>
              <a:t>Continuously working with suppliers and customers to reduce Scope 3 Emissions</a:t>
            </a:r>
          </a:p>
        </p:txBody>
      </p:sp>
      <p:pic>
        <p:nvPicPr>
          <p:cNvPr id="28" name="Picture 27">
            <a:extLst>
              <a:ext uri="{FF2B5EF4-FFF2-40B4-BE49-F238E27FC236}">
                <a16:creationId xmlns:a16="http://schemas.microsoft.com/office/drawing/2014/main" id="{DCC824B0-B3AD-4A34-833B-D45B43B11C5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50" name="Callout: Down Arrow 49">
            <a:extLst>
              <a:ext uri="{FF2B5EF4-FFF2-40B4-BE49-F238E27FC236}">
                <a16:creationId xmlns:a16="http://schemas.microsoft.com/office/drawing/2014/main" id="{EBF08822-490D-41C2-AD76-4CBFC4B71233}"/>
              </a:ext>
            </a:extLst>
          </p:cNvPr>
          <p:cNvSpPr/>
          <p:nvPr userDrawn="1"/>
        </p:nvSpPr>
        <p:spPr>
          <a:xfrm>
            <a:off x="538292" y="1413464"/>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1" name="TextBox 50">
            <a:extLst>
              <a:ext uri="{FF2B5EF4-FFF2-40B4-BE49-F238E27FC236}">
                <a16:creationId xmlns:a16="http://schemas.microsoft.com/office/drawing/2014/main" id="{5BE63827-8BC3-4367-962B-8298507243BF}"/>
              </a:ext>
            </a:extLst>
          </p:cNvPr>
          <p:cNvSpPr txBox="1"/>
          <p:nvPr userDrawn="1"/>
        </p:nvSpPr>
        <p:spPr>
          <a:xfrm>
            <a:off x="1685653" y="1729353"/>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52" name="Text Placeholder 4">
            <a:extLst>
              <a:ext uri="{FF2B5EF4-FFF2-40B4-BE49-F238E27FC236}">
                <a16:creationId xmlns:a16="http://schemas.microsoft.com/office/drawing/2014/main" id="{291BE44E-97EC-43B1-8100-0CFCB0E6BDF1}"/>
              </a:ext>
            </a:extLst>
          </p:cNvPr>
          <p:cNvSpPr>
            <a:spLocks noGrp="1"/>
          </p:cNvSpPr>
          <p:nvPr>
            <p:ph type="body" sz="quarter" idx="71"/>
          </p:nvPr>
        </p:nvSpPr>
        <p:spPr>
          <a:xfrm>
            <a:off x="538292" y="1413465"/>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3" name="Text Placeholder 3">
            <a:extLst>
              <a:ext uri="{FF2B5EF4-FFF2-40B4-BE49-F238E27FC236}">
                <a16:creationId xmlns:a16="http://schemas.microsoft.com/office/drawing/2014/main" id="{44338976-CC13-40C7-AC8D-FABD2F6BA6BA}"/>
              </a:ext>
            </a:extLst>
          </p:cNvPr>
          <p:cNvSpPr>
            <a:spLocks noGrp="1"/>
          </p:cNvSpPr>
          <p:nvPr>
            <p:ph type="body" sz="quarter" idx="90"/>
          </p:nvPr>
        </p:nvSpPr>
        <p:spPr>
          <a:xfrm>
            <a:off x="538292"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54" name="Callout: Down Arrow 53">
            <a:extLst>
              <a:ext uri="{FF2B5EF4-FFF2-40B4-BE49-F238E27FC236}">
                <a16:creationId xmlns:a16="http://schemas.microsoft.com/office/drawing/2014/main" id="{B0B3820C-3714-4B33-81D6-5414FF66C4E0}"/>
              </a:ext>
            </a:extLst>
          </p:cNvPr>
          <p:cNvSpPr/>
          <p:nvPr userDrawn="1"/>
        </p:nvSpPr>
        <p:spPr>
          <a:xfrm>
            <a:off x="3405761" y="1413464"/>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5" name="TextBox 54">
            <a:extLst>
              <a:ext uri="{FF2B5EF4-FFF2-40B4-BE49-F238E27FC236}">
                <a16:creationId xmlns:a16="http://schemas.microsoft.com/office/drawing/2014/main" id="{E683434E-BF67-4989-827D-B1957E9CC057}"/>
              </a:ext>
            </a:extLst>
          </p:cNvPr>
          <p:cNvSpPr txBox="1"/>
          <p:nvPr userDrawn="1"/>
        </p:nvSpPr>
        <p:spPr>
          <a:xfrm>
            <a:off x="4553121" y="1729353"/>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56" name="Text Placeholder 4">
            <a:extLst>
              <a:ext uri="{FF2B5EF4-FFF2-40B4-BE49-F238E27FC236}">
                <a16:creationId xmlns:a16="http://schemas.microsoft.com/office/drawing/2014/main" id="{1C9F0B2D-C82E-4A13-A3F9-19BE1D7E125B}"/>
              </a:ext>
            </a:extLst>
          </p:cNvPr>
          <p:cNvSpPr>
            <a:spLocks noGrp="1"/>
          </p:cNvSpPr>
          <p:nvPr>
            <p:ph type="body" sz="quarter" idx="102"/>
          </p:nvPr>
        </p:nvSpPr>
        <p:spPr>
          <a:xfrm>
            <a:off x="3405761" y="1413465"/>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58" name="Callout: Down Arrow 57">
            <a:extLst>
              <a:ext uri="{FF2B5EF4-FFF2-40B4-BE49-F238E27FC236}">
                <a16:creationId xmlns:a16="http://schemas.microsoft.com/office/drawing/2014/main" id="{16439899-2E83-4ED4-99A5-B89D0DA8AB41}"/>
              </a:ext>
            </a:extLst>
          </p:cNvPr>
          <p:cNvSpPr/>
          <p:nvPr userDrawn="1"/>
        </p:nvSpPr>
        <p:spPr>
          <a:xfrm>
            <a:off x="6282058" y="1408080"/>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59" name="TextBox 58">
            <a:extLst>
              <a:ext uri="{FF2B5EF4-FFF2-40B4-BE49-F238E27FC236}">
                <a16:creationId xmlns:a16="http://schemas.microsoft.com/office/drawing/2014/main" id="{3BAAC99A-C1E2-4C00-96EE-92449D750019}"/>
              </a:ext>
            </a:extLst>
          </p:cNvPr>
          <p:cNvSpPr txBox="1"/>
          <p:nvPr userDrawn="1"/>
        </p:nvSpPr>
        <p:spPr>
          <a:xfrm>
            <a:off x="7429418" y="1723969"/>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0" name="Text Placeholder 4">
            <a:extLst>
              <a:ext uri="{FF2B5EF4-FFF2-40B4-BE49-F238E27FC236}">
                <a16:creationId xmlns:a16="http://schemas.microsoft.com/office/drawing/2014/main" id="{59CD3EB0-A2A5-4D4D-B53D-EE4A87805DF7}"/>
              </a:ext>
            </a:extLst>
          </p:cNvPr>
          <p:cNvSpPr>
            <a:spLocks noGrp="1"/>
          </p:cNvSpPr>
          <p:nvPr>
            <p:ph type="body" sz="quarter" idx="103"/>
          </p:nvPr>
        </p:nvSpPr>
        <p:spPr>
          <a:xfrm>
            <a:off x="6282058" y="1408081"/>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1" name="Callout: Down Arrow 60">
            <a:extLst>
              <a:ext uri="{FF2B5EF4-FFF2-40B4-BE49-F238E27FC236}">
                <a16:creationId xmlns:a16="http://schemas.microsoft.com/office/drawing/2014/main" id="{A647FAE8-88DD-40B7-A245-A24F357A3727}"/>
              </a:ext>
            </a:extLst>
          </p:cNvPr>
          <p:cNvSpPr/>
          <p:nvPr userDrawn="1"/>
        </p:nvSpPr>
        <p:spPr>
          <a:xfrm>
            <a:off x="9148091" y="1413760"/>
            <a:ext cx="2505618" cy="525423"/>
          </a:xfrm>
          <a:prstGeom prst="downArrowCallout">
            <a:avLst>
              <a:gd name="adj1" fmla="val 71731"/>
              <a:gd name="adj2" fmla="val 35866"/>
              <a:gd name="adj3" fmla="val 25000"/>
              <a:gd name="adj4" fmla="val 75000"/>
            </a:avLst>
          </a:prstGeom>
          <a:gradFill flip="none" rotWithShape="1">
            <a:gsLst>
              <a:gs pos="0">
                <a:schemeClr val="accent5"/>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
        <p:nvSpPr>
          <p:cNvPr id="62" name="TextBox 61">
            <a:extLst>
              <a:ext uri="{FF2B5EF4-FFF2-40B4-BE49-F238E27FC236}">
                <a16:creationId xmlns:a16="http://schemas.microsoft.com/office/drawing/2014/main" id="{AA3B2B88-DA7C-428F-B05A-7C399D231530}"/>
              </a:ext>
            </a:extLst>
          </p:cNvPr>
          <p:cNvSpPr txBox="1"/>
          <p:nvPr userDrawn="1"/>
        </p:nvSpPr>
        <p:spPr>
          <a:xfrm>
            <a:off x="10295450" y="1729649"/>
            <a:ext cx="210897" cy="167377"/>
          </a:xfrm>
          <a:prstGeom prst="rect">
            <a:avLst/>
          </a:prstGeom>
          <a:noFill/>
        </p:spPr>
        <p:txBody>
          <a:bodyPr wrap="none" lIns="0" tIns="0" rIns="0" bIns="0" rtlCol="0" anchor="ctr">
            <a:noAutofit/>
          </a:bodyPr>
          <a:lstStyle/>
          <a:p>
            <a:pPr algn="ctr"/>
            <a:r>
              <a:rPr lang="en-GB" sz="2053">
                <a:solidFill>
                  <a:schemeClr val="bg1"/>
                </a:solidFill>
                <a:latin typeface="Arboria-Light" panose="02000506020000020004" pitchFamily="50" charset="0"/>
              </a:rPr>
              <a:t>+</a:t>
            </a:r>
          </a:p>
        </p:txBody>
      </p:sp>
      <p:sp>
        <p:nvSpPr>
          <p:cNvPr id="63" name="Text Placeholder 4">
            <a:extLst>
              <a:ext uri="{FF2B5EF4-FFF2-40B4-BE49-F238E27FC236}">
                <a16:creationId xmlns:a16="http://schemas.microsoft.com/office/drawing/2014/main" id="{99C6562C-398D-48FF-A803-7461091BAE06}"/>
              </a:ext>
            </a:extLst>
          </p:cNvPr>
          <p:cNvSpPr>
            <a:spLocks noGrp="1"/>
          </p:cNvSpPr>
          <p:nvPr>
            <p:ph type="body" sz="quarter" idx="104"/>
          </p:nvPr>
        </p:nvSpPr>
        <p:spPr>
          <a:xfrm>
            <a:off x="9148091" y="1413761"/>
            <a:ext cx="2505618" cy="403026"/>
          </a:xfrm>
        </p:spPr>
        <p:txBody>
          <a:bodyPr anchor="ctr"/>
          <a:lstStyle>
            <a:lvl1pPr algn="ctr">
              <a:defRPr sz="1597" b="1">
                <a:solidFill>
                  <a:schemeClr val="bg1"/>
                </a:solidFill>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sp>
        <p:nvSpPr>
          <p:cNvPr id="64" name="Text Placeholder 3">
            <a:extLst>
              <a:ext uri="{FF2B5EF4-FFF2-40B4-BE49-F238E27FC236}">
                <a16:creationId xmlns:a16="http://schemas.microsoft.com/office/drawing/2014/main" id="{5F4DB9BC-60BD-4CB1-A1B2-1FCEF79DF800}"/>
              </a:ext>
            </a:extLst>
          </p:cNvPr>
          <p:cNvSpPr>
            <a:spLocks noGrp="1"/>
          </p:cNvSpPr>
          <p:nvPr>
            <p:ph type="body" sz="quarter" idx="105"/>
          </p:nvPr>
        </p:nvSpPr>
        <p:spPr>
          <a:xfrm>
            <a:off x="1849257"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5" name="Text Placeholder 3">
            <a:extLst>
              <a:ext uri="{FF2B5EF4-FFF2-40B4-BE49-F238E27FC236}">
                <a16:creationId xmlns:a16="http://schemas.microsoft.com/office/drawing/2014/main" id="{5E3966B1-B2FD-42EB-BA81-12EBED331C13}"/>
              </a:ext>
            </a:extLst>
          </p:cNvPr>
          <p:cNvSpPr>
            <a:spLocks noGrp="1"/>
          </p:cNvSpPr>
          <p:nvPr>
            <p:ph type="body" sz="quarter" idx="106"/>
          </p:nvPr>
        </p:nvSpPr>
        <p:spPr>
          <a:xfrm>
            <a:off x="3417325"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6" name="Text Placeholder 3">
            <a:extLst>
              <a:ext uri="{FF2B5EF4-FFF2-40B4-BE49-F238E27FC236}">
                <a16:creationId xmlns:a16="http://schemas.microsoft.com/office/drawing/2014/main" id="{A9EE4728-A24F-4EC7-9CEF-C7C83BFE1162}"/>
              </a:ext>
            </a:extLst>
          </p:cNvPr>
          <p:cNvSpPr>
            <a:spLocks noGrp="1"/>
          </p:cNvSpPr>
          <p:nvPr>
            <p:ph type="body" sz="quarter" idx="107"/>
          </p:nvPr>
        </p:nvSpPr>
        <p:spPr>
          <a:xfrm>
            <a:off x="4728290"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7" name="Text Placeholder 3">
            <a:extLst>
              <a:ext uri="{FF2B5EF4-FFF2-40B4-BE49-F238E27FC236}">
                <a16:creationId xmlns:a16="http://schemas.microsoft.com/office/drawing/2014/main" id="{0C7F5B42-AA56-4EE2-9368-1EB2E295BAB0}"/>
              </a:ext>
            </a:extLst>
          </p:cNvPr>
          <p:cNvSpPr>
            <a:spLocks noGrp="1"/>
          </p:cNvSpPr>
          <p:nvPr>
            <p:ph type="body" sz="quarter" idx="108"/>
          </p:nvPr>
        </p:nvSpPr>
        <p:spPr>
          <a:xfrm>
            <a:off x="6259898"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8" name="Text Placeholder 3">
            <a:extLst>
              <a:ext uri="{FF2B5EF4-FFF2-40B4-BE49-F238E27FC236}">
                <a16:creationId xmlns:a16="http://schemas.microsoft.com/office/drawing/2014/main" id="{EE4503C1-2DBB-4263-8AC5-874EF34437AD}"/>
              </a:ext>
            </a:extLst>
          </p:cNvPr>
          <p:cNvSpPr>
            <a:spLocks noGrp="1"/>
          </p:cNvSpPr>
          <p:nvPr>
            <p:ph type="body" sz="quarter" idx="109"/>
          </p:nvPr>
        </p:nvSpPr>
        <p:spPr>
          <a:xfrm>
            <a:off x="7570862" y="2367745"/>
            <a:ext cx="1216813" cy="1273683"/>
          </a:xfrm>
          <a:solidFill>
            <a:schemeClr val="bg2"/>
          </a:solidFill>
        </p:spPr>
        <p:txBody>
          <a:bodyPr lIns="36000" tIns="36000" rIns="36000" bIns="36000"/>
          <a:lstStyle>
            <a:lvl1pPr>
              <a:lnSpc>
                <a:spcPts val="1255"/>
              </a:lnSpc>
              <a:spcAft>
                <a:spcPts val="228"/>
              </a:spcAft>
              <a:defRPr sz="1198">
                <a:solidFill>
                  <a:schemeClr val="accent1"/>
                </a:solidFill>
                <a:latin typeface="+mn-lt"/>
              </a:defRPr>
            </a:lvl1pPr>
            <a:lvl2pPr marL="0" indent="0">
              <a:lnSpc>
                <a:spcPts val="1140"/>
              </a:lnSpc>
              <a:spcAft>
                <a:spcPts val="0"/>
              </a:spcAft>
              <a:buNone/>
              <a:defRPr sz="913">
                <a:solidFill>
                  <a:schemeClr val="tx2"/>
                </a:solidFill>
              </a:defRPr>
            </a:lvl2pPr>
            <a:lvl3pPr marL="205263" indent="0">
              <a:lnSpc>
                <a:spcPts val="1140"/>
              </a:lnSpc>
              <a:spcAft>
                <a:spcPts val="0"/>
              </a:spcAft>
              <a:buNone/>
              <a:defRPr sz="913">
                <a:solidFill>
                  <a:schemeClr val="tx2"/>
                </a:solidFill>
              </a:defRPr>
            </a:lvl3pPr>
            <a:lvl4pPr>
              <a:lnSpc>
                <a:spcPts val="1597"/>
              </a:lnSpc>
              <a:defRPr sz="1255"/>
            </a:lvl4pPr>
            <a:lvl5pPr>
              <a:lnSpc>
                <a:spcPts val="1597"/>
              </a:lnSpc>
              <a:defRPr sz="1255"/>
            </a:lvl5pPr>
          </a:lstStyle>
          <a:p>
            <a:pPr lvl="0"/>
            <a:r>
              <a:rPr lang="en-US"/>
              <a:t>Click to edit Master text styles</a:t>
            </a:r>
          </a:p>
          <a:p>
            <a:pPr lvl="1"/>
            <a:r>
              <a:rPr lang="en-US"/>
              <a:t>Second level</a:t>
            </a:r>
          </a:p>
          <a:p>
            <a:pPr lvl="2"/>
            <a:r>
              <a:rPr lang="en-US"/>
              <a:t>Third level</a:t>
            </a:r>
          </a:p>
        </p:txBody>
      </p:sp>
      <p:sp>
        <p:nvSpPr>
          <p:cNvPr id="69" name="Rectangle 68">
            <a:extLst>
              <a:ext uri="{FF2B5EF4-FFF2-40B4-BE49-F238E27FC236}">
                <a16:creationId xmlns:a16="http://schemas.microsoft.com/office/drawing/2014/main" id="{55BC8E1C-6E5F-4EE7-A944-B2A5950CED2B}"/>
              </a:ext>
            </a:extLst>
          </p:cNvPr>
          <p:cNvSpPr/>
          <p:nvPr userDrawn="1"/>
        </p:nvSpPr>
        <p:spPr>
          <a:xfrm>
            <a:off x="9138932" y="2090063"/>
            <a:ext cx="2523419" cy="1515052"/>
          </a:xfrm>
          <a:prstGeom prst="rect">
            <a:avLst/>
          </a:prstGeom>
          <a:gradFill flip="none" rotWithShape="1">
            <a:gsLst>
              <a:gs pos="25000">
                <a:schemeClr val="accent4"/>
              </a:gs>
              <a:gs pos="100000">
                <a:schemeClr val="accent6"/>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53"/>
          </a:p>
        </p:txBody>
      </p:sp>
    </p:spTree>
    <p:extLst>
      <p:ext uri="{BB962C8B-B14F-4D97-AF65-F5344CB8AC3E}">
        <p14:creationId xmlns:p14="http://schemas.microsoft.com/office/powerpoint/2010/main" val="1199624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upporting Slide - blue">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01F4C0F3-0786-4C4C-9F44-B8EF0C165B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0" y="0"/>
            <a:ext cx="12191261" cy="1111566"/>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B6FD0D51-EA17-4355-8D05-4886AEDA36A0}"/>
              </a:ext>
            </a:extLst>
          </p:cNvPr>
          <p:cNvSpPr>
            <a:spLocks noGrp="1"/>
          </p:cNvSpPr>
          <p:nvPr>
            <p:ph type="body" sz="quarter" idx="13"/>
          </p:nvPr>
        </p:nvSpPr>
        <p:spPr>
          <a:xfrm>
            <a:off x="533400" y="1809989"/>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4">
            <a:extLst>
              <a:ext uri="{FF2B5EF4-FFF2-40B4-BE49-F238E27FC236}">
                <a16:creationId xmlns:a16="http://schemas.microsoft.com/office/drawing/2014/main" id="{39B7196E-BCBA-449D-B28D-4A5637995D29}"/>
              </a:ext>
            </a:extLst>
          </p:cNvPr>
          <p:cNvSpPr>
            <a:spLocks noGrp="1"/>
          </p:cNvSpPr>
          <p:nvPr>
            <p:ph type="body" sz="quarter" idx="14"/>
          </p:nvPr>
        </p:nvSpPr>
        <p:spPr>
          <a:xfrm>
            <a:off x="528729"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14" name="Picture 13" descr="Icon&#10;&#10;Description automatically generated">
            <a:extLst>
              <a:ext uri="{FF2B5EF4-FFF2-40B4-BE49-F238E27FC236}">
                <a16:creationId xmlns:a16="http://schemas.microsoft.com/office/drawing/2014/main" id="{20FD56B0-FAE3-468D-9E89-831320EDCB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02558" y="1470852"/>
            <a:ext cx="197699" cy="196321"/>
          </a:xfrm>
          <a:prstGeom prst="rect">
            <a:avLst/>
          </a:prstGeom>
        </p:spPr>
      </p:pic>
      <p:sp>
        <p:nvSpPr>
          <p:cNvPr id="20" name="Text Placeholder 4">
            <a:extLst>
              <a:ext uri="{FF2B5EF4-FFF2-40B4-BE49-F238E27FC236}">
                <a16:creationId xmlns:a16="http://schemas.microsoft.com/office/drawing/2014/main" id="{5555372E-5D64-460A-8A2B-9247121FFC6D}"/>
              </a:ext>
            </a:extLst>
          </p:cNvPr>
          <p:cNvSpPr>
            <a:spLocks noGrp="1"/>
          </p:cNvSpPr>
          <p:nvPr>
            <p:ph type="body" sz="quarter" idx="17"/>
          </p:nvPr>
        </p:nvSpPr>
        <p:spPr>
          <a:xfrm>
            <a:off x="3335449" y="1809990"/>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ext Placeholder 4">
            <a:extLst>
              <a:ext uri="{FF2B5EF4-FFF2-40B4-BE49-F238E27FC236}">
                <a16:creationId xmlns:a16="http://schemas.microsoft.com/office/drawing/2014/main" id="{0D0E41A7-D122-4417-917E-D2F08A3582D7}"/>
              </a:ext>
            </a:extLst>
          </p:cNvPr>
          <p:cNvSpPr>
            <a:spLocks noGrp="1"/>
          </p:cNvSpPr>
          <p:nvPr>
            <p:ph type="body" sz="quarter" idx="18"/>
          </p:nvPr>
        </p:nvSpPr>
        <p:spPr>
          <a:xfrm>
            <a:off x="3337464"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22" name="Picture 21" descr="Icon&#10;&#10;Description automatically generated">
            <a:extLst>
              <a:ext uri="{FF2B5EF4-FFF2-40B4-BE49-F238E27FC236}">
                <a16:creationId xmlns:a16="http://schemas.microsoft.com/office/drawing/2014/main" id="{FF3E747E-A2ED-454E-AD18-4F94B04F448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0998" y="1470852"/>
            <a:ext cx="197699" cy="196321"/>
          </a:xfrm>
          <a:prstGeom prst="rect">
            <a:avLst/>
          </a:prstGeom>
        </p:spPr>
      </p:pic>
      <p:sp>
        <p:nvSpPr>
          <p:cNvPr id="28" name="Text Placeholder 4">
            <a:extLst>
              <a:ext uri="{FF2B5EF4-FFF2-40B4-BE49-F238E27FC236}">
                <a16:creationId xmlns:a16="http://schemas.microsoft.com/office/drawing/2014/main" id="{E275C378-4044-4373-9DC8-04CC5421111A}"/>
              </a:ext>
            </a:extLst>
          </p:cNvPr>
          <p:cNvSpPr>
            <a:spLocks noGrp="1"/>
          </p:cNvSpPr>
          <p:nvPr>
            <p:ph type="body" sz="quarter" idx="21"/>
          </p:nvPr>
        </p:nvSpPr>
        <p:spPr>
          <a:xfrm>
            <a:off x="6137497" y="1809990"/>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9" name="Text Placeholder 4">
            <a:extLst>
              <a:ext uri="{FF2B5EF4-FFF2-40B4-BE49-F238E27FC236}">
                <a16:creationId xmlns:a16="http://schemas.microsoft.com/office/drawing/2014/main" id="{6AA108D4-9F79-48BA-AFFD-A03BFB048FE5}"/>
              </a:ext>
            </a:extLst>
          </p:cNvPr>
          <p:cNvSpPr>
            <a:spLocks noGrp="1"/>
          </p:cNvSpPr>
          <p:nvPr>
            <p:ph type="body" sz="quarter" idx="22"/>
          </p:nvPr>
        </p:nvSpPr>
        <p:spPr>
          <a:xfrm>
            <a:off x="6137158"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pic>
        <p:nvPicPr>
          <p:cNvPr id="30" name="Picture 29" descr="Icon&#10;&#10;Description automatically generated">
            <a:extLst>
              <a:ext uri="{FF2B5EF4-FFF2-40B4-BE49-F238E27FC236}">
                <a16:creationId xmlns:a16="http://schemas.microsoft.com/office/drawing/2014/main" id="{A4DF6967-C5B0-4C39-8115-4B155AE4F37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0417" y="1470852"/>
            <a:ext cx="197699" cy="196321"/>
          </a:xfrm>
          <a:prstGeom prst="rect">
            <a:avLst/>
          </a:prstGeom>
        </p:spPr>
      </p:pic>
      <p:pic>
        <p:nvPicPr>
          <p:cNvPr id="34" name="Picture 33" descr="Icon&#10;&#10;Description automatically generated">
            <a:extLst>
              <a:ext uri="{FF2B5EF4-FFF2-40B4-BE49-F238E27FC236}">
                <a16:creationId xmlns:a16="http://schemas.microsoft.com/office/drawing/2014/main" id="{76DB43D6-6989-4B5A-8209-C449745625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8028" y="1493810"/>
            <a:ext cx="197699" cy="196321"/>
          </a:xfrm>
          <a:prstGeom prst="rect">
            <a:avLst/>
          </a:prstGeom>
        </p:spPr>
      </p:pic>
      <p:sp>
        <p:nvSpPr>
          <p:cNvPr id="36" name="Text Placeholder 4">
            <a:extLst>
              <a:ext uri="{FF2B5EF4-FFF2-40B4-BE49-F238E27FC236}">
                <a16:creationId xmlns:a16="http://schemas.microsoft.com/office/drawing/2014/main" id="{0F9964D0-A9FA-4473-84AD-D3E8BD2E1FE2}"/>
              </a:ext>
            </a:extLst>
          </p:cNvPr>
          <p:cNvSpPr>
            <a:spLocks noGrp="1"/>
          </p:cNvSpPr>
          <p:nvPr>
            <p:ph type="body" sz="quarter" idx="26"/>
          </p:nvPr>
        </p:nvSpPr>
        <p:spPr>
          <a:xfrm>
            <a:off x="8939546" y="1809991"/>
            <a:ext cx="2709381" cy="2864453"/>
          </a:xfrm>
        </p:spPr>
        <p:txBody>
          <a:bodyPr/>
          <a:lstStyle>
            <a:lvl1pPr>
              <a:lnSpc>
                <a:spcPts val="1542"/>
              </a:lnSpc>
              <a:spcAft>
                <a:spcPts val="342"/>
              </a:spcAft>
              <a:defRPr sz="1270">
                <a:latin typeface="+mn-lt"/>
              </a:defRPr>
            </a:lvl1pPr>
            <a:lvl2pPr>
              <a:lnSpc>
                <a:spcPts val="1542"/>
              </a:lnSpc>
              <a:spcAft>
                <a:spcPts val="342"/>
              </a:spcAft>
              <a:buClr>
                <a:srgbClr val="169360"/>
              </a:buClr>
              <a:defRPr sz="1270">
                <a:latin typeface="+mn-lt"/>
              </a:defRPr>
            </a:lvl2pPr>
            <a:lvl3pPr>
              <a:lnSpc>
                <a:spcPts val="1542"/>
              </a:lnSpc>
              <a:spcAft>
                <a:spcPts val="342"/>
              </a:spcAft>
              <a:defRPr sz="1270">
                <a:latin typeface="+mn-lt"/>
              </a:defRPr>
            </a:lvl3pPr>
            <a:lvl4pPr>
              <a:lnSpc>
                <a:spcPts val="1542"/>
              </a:lnSpc>
              <a:spcAft>
                <a:spcPts val="342"/>
              </a:spcAft>
              <a:defRPr sz="1270">
                <a:latin typeface="+mn-lt"/>
              </a:defRPr>
            </a:lvl4pPr>
            <a:lvl5pPr>
              <a:lnSpc>
                <a:spcPts val="1542"/>
              </a:lnSpc>
              <a:spcAft>
                <a:spcPts val="342"/>
              </a:spcAft>
              <a:defRPr sz="127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Text Placeholder 4">
            <a:extLst>
              <a:ext uri="{FF2B5EF4-FFF2-40B4-BE49-F238E27FC236}">
                <a16:creationId xmlns:a16="http://schemas.microsoft.com/office/drawing/2014/main" id="{8B0E8BF1-E515-42AD-B62F-15F7A7453B7D}"/>
              </a:ext>
            </a:extLst>
          </p:cNvPr>
          <p:cNvSpPr>
            <a:spLocks noGrp="1"/>
          </p:cNvSpPr>
          <p:nvPr>
            <p:ph type="body" sz="quarter" idx="27"/>
          </p:nvPr>
        </p:nvSpPr>
        <p:spPr>
          <a:xfrm>
            <a:off x="8940957" y="1475117"/>
            <a:ext cx="2386882" cy="282523"/>
          </a:xfrm>
        </p:spPr>
        <p:txBody>
          <a:bodyPr anchor="ctr"/>
          <a:lstStyle>
            <a:lvl1pPr>
              <a:lnSpc>
                <a:spcPts val="1597"/>
              </a:lnSpc>
              <a:defRPr sz="1482" b="1">
                <a:latin typeface="+mj-lt"/>
              </a:defRPr>
            </a:lvl1pPr>
            <a:lvl2pPr>
              <a:buClr>
                <a:srgbClr val="169360"/>
              </a:buClr>
              <a:defRPr sz="1482">
                <a:latin typeface="+mn-lt"/>
              </a:defRPr>
            </a:lvl2pPr>
            <a:lvl3pPr>
              <a:defRPr sz="1482">
                <a:latin typeface="+mn-lt"/>
              </a:defRPr>
            </a:lvl3pPr>
            <a:lvl4pPr>
              <a:defRPr sz="1482">
                <a:latin typeface="+mn-lt"/>
              </a:defRPr>
            </a:lvl4pPr>
            <a:lvl5pPr>
              <a:defRPr sz="1482">
                <a:latin typeface="+mn-lt"/>
              </a:defRPr>
            </a:lvl5pPr>
          </a:lstStyle>
          <a:p>
            <a:pPr lvl="0"/>
            <a:r>
              <a:rPr lang="en-US"/>
              <a:t>Click to edit Master text styles</a:t>
            </a:r>
          </a:p>
        </p:txBody>
      </p:sp>
      <p:cxnSp>
        <p:nvCxnSpPr>
          <p:cNvPr id="25" name="Straight Connector 24">
            <a:extLst>
              <a:ext uri="{FF2B5EF4-FFF2-40B4-BE49-F238E27FC236}">
                <a16:creationId xmlns:a16="http://schemas.microsoft.com/office/drawing/2014/main" id="{928F250D-ECAA-4A65-B55B-184BBC15FEE6}"/>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26" name="Slide Number Placeholder 5">
            <a:extLst>
              <a:ext uri="{FF2B5EF4-FFF2-40B4-BE49-F238E27FC236}">
                <a16:creationId xmlns:a16="http://schemas.microsoft.com/office/drawing/2014/main" id="{9E7AEE41-24F4-4B44-8C36-74A369003AF9}"/>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31" name="Footer Placeholder 3">
            <a:extLst>
              <a:ext uri="{FF2B5EF4-FFF2-40B4-BE49-F238E27FC236}">
                <a16:creationId xmlns:a16="http://schemas.microsoft.com/office/drawing/2014/main" id="{C410796E-6C40-4D5B-B293-730312CB944E}"/>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32" name="Picture 31">
            <a:extLst>
              <a:ext uri="{FF2B5EF4-FFF2-40B4-BE49-F238E27FC236}">
                <a16:creationId xmlns:a16="http://schemas.microsoft.com/office/drawing/2014/main" id="{774F5182-48A7-45E4-AC01-ADE6DE441DA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cxnSp>
        <p:nvCxnSpPr>
          <p:cNvPr id="33" name="Straight Connector 32">
            <a:extLst>
              <a:ext uri="{FF2B5EF4-FFF2-40B4-BE49-F238E27FC236}">
                <a16:creationId xmlns:a16="http://schemas.microsoft.com/office/drawing/2014/main" id="{C274CA2C-4FCE-47E8-9080-8CC5DE20599F}"/>
              </a:ext>
            </a:extLst>
          </p:cNvPr>
          <p:cNvCxnSpPr/>
          <p:nvPr userDrawn="1"/>
        </p:nvCxnSpPr>
        <p:spPr>
          <a:xfrm>
            <a:off x="528886"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4978C93-FFE1-4F1C-B93A-F9C41000BC1B}"/>
              </a:ext>
            </a:extLst>
          </p:cNvPr>
          <p:cNvCxnSpPr/>
          <p:nvPr userDrawn="1"/>
        </p:nvCxnSpPr>
        <p:spPr>
          <a:xfrm>
            <a:off x="3337465"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6BFA722-3362-412C-9C7D-88DD50119306}"/>
              </a:ext>
            </a:extLst>
          </p:cNvPr>
          <p:cNvCxnSpPr/>
          <p:nvPr userDrawn="1"/>
        </p:nvCxnSpPr>
        <p:spPr>
          <a:xfrm>
            <a:off x="6137159"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BA5ABB4-84FE-462D-9C7F-3EA926C37E40}"/>
              </a:ext>
            </a:extLst>
          </p:cNvPr>
          <p:cNvCxnSpPr/>
          <p:nvPr userDrawn="1"/>
        </p:nvCxnSpPr>
        <p:spPr>
          <a:xfrm>
            <a:off x="8940956" y="1737039"/>
            <a:ext cx="27093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2036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About us">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270A881D-1076-4642-A5B5-749CC3F6F10B}"/>
              </a:ext>
            </a:extLst>
          </p:cNvPr>
          <p:cNvCxnSpPr/>
          <p:nvPr userDrawn="1"/>
        </p:nvCxnSpPr>
        <p:spPr>
          <a:xfrm>
            <a:off x="528886" y="6434616"/>
            <a:ext cx="11133464" cy="0"/>
          </a:xfrm>
          <a:prstGeom prst="line">
            <a:avLst/>
          </a:prstGeom>
          <a:ln>
            <a:solidFill>
              <a:srgbClr val="169360"/>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C2A9F1A-C6AB-41A6-9FB6-B94618612824}"/>
              </a:ext>
            </a:extLst>
          </p:cNvPr>
          <p:cNvSpPr>
            <a:spLocks noGrp="1"/>
          </p:cNvSpPr>
          <p:nvPr>
            <p:ph type="title"/>
          </p:nvPr>
        </p:nvSpPr>
        <p:spPr>
          <a:xfrm>
            <a:off x="533400" y="388645"/>
            <a:ext cx="5204244" cy="685352"/>
          </a:xfrm>
        </p:spPr>
        <p:txBody>
          <a:bodyPr/>
          <a:lstStyle>
            <a:lvl1pPr>
              <a:defRPr>
                <a:solidFill>
                  <a:schemeClr val="accent4"/>
                </a:solidFill>
              </a:defRPr>
            </a:lvl1pPr>
          </a:lstStyle>
          <a:p>
            <a:r>
              <a:rPr lang="en-US"/>
              <a:t>Click to edit Master title style</a:t>
            </a:r>
            <a:endParaRPr lang="en-GB"/>
          </a:p>
        </p:txBody>
      </p:sp>
      <p:sp>
        <p:nvSpPr>
          <p:cNvPr id="13" name="Slide Number Placeholder 5">
            <a:extLst>
              <a:ext uri="{FF2B5EF4-FFF2-40B4-BE49-F238E27FC236}">
                <a16:creationId xmlns:a16="http://schemas.microsoft.com/office/drawing/2014/main" id="{5965AAA6-0F73-482E-AF42-E52557ACF5F4}"/>
              </a:ext>
            </a:extLst>
          </p:cNvPr>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14" name="Footer Placeholder 3">
            <a:extLst>
              <a:ext uri="{FF2B5EF4-FFF2-40B4-BE49-F238E27FC236}">
                <a16:creationId xmlns:a16="http://schemas.microsoft.com/office/drawing/2014/main" id="{9CAB87DA-9FC3-49FA-A28A-9547E86095A2}"/>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pic>
        <p:nvPicPr>
          <p:cNvPr id="15" name="Picture 14">
            <a:extLst>
              <a:ext uri="{FF2B5EF4-FFF2-40B4-BE49-F238E27FC236}">
                <a16:creationId xmlns:a16="http://schemas.microsoft.com/office/drawing/2014/main" id="{112D4BFA-CB3B-4EEA-9680-6C329D5809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4870" b="4074"/>
          <a:stretch/>
        </p:blipFill>
        <p:spPr>
          <a:xfrm>
            <a:off x="522504" y="6517681"/>
            <a:ext cx="271514" cy="100792"/>
          </a:xfrm>
          <a:prstGeom prst="rect">
            <a:avLst/>
          </a:prstGeom>
        </p:spPr>
      </p:pic>
    </p:spTree>
    <p:extLst>
      <p:ext uri="{BB962C8B-B14F-4D97-AF65-F5344CB8AC3E}">
        <p14:creationId xmlns:p14="http://schemas.microsoft.com/office/powerpoint/2010/main" val="30483198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12050479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45837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70933" y="1"/>
            <a:ext cx="5037667"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txBody>
            <a:bodyPr/>
            <a:lstStyle/>
            <a:p>
              <a:endParaRPr lang="en-GB" sz="1800"/>
            </a:p>
          </p:txBody>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txBody>
            <a:bodyPr/>
            <a:lstStyle/>
            <a:p>
              <a:endParaRPr lang="en-GB" sz="1800"/>
            </a:p>
          </p:txBody>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txBody>
            <a:bodyPr/>
            <a:lstStyle/>
            <a:p>
              <a:endParaRPr lang="en-GB" sz="1800"/>
            </a:p>
          </p:txBody>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txBody>
            <a:bodyPr/>
            <a:lstStyle/>
            <a:p>
              <a:endParaRPr lang="en-GB" sz="1800"/>
            </a:p>
          </p:txBody>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txBody>
            <a:bodyPr/>
            <a:lstStyle/>
            <a:p>
              <a:endParaRPr lang="en-GB" sz="1800"/>
            </a:p>
          </p:txBody>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txBody>
            <a:bodyPr/>
            <a:lstStyle/>
            <a:p>
              <a:endParaRPr lang="en-GB" sz="1800"/>
            </a:p>
          </p:txBody>
        </p:sp>
      </p:grpSp>
      <p:sp>
        <p:nvSpPr>
          <p:cNvPr id="2" name="Title 1"/>
          <p:cNvSpPr>
            <a:spLocks noGrp="1"/>
          </p:cNvSpPr>
          <p:nvPr>
            <p:ph type="ctrTitle"/>
          </p:nvPr>
        </p:nvSpPr>
        <p:spPr>
          <a:xfrm>
            <a:off x="2319565" y="914401"/>
            <a:ext cx="9262836"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3898985" y="4402667"/>
            <a:ext cx="7683417"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9767698" y="6117337"/>
            <a:ext cx="1143297" cy="365125"/>
          </a:xfrm>
        </p:spPr>
        <p:txBody>
          <a:bodyPr/>
          <a:lstStyle/>
          <a:p>
            <a:pPr>
              <a:defRPr/>
            </a:pPr>
            <a:fld id="{C3C6EE44-2411-4F2D-9AA2-4BFCECCB71C7}" type="datetimeFigureOut">
              <a:rPr lang="en-US" smtClean="0"/>
              <a:pPr>
                <a:defRPr/>
              </a:pPr>
              <a:t>9/9/2026</a:t>
            </a:fld>
            <a:endParaRPr lang="en-GB"/>
          </a:p>
        </p:txBody>
      </p:sp>
      <p:sp>
        <p:nvSpPr>
          <p:cNvPr id="5" name="Footer Placeholder 4"/>
          <p:cNvSpPr>
            <a:spLocks noGrp="1"/>
          </p:cNvSpPr>
          <p:nvPr>
            <p:ph type="ftr" sz="quarter" idx="11"/>
          </p:nvPr>
        </p:nvSpPr>
        <p:spPr>
          <a:xfrm>
            <a:off x="4831644" y="6117337"/>
            <a:ext cx="4812584" cy="365125"/>
          </a:xfrm>
        </p:spPr>
        <p:txBody>
          <a:bodyPr/>
          <a:lstStyle/>
          <a:p>
            <a:pPr>
              <a:defRPr/>
            </a:pPr>
            <a:endParaRPr lang="en-GB"/>
          </a:p>
        </p:txBody>
      </p:sp>
      <p:sp>
        <p:nvSpPr>
          <p:cNvPr id="6" name="Slide Number Placeholder 5"/>
          <p:cNvSpPr>
            <a:spLocks noGrp="1"/>
          </p:cNvSpPr>
          <p:nvPr>
            <p:ph type="sldNum" sz="quarter" idx="12"/>
          </p:nvPr>
        </p:nvSpPr>
        <p:spPr>
          <a:xfrm>
            <a:off x="11033760" y="6117337"/>
            <a:ext cx="548640" cy="365125"/>
          </a:xfrm>
        </p:spPr>
        <p:txBody>
          <a:bodyPr/>
          <a:lstStyle/>
          <a:p>
            <a:pPr>
              <a:defRPr/>
            </a:pPr>
            <a:fld id="{26E374CE-5CB0-49A6-B855-72D4EFF80D98}" type="slidenum">
              <a:rPr lang="en-GB" smtClean="0"/>
              <a:pPr>
                <a:defRPr/>
              </a:pPr>
              <a:t>‹#›</a:t>
            </a:fld>
            <a:endParaRPr lang="en-GB"/>
          </a:p>
        </p:txBody>
      </p:sp>
      <p:sp>
        <p:nvSpPr>
          <p:cNvPr id="23" name="Freeform 12"/>
          <p:cNvSpPr/>
          <p:nvPr/>
        </p:nvSpPr>
        <p:spPr bwMode="auto">
          <a:xfrm>
            <a:off x="270933" y="3771900"/>
            <a:ext cx="48260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24" name="Freeform 13"/>
          <p:cNvSpPr/>
          <p:nvPr/>
        </p:nvSpPr>
        <p:spPr bwMode="auto">
          <a:xfrm>
            <a:off x="747185" y="3867150"/>
            <a:ext cx="82551"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Tree>
    <p:extLst>
      <p:ext uri="{BB962C8B-B14F-4D97-AF65-F5344CB8AC3E}">
        <p14:creationId xmlns:p14="http://schemas.microsoft.com/office/powerpoint/2010/main" val="146116171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09512" y="457201"/>
            <a:ext cx="10272889"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1309512" y="2667000"/>
            <a:ext cx="10272889"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792440" y="6108174"/>
            <a:ext cx="1143297" cy="365125"/>
          </a:xfrm>
        </p:spPr>
        <p:txBody>
          <a:bodyPr/>
          <a:lstStyle/>
          <a:p>
            <a:pPr>
              <a:defRPr/>
            </a:pPr>
            <a:fld id="{2ED2D5D0-7BF1-4D4C-90B2-3F38BF3D201A}" type="datetimeFigureOut">
              <a:rPr lang="en-US" smtClean="0"/>
              <a:pPr>
                <a:defRPr/>
              </a:pPr>
              <a:t>9/9/2026</a:t>
            </a:fld>
            <a:endParaRPr lang="en-GB"/>
          </a:p>
        </p:txBody>
      </p:sp>
      <p:sp>
        <p:nvSpPr>
          <p:cNvPr id="5" name="Footer Placeholder 4"/>
          <p:cNvSpPr>
            <a:spLocks noGrp="1"/>
          </p:cNvSpPr>
          <p:nvPr>
            <p:ph type="ftr" sz="quarter" idx="11"/>
          </p:nvPr>
        </p:nvSpPr>
        <p:spPr>
          <a:xfrm>
            <a:off x="2630197" y="6108174"/>
            <a:ext cx="7086023" cy="365125"/>
          </a:xfrm>
        </p:spPr>
        <p:txBody>
          <a:bodyPr/>
          <a:lstStyle/>
          <a:p>
            <a:pPr>
              <a:defRPr/>
            </a:pPr>
            <a:endParaRPr lang="en-GB"/>
          </a:p>
        </p:txBody>
      </p:sp>
      <p:sp>
        <p:nvSpPr>
          <p:cNvPr id="6" name="Slide Number Placeholder 5"/>
          <p:cNvSpPr>
            <a:spLocks noGrp="1"/>
          </p:cNvSpPr>
          <p:nvPr>
            <p:ph type="sldNum" sz="quarter" idx="12"/>
          </p:nvPr>
        </p:nvSpPr>
        <p:spPr>
          <a:xfrm>
            <a:off x="11011957" y="6108174"/>
            <a:ext cx="570444" cy="365125"/>
          </a:xfrm>
        </p:spPr>
        <p:txBody>
          <a:bodyPr/>
          <a:lstStyle/>
          <a:p>
            <a:pPr>
              <a:defRPr/>
            </a:pPr>
            <a:fld id="{ED85102C-21B6-4147-97D7-F6DD2121F9E5}" type="slidenum">
              <a:rPr lang="en-GB" smtClean="0"/>
              <a:pPr>
                <a:defRPr/>
              </a:pPr>
              <a:t>‹#›</a:t>
            </a:fld>
            <a:endParaRPr lang="en-GB"/>
          </a:p>
        </p:txBody>
      </p:sp>
    </p:spTree>
    <p:extLst>
      <p:ext uri="{BB962C8B-B14F-4D97-AF65-F5344CB8AC3E}">
        <p14:creationId xmlns:p14="http://schemas.microsoft.com/office/powerpoint/2010/main" val="281152840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49328" y="2666999"/>
            <a:ext cx="8933073"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649331" y="5027070"/>
            <a:ext cx="8933069"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6557134F-72E9-4BD6-A4B1-B37501BA3CB2}" type="datetimeFigureOut">
              <a:rPr lang="en-US" smtClean="0"/>
              <a:pPr>
                <a:defRPr/>
              </a:pPr>
              <a:t>9/9/2026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a:xfrm>
            <a:off x="11031090" y="6116071"/>
            <a:ext cx="551311" cy="365125"/>
          </a:xfrm>
        </p:spPr>
        <p:txBody>
          <a:bodyPr/>
          <a:lstStyle/>
          <a:p>
            <a:pPr>
              <a:defRPr/>
            </a:pPr>
            <a:fld id="{1ABB3191-1D61-409B-8115-AB06D5B39DC0}" type="slidenum">
              <a:rPr lang="en-GB" smtClean="0"/>
              <a:pPr>
                <a:defRPr/>
              </a:pPr>
              <a:t>‹#›</a:t>
            </a:fld>
            <a:endParaRPr lang="en-GB"/>
          </a:p>
        </p:txBody>
      </p:sp>
    </p:spTree>
    <p:extLst>
      <p:ext uri="{BB962C8B-B14F-4D97-AF65-F5344CB8AC3E}">
        <p14:creationId xmlns:p14="http://schemas.microsoft.com/office/powerpoint/2010/main" val="405142164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09512" y="685802"/>
            <a:ext cx="10272889"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309511" y="2667000"/>
            <a:ext cx="4986528"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95872" y="2667000"/>
            <a:ext cx="4986528"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603AA3E8-2A32-40C3-BE83-834B482757EA}" type="datetimeFigureOut">
              <a:rPr lang="en-US" smtClean="0"/>
              <a:pPr>
                <a:defRPr/>
              </a:pPr>
              <a:t>9/9/2026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B4C84DD1-0A8E-4D5A-9083-C1591BAB3623}" type="slidenum">
              <a:rPr lang="en-GB" smtClean="0"/>
              <a:pPr>
                <a:defRPr/>
              </a:pPr>
              <a:t>‹#›</a:t>
            </a:fld>
            <a:endParaRPr lang="en-GB"/>
          </a:p>
        </p:txBody>
      </p:sp>
    </p:spTree>
    <p:extLst>
      <p:ext uri="{BB962C8B-B14F-4D97-AF65-F5344CB8AC3E}">
        <p14:creationId xmlns:p14="http://schemas.microsoft.com/office/powerpoint/2010/main" val="12870097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642" y="2658533"/>
            <a:ext cx="46083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697" y="3335337"/>
            <a:ext cx="4896331"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2280" y="2667000"/>
            <a:ext cx="462374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9688" y="3335337"/>
            <a:ext cx="4896331"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1E2B041A-D17F-4972-B612-D334C7A9B4F5}" type="datetimeFigureOut">
              <a:rPr lang="en-US" smtClean="0"/>
              <a:pPr>
                <a:defRPr/>
              </a:pPr>
              <a:t>9/9/2026</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B1AC5E4B-9DBA-4250-912E-EB2A8BE60D61}" type="slidenum">
              <a:rPr lang="en-GB" smtClean="0"/>
              <a:pPr>
                <a:defRPr/>
              </a:pPr>
              <a:t>‹#›</a:t>
            </a:fld>
            <a:endParaRPr lang="en-GB"/>
          </a:p>
        </p:txBody>
      </p:sp>
    </p:spTree>
    <p:extLst>
      <p:ext uri="{BB962C8B-B14F-4D97-AF65-F5344CB8AC3E}">
        <p14:creationId xmlns:p14="http://schemas.microsoft.com/office/powerpoint/2010/main" val="188231554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AD01746E-BEAE-4D82-8360-6D5F81005F76}" type="datetimeFigureOut">
              <a:rPr lang="en-US" smtClean="0"/>
              <a:pPr>
                <a:defRPr/>
              </a:pPr>
              <a:t>9/9/2026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55DFAFA6-94E8-4592-A934-D07D840E6DB3}" type="slidenum">
              <a:rPr lang="en-GB" smtClean="0"/>
              <a:pPr>
                <a:defRPr/>
              </a:pPr>
              <a:t>‹#›</a:t>
            </a:fld>
            <a:endParaRPr lang="en-GB"/>
          </a:p>
        </p:txBody>
      </p:sp>
    </p:spTree>
    <p:extLst>
      <p:ext uri="{BB962C8B-B14F-4D97-AF65-F5344CB8AC3E}">
        <p14:creationId xmlns:p14="http://schemas.microsoft.com/office/powerpoint/2010/main" val="134115832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70C2F70-77E0-4E0D-99E2-968366FDCB2F}" type="datetimeFigureOut">
              <a:rPr lang="en-US" smtClean="0"/>
              <a:pPr>
                <a:defRPr/>
              </a:pPr>
              <a:t>9/9/2026</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pPr>
              <a:defRPr/>
            </a:pPr>
            <a:fld id="{CD3123FC-A1ED-4C0A-A4D3-E009949E8923}" type="slidenum">
              <a:rPr lang="en-GB" smtClean="0"/>
              <a:pPr>
                <a:defRPr/>
              </a:pPr>
              <a:t>‹#›</a:t>
            </a:fld>
            <a:endParaRPr lang="en-GB"/>
          </a:p>
        </p:txBody>
      </p:sp>
    </p:spTree>
    <p:extLst>
      <p:ext uri="{BB962C8B-B14F-4D97-AF65-F5344CB8AC3E}">
        <p14:creationId xmlns:p14="http://schemas.microsoft.com/office/powerpoint/2010/main" val="77283902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699" y="1600200"/>
            <a:ext cx="355004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3404" y="685801"/>
            <a:ext cx="6242616"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699" y="2971800"/>
            <a:ext cx="3550045"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CCBF2639-6595-45F6-861C-4FEB229856DF}" type="datetimeFigureOut">
              <a:rPr lang="en-US" smtClean="0"/>
              <a:pPr>
                <a:defRPr/>
              </a:pPr>
              <a:t>9/9/2026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16335B6E-435F-42D3-BB0F-316C1F07D3AE}" type="slidenum">
              <a:rPr lang="en-GB" smtClean="0"/>
              <a:pPr>
                <a:defRPr/>
              </a:pPr>
              <a:t>‹#›</a:t>
            </a:fld>
            <a:endParaRPr lang="en-GB"/>
          </a:p>
        </p:txBody>
      </p:sp>
    </p:spTree>
    <p:extLst>
      <p:ext uri="{BB962C8B-B14F-4D97-AF65-F5344CB8AC3E}">
        <p14:creationId xmlns:p14="http://schemas.microsoft.com/office/powerpoint/2010/main" val="220905288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3110" y="1752599"/>
            <a:ext cx="5427572"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6661" y="914400"/>
            <a:ext cx="3281828"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3110" y="3124199"/>
            <a:ext cx="5427572"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A82E6AFE-AB03-4BEE-AA2C-C6AB089637EA}" type="datetimeFigureOut">
              <a:rPr lang="en-US" smtClean="0"/>
              <a:pPr>
                <a:defRPr/>
              </a:pPr>
              <a:t>9/9/2026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6BE70E80-2CB8-4021-87C4-758F82DD16BF}" type="slidenum">
              <a:rPr lang="en-GB" smtClean="0"/>
              <a:pPr>
                <a:defRPr/>
              </a:pPr>
              <a:t>‹#›</a:t>
            </a:fld>
            <a:endParaRPr lang="en-GB"/>
          </a:p>
        </p:txBody>
      </p:sp>
    </p:spTree>
    <p:extLst>
      <p:ext uri="{BB962C8B-B14F-4D97-AF65-F5344CB8AC3E}">
        <p14:creationId xmlns:p14="http://schemas.microsoft.com/office/powerpoint/2010/main" val="324210710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698" y="4732865"/>
            <a:ext cx="1002132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634" y="932112"/>
            <a:ext cx="8228087"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698" y="5299603"/>
            <a:ext cx="1002132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57ADFEB5-321E-4F81-B66C-6F11470E06F6}" type="datetimeFigureOut">
              <a:rPr lang="en-US" smtClean="0"/>
              <a:pPr>
                <a:defRPr/>
              </a:pPr>
              <a:t>9/9/2026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42605792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700" y="685800"/>
            <a:ext cx="1002132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699" y="4343400"/>
            <a:ext cx="1002132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9/9/2026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137497619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292562" y="863023"/>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6263" y="2819399"/>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902322" y="685801"/>
            <a:ext cx="9298820"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130980" y="3428999"/>
            <a:ext cx="8841504"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698" y="4343400"/>
            <a:ext cx="1002132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9/9/2026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40463028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701" y="3308581"/>
            <a:ext cx="1002131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699" y="4777381"/>
            <a:ext cx="1002132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9/9/2026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142309931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292562" y="863023"/>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6263" y="2819399"/>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902322" y="685801"/>
            <a:ext cx="9298820"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700" y="3886200"/>
            <a:ext cx="1002132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699" y="4775200"/>
            <a:ext cx="1002132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9/9/2026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16946965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701" y="685802"/>
            <a:ext cx="1002132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699" y="3505200"/>
            <a:ext cx="1002132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699" y="4343400"/>
            <a:ext cx="1002132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9/9/2026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423792073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803FD341-2BDC-4B52-97BE-ABA885B21C86}" type="datetimeFigureOut">
              <a:rPr lang="en-US" smtClean="0"/>
              <a:pPr>
                <a:defRPr/>
              </a:pPr>
              <a:t>9/9/2026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A4CB7CFE-0299-44E5-8493-25B2E828B647}" type="slidenum">
              <a:rPr lang="en-GB" smtClean="0"/>
              <a:pPr>
                <a:defRPr/>
              </a:pPr>
              <a:t>‹#›</a:t>
            </a:fld>
            <a:endParaRPr lang="en-GB"/>
          </a:p>
        </p:txBody>
      </p:sp>
    </p:spTree>
    <p:extLst>
      <p:ext uri="{BB962C8B-B14F-4D97-AF65-F5344CB8AC3E}">
        <p14:creationId xmlns:p14="http://schemas.microsoft.com/office/powerpoint/2010/main" val="77862290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5191" y="685800"/>
            <a:ext cx="1770831"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699" y="685800"/>
            <a:ext cx="8021831"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C4B8B50B-4C9A-4DF4-926C-6929F8348242}" type="datetimeFigureOut">
              <a:rPr lang="en-US" smtClean="0"/>
              <a:pPr>
                <a:defRPr/>
              </a:pPr>
              <a:t>9/9/2026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10DE7C8A-7A04-4CB4-9BC3-DFD9B45FED61}" type="slidenum">
              <a:rPr lang="en-GB" smtClean="0"/>
              <a:pPr>
                <a:defRPr/>
              </a:pPr>
              <a:t>‹#›</a:t>
            </a:fld>
            <a:endParaRPr lang="en-GB"/>
          </a:p>
        </p:txBody>
      </p:sp>
    </p:spTree>
    <p:extLst>
      <p:ext uri="{BB962C8B-B14F-4D97-AF65-F5344CB8AC3E}">
        <p14:creationId xmlns:p14="http://schemas.microsoft.com/office/powerpoint/2010/main" val="202112117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A7470-01BB-3BBD-DF8A-D9DFB5F910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48B3CED-A0C2-90F9-D319-9C6C8CAC71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C5C81EAF-DA07-8BD2-56B6-FA596851BAA7}"/>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6744410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3006D-D3BE-6298-99CD-4E1F4FA6DA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01527A8-A8F2-318E-560D-C0AFE205CC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655737C3-5945-6319-E908-C62234331D45}"/>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326356728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F62A-F94B-471C-7916-B1B3FA13FA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54470D2-2721-DAB0-3AAE-430D2ABF09D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92C628DA-51C6-B284-BEEE-9F48EBF2D479}"/>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82926007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7F58D-AA19-8218-FFE4-EBAD8E1A75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101A7C-BB52-4652-AB71-75B747DEDF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732CD21-F974-4ED1-4C6F-D2134D3740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0BDDF6E6-C091-5166-C10E-77B792642F25}"/>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75498563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F20FB-FD51-2D29-9272-EF368B6FADF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9726498-9E12-6139-D4D7-C62EBE8469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387B5A-9FF3-F749-BA5C-5C86AD38E5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CBF3075-EB57-C1B4-FD6D-71797ADB72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0BD8A7-1299-098A-1CA9-0F89FCB64D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CEC806D5-8C7A-AC69-9B04-5B49554EA6C3}"/>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372367786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1599-D3BC-1620-78FD-3113C77D5B81}"/>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BEC54933-2030-375A-10BB-A5177CF92160}"/>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181016545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8089EB-A398-3F22-C6C0-28BCF11F6F43}"/>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164031221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Blank_0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2665C49-3C58-28D3-CC50-621B972B0042}"/>
              </a:ext>
            </a:extLst>
          </p:cNvPr>
          <p:cNvSpPr>
            <a:spLocks/>
          </p:cNvSpPr>
          <p:nvPr/>
        </p:nvSpPr>
        <p:spPr>
          <a:xfrm>
            <a:off x="0" y="0"/>
            <a:ext cx="12192000" cy="18015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black and purple logo&#10;&#10;Description automatically generated with medium confidence">
            <a:extLst>
              <a:ext uri="{FF2B5EF4-FFF2-40B4-BE49-F238E27FC236}">
                <a16:creationId xmlns:a16="http://schemas.microsoft.com/office/drawing/2014/main" id="{6995BD7B-B1F9-6EAA-1E5B-F26B28AD4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7" name="Title 6">
            <a:extLst>
              <a:ext uri="{FF2B5EF4-FFF2-40B4-BE49-F238E27FC236}">
                <a16:creationId xmlns:a16="http://schemas.microsoft.com/office/drawing/2014/main" id="{F460E4BE-81B3-E692-6643-166A108BC8EA}"/>
              </a:ext>
            </a:extLst>
          </p:cNvPr>
          <p:cNvSpPr>
            <a:spLocks noGrp="1"/>
          </p:cNvSpPr>
          <p:nvPr>
            <p:ph type="title"/>
          </p:nvPr>
        </p:nvSpPr>
        <p:spPr>
          <a:xfrm>
            <a:off x="805218" y="540001"/>
            <a:ext cx="10433834" cy="1012073"/>
          </a:xfrm>
        </p:spPr>
        <p:txBody>
          <a:bodyPr/>
          <a:lstStyle>
            <a:lvl1pPr>
              <a:defRPr>
                <a:solidFill>
                  <a:schemeClr val="bg2"/>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5CDEACF9-078F-FDED-01E2-F1DF7510BF61}"/>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11378652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itle_Headlin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60E4BE-81B3-E692-6643-166A108BC8EA}"/>
              </a:ext>
            </a:extLst>
          </p:cNvPr>
          <p:cNvSpPr>
            <a:spLocks noGrp="1"/>
          </p:cNvSpPr>
          <p:nvPr>
            <p:ph type="title" hasCustomPrompt="1"/>
          </p:nvPr>
        </p:nvSpPr>
        <p:spPr>
          <a:xfrm>
            <a:off x="805218" y="842816"/>
            <a:ext cx="10433834" cy="1012073"/>
          </a:xfrm>
        </p:spPr>
        <p:txBody>
          <a:bodyPr anchor="t" anchorCtr="0">
            <a:noAutofit/>
          </a:bodyPr>
          <a:lstStyle>
            <a:lvl1pPr>
              <a:defRPr sz="4000">
                <a:solidFill>
                  <a:schemeClr val="tx1"/>
                </a:solidFill>
              </a:defRPr>
            </a:lvl1pPr>
          </a:lstStyle>
          <a:p>
            <a:r>
              <a:rPr lang="en-GB"/>
              <a:t>Add headline</a:t>
            </a:r>
          </a:p>
        </p:txBody>
      </p:sp>
      <p:pic>
        <p:nvPicPr>
          <p:cNvPr id="3" name="Picture 2" descr="A black and purple logo&#10;&#10;Description automatically generated with medium confidence">
            <a:extLst>
              <a:ext uri="{FF2B5EF4-FFF2-40B4-BE49-F238E27FC236}">
                <a16:creationId xmlns:a16="http://schemas.microsoft.com/office/drawing/2014/main" id="{BC17FFDF-1307-35B0-19CD-0B166C4EF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6" name="Text Placeholder 5">
            <a:extLst>
              <a:ext uri="{FF2B5EF4-FFF2-40B4-BE49-F238E27FC236}">
                <a16:creationId xmlns:a16="http://schemas.microsoft.com/office/drawing/2014/main" id="{1D4BD98B-DC34-6664-7019-BE20DE8ADA0C}"/>
              </a:ext>
            </a:extLst>
          </p:cNvPr>
          <p:cNvSpPr>
            <a:spLocks noGrp="1"/>
          </p:cNvSpPr>
          <p:nvPr>
            <p:ph type="body" sz="quarter" idx="10" hasCustomPrompt="1"/>
          </p:nvPr>
        </p:nvSpPr>
        <p:spPr>
          <a:xfrm>
            <a:off x="805218" y="540001"/>
            <a:ext cx="10433834" cy="414681"/>
          </a:xfrm>
        </p:spPr>
        <p:txBody>
          <a:bodyPr>
            <a:normAutofit/>
          </a:bodyPr>
          <a:lstStyle>
            <a:lvl1pPr marL="0" indent="0">
              <a:buNone/>
              <a:defRPr sz="2000"/>
            </a:lvl1pPr>
          </a:lstStyle>
          <a:p>
            <a:pPr lvl="0"/>
            <a:r>
              <a:rPr lang="en-GB"/>
              <a:t>Click to add title</a:t>
            </a:r>
          </a:p>
        </p:txBody>
      </p:sp>
      <p:sp>
        <p:nvSpPr>
          <p:cNvPr id="8" name="Slide Number Placeholder 5">
            <a:extLst>
              <a:ext uri="{FF2B5EF4-FFF2-40B4-BE49-F238E27FC236}">
                <a16:creationId xmlns:a16="http://schemas.microsoft.com/office/drawing/2014/main" id="{64299CA1-3B80-98EE-A27C-8B5E65D40CCC}"/>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143889199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1_Title_Head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D0CEA1-0F79-A132-8FEF-12E26B78C1C0}"/>
              </a:ext>
            </a:extLst>
          </p:cNvPr>
          <p:cNvSpPr>
            <a:spLocks/>
          </p:cNvSpPr>
          <p:nvPr/>
        </p:nvSpPr>
        <p:spPr>
          <a:xfrm>
            <a:off x="0" y="0"/>
            <a:ext cx="12192000" cy="18015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F460E4BE-81B3-E692-6643-166A108BC8EA}"/>
              </a:ext>
            </a:extLst>
          </p:cNvPr>
          <p:cNvSpPr>
            <a:spLocks noGrp="1"/>
          </p:cNvSpPr>
          <p:nvPr>
            <p:ph type="title" hasCustomPrompt="1"/>
          </p:nvPr>
        </p:nvSpPr>
        <p:spPr>
          <a:xfrm>
            <a:off x="805218" y="842816"/>
            <a:ext cx="10433834" cy="1012073"/>
          </a:xfrm>
        </p:spPr>
        <p:txBody>
          <a:bodyPr anchor="t" anchorCtr="0">
            <a:noAutofit/>
          </a:bodyPr>
          <a:lstStyle>
            <a:lvl1pPr>
              <a:defRPr sz="4000">
                <a:solidFill>
                  <a:schemeClr val="bg2"/>
                </a:solidFill>
              </a:defRPr>
            </a:lvl1pPr>
          </a:lstStyle>
          <a:p>
            <a:r>
              <a:rPr lang="en-GB"/>
              <a:t>Add headline</a:t>
            </a:r>
          </a:p>
        </p:txBody>
      </p:sp>
      <p:pic>
        <p:nvPicPr>
          <p:cNvPr id="3" name="Picture 2" descr="A black and purple logo&#10;&#10;Description automatically generated with medium confidence">
            <a:extLst>
              <a:ext uri="{FF2B5EF4-FFF2-40B4-BE49-F238E27FC236}">
                <a16:creationId xmlns:a16="http://schemas.microsoft.com/office/drawing/2014/main" id="{BC17FFDF-1307-35B0-19CD-0B166C4EF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6" name="Text Placeholder 5">
            <a:extLst>
              <a:ext uri="{FF2B5EF4-FFF2-40B4-BE49-F238E27FC236}">
                <a16:creationId xmlns:a16="http://schemas.microsoft.com/office/drawing/2014/main" id="{1D4BD98B-DC34-6664-7019-BE20DE8ADA0C}"/>
              </a:ext>
            </a:extLst>
          </p:cNvPr>
          <p:cNvSpPr>
            <a:spLocks noGrp="1"/>
          </p:cNvSpPr>
          <p:nvPr>
            <p:ph type="body" sz="quarter" idx="10" hasCustomPrompt="1"/>
          </p:nvPr>
        </p:nvSpPr>
        <p:spPr>
          <a:xfrm>
            <a:off x="805218" y="540001"/>
            <a:ext cx="10433834" cy="414681"/>
          </a:xfrm>
        </p:spPr>
        <p:txBody>
          <a:bodyPr>
            <a:normAutofit/>
          </a:bodyPr>
          <a:lstStyle>
            <a:lvl1pPr marL="0" indent="0">
              <a:buNone/>
              <a:defRPr sz="2000">
                <a:solidFill>
                  <a:schemeClr val="bg2"/>
                </a:solidFill>
              </a:defRPr>
            </a:lvl1pPr>
          </a:lstStyle>
          <a:p>
            <a:pPr lvl="0"/>
            <a:r>
              <a:rPr lang="en-GB"/>
              <a:t>Click to add title</a:t>
            </a:r>
          </a:p>
        </p:txBody>
      </p:sp>
      <p:sp>
        <p:nvSpPr>
          <p:cNvPr id="8" name="Slide Number Placeholder 5">
            <a:extLst>
              <a:ext uri="{FF2B5EF4-FFF2-40B4-BE49-F238E27FC236}">
                <a16:creationId xmlns:a16="http://schemas.microsoft.com/office/drawing/2014/main" id="{64299CA1-3B80-98EE-A27C-8B5E65D40CCC}"/>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371675222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60E4BE-81B3-E692-6643-166A108BC8EA}"/>
              </a:ext>
            </a:extLst>
          </p:cNvPr>
          <p:cNvSpPr>
            <a:spLocks noGrp="1"/>
          </p:cNvSpPr>
          <p:nvPr>
            <p:ph type="title"/>
          </p:nvPr>
        </p:nvSpPr>
        <p:spPr>
          <a:xfrm>
            <a:off x="805218" y="540001"/>
            <a:ext cx="10433834" cy="1012073"/>
          </a:xfrm>
        </p:spPr>
        <p:txBody>
          <a:bodyPr/>
          <a:lstStyle/>
          <a:p>
            <a:r>
              <a:rPr lang="en-US"/>
              <a:t>Click to edit Master title style</a:t>
            </a:r>
            <a:endParaRPr lang="en-GB"/>
          </a:p>
        </p:txBody>
      </p:sp>
      <p:pic>
        <p:nvPicPr>
          <p:cNvPr id="2" name="Picture 1" descr="A black and purple logo&#10;&#10;Description automatically generated with medium confidence">
            <a:extLst>
              <a:ext uri="{FF2B5EF4-FFF2-40B4-BE49-F238E27FC236}">
                <a16:creationId xmlns:a16="http://schemas.microsoft.com/office/drawing/2014/main" id="{8C82D6C9-4829-01CD-8F11-A5CE794342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3" name="Slide Number Placeholder 3">
            <a:extLst>
              <a:ext uri="{FF2B5EF4-FFF2-40B4-BE49-F238E27FC236}">
                <a16:creationId xmlns:a16="http://schemas.microsoft.com/office/drawing/2014/main" id="{32F0412B-69BE-6151-067C-A6DB72B236E9}"/>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87274632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5_Blank">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60E4BE-81B3-E692-6643-166A108BC8EA}"/>
              </a:ext>
            </a:extLst>
          </p:cNvPr>
          <p:cNvSpPr>
            <a:spLocks noGrp="1"/>
          </p:cNvSpPr>
          <p:nvPr>
            <p:ph type="title"/>
          </p:nvPr>
        </p:nvSpPr>
        <p:spPr>
          <a:xfrm>
            <a:off x="805218" y="540001"/>
            <a:ext cx="10433834" cy="1012073"/>
          </a:xfrm>
        </p:spPr>
        <p:txBody>
          <a:bodyPr/>
          <a:lstStyle/>
          <a:p>
            <a:r>
              <a:rPr lang="en-US"/>
              <a:t>Click to edit Master title style</a:t>
            </a:r>
            <a:endParaRPr lang="en-GB"/>
          </a:p>
        </p:txBody>
      </p:sp>
      <p:pic>
        <p:nvPicPr>
          <p:cNvPr id="2" name="Picture 1" descr="A black and purple logo&#10;&#10;Description automatically generated with medium confidence">
            <a:extLst>
              <a:ext uri="{FF2B5EF4-FFF2-40B4-BE49-F238E27FC236}">
                <a16:creationId xmlns:a16="http://schemas.microsoft.com/office/drawing/2014/main" id="{8C82D6C9-4829-01CD-8F11-A5CE794342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3" name="Slide Number Placeholder 3">
            <a:extLst>
              <a:ext uri="{FF2B5EF4-FFF2-40B4-BE49-F238E27FC236}">
                <a16:creationId xmlns:a16="http://schemas.microsoft.com/office/drawing/2014/main" id="{32F0412B-69BE-6151-067C-A6DB72B236E9}"/>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50620049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B8496F5-6569-510C-0E9C-DA15E3E7B93D}"/>
              </a:ext>
            </a:extLst>
          </p:cNvPr>
          <p:cNvSpPr/>
          <p:nvPr/>
        </p:nvSpPr>
        <p:spPr>
          <a:xfrm>
            <a:off x="6475261" y="3172408"/>
            <a:ext cx="2985980" cy="1035698"/>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black and purple logo&#10;&#10;Description automatically generated with medium confidence">
            <a:extLst>
              <a:ext uri="{FF2B5EF4-FFF2-40B4-BE49-F238E27FC236}">
                <a16:creationId xmlns:a16="http://schemas.microsoft.com/office/drawing/2014/main" id="{17957990-D1E3-785C-B8B7-054DCC2713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400" y="6264000"/>
            <a:ext cx="1800000" cy="346675"/>
          </a:xfrm>
          <a:prstGeom prst="rect">
            <a:avLst/>
          </a:prstGeom>
        </p:spPr>
      </p:pic>
      <p:sp>
        <p:nvSpPr>
          <p:cNvPr id="6" name="Page Canvas">
            <a:extLst>
              <a:ext uri="{FF2B5EF4-FFF2-40B4-BE49-F238E27FC236}">
                <a16:creationId xmlns:a16="http://schemas.microsoft.com/office/drawing/2014/main" id="{85CD0829-D9F7-BA96-6079-C30545D16FAB}"/>
              </a:ext>
            </a:extLst>
          </p:cNvPr>
          <p:cNvSpPr>
            <a:spLocks/>
          </p:cNvSpPr>
          <p:nvPr/>
        </p:nvSpPr>
        <p:spPr>
          <a:xfrm>
            <a:off x="805218" y="540001"/>
            <a:ext cx="10433834" cy="5418000"/>
          </a:xfrm>
          <a:prstGeom prst="rect">
            <a:avLst/>
          </a:prstGeom>
          <a:no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black and purple logo&#10;&#10;Description automatically generated with medium confidence">
            <a:extLst>
              <a:ext uri="{FF2B5EF4-FFF2-40B4-BE49-F238E27FC236}">
                <a16:creationId xmlns:a16="http://schemas.microsoft.com/office/drawing/2014/main" id="{CC2EFEA6-21DD-AA80-2263-1E605B7933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9308" y="3647640"/>
            <a:ext cx="900000" cy="173339"/>
          </a:xfrm>
          <a:prstGeom prst="rect">
            <a:avLst/>
          </a:prstGeom>
        </p:spPr>
      </p:pic>
      <p:pic>
        <p:nvPicPr>
          <p:cNvPr id="4" name="Picture 3" descr="A black and purple logo&#10;&#10;Description automatically generated with medium confidence">
            <a:extLst>
              <a:ext uri="{FF2B5EF4-FFF2-40B4-BE49-F238E27FC236}">
                <a16:creationId xmlns:a16="http://schemas.microsoft.com/office/drawing/2014/main" id="{909A75E7-75C6-390E-11AD-BB0E1EA06B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4573" y="2775750"/>
            <a:ext cx="900000" cy="183211"/>
          </a:xfrm>
          <a:prstGeom prst="rect">
            <a:avLst/>
          </a:prstGeom>
        </p:spPr>
      </p:pic>
      <p:pic>
        <p:nvPicPr>
          <p:cNvPr id="8" name="Picture 7" descr="A black and purple logo&#10;&#10;Description automatically generated">
            <a:extLst>
              <a:ext uri="{FF2B5EF4-FFF2-40B4-BE49-F238E27FC236}">
                <a16:creationId xmlns:a16="http://schemas.microsoft.com/office/drawing/2014/main" id="{1BA9AE67-D1FE-2C86-0EB5-DE2D7E872F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7450" y="3211872"/>
            <a:ext cx="900000" cy="182857"/>
          </a:xfrm>
          <a:prstGeom prst="rect">
            <a:avLst/>
          </a:prstGeom>
        </p:spPr>
      </p:pic>
      <p:pic>
        <p:nvPicPr>
          <p:cNvPr id="10" name="Picture 9" descr="A white letter on a black background&#10;&#10;Description automatically generated">
            <a:extLst>
              <a:ext uri="{FF2B5EF4-FFF2-40B4-BE49-F238E27FC236}">
                <a16:creationId xmlns:a16="http://schemas.microsoft.com/office/drawing/2014/main" id="{9586A77D-76D5-370A-46F1-62A5334907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1756" y="3305638"/>
            <a:ext cx="900000" cy="183307"/>
          </a:xfrm>
          <a:prstGeom prst="rect">
            <a:avLst/>
          </a:prstGeom>
        </p:spPr>
      </p:pic>
      <p:pic>
        <p:nvPicPr>
          <p:cNvPr id="12" name="Picture 11" descr="A white letter on a black background&#10;&#10;Description automatically generated">
            <a:extLst>
              <a:ext uri="{FF2B5EF4-FFF2-40B4-BE49-F238E27FC236}">
                <a16:creationId xmlns:a16="http://schemas.microsoft.com/office/drawing/2014/main" id="{B4B889EB-3D73-2C54-F6D7-E0967EA21B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8251" y="3409522"/>
            <a:ext cx="900000" cy="173793"/>
          </a:xfrm>
          <a:prstGeom prst="rect">
            <a:avLst/>
          </a:prstGeom>
        </p:spPr>
      </p:pic>
      <p:pic>
        <p:nvPicPr>
          <p:cNvPr id="14" name="Picture 13" descr="A white letter on a black background&#10;&#10;Description automatically generated">
            <a:extLst>
              <a:ext uri="{FF2B5EF4-FFF2-40B4-BE49-F238E27FC236}">
                <a16:creationId xmlns:a16="http://schemas.microsoft.com/office/drawing/2014/main" id="{21F216F5-8EB8-5CFE-2AB8-79C00F8EF3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05288" y="3622175"/>
            <a:ext cx="900000" cy="185252"/>
          </a:xfrm>
          <a:prstGeom prst="rect">
            <a:avLst/>
          </a:prstGeom>
        </p:spPr>
      </p:pic>
    </p:spTree>
    <p:extLst>
      <p:ext uri="{BB962C8B-B14F-4D97-AF65-F5344CB8AC3E}">
        <p14:creationId xmlns:p14="http://schemas.microsoft.com/office/powerpoint/2010/main" val="271518236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5C9AA-661C-8C3E-10BE-4F1039B71A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69FB25-5BB7-083E-9E9F-5A1A9798DB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9B7ECCB-ADF6-81FD-C181-C54E9F0F93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D4FF3D-A2A0-DF0C-E715-B865EE0987F2}"/>
              </a:ext>
            </a:extLst>
          </p:cNvPr>
          <p:cNvSpPr>
            <a:spLocks noGrp="1"/>
          </p:cNvSpPr>
          <p:nvPr>
            <p:ph type="dt" sz="half" idx="10"/>
          </p:nvPr>
        </p:nvSpPr>
        <p:spPr>
          <a:xfrm>
            <a:off x="838200" y="6356350"/>
            <a:ext cx="2743200" cy="365125"/>
          </a:xfrm>
          <a:prstGeom prst="rect">
            <a:avLst/>
          </a:prstGeom>
        </p:spPr>
        <p:txBody>
          <a:bodyPr/>
          <a:lstStyle/>
          <a:p>
            <a:fld id="{165C4485-BAAC-4CC1-BA3F-4785B6F27EBE}" type="datetimeFigureOut">
              <a:rPr lang="en-GB" smtClean="0"/>
              <a:t>09/09/2026</a:t>
            </a:fld>
            <a:endParaRPr lang="en-GB"/>
          </a:p>
        </p:txBody>
      </p:sp>
      <p:sp>
        <p:nvSpPr>
          <p:cNvPr id="6" name="Footer Placeholder 5">
            <a:extLst>
              <a:ext uri="{FF2B5EF4-FFF2-40B4-BE49-F238E27FC236}">
                <a16:creationId xmlns:a16="http://schemas.microsoft.com/office/drawing/2014/main" id="{B68BF86F-873E-8F8F-A3AE-E748B59BD6A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09B4D49C-FA63-AD24-1DBF-5BFED79BD018}"/>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1267558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39F36-6F1A-BA5A-7BAA-D22486A544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AF4978D-2F00-1807-88D1-BB43393F47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A9C005A2-9FDE-8671-DD32-003DF2D202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F88312-2B2C-8F8B-C9B6-8BB97FD9DD8D}"/>
              </a:ext>
            </a:extLst>
          </p:cNvPr>
          <p:cNvSpPr>
            <a:spLocks noGrp="1"/>
          </p:cNvSpPr>
          <p:nvPr>
            <p:ph type="dt" sz="half" idx="10"/>
          </p:nvPr>
        </p:nvSpPr>
        <p:spPr>
          <a:xfrm>
            <a:off x="838200" y="6356350"/>
            <a:ext cx="2743200" cy="365125"/>
          </a:xfrm>
          <a:prstGeom prst="rect">
            <a:avLst/>
          </a:prstGeom>
        </p:spPr>
        <p:txBody>
          <a:bodyPr/>
          <a:lstStyle/>
          <a:p>
            <a:fld id="{165C4485-BAAC-4CC1-BA3F-4785B6F27EBE}" type="datetimeFigureOut">
              <a:rPr lang="en-GB" smtClean="0"/>
              <a:t>09/09/2026</a:t>
            </a:fld>
            <a:endParaRPr lang="en-GB"/>
          </a:p>
        </p:txBody>
      </p:sp>
      <p:sp>
        <p:nvSpPr>
          <p:cNvPr id="6" name="Footer Placeholder 5">
            <a:extLst>
              <a:ext uri="{FF2B5EF4-FFF2-40B4-BE49-F238E27FC236}">
                <a16:creationId xmlns:a16="http://schemas.microsoft.com/office/drawing/2014/main" id="{39595D57-D492-225D-9F4B-41EEF5BF8C9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E1252437-3966-E00A-CB24-E4F9217BB4D7}"/>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115812915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42F9A-4179-0599-5509-DE3BB7481BD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0735945-34C7-01AC-DB8E-2CC334E2A7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97ED02-757F-AFA0-1040-CD2D4CD45052}"/>
              </a:ext>
            </a:extLst>
          </p:cNvPr>
          <p:cNvSpPr>
            <a:spLocks noGrp="1"/>
          </p:cNvSpPr>
          <p:nvPr>
            <p:ph type="dt" sz="half" idx="10"/>
          </p:nvPr>
        </p:nvSpPr>
        <p:spPr>
          <a:xfrm>
            <a:off x="838200" y="6356350"/>
            <a:ext cx="2743200" cy="365125"/>
          </a:xfrm>
          <a:prstGeom prst="rect">
            <a:avLst/>
          </a:prstGeom>
        </p:spPr>
        <p:txBody>
          <a:bodyPr/>
          <a:lstStyle/>
          <a:p>
            <a:fld id="{165C4485-BAAC-4CC1-BA3F-4785B6F27EBE}" type="datetimeFigureOut">
              <a:rPr lang="en-GB" smtClean="0"/>
              <a:t>09/09/2026</a:t>
            </a:fld>
            <a:endParaRPr lang="en-GB"/>
          </a:p>
        </p:txBody>
      </p:sp>
      <p:sp>
        <p:nvSpPr>
          <p:cNvPr id="5" name="Footer Placeholder 4">
            <a:extLst>
              <a:ext uri="{FF2B5EF4-FFF2-40B4-BE49-F238E27FC236}">
                <a16:creationId xmlns:a16="http://schemas.microsoft.com/office/drawing/2014/main" id="{E69F5798-B619-7C90-8F1E-1138637EDBDF}"/>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4024FC5F-0F08-315D-445E-D7BBE0EA93D9}"/>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117716624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E9BAD1-BE86-D7B3-3296-E3FD8AE152E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4AAF3A1-F6C4-6766-7486-34702B011C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A5F89D-14F8-B943-0A34-5466EE0C88BE}"/>
              </a:ext>
            </a:extLst>
          </p:cNvPr>
          <p:cNvSpPr>
            <a:spLocks noGrp="1"/>
          </p:cNvSpPr>
          <p:nvPr>
            <p:ph type="dt" sz="half" idx="10"/>
          </p:nvPr>
        </p:nvSpPr>
        <p:spPr>
          <a:xfrm>
            <a:off x="838200" y="6356350"/>
            <a:ext cx="2743200" cy="365125"/>
          </a:xfrm>
          <a:prstGeom prst="rect">
            <a:avLst/>
          </a:prstGeom>
        </p:spPr>
        <p:txBody>
          <a:bodyPr/>
          <a:lstStyle/>
          <a:p>
            <a:fld id="{165C4485-BAAC-4CC1-BA3F-4785B6F27EBE}" type="datetimeFigureOut">
              <a:rPr lang="en-GB" smtClean="0"/>
              <a:t>09/09/2026</a:t>
            </a:fld>
            <a:endParaRPr lang="en-GB"/>
          </a:p>
        </p:txBody>
      </p:sp>
      <p:sp>
        <p:nvSpPr>
          <p:cNvPr id="5" name="Footer Placeholder 4">
            <a:extLst>
              <a:ext uri="{FF2B5EF4-FFF2-40B4-BE49-F238E27FC236}">
                <a16:creationId xmlns:a16="http://schemas.microsoft.com/office/drawing/2014/main" id="{FBAB486A-C080-CABC-9539-CA5E172D83F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5FE91E0B-61B7-2C68-A71E-F1F2659BE895}"/>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354020467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6" y="2066814"/>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3"/>
            <a:ext cx="184731" cy="307777"/>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44302171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b - Title page -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272;p38">
            <a:extLst>
              <a:ext uri="{FF2B5EF4-FFF2-40B4-BE49-F238E27FC236}">
                <a16:creationId xmlns:a16="http://schemas.microsoft.com/office/drawing/2014/main" id="{F24611C0-2529-F325-2630-0581DF383E2B}"/>
              </a:ext>
            </a:extLst>
          </p:cNvPr>
          <p:cNvSpPr>
            <a:spLocks noGrp="1"/>
          </p:cNvSpPr>
          <p:nvPr>
            <p:ph type="pic" idx="2"/>
          </p:nvPr>
        </p:nvSpPr>
        <p:spPr>
          <a:xfrm>
            <a:off x="7135124" y="48633"/>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7" name="Google Shape;177;p21">
            <a:extLst>
              <a:ext uri="{FF2B5EF4-FFF2-40B4-BE49-F238E27FC236}">
                <a16:creationId xmlns:a16="http://schemas.microsoft.com/office/drawing/2014/main" id="{097B27A2-C7A9-998D-B927-30047855AD24}"/>
              </a:ext>
            </a:extLst>
          </p:cNvPr>
          <p:cNvSpPr txBox="1">
            <a:spLocks noGrp="1"/>
          </p:cNvSpPr>
          <p:nvPr>
            <p:ph type="title" hasCustomPrompt="1"/>
          </p:nvPr>
        </p:nvSpPr>
        <p:spPr>
          <a:xfrm>
            <a:off x="1001092" y="1644804"/>
            <a:ext cx="5056875" cy="178419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48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0F972B94-CA6C-F850-C8A5-254666ABBD8E}"/>
              </a:ext>
            </a:extLst>
          </p:cNvPr>
          <p:cNvSpPr>
            <a:spLocks noGrp="1"/>
          </p:cNvSpPr>
          <p:nvPr>
            <p:ph type="body" sz="quarter" idx="11" hasCustomPrompt="1"/>
          </p:nvPr>
        </p:nvSpPr>
        <p:spPr>
          <a:xfrm>
            <a:off x="1001091" y="3805754"/>
            <a:ext cx="5056875" cy="1223446"/>
          </a:xfrm>
          <a:prstGeom prst="rect">
            <a:avLst/>
          </a:prstGeom>
        </p:spPr>
        <p:txBody>
          <a:bodyPr lIns="0" tIns="0" rIns="0" bIns="0"/>
          <a:lstStyle>
            <a:lvl1pPr>
              <a:lnSpc>
                <a:spcPct val="100000"/>
              </a:lnSpc>
              <a:defRPr sz="2400" b="1" i="0" spc="100" baseline="0">
                <a:solidFill>
                  <a:schemeClr val="bg1"/>
                </a:solidFill>
                <a:latin typeface="Figtree SemiBold" pitchFamily="2" charset="0"/>
              </a:defRPr>
            </a:lvl1pPr>
          </a:lstStyle>
          <a:p>
            <a:pPr lvl="0"/>
            <a:r>
              <a:rPr lang="en-US"/>
              <a:t>Add subtitle here</a:t>
            </a:r>
          </a:p>
        </p:txBody>
      </p:sp>
      <p:pic>
        <p:nvPicPr>
          <p:cNvPr id="10" name="Picture 9" descr="A white letter on a black background&#10;&#10;AI-generated content may be incorrect.">
            <a:extLst>
              <a:ext uri="{FF2B5EF4-FFF2-40B4-BE49-F238E27FC236}">
                <a16:creationId xmlns:a16="http://schemas.microsoft.com/office/drawing/2014/main" id="{52ED71B0-986A-5AE6-D7DF-50015CFCBF3B}"/>
              </a:ext>
            </a:extLst>
          </p:cNvPr>
          <p:cNvPicPr>
            <a:picLocks noChangeAspect="1"/>
          </p:cNvPicPr>
          <p:nvPr userDrawn="1"/>
        </p:nvPicPr>
        <p:blipFill>
          <a:blip r:embed="rId3"/>
          <a:stretch>
            <a:fillRect/>
          </a:stretch>
        </p:blipFill>
        <p:spPr>
          <a:xfrm>
            <a:off x="1001091" y="5882690"/>
            <a:ext cx="2042361" cy="354776"/>
          </a:xfrm>
          <a:prstGeom prst="rect">
            <a:avLst/>
          </a:prstGeom>
        </p:spPr>
      </p:pic>
      <p:sp>
        <p:nvSpPr>
          <p:cNvPr id="11" name="Text Placeholder 3">
            <a:extLst>
              <a:ext uri="{FF2B5EF4-FFF2-40B4-BE49-F238E27FC236}">
                <a16:creationId xmlns:a16="http://schemas.microsoft.com/office/drawing/2014/main" id="{CE97E497-DDBB-244C-0E2D-367D02B4E9D4}"/>
              </a:ext>
            </a:extLst>
          </p:cNvPr>
          <p:cNvSpPr>
            <a:spLocks noGrp="1"/>
          </p:cNvSpPr>
          <p:nvPr>
            <p:ph type="body" sz="quarter" idx="12" hasCustomPrompt="1"/>
          </p:nvPr>
        </p:nvSpPr>
        <p:spPr>
          <a:xfrm>
            <a:off x="1001091" y="620534"/>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57C617A1-D569-1B73-4BE6-3AF5CC7B09C4}"/>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5B1DE3E5-D7E3-E4FB-7E3C-CA9BC2DE3034}"/>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AE94E83-3951-613A-50D8-58E5ED134924}"/>
              </a:ext>
            </a:extLst>
          </p:cNvPr>
          <p:cNvSpPr txBox="1"/>
          <p:nvPr userDrawn="1"/>
        </p:nvSpPr>
        <p:spPr>
          <a:xfrm>
            <a:off x="-1799917" y="4155866"/>
            <a:ext cx="1596912" cy="523220"/>
          </a:xfrm>
          <a:prstGeom prst="rect">
            <a:avLst/>
          </a:prstGeom>
          <a:noFill/>
        </p:spPr>
        <p:txBody>
          <a:bodyPr wrap="none" rtlCol="0">
            <a:spAutoFit/>
          </a:bodyPr>
          <a:lstStyle/>
          <a:p>
            <a:r>
              <a:rPr lang="en-US">
                <a:solidFill>
                  <a:srgbClr val="FF0000"/>
                </a:solidFill>
                <a:latin typeface="Figtree" pitchFamily="2" charset="0"/>
              </a:rPr>
              <a:t>Remove subtitle </a:t>
            </a:r>
            <a:br>
              <a:rPr lang="en-US">
                <a:solidFill>
                  <a:srgbClr val="FF0000"/>
                </a:solidFill>
                <a:latin typeface="Figtree" pitchFamily="2" charset="0"/>
              </a:rPr>
            </a:br>
            <a:r>
              <a:rPr lang="en-US">
                <a:solidFill>
                  <a:srgbClr val="FF0000"/>
                </a:solidFill>
                <a:latin typeface="Figtree" pitchFamily="2" charset="0"/>
              </a:rPr>
              <a:t>box if not needed</a:t>
            </a:r>
          </a:p>
        </p:txBody>
      </p:sp>
      <p:sp>
        <p:nvSpPr>
          <p:cNvPr id="5" name="Triangle 4">
            <a:extLst>
              <a:ext uri="{FF2B5EF4-FFF2-40B4-BE49-F238E27FC236}">
                <a16:creationId xmlns:a16="http://schemas.microsoft.com/office/drawing/2014/main" id="{E97B6D47-A814-A038-BA1B-40D6BA86849A}"/>
              </a:ext>
            </a:extLst>
          </p:cNvPr>
          <p:cNvSpPr/>
          <p:nvPr userDrawn="1"/>
        </p:nvSpPr>
        <p:spPr>
          <a:xfrm rot="5400000">
            <a:off x="-499300" y="435400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DFB68EF-0F09-8F6E-D78B-8A052769C7A5}"/>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12" name="Triangle 11">
            <a:extLst>
              <a:ext uri="{FF2B5EF4-FFF2-40B4-BE49-F238E27FC236}">
                <a16:creationId xmlns:a16="http://schemas.microsoft.com/office/drawing/2014/main" id="{16DBCE16-0111-E354-9EDD-773739E49AB0}"/>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580410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c - Title page - 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4DE83BC2-AF43-1554-45D5-DFA581185B7C}"/>
              </a:ext>
            </a:extLst>
          </p:cNvPr>
          <p:cNvSpPr txBox="1">
            <a:spLocks noGrp="1"/>
          </p:cNvSpPr>
          <p:nvPr>
            <p:ph type="title" hasCustomPrompt="1"/>
          </p:nvPr>
        </p:nvSpPr>
        <p:spPr>
          <a:xfrm>
            <a:off x="1262977" y="1504950"/>
            <a:ext cx="9666046" cy="38481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chemeClr val="accent1"/>
              </a:buClr>
              <a:buSzPts val="2400"/>
              <a:buFont typeface="Arial"/>
              <a:buNone/>
              <a:defRPr sz="60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p>
        </p:txBody>
      </p:sp>
      <p:pic>
        <p:nvPicPr>
          <p:cNvPr id="8" name="Picture 7" descr="A white letter on a black background&#10;&#10;AI-generated content may be incorrect.">
            <a:extLst>
              <a:ext uri="{FF2B5EF4-FFF2-40B4-BE49-F238E27FC236}">
                <a16:creationId xmlns:a16="http://schemas.microsoft.com/office/drawing/2014/main" id="{6A10814E-337E-C3D5-1ED3-C7CB440AB69F}"/>
              </a:ext>
            </a:extLst>
          </p:cNvPr>
          <p:cNvPicPr>
            <a:picLocks noChangeAspect="1"/>
          </p:cNvPicPr>
          <p:nvPr userDrawn="1"/>
        </p:nvPicPr>
        <p:blipFill>
          <a:blip r:embed="rId3"/>
          <a:stretch>
            <a:fillRect/>
          </a:stretch>
        </p:blipFill>
        <p:spPr>
          <a:xfrm>
            <a:off x="5074819" y="5852709"/>
            <a:ext cx="2042361" cy="354776"/>
          </a:xfrm>
          <a:prstGeom prst="rect">
            <a:avLst/>
          </a:prstGeom>
        </p:spPr>
      </p:pic>
      <p:sp>
        <p:nvSpPr>
          <p:cNvPr id="9" name="Text Placeholder 3">
            <a:extLst>
              <a:ext uri="{FF2B5EF4-FFF2-40B4-BE49-F238E27FC236}">
                <a16:creationId xmlns:a16="http://schemas.microsoft.com/office/drawing/2014/main" id="{A4BF35BC-6B6B-688D-1A43-981C51B876F4}"/>
              </a:ext>
            </a:extLst>
          </p:cNvPr>
          <p:cNvSpPr>
            <a:spLocks noGrp="1"/>
          </p:cNvSpPr>
          <p:nvPr>
            <p:ph type="body" sz="quarter" idx="12" hasCustomPrompt="1"/>
          </p:nvPr>
        </p:nvSpPr>
        <p:spPr>
          <a:xfrm>
            <a:off x="4422434" y="600927"/>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528DEB26-E27E-3819-9F73-7550FD564D8D}"/>
              </a:ext>
            </a:extLst>
          </p:cNvPr>
          <p:cNvSpPr txBox="1"/>
          <p:nvPr userDrawn="1"/>
        </p:nvSpPr>
        <p:spPr>
          <a:xfrm>
            <a:off x="4422434" y="-596905"/>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8EF64DEB-3318-7B9F-6040-05F48E08873A}"/>
              </a:ext>
            </a:extLst>
          </p:cNvPr>
          <p:cNvSpPr/>
          <p:nvPr userDrawn="1"/>
        </p:nvSpPr>
        <p:spPr>
          <a:xfrm rot="10800000">
            <a:off x="5487098" y="-28912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255153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d - Title page - Full imag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3EC5331C-606F-40EB-ABCF-72AF4FC79D52}"/>
              </a:ext>
            </a:extLst>
          </p:cNvPr>
          <p:cNvSpPr>
            <a:spLocks noGrp="1"/>
          </p:cNvSpPr>
          <p:nvPr>
            <p:ph type="pic" sz="quarter" idx="10"/>
          </p:nvPr>
        </p:nvSpPr>
        <p:spPr>
          <a:xfrm>
            <a:off x="0" y="0"/>
            <a:ext cx="12192000" cy="6217920"/>
          </a:xfrm>
        </p:spPr>
        <p:txBody>
          <a:bodyPr/>
          <a:lstStyle>
            <a:lvl1pPr algn="l">
              <a:defRPr/>
            </a:lvl1pPr>
          </a:lstStyle>
          <a:p>
            <a:r>
              <a:rPr lang="en-US"/>
              <a:t>Click icon to add picture</a:t>
            </a:r>
          </a:p>
        </p:txBody>
      </p:sp>
      <p:sp>
        <p:nvSpPr>
          <p:cNvPr id="9" name="Google Shape;177;p21">
            <a:extLst>
              <a:ext uri="{FF2B5EF4-FFF2-40B4-BE49-F238E27FC236}">
                <a16:creationId xmlns:a16="http://schemas.microsoft.com/office/drawing/2014/main" id="{2899D16C-11AC-A4D8-6E70-3D046782C028}"/>
              </a:ext>
            </a:extLst>
          </p:cNvPr>
          <p:cNvSpPr txBox="1">
            <a:spLocks noGrp="1"/>
          </p:cNvSpPr>
          <p:nvPr>
            <p:ph type="title" hasCustomPrompt="1"/>
          </p:nvPr>
        </p:nvSpPr>
        <p:spPr>
          <a:xfrm>
            <a:off x="908301" y="1504950"/>
            <a:ext cx="5187699" cy="38481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72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a:t>
            </a:r>
            <a:br>
              <a:rPr lang="en-US"/>
            </a:br>
            <a:r>
              <a:rPr lang="en-US"/>
              <a:t>title </a:t>
            </a:r>
            <a:br>
              <a:rPr lang="en-US"/>
            </a:br>
            <a:r>
              <a:rPr lang="en-US"/>
              <a:t>here</a:t>
            </a:r>
            <a:endParaRPr/>
          </a:p>
        </p:txBody>
      </p:sp>
      <p:pic>
        <p:nvPicPr>
          <p:cNvPr id="10" name="Picture 9" descr="A white letter on a black background&#10;&#10;AI-generated content may be incorrect.">
            <a:extLst>
              <a:ext uri="{FF2B5EF4-FFF2-40B4-BE49-F238E27FC236}">
                <a16:creationId xmlns:a16="http://schemas.microsoft.com/office/drawing/2014/main" id="{6A9EE66D-B7F4-F6C8-4DBF-B94D653341D7}"/>
              </a:ext>
            </a:extLst>
          </p:cNvPr>
          <p:cNvPicPr>
            <a:picLocks noChangeAspect="1"/>
          </p:cNvPicPr>
          <p:nvPr userDrawn="1"/>
        </p:nvPicPr>
        <p:blipFill>
          <a:blip r:embed="rId2"/>
          <a:stretch>
            <a:fillRect/>
          </a:stretch>
        </p:blipFill>
        <p:spPr>
          <a:xfrm>
            <a:off x="908301" y="6426178"/>
            <a:ext cx="1514057" cy="263005"/>
          </a:xfrm>
          <a:prstGeom prst="rect">
            <a:avLst/>
          </a:prstGeom>
        </p:spPr>
      </p:pic>
      <p:sp>
        <p:nvSpPr>
          <p:cNvPr id="2" name="TextBox 1">
            <a:extLst>
              <a:ext uri="{FF2B5EF4-FFF2-40B4-BE49-F238E27FC236}">
                <a16:creationId xmlns:a16="http://schemas.microsoft.com/office/drawing/2014/main" id="{D25C7FFC-B85F-E02A-2467-6BEA4ED2A717}"/>
              </a:ext>
            </a:extLst>
          </p:cNvPr>
          <p:cNvSpPr txBox="1"/>
          <p:nvPr userDrawn="1"/>
        </p:nvSpPr>
        <p:spPr>
          <a:xfrm>
            <a:off x="5414975" y="-888958"/>
            <a:ext cx="288732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Background</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051CB253-5158-9832-21F3-3EFFD171410A}"/>
              </a:ext>
            </a:extLst>
          </p:cNvPr>
          <p:cNvSpPr/>
          <p:nvPr userDrawn="1"/>
        </p:nvSpPr>
        <p:spPr>
          <a:xfrm rot="10800000">
            <a:off x="6498876" y="-33519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37771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a - Intro / Housekeeping">
    <p:spTree>
      <p:nvGrpSpPr>
        <p:cNvPr id="1" name=""/>
        <p:cNvGrpSpPr/>
        <p:nvPr/>
      </p:nvGrpSpPr>
      <p:grpSpPr>
        <a:xfrm>
          <a:off x="0" y="0"/>
          <a:ext cx="0" cy="0"/>
          <a:chOff x="0" y="0"/>
          <a:chExt cx="0" cy="0"/>
        </a:xfrm>
      </p:grpSpPr>
      <p:sp>
        <p:nvSpPr>
          <p:cNvPr id="10" name="Google Shape;268;p37">
            <a:extLst>
              <a:ext uri="{FF2B5EF4-FFF2-40B4-BE49-F238E27FC236}">
                <a16:creationId xmlns:a16="http://schemas.microsoft.com/office/drawing/2014/main" id="{5215F381-9444-AF60-3658-B07257FA0255}"/>
              </a:ext>
            </a:extLst>
          </p:cNvPr>
          <p:cNvSpPr txBox="1">
            <a:spLocks noGrp="1"/>
          </p:cNvSpPr>
          <p:nvPr>
            <p:ph type="title" hasCustomPrompt="1"/>
          </p:nvPr>
        </p:nvSpPr>
        <p:spPr>
          <a:xfrm>
            <a:off x="828000" y="596348"/>
            <a:ext cx="2635048"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Google Shape;272;p38">
            <a:extLst>
              <a:ext uri="{FF2B5EF4-FFF2-40B4-BE49-F238E27FC236}">
                <a16:creationId xmlns:a16="http://schemas.microsoft.com/office/drawing/2014/main" id="{051A78A9-5192-AEB8-9356-9E34347F363D}"/>
              </a:ext>
            </a:extLst>
          </p:cNvPr>
          <p:cNvSpPr>
            <a:spLocks noGrp="1"/>
          </p:cNvSpPr>
          <p:nvPr>
            <p:ph type="pic" idx="2"/>
          </p:nvPr>
        </p:nvSpPr>
        <p:spPr>
          <a:xfrm>
            <a:off x="4319081" y="0"/>
            <a:ext cx="7872919"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2" name="Text Placeholder 3">
            <a:extLst>
              <a:ext uri="{FF2B5EF4-FFF2-40B4-BE49-F238E27FC236}">
                <a16:creationId xmlns:a16="http://schemas.microsoft.com/office/drawing/2014/main" id="{F2D489BC-2F86-55E4-91BB-9E7B8768BF47}"/>
              </a:ext>
            </a:extLst>
          </p:cNvPr>
          <p:cNvSpPr>
            <a:spLocks noGrp="1"/>
          </p:cNvSpPr>
          <p:nvPr>
            <p:ph type="body" sz="quarter" idx="11" hasCustomPrompt="1"/>
          </p:nvPr>
        </p:nvSpPr>
        <p:spPr>
          <a:xfrm>
            <a:off x="828000" y="2253698"/>
            <a:ext cx="2635048" cy="4007954"/>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5E5CFC34-59EA-2A6A-44CB-824AE3CECBCB}"/>
              </a:ext>
            </a:extLst>
          </p:cNvPr>
          <p:cNvSpPr txBox="1"/>
          <p:nvPr userDrawn="1"/>
        </p:nvSpPr>
        <p:spPr>
          <a:xfrm>
            <a:off x="6816369" y="-812349"/>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Large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D4EDF988-F448-34DF-0704-66823CA3DD18}"/>
              </a:ext>
            </a:extLst>
          </p:cNvPr>
          <p:cNvSpPr/>
          <p:nvPr userDrawn="1"/>
        </p:nvSpPr>
        <p:spPr>
          <a:xfrm rot="10800000">
            <a:off x="8054960" y="-27485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74015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2a - Intro / Housekeeping -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268;p37">
            <a:extLst>
              <a:ext uri="{FF2B5EF4-FFF2-40B4-BE49-F238E27FC236}">
                <a16:creationId xmlns:a16="http://schemas.microsoft.com/office/drawing/2014/main" id="{5215F381-9444-AF60-3658-B07257FA0255}"/>
              </a:ext>
            </a:extLst>
          </p:cNvPr>
          <p:cNvSpPr txBox="1">
            <a:spLocks noGrp="1"/>
          </p:cNvSpPr>
          <p:nvPr>
            <p:ph type="title" hasCustomPrompt="1"/>
          </p:nvPr>
        </p:nvSpPr>
        <p:spPr>
          <a:xfrm>
            <a:off x="828000" y="596348"/>
            <a:ext cx="2635048"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2" name="Text Placeholder 3">
            <a:extLst>
              <a:ext uri="{FF2B5EF4-FFF2-40B4-BE49-F238E27FC236}">
                <a16:creationId xmlns:a16="http://schemas.microsoft.com/office/drawing/2014/main" id="{F2D489BC-2F86-55E4-91BB-9E7B8768BF47}"/>
              </a:ext>
            </a:extLst>
          </p:cNvPr>
          <p:cNvSpPr>
            <a:spLocks noGrp="1"/>
          </p:cNvSpPr>
          <p:nvPr>
            <p:ph type="body" sz="quarter" idx="11" hasCustomPrompt="1"/>
          </p:nvPr>
        </p:nvSpPr>
        <p:spPr>
          <a:xfrm>
            <a:off x="828000" y="2253698"/>
            <a:ext cx="2635048" cy="4007954"/>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150429403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a - Headshots page - 2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910906C-0DE0-8814-96B1-CBEEAE2D7BB5}"/>
              </a:ext>
            </a:extLst>
          </p:cNvPr>
          <p:cNvSpPr>
            <a:spLocks noGrp="1"/>
          </p:cNvSpPr>
          <p:nvPr>
            <p:ph type="pic" sz="quarter" idx="10"/>
          </p:nvPr>
        </p:nvSpPr>
        <p:spPr>
          <a:xfrm>
            <a:off x="3378657"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7" name="Text Placeholder 3">
            <a:extLst>
              <a:ext uri="{FF2B5EF4-FFF2-40B4-BE49-F238E27FC236}">
                <a16:creationId xmlns:a16="http://schemas.microsoft.com/office/drawing/2014/main" id="{6AEE93AF-097F-F672-2F91-91457C5CF22D}"/>
              </a:ext>
            </a:extLst>
          </p:cNvPr>
          <p:cNvSpPr>
            <a:spLocks noGrp="1"/>
          </p:cNvSpPr>
          <p:nvPr>
            <p:ph type="body" sz="quarter" idx="11" hasCustomPrompt="1"/>
          </p:nvPr>
        </p:nvSpPr>
        <p:spPr>
          <a:xfrm>
            <a:off x="2522654"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1 here</a:t>
            </a:r>
          </a:p>
        </p:txBody>
      </p:sp>
      <p:sp>
        <p:nvSpPr>
          <p:cNvPr id="8" name="Text Placeholder 3">
            <a:extLst>
              <a:ext uri="{FF2B5EF4-FFF2-40B4-BE49-F238E27FC236}">
                <a16:creationId xmlns:a16="http://schemas.microsoft.com/office/drawing/2014/main" id="{78D0E1F9-2DC3-5ECD-E23C-29AD6C5E4DA2}"/>
              </a:ext>
            </a:extLst>
          </p:cNvPr>
          <p:cNvSpPr>
            <a:spLocks noGrp="1"/>
          </p:cNvSpPr>
          <p:nvPr>
            <p:ph type="body" sz="quarter" idx="12" hasCustomPrompt="1"/>
          </p:nvPr>
        </p:nvSpPr>
        <p:spPr>
          <a:xfrm>
            <a:off x="2522654"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1 here</a:t>
            </a:r>
          </a:p>
        </p:txBody>
      </p:sp>
      <p:sp>
        <p:nvSpPr>
          <p:cNvPr id="9" name="Picture Placeholder 3">
            <a:extLst>
              <a:ext uri="{FF2B5EF4-FFF2-40B4-BE49-F238E27FC236}">
                <a16:creationId xmlns:a16="http://schemas.microsoft.com/office/drawing/2014/main" id="{804D6CA1-9087-AD2C-CA26-6F1B70EDAADB}"/>
              </a:ext>
            </a:extLst>
          </p:cNvPr>
          <p:cNvSpPr>
            <a:spLocks noGrp="1"/>
          </p:cNvSpPr>
          <p:nvPr>
            <p:ph type="pic" sz="quarter" idx="13"/>
          </p:nvPr>
        </p:nvSpPr>
        <p:spPr>
          <a:xfrm>
            <a:off x="7094875"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10" name="Text Placeholder 3">
            <a:extLst>
              <a:ext uri="{FF2B5EF4-FFF2-40B4-BE49-F238E27FC236}">
                <a16:creationId xmlns:a16="http://schemas.microsoft.com/office/drawing/2014/main" id="{08779FD9-00B5-AE83-F7D8-6E14B78D2A14}"/>
              </a:ext>
            </a:extLst>
          </p:cNvPr>
          <p:cNvSpPr>
            <a:spLocks noGrp="1"/>
          </p:cNvSpPr>
          <p:nvPr>
            <p:ph type="body" sz="quarter" idx="14" hasCustomPrompt="1"/>
          </p:nvPr>
        </p:nvSpPr>
        <p:spPr>
          <a:xfrm>
            <a:off x="6238872"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2 here</a:t>
            </a:r>
          </a:p>
        </p:txBody>
      </p:sp>
      <p:sp>
        <p:nvSpPr>
          <p:cNvPr id="11" name="Text Placeholder 3">
            <a:extLst>
              <a:ext uri="{FF2B5EF4-FFF2-40B4-BE49-F238E27FC236}">
                <a16:creationId xmlns:a16="http://schemas.microsoft.com/office/drawing/2014/main" id="{D8F59AE9-47D7-2ABD-958E-B7CCF59C442F}"/>
              </a:ext>
            </a:extLst>
          </p:cNvPr>
          <p:cNvSpPr>
            <a:spLocks noGrp="1"/>
          </p:cNvSpPr>
          <p:nvPr>
            <p:ph type="body" sz="quarter" idx="15" hasCustomPrompt="1"/>
          </p:nvPr>
        </p:nvSpPr>
        <p:spPr>
          <a:xfrm>
            <a:off x="6238872"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2 here</a:t>
            </a:r>
          </a:p>
        </p:txBody>
      </p:sp>
      <p:sp>
        <p:nvSpPr>
          <p:cNvPr id="12" name="Google Shape;268;p37">
            <a:extLst>
              <a:ext uri="{FF2B5EF4-FFF2-40B4-BE49-F238E27FC236}">
                <a16:creationId xmlns:a16="http://schemas.microsoft.com/office/drawing/2014/main" id="{E0606C7A-0CDA-5FE6-1334-4EE5F0A54DD5}"/>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06B9D7D6-6553-02D6-C5D3-40CAA14F0FED}"/>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4956081F-EE14-CEC5-A8AA-B283798F6860}"/>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A67321E-3B9E-E936-81B5-1FA989E8CB5C}"/>
              </a:ext>
            </a:extLst>
          </p:cNvPr>
          <p:cNvSpPr txBox="1"/>
          <p:nvPr userDrawn="1"/>
        </p:nvSpPr>
        <p:spPr>
          <a:xfrm>
            <a:off x="-2074042" y="2624564"/>
            <a:ext cx="1854995"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5" name="Triangle 4">
            <a:extLst>
              <a:ext uri="{FF2B5EF4-FFF2-40B4-BE49-F238E27FC236}">
                <a16:creationId xmlns:a16="http://schemas.microsoft.com/office/drawing/2014/main" id="{58A84434-E845-F24D-2545-BD267A4E5B4D}"/>
              </a:ext>
            </a:extLst>
          </p:cNvPr>
          <p:cNvSpPr/>
          <p:nvPr userDrawn="1"/>
        </p:nvSpPr>
        <p:spPr>
          <a:xfrm rot="5400000">
            <a:off x="-499300" y="303315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151439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b - Headshots page - 3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4A24C95A-96C0-7F6B-7CF3-3AE8607F7BE2}"/>
              </a:ext>
            </a:extLst>
          </p:cNvPr>
          <p:cNvSpPr>
            <a:spLocks noGrp="1"/>
          </p:cNvSpPr>
          <p:nvPr>
            <p:ph type="pic" sz="quarter" idx="10"/>
          </p:nvPr>
        </p:nvSpPr>
        <p:spPr>
          <a:xfrm>
            <a:off x="5278437"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6" name="Text Placeholder 3">
            <a:extLst>
              <a:ext uri="{FF2B5EF4-FFF2-40B4-BE49-F238E27FC236}">
                <a16:creationId xmlns:a16="http://schemas.microsoft.com/office/drawing/2014/main" id="{73D2B8D0-1BA3-0833-1405-09906DC67370}"/>
              </a:ext>
            </a:extLst>
          </p:cNvPr>
          <p:cNvSpPr>
            <a:spLocks noGrp="1"/>
          </p:cNvSpPr>
          <p:nvPr>
            <p:ph type="body" sz="quarter" idx="11" hasCustomPrompt="1"/>
          </p:nvPr>
        </p:nvSpPr>
        <p:spPr>
          <a:xfrm>
            <a:off x="4422434"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2 here</a:t>
            </a:r>
          </a:p>
        </p:txBody>
      </p:sp>
      <p:sp>
        <p:nvSpPr>
          <p:cNvPr id="7" name="Text Placeholder 3">
            <a:extLst>
              <a:ext uri="{FF2B5EF4-FFF2-40B4-BE49-F238E27FC236}">
                <a16:creationId xmlns:a16="http://schemas.microsoft.com/office/drawing/2014/main" id="{7A366F1A-388F-D906-2B42-4B3674C9B353}"/>
              </a:ext>
            </a:extLst>
          </p:cNvPr>
          <p:cNvSpPr>
            <a:spLocks noGrp="1"/>
          </p:cNvSpPr>
          <p:nvPr>
            <p:ph type="body" sz="quarter" idx="12" hasCustomPrompt="1"/>
          </p:nvPr>
        </p:nvSpPr>
        <p:spPr>
          <a:xfrm>
            <a:off x="4422434"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2 here</a:t>
            </a:r>
          </a:p>
        </p:txBody>
      </p:sp>
      <p:sp>
        <p:nvSpPr>
          <p:cNvPr id="8" name="Picture Placeholder 3">
            <a:extLst>
              <a:ext uri="{FF2B5EF4-FFF2-40B4-BE49-F238E27FC236}">
                <a16:creationId xmlns:a16="http://schemas.microsoft.com/office/drawing/2014/main" id="{0367786F-6E47-4959-4DA1-9ABED6D3A1FB}"/>
              </a:ext>
            </a:extLst>
          </p:cNvPr>
          <p:cNvSpPr>
            <a:spLocks noGrp="1"/>
          </p:cNvSpPr>
          <p:nvPr>
            <p:ph type="pic" sz="quarter" idx="13"/>
          </p:nvPr>
        </p:nvSpPr>
        <p:spPr>
          <a:xfrm>
            <a:off x="8994655"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9" name="Text Placeholder 3">
            <a:extLst>
              <a:ext uri="{FF2B5EF4-FFF2-40B4-BE49-F238E27FC236}">
                <a16:creationId xmlns:a16="http://schemas.microsoft.com/office/drawing/2014/main" id="{CE6BB19F-3EAD-37C6-99E9-FE43CFE0A01A}"/>
              </a:ext>
            </a:extLst>
          </p:cNvPr>
          <p:cNvSpPr>
            <a:spLocks noGrp="1"/>
          </p:cNvSpPr>
          <p:nvPr>
            <p:ph type="body" sz="quarter" idx="14" hasCustomPrompt="1"/>
          </p:nvPr>
        </p:nvSpPr>
        <p:spPr>
          <a:xfrm>
            <a:off x="8138652"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3 here</a:t>
            </a:r>
          </a:p>
        </p:txBody>
      </p:sp>
      <p:sp>
        <p:nvSpPr>
          <p:cNvPr id="10" name="Text Placeholder 3">
            <a:extLst>
              <a:ext uri="{FF2B5EF4-FFF2-40B4-BE49-F238E27FC236}">
                <a16:creationId xmlns:a16="http://schemas.microsoft.com/office/drawing/2014/main" id="{D6362A01-4F7E-12C1-06A5-57C365F7EE93}"/>
              </a:ext>
            </a:extLst>
          </p:cNvPr>
          <p:cNvSpPr>
            <a:spLocks noGrp="1"/>
          </p:cNvSpPr>
          <p:nvPr>
            <p:ph type="body" sz="quarter" idx="15" hasCustomPrompt="1"/>
          </p:nvPr>
        </p:nvSpPr>
        <p:spPr>
          <a:xfrm>
            <a:off x="8138652"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3 here</a:t>
            </a:r>
          </a:p>
        </p:txBody>
      </p:sp>
      <p:sp>
        <p:nvSpPr>
          <p:cNvPr id="11" name="Picture Placeholder 3">
            <a:extLst>
              <a:ext uri="{FF2B5EF4-FFF2-40B4-BE49-F238E27FC236}">
                <a16:creationId xmlns:a16="http://schemas.microsoft.com/office/drawing/2014/main" id="{4C2F2DBA-8F7D-0796-66C4-91E6D5F26D8A}"/>
              </a:ext>
            </a:extLst>
          </p:cNvPr>
          <p:cNvSpPr>
            <a:spLocks noGrp="1"/>
          </p:cNvSpPr>
          <p:nvPr>
            <p:ph type="pic" sz="quarter" idx="16"/>
          </p:nvPr>
        </p:nvSpPr>
        <p:spPr>
          <a:xfrm>
            <a:off x="1562219"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12" name="Text Placeholder 3">
            <a:extLst>
              <a:ext uri="{FF2B5EF4-FFF2-40B4-BE49-F238E27FC236}">
                <a16:creationId xmlns:a16="http://schemas.microsoft.com/office/drawing/2014/main" id="{ED7A1417-5F4C-AAE0-EC86-1A0F054592D8}"/>
              </a:ext>
            </a:extLst>
          </p:cNvPr>
          <p:cNvSpPr>
            <a:spLocks noGrp="1"/>
          </p:cNvSpPr>
          <p:nvPr>
            <p:ph type="body" sz="quarter" idx="17" hasCustomPrompt="1"/>
          </p:nvPr>
        </p:nvSpPr>
        <p:spPr>
          <a:xfrm>
            <a:off x="706216"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1 here</a:t>
            </a:r>
          </a:p>
        </p:txBody>
      </p:sp>
      <p:sp>
        <p:nvSpPr>
          <p:cNvPr id="13" name="Text Placeholder 3">
            <a:extLst>
              <a:ext uri="{FF2B5EF4-FFF2-40B4-BE49-F238E27FC236}">
                <a16:creationId xmlns:a16="http://schemas.microsoft.com/office/drawing/2014/main" id="{D67C252F-D0DF-346F-5949-779902953EF4}"/>
              </a:ext>
            </a:extLst>
          </p:cNvPr>
          <p:cNvSpPr>
            <a:spLocks noGrp="1"/>
          </p:cNvSpPr>
          <p:nvPr>
            <p:ph type="body" sz="quarter" idx="18" hasCustomPrompt="1"/>
          </p:nvPr>
        </p:nvSpPr>
        <p:spPr>
          <a:xfrm>
            <a:off x="706216"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1 here</a:t>
            </a:r>
          </a:p>
        </p:txBody>
      </p:sp>
      <p:sp>
        <p:nvSpPr>
          <p:cNvPr id="14" name="Google Shape;268;p37">
            <a:extLst>
              <a:ext uri="{FF2B5EF4-FFF2-40B4-BE49-F238E27FC236}">
                <a16:creationId xmlns:a16="http://schemas.microsoft.com/office/drawing/2014/main" id="{8F123AD8-29E4-175E-884C-569524EAB097}"/>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20FD65DA-D2A9-C409-7325-563887368988}"/>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F508D00D-12C4-AC09-3A05-FDF5924834FE}"/>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228613C-29E9-63F8-0108-026D7FAC8E3C}"/>
              </a:ext>
            </a:extLst>
          </p:cNvPr>
          <p:cNvSpPr txBox="1"/>
          <p:nvPr userDrawn="1"/>
        </p:nvSpPr>
        <p:spPr>
          <a:xfrm>
            <a:off x="-2074042" y="2545052"/>
            <a:ext cx="1854995"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5" name="Triangle 14">
            <a:extLst>
              <a:ext uri="{FF2B5EF4-FFF2-40B4-BE49-F238E27FC236}">
                <a16:creationId xmlns:a16="http://schemas.microsoft.com/office/drawing/2014/main" id="{5BB186B4-2478-2C62-AD99-AE6CEA5301B5}"/>
              </a:ext>
            </a:extLst>
          </p:cNvPr>
          <p:cNvSpPr/>
          <p:nvPr userDrawn="1"/>
        </p:nvSpPr>
        <p:spPr>
          <a:xfrm rot="5400000">
            <a:off x="-499300" y="295364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994380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7999" y="2930012"/>
            <a:ext cx="526800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E07B3A01-637E-FC22-1907-FE159397C2D8}"/>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AFD8D6AF-DA15-F9B6-0FB4-FDA4E2517A57}"/>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240476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09A4D3D6-F9BF-07A8-DCBA-F159EDB1B838}"/>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6AF3CF6C-4051-AD0B-52E3-9AF198483900}"/>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916744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bg1"/>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212134030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5b - 2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1D6EB280-AF37-B708-9986-87BDEDD90ABC}"/>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Box 7">
            <a:extLst>
              <a:ext uri="{FF2B5EF4-FFF2-40B4-BE49-F238E27FC236}">
                <a16:creationId xmlns:a16="http://schemas.microsoft.com/office/drawing/2014/main" id="{8EA3E142-7FC0-E609-6364-DCC178456C31}"/>
              </a:ext>
            </a:extLst>
          </p:cNvPr>
          <p:cNvSpPr txBox="1"/>
          <p:nvPr userDrawn="1"/>
        </p:nvSpPr>
        <p:spPr>
          <a:xfrm>
            <a:off x="9941668" y="5000017"/>
            <a:ext cx="184731" cy="307777"/>
          </a:xfrm>
          <a:prstGeom prst="rect">
            <a:avLst/>
          </a:prstGeom>
          <a:noFill/>
        </p:spPr>
        <p:txBody>
          <a:bodyPr wrap="none" rtlCol="0">
            <a:spAutoFit/>
          </a:bodyPr>
          <a:lstStyle/>
          <a:p>
            <a:endParaRPr lang="en-US"/>
          </a:p>
        </p:txBody>
      </p:sp>
      <p:sp>
        <p:nvSpPr>
          <p:cNvPr id="9" name="Picture Placeholder 11">
            <a:extLst>
              <a:ext uri="{FF2B5EF4-FFF2-40B4-BE49-F238E27FC236}">
                <a16:creationId xmlns:a16="http://schemas.microsoft.com/office/drawing/2014/main" id="{FDFB280F-D93D-A1C3-609D-50299760B657}"/>
              </a:ext>
            </a:extLst>
          </p:cNvPr>
          <p:cNvSpPr>
            <a:spLocks noGrp="1"/>
          </p:cNvSpPr>
          <p:nvPr>
            <p:ph type="pic" sz="quarter" idx="16" hasCustomPrompt="1"/>
          </p:nvPr>
        </p:nvSpPr>
        <p:spPr>
          <a:xfrm>
            <a:off x="828001" y="2251076"/>
            <a:ext cx="448350" cy="358310"/>
          </a:xfrm>
          <a:prstGeom prst="rect">
            <a:avLst/>
          </a:prstGeom>
        </p:spPr>
        <p:txBody>
          <a:bodyPr/>
          <a:lstStyle>
            <a:lvl1pPr>
              <a:defRPr sz="1100">
                <a:solidFill>
                  <a:schemeClr val="bg1"/>
                </a:solidFill>
                <a:latin typeface="Outfit" pitchFamily="2" charset="0"/>
              </a:defRPr>
            </a:lvl1pPr>
          </a:lstStyle>
          <a:p>
            <a:r>
              <a:rPr lang="en-US"/>
              <a:t>Icon</a:t>
            </a:r>
          </a:p>
        </p:txBody>
      </p:sp>
      <p:sp>
        <p:nvSpPr>
          <p:cNvPr id="10" name="Picture Placeholder 11">
            <a:extLst>
              <a:ext uri="{FF2B5EF4-FFF2-40B4-BE49-F238E27FC236}">
                <a16:creationId xmlns:a16="http://schemas.microsoft.com/office/drawing/2014/main" id="{9B4C6244-66A5-1CBB-020B-E28B6269904F}"/>
              </a:ext>
            </a:extLst>
          </p:cNvPr>
          <p:cNvSpPr>
            <a:spLocks noGrp="1"/>
          </p:cNvSpPr>
          <p:nvPr>
            <p:ph type="pic" sz="quarter" idx="17" hasCustomPrompt="1"/>
          </p:nvPr>
        </p:nvSpPr>
        <p:spPr>
          <a:xfrm>
            <a:off x="6370692" y="2251076"/>
            <a:ext cx="448350" cy="358310"/>
          </a:xfrm>
          <a:prstGeom prst="rect">
            <a:avLst/>
          </a:prstGeom>
        </p:spPr>
        <p:txBody>
          <a:bodyPr/>
          <a:lstStyle>
            <a:lvl1pPr>
              <a:defRPr sz="1100">
                <a:solidFill>
                  <a:schemeClr val="bg1"/>
                </a:solidFill>
                <a:latin typeface="Outfit" pitchFamily="2" charset="0"/>
              </a:defRPr>
            </a:lvl1pPr>
          </a:lstStyle>
          <a:p>
            <a:r>
              <a:rPr lang="en-US"/>
              <a:t>Icon</a:t>
            </a:r>
          </a:p>
        </p:txBody>
      </p:sp>
      <p:sp>
        <p:nvSpPr>
          <p:cNvPr id="11" name="Text Placeholder 3">
            <a:extLst>
              <a:ext uri="{FF2B5EF4-FFF2-40B4-BE49-F238E27FC236}">
                <a16:creationId xmlns:a16="http://schemas.microsoft.com/office/drawing/2014/main" id="{7C9926CA-0870-67CB-0179-0488E61804F4}"/>
              </a:ext>
            </a:extLst>
          </p:cNvPr>
          <p:cNvSpPr>
            <a:spLocks noGrp="1"/>
          </p:cNvSpPr>
          <p:nvPr>
            <p:ph type="body" sz="quarter" idx="18" hasCustomPrompt="1"/>
          </p:nvPr>
        </p:nvSpPr>
        <p:spPr>
          <a:xfrm>
            <a:off x="1474769" y="2251076"/>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12" name="Text Placeholder 3">
            <a:extLst>
              <a:ext uri="{FF2B5EF4-FFF2-40B4-BE49-F238E27FC236}">
                <a16:creationId xmlns:a16="http://schemas.microsoft.com/office/drawing/2014/main" id="{1C47B419-9C1F-196A-4069-FC585623AE62}"/>
              </a:ext>
            </a:extLst>
          </p:cNvPr>
          <p:cNvSpPr>
            <a:spLocks noGrp="1"/>
          </p:cNvSpPr>
          <p:nvPr>
            <p:ph type="body" sz="quarter" idx="19" hasCustomPrompt="1"/>
          </p:nvPr>
        </p:nvSpPr>
        <p:spPr>
          <a:xfrm>
            <a:off x="6997061" y="2252173"/>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 here</a:t>
            </a:r>
          </a:p>
        </p:txBody>
      </p:sp>
      <p:sp>
        <p:nvSpPr>
          <p:cNvPr id="13" name="Text Placeholder 3">
            <a:extLst>
              <a:ext uri="{FF2B5EF4-FFF2-40B4-BE49-F238E27FC236}">
                <a16:creationId xmlns:a16="http://schemas.microsoft.com/office/drawing/2014/main" id="{AC2ABAF8-99CA-9095-3B9D-1BFD8B082C97}"/>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4" name="Text Placeholder 3">
            <a:extLst>
              <a:ext uri="{FF2B5EF4-FFF2-40B4-BE49-F238E27FC236}">
                <a16:creationId xmlns:a16="http://schemas.microsoft.com/office/drawing/2014/main" id="{69154D34-3CE5-2E61-6B17-B2234408B630}"/>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4" name="TextBox 3">
            <a:extLst>
              <a:ext uri="{FF2B5EF4-FFF2-40B4-BE49-F238E27FC236}">
                <a16:creationId xmlns:a16="http://schemas.microsoft.com/office/drawing/2014/main" id="{48FA6EC8-14B3-AAFA-630E-DF5AA8889E52}"/>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5" name="Triangle 4">
            <a:extLst>
              <a:ext uri="{FF2B5EF4-FFF2-40B4-BE49-F238E27FC236}">
                <a16:creationId xmlns:a16="http://schemas.microsoft.com/office/drawing/2014/main" id="{8BC7FB59-7631-6149-4A8B-59C5DEDCAE4C}"/>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072227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6a - 3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034512AD-B6B1-3D2D-8D2F-1DA3AB9BA06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FE91BBB8-3C2D-5D3F-789E-8B359685F623}"/>
              </a:ext>
            </a:extLst>
          </p:cNvPr>
          <p:cNvSpPr>
            <a:spLocks noGrp="1"/>
          </p:cNvSpPr>
          <p:nvPr>
            <p:ph type="body" sz="quarter" idx="10" hasCustomPrompt="1"/>
          </p:nvPr>
        </p:nvSpPr>
        <p:spPr>
          <a:xfrm>
            <a:off x="828000"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5" name="Text Placeholder 3">
            <a:extLst>
              <a:ext uri="{FF2B5EF4-FFF2-40B4-BE49-F238E27FC236}">
                <a16:creationId xmlns:a16="http://schemas.microsoft.com/office/drawing/2014/main" id="{F614F381-9BA6-EF42-EFA7-42B89C536F9C}"/>
              </a:ext>
            </a:extLst>
          </p:cNvPr>
          <p:cNvSpPr>
            <a:spLocks noGrp="1"/>
          </p:cNvSpPr>
          <p:nvPr>
            <p:ph type="body" sz="quarter" idx="16" hasCustomPrompt="1"/>
          </p:nvPr>
        </p:nvSpPr>
        <p:spPr>
          <a:xfrm>
            <a:off x="4481428"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 here</a:t>
            </a:r>
          </a:p>
        </p:txBody>
      </p:sp>
      <p:sp>
        <p:nvSpPr>
          <p:cNvPr id="6" name="Text Placeholder 3">
            <a:extLst>
              <a:ext uri="{FF2B5EF4-FFF2-40B4-BE49-F238E27FC236}">
                <a16:creationId xmlns:a16="http://schemas.microsoft.com/office/drawing/2014/main" id="{A97DEBC5-57F3-8071-9E59-575A4E3B7684}"/>
              </a:ext>
            </a:extLst>
          </p:cNvPr>
          <p:cNvSpPr>
            <a:spLocks noGrp="1"/>
          </p:cNvSpPr>
          <p:nvPr>
            <p:ph type="body" sz="quarter" idx="17" hasCustomPrompt="1"/>
          </p:nvPr>
        </p:nvSpPr>
        <p:spPr>
          <a:xfrm>
            <a:off x="8155259"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 here</a:t>
            </a:r>
          </a:p>
        </p:txBody>
      </p:sp>
      <p:sp>
        <p:nvSpPr>
          <p:cNvPr id="7" name="Text Placeholder 3">
            <a:extLst>
              <a:ext uri="{FF2B5EF4-FFF2-40B4-BE49-F238E27FC236}">
                <a16:creationId xmlns:a16="http://schemas.microsoft.com/office/drawing/2014/main" id="{E192B5D1-8AF0-F622-9D7F-1C6B71F56DA8}"/>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8" name="Text Placeholder 3">
            <a:extLst>
              <a:ext uri="{FF2B5EF4-FFF2-40B4-BE49-F238E27FC236}">
                <a16:creationId xmlns:a16="http://schemas.microsoft.com/office/drawing/2014/main" id="{1E8C84B4-8290-DEDA-BE83-C6B37CD2958A}"/>
              </a:ext>
            </a:extLst>
          </p:cNvPr>
          <p:cNvSpPr>
            <a:spLocks noGrp="1"/>
          </p:cNvSpPr>
          <p:nvPr>
            <p:ph type="body" sz="quarter" idx="18" hasCustomPrompt="1"/>
          </p:nvPr>
        </p:nvSpPr>
        <p:spPr>
          <a:xfrm>
            <a:off x="448142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9" name="Text Placeholder 3">
            <a:extLst>
              <a:ext uri="{FF2B5EF4-FFF2-40B4-BE49-F238E27FC236}">
                <a16:creationId xmlns:a16="http://schemas.microsoft.com/office/drawing/2014/main" id="{EDF857BE-F95C-AC2F-43C2-F5D4D703B945}"/>
              </a:ext>
            </a:extLst>
          </p:cNvPr>
          <p:cNvSpPr>
            <a:spLocks noGrp="1"/>
          </p:cNvSpPr>
          <p:nvPr>
            <p:ph type="body" sz="quarter" idx="19" hasCustomPrompt="1"/>
          </p:nvPr>
        </p:nvSpPr>
        <p:spPr>
          <a:xfrm>
            <a:off x="815525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Tree>
    <p:extLst>
      <p:ext uri="{BB962C8B-B14F-4D97-AF65-F5344CB8AC3E}">
        <p14:creationId xmlns:p14="http://schemas.microsoft.com/office/powerpoint/2010/main" val="262998651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6b - 3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F1CDAEC0-0E2E-3B40-3C53-3CA402F9404F}"/>
              </a:ext>
            </a:extLst>
          </p:cNvPr>
          <p:cNvSpPr>
            <a:spLocks noGrp="1"/>
          </p:cNvSpPr>
          <p:nvPr>
            <p:ph type="pic" sz="quarter" idx="23"/>
          </p:nvPr>
        </p:nvSpPr>
        <p:spPr>
          <a:xfrm>
            <a:off x="828000" y="2251076"/>
            <a:ext cx="368910" cy="358310"/>
          </a:xfrm>
          <a:prstGeom prst="rect">
            <a:avLst/>
          </a:prstGeom>
        </p:spPr>
        <p:txBody>
          <a:bodyPr lIns="0" rIns="0"/>
          <a:lstStyle>
            <a:lvl1pPr>
              <a:defRPr sz="1000">
                <a:solidFill>
                  <a:schemeClr val="bg1"/>
                </a:solidFill>
              </a:defRPr>
            </a:lvl1pPr>
          </a:lstStyle>
          <a:p>
            <a:r>
              <a:rPr lang="en-US"/>
              <a:t>Click icon to add picture</a:t>
            </a:r>
          </a:p>
        </p:txBody>
      </p:sp>
      <p:sp>
        <p:nvSpPr>
          <p:cNvPr id="4" name="Picture Placeholder 22">
            <a:extLst>
              <a:ext uri="{FF2B5EF4-FFF2-40B4-BE49-F238E27FC236}">
                <a16:creationId xmlns:a16="http://schemas.microsoft.com/office/drawing/2014/main" id="{842071EE-D647-E7C7-E6D9-88EA60304B3F}"/>
              </a:ext>
            </a:extLst>
          </p:cNvPr>
          <p:cNvSpPr>
            <a:spLocks noGrp="1"/>
          </p:cNvSpPr>
          <p:nvPr>
            <p:ph type="pic" sz="quarter" idx="25"/>
          </p:nvPr>
        </p:nvSpPr>
        <p:spPr>
          <a:xfrm>
            <a:off x="4481429" y="2251076"/>
            <a:ext cx="368910" cy="358310"/>
          </a:xfrm>
          <a:prstGeom prst="rect">
            <a:avLst/>
          </a:prstGeom>
        </p:spPr>
        <p:txBody>
          <a:bodyPr lIns="0" rIns="0"/>
          <a:lstStyle>
            <a:lvl1pPr>
              <a:defRPr sz="1000">
                <a:solidFill>
                  <a:schemeClr val="bg1"/>
                </a:solidFill>
              </a:defRPr>
            </a:lvl1pPr>
          </a:lstStyle>
          <a:p>
            <a:r>
              <a:rPr lang="en-US"/>
              <a:t>Click icon to add picture</a:t>
            </a:r>
          </a:p>
        </p:txBody>
      </p:sp>
      <p:sp>
        <p:nvSpPr>
          <p:cNvPr id="5" name="Picture Placeholder 22">
            <a:extLst>
              <a:ext uri="{FF2B5EF4-FFF2-40B4-BE49-F238E27FC236}">
                <a16:creationId xmlns:a16="http://schemas.microsoft.com/office/drawing/2014/main" id="{A8F068FB-E4A1-28A2-EC69-09097A1892DA}"/>
              </a:ext>
            </a:extLst>
          </p:cNvPr>
          <p:cNvSpPr>
            <a:spLocks noGrp="1"/>
          </p:cNvSpPr>
          <p:nvPr>
            <p:ph type="pic" sz="quarter" idx="27"/>
          </p:nvPr>
        </p:nvSpPr>
        <p:spPr>
          <a:xfrm>
            <a:off x="8134859" y="2251076"/>
            <a:ext cx="368910" cy="358310"/>
          </a:xfrm>
          <a:prstGeom prst="rect">
            <a:avLst/>
          </a:prstGeom>
        </p:spPr>
        <p:txBody>
          <a:bodyPr lIns="0" rIns="0"/>
          <a:lstStyle>
            <a:lvl1pPr>
              <a:defRPr sz="1000">
                <a:solidFill>
                  <a:schemeClr val="bg1"/>
                </a:solidFill>
              </a:defRPr>
            </a:lvl1pPr>
          </a:lstStyle>
          <a:p>
            <a:r>
              <a:rPr lang="en-US"/>
              <a:t>Click icon to add picture</a:t>
            </a:r>
          </a:p>
        </p:txBody>
      </p:sp>
      <p:sp>
        <p:nvSpPr>
          <p:cNvPr id="6" name="Google Shape;268;p37">
            <a:extLst>
              <a:ext uri="{FF2B5EF4-FFF2-40B4-BE49-F238E27FC236}">
                <a16:creationId xmlns:a16="http://schemas.microsoft.com/office/drawing/2014/main" id="{BFE891B5-87BF-CC30-FCCF-84B82A54BCCB}"/>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7" name="Text Placeholder 3">
            <a:extLst>
              <a:ext uri="{FF2B5EF4-FFF2-40B4-BE49-F238E27FC236}">
                <a16:creationId xmlns:a16="http://schemas.microsoft.com/office/drawing/2014/main" id="{87F697B3-8AD8-7374-73D6-F8899EB22750}"/>
              </a:ext>
            </a:extLst>
          </p:cNvPr>
          <p:cNvSpPr>
            <a:spLocks noGrp="1"/>
          </p:cNvSpPr>
          <p:nvPr>
            <p:ph type="body" sz="quarter" idx="28" hasCustomPrompt="1"/>
          </p:nvPr>
        </p:nvSpPr>
        <p:spPr>
          <a:xfrm>
            <a:off x="1317357" y="2251076"/>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8" name="Text Placeholder 3">
            <a:extLst>
              <a:ext uri="{FF2B5EF4-FFF2-40B4-BE49-F238E27FC236}">
                <a16:creationId xmlns:a16="http://schemas.microsoft.com/office/drawing/2014/main" id="{C50C787D-8D88-5E79-FCC8-3B3D1C780767}"/>
              </a:ext>
            </a:extLst>
          </p:cNvPr>
          <p:cNvSpPr>
            <a:spLocks noGrp="1"/>
          </p:cNvSpPr>
          <p:nvPr>
            <p:ph type="body" sz="quarter" idx="29" hasCustomPrompt="1"/>
          </p:nvPr>
        </p:nvSpPr>
        <p:spPr>
          <a:xfrm>
            <a:off x="4970785"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a:t>
            </a:r>
          </a:p>
        </p:txBody>
      </p:sp>
      <p:sp>
        <p:nvSpPr>
          <p:cNvPr id="9" name="Text Placeholder 3">
            <a:extLst>
              <a:ext uri="{FF2B5EF4-FFF2-40B4-BE49-F238E27FC236}">
                <a16:creationId xmlns:a16="http://schemas.microsoft.com/office/drawing/2014/main" id="{F827A52B-D652-C6AB-EEDD-4CF8898F98EC}"/>
              </a:ext>
            </a:extLst>
          </p:cNvPr>
          <p:cNvSpPr>
            <a:spLocks noGrp="1"/>
          </p:cNvSpPr>
          <p:nvPr>
            <p:ph type="body" sz="quarter" idx="30" hasCustomPrompt="1"/>
          </p:nvPr>
        </p:nvSpPr>
        <p:spPr>
          <a:xfrm>
            <a:off x="8624216"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a:t>
            </a:r>
          </a:p>
        </p:txBody>
      </p:sp>
      <p:sp>
        <p:nvSpPr>
          <p:cNvPr id="10" name="Text Placeholder 3">
            <a:extLst>
              <a:ext uri="{FF2B5EF4-FFF2-40B4-BE49-F238E27FC236}">
                <a16:creationId xmlns:a16="http://schemas.microsoft.com/office/drawing/2014/main" id="{772B5A39-62D1-DE2F-2A05-4B3C1691AA45}"/>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1" name="Text Placeholder 3">
            <a:extLst>
              <a:ext uri="{FF2B5EF4-FFF2-40B4-BE49-F238E27FC236}">
                <a16:creationId xmlns:a16="http://schemas.microsoft.com/office/drawing/2014/main" id="{25B2D1E0-50DF-6634-8D6E-B269F94C96E9}"/>
              </a:ext>
            </a:extLst>
          </p:cNvPr>
          <p:cNvSpPr>
            <a:spLocks noGrp="1"/>
          </p:cNvSpPr>
          <p:nvPr>
            <p:ph type="body" sz="quarter" idx="31" hasCustomPrompt="1"/>
          </p:nvPr>
        </p:nvSpPr>
        <p:spPr>
          <a:xfrm>
            <a:off x="4481428"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2" name="Text Placeholder 3">
            <a:extLst>
              <a:ext uri="{FF2B5EF4-FFF2-40B4-BE49-F238E27FC236}">
                <a16:creationId xmlns:a16="http://schemas.microsoft.com/office/drawing/2014/main" id="{B3E4CCF7-8439-0B3B-04D4-819D22709FA0}"/>
              </a:ext>
            </a:extLst>
          </p:cNvPr>
          <p:cNvSpPr>
            <a:spLocks noGrp="1"/>
          </p:cNvSpPr>
          <p:nvPr>
            <p:ph type="body" sz="quarter" idx="32" hasCustomPrompt="1"/>
          </p:nvPr>
        </p:nvSpPr>
        <p:spPr>
          <a:xfrm>
            <a:off x="813485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2" name="TextBox 1">
            <a:extLst>
              <a:ext uri="{FF2B5EF4-FFF2-40B4-BE49-F238E27FC236}">
                <a16:creationId xmlns:a16="http://schemas.microsoft.com/office/drawing/2014/main" id="{4B27FB62-3B43-D37A-72DE-8D87008DFD94}"/>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3" name="Triangle 12">
            <a:extLst>
              <a:ext uri="{FF2B5EF4-FFF2-40B4-BE49-F238E27FC236}">
                <a16:creationId xmlns:a16="http://schemas.microsoft.com/office/drawing/2014/main" id="{02AB22AB-A277-3657-231C-433A3EBD30E4}"/>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444558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c - 3 Columns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CA37F0-783C-0631-2B2D-EC34D4B24D0B}"/>
              </a:ext>
            </a:extLst>
          </p:cNvPr>
          <p:cNvSpPr/>
          <p:nvPr userDrawn="1"/>
        </p:nvSpPr>
        <p:spPr>
          <a:xfrm>
            <a:off x="74473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2">
            <a:extLst>
              <a:ext uri="{FF2B5EF4-FFF2-40B4-BE49-F238E27FC236}">
                <a16:creationId xmlns:a16="http://schemas.microsoft.com/office/drawing/2014/main" id="{69BD60A3-72E2-7064-51F6-F35E1AAA2474}"/>
              </a:ext>
            </a:extLst>
          </p:cNvPr>
          <p:cNvSpPr>
            <a:spLocks noGrp="1"/>
          </p:cNvSpPr>
          <p:nvPr>
            <p:ph type="pic" sz="quarter" idx="23"/>
          </p:nvPr>
        </p:nvSpPr>
        <p:spPr>
          <a:xfrm>
            <a:off x="1075973" y="2266574"/>
            <a:ext cx="348522" cy="358310"/>
          </a:xfrm>
          <a:prstGeom prst="rect">
            <a:avLst/>
          </a:prstGeom>
        </p:spPr>
        <p:txBody>
          <a:bodyPr lIns="0" rIns="0"/>
          <a:lstStyle>
            <a:lvl1pPr>
              <a:defRPr sz="1000">
                <a:solidFill>
                  <a:schemeClr val="bg1"/>
                </a:solidFill>
              </a:defRPr>
            </a:lvl1pPr>
          </a:lstStyle>
          <a:p>
            <a:r>
              <a:rPr lang="en-US"/>
              <a:t>Click icon to add picture</a:t>
            </a:r>
          </a:p>
        </p:txBody>
      </p:sp>
      <p:sp>
        <p:nvSpPr>
          <p:cNvPr id="5" name="Google Shape;268;p37">
            <a:extLst>
              <a:ext uri="{FF2B5EF4-FFF2-40B4-BE49-F238E27FC236}">
                <a16:creationId xmlns:a16="http://schemas.microsoft.com/office/drawing/2014/main" id="{9D24C172-512E-FD4C-A954-9AA7788E998F}"/>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6" name="Text Placeholder 3">
            <a:extLst>
              <a:ext uri="{FF2B5EF4-FFF2-40B4-BE49-F238E27FC236}">
                <a16:creationId xmlns:a16="http://schemas.microsoft.com/office/drawing/2014/main" id="{FE05601D-A823-1726-FFAD-194CB4B18EA7}"/>
              </a:ext>
            </a:extLst>
          </p:cNvPr>
          <p:cNvSpPr>
            <a:spLocks noGrp="1"/>
          </p:cNvSpPr>
          <p:nvPr>
            <p:ph type="body" sz="quarter" idx="28" hasCustomPrompt="1"/>
          </p:nvPr>
        </p:nvSpPr>
        <p:spPr>
          <a:xfrm>
            <a:off x="156533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7" name="Text Placeholder 3">
            <a:extLst>
              <a:ext uri="{FF2B5EF4-FFF2-40B4-BE49-F238E27FC236}">
                <a16:creationId xmlns:a16="http://schemas.microsoft.com/office/drawing/2014/main" id="{BFE5FC51-D9F9-74C8-5497-815105A35D6B}"/>
              </a:ext>
            </a:extLst>
          </p:cNvPr>
          <p:cNvSpPr>
            <a:spLocks noGrp="1"/>
          </p:cNvSpPr>
          <p:nvPr>
            <p:ph type="body" sz="quarter" idx="14" hasCustomPrompt="1"/>
          </p:nvPr>
        </p:nvSpPr>
        <p:spPr>
          <a:xfrm>
            <a:off x="107597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8" name="Rounded Rectangle 7">
            <a:extLst>
              <a:ext uri="{FF2B5EF4-FFF2-40B4-BE49-F238E27FC236}">
                <a16:creationId xmlns:a16="http://schemas.microsoft.com/office/drawing/2014/main" id="{6AAEC233-C55F-0F4B-F0EA-3CEE7620FECC}"/>
              </a:ext>
            </a:extLst>
          </p:cNvPr>
          <p:cNvSpPr/>
          <p:nvPr userDrawn="1"/>
        </p:nvSpPr>
        <p:spPr>
          <a:xfrm>
            <a:off x="439342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2">
            <a:extLst>
              <a:ext uri="{FF2B5EF4-FFF2-40B4-BE49-F238E27FC236}">
                <a16:creationId xmlns:a16="http://schemas.microsoft.com/office/drawing/2014/main" id="{348320D5-FB0F-E8B1-47AF-226BA916E220}"/>
              </a:ext>
            </a:extLst>
          </p:cNvPr>
          <p:cNvSpPr>
            <a:spLocks noGrp="1"/>
          </p:cNvSpPr>
          <p:nvPr>
            <p:ph type="pic" sz="quarter" idx="29"/>
          </p:nvPr>
        </p:nvSpPr>
        <p:spPr>
          <a:xfrm>
            <a:off x="4724663" y="2266574"/>
            <a:ext cx="348522" cy="358310"/>
          </a:xfrm>
          <a:prstGeom prst="rect">
            <a:avLst/>
          </a:prstGeom>
        </p:spPr>
        <p:txBody>
          <a:bodyPr lIns="0" rIns="0"/>
          <a:lstStyle>
            <a:lvl1pPr>
              <a:defRPr sz="1000">
                <a:solidFill>
                  <a:schemeClr val="bg1"/>
                </a:solidFill>
              </a:defRPr>
            </a:lvl1pPr>
          </a:lstStyle>
          <a:p>
            <a:r>
              <a:rPr lang="en-US"/>
              <a:t>Click icon to add picture</a:t>
            </a:r>
          </a:p>
        </p:txBody>
      </p:sp>
      <p:sp>
        <p:nvSpPr>
          <p:cNvPr id="10" name="Text Placeholder 3">
            <a:extLst>
              <a:ext uri="{FF2B5EF4-FFF2-40B4-BE49-F238E27FC236}">
                <a16:creationId xmlns:a16="http://schemas.microsoft.com/office/drawing/2014/main" id="{34B40269-68B6-667C-C9EC-A19CF2B3A571}"/>
              </a:ext>
            </a:extLst>
          </p:cNvPr>
          <p:cNvSpPr>
            <a:spLocks noGrp="1"/>
          </p:cNvSpPr>
          <p:nvPr>
            <p:ph type="body" sz="quarter" idx="30" hasCustomPrompt="1"/>
          </p:nvPr>
        </p:nvSpPr>
        <p:spPr>
          <a:xfrm>
            <a:off x="521402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11" name="Text Placeholder 3">
            <a:extLst>
              <a:ext uri="{FF2B5EF4-FFF2-40B4-BE49-F238E27FC236}">
                <a16:creationId xmlns:a16="http://schemas.microsoft.com/office/drawing/2014/main" id="{A5CFFE08-C2F0-6C38-6634-A6913F4945D2}"/>
              </a:ext>
            </a:extLst>
          </p:cNvPr>
          <p:cNvSpPr>
            <a:spLocks noGrp="1"/>
          </p:cNvSpPr>
          <p:nvPr>
            <p:ph type="body" sz="quarter" idx="31" hasCustomPrompt="1"/>
          </p:nvPr>
        </p:nvSpPr>
        <p:spPr>
          <a:xfrm>
            <a:off x="472466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2" name="Rounded Rectangle 11">
            <a:extLst>
              <a:ext uri="{FF2B5EF4-FFF2-40B4-BE49-F238E27FC236}">
                <a16:creationId xmlns:a16="http://schemas.microsoft.com/office/drawing/2014/main" id="{78C81695-E83E-0AA2-F639-B3C9D0898DE9}"/>
              </a:ext>
            </a:extLst>
          </p:cNvPr>
          <p:cNvSpPr/>
          <p:nvPr userDrawn="1"/>
        </p:nvSpPr>
        <p:spPr>
          <a:xfrm>
            <a:off x="804211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2">
            <a:extLst>
              <a:ext uri="{FF2B5EF4-FFF2-40B4-BE49-F238E27FC236}">
                <a16:creationId xmlns:a16="http://schemas.microsoft.com/office/drawing/2014/main" id="{7FCB5022-E2E2-A3A4-9C21-468505BC753C}"/>
              </a:ext>
            </a:extLst>
          </p:cNvPr>
          <p:cNvSpPr>
            <a:spLocks noGrp="1"/>
          </p:cNvSpPr>
          <p:nvPr>
            <p:ph type="pic" sz="quarter" idx="32"/>
          </p:nvPr>
        </p:nvSpPr>
        <p:spPr>
          <a:xfrm>
            <a:off x="8373353" y="2266574"/>
            <a:ext cx="348522" cy="358310"/>
          </a:xfrm>
          <a:prstGeom prst="rect">
            <a:avLst/>
          </a:prstGeom>
        </p:spPr>
        <p:txBody>
          <a:bodyPr lIns="0" rIns="0"/>
          <a:lstStyle>
            <a:lvl1pPr>
              <a:defRPr sz="1000">
                <a:solidFill>
                  <a:schemeClr val="bg1"/>
                </a:solidFill>
              </a:defRPr>
            </a:lvl1pPr>
          </a:lstStyle>
          <a:p>
            <a:r>
              <a:rPr lang="en-US"/>
              <a:t>Click icon to add picture</a:t>
            </a:r>
          </a:p>
        </p:txBody>
      </p:sp>
      <p:sp>
        <p:nvSpPr>
          <p:cNvPr id="14" name="Text Placeholder 3">
            <a:extLst>
              <a:ext uri="{FF2B5EF4-FFF2-40B4-BE49-F238E27FC236}">
                <a16:creationId xmlns:a16="http://schemas.microsoft.com/office/drawing/2014/main" id="{E3FCAD08-217E-B555-3D0C-84966680CA36}"/>
              </a:ext>
            </a:extLst>
          </p:cNvPr>
          <p:cNvSpPr>
            <a:spLocks noGrp="1"/>
          </p:cNvSpPr>
          <p:nvPr>
            <p:ph type="body" sz="quarter" idx="33" hasCustomPrompt="1"/>
          </p:nvPr>
        </p:nvSpPr>
        <p:spPr>
          <a:xfrm>
            <a:off x="886271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15" name="Text Placeholder 3">
            <a:extLst>
              <a:ext uri="{FF2B5EF4-FFF2-40B4-BE49-F238E27FC236}">
                <a16:creationId xmlns:a16="http://schemas.microsoft.com/office/drawing/2014/main" id="{5A1EF7BC-D84D-21EC-166F-151FE2F244D5}"/>
              </a:ext>
            </a:extLst>
          </p:cNvPr>
          <p:cNvSpPr>
            <a:spLocks noGrp="1"/>
          </p:cNvSpPr>
          <p:nvPr>
            <p:ph type="body" sz="quarter" idx="34" hasCustomPrompt="1"/>
          </p:nvPr>
        </p:nvSpPr>
        <p:spPr>
          <a:xfrm>
            <a:off x="837335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2" name="TextBox 1">
            <a:extLst>
              <a:ext uri="{FF2B5EF4-FFF2-40B4-BE49-F238E27FC236}">
                <a16:creationId xmlns:a16="http://schemas.microsoft.com/office/drawing/2014/main" id="{FB659D8A-8706-7F13-E933-F7590320BE5E}"/>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F885F342-A54A-490C-C72A-BEA692A5BF9D}"/>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711107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7a - 4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358D4A32-010C-2899-6649-3489A593DC82}"/>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638BA1E1-DC4A-E74E-93F2-12BC3D9135C7}"/>
              </a:ext>
            </a:extLst>
          </p:cNvPr>
          <p:cNvSpPr>
            <a:spLocks noGrp="1"/>
          </p:cNvSpPr>
          <p:nvPr>
            <p:ph type="body" sz="quarter" idx="10" hasCustomPrompt="1"/>
          </p:nvPr>
        </p:nvSpPr>
        <p:spPr>
          <a:xfrm>
            <a:off x="82800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5" name="Text Placeholder 3">
            <a:extLst>
              <a:ext uri="{FF2B5EF4-FFF2-40B4-BE49-F238E27FC236}">
                <a16:creationId xmlns:a16="http://schemas.microsoft.com/office/drawing/2014/main" id="{91BE3B82-0152-7A10-F45D-FCCAB6E3B4FB}"/>
              </a:ext>
            </a:extLst>
          </p:cNvPr>
          <p:cNvSpPr>
            <a:spLocks noGrp="1"/>
          </p:cNvSpPr>
          <p:nvPr>
            <p:ph type="body" sz="quarter" idx="18" hasCustomPrompt="1"/>
          </p:nvPr>
        </p:nvSpPr>
        <p:spPr>
          <a:xfrm>
            <a:off x="353621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a:t>
            </a:r>
          </a:p>
        </p:txBody>
      </p:sp>
      <p:sp>
        <p:nvSpPr>
          <p:cNvPr id="6" name="Text Placeholder 3">
            <a:extLst>
              <a:ext uri="{FF2B5EF4-FFF2-40B4-BE49-F238E27FC236}">
                <a16:creationId xmlns:a16="http://schemas.microsoft.com/office/drawing/2014/main" id="{700E3341-192C-F79B-4BAE-4B15A471E1D6}"/>
              </a:ext>
            </a:extLst>
          </p:cNvPr>
          <p:cNvSpPr>
            <a:spLocks noGrp="1"/>
          </p:cNvSpPr>
          <p:nvPr>
            <p:ph type="body" sz="quarter" idx="19" hasCustomPrompt="1"/>
          </p:nvPr>
        </p:nvSpPr>
        <p:spPr>
          <a:xfrm>
            <a:off x="6244417"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a:t>
            </a:r>
          </a:p>
        </p:txBody>
      </p:sp>
      <p:sp>
        <p:nvSpPr>
          <p:cNvPr id="7" name="Text Placeholder 3">
            <a:extLst>
              <a:ext uri="{FF2B5EF4-FFF2-40B4-BE49-F238E27FC236}">
                <a16:creationId xmlns:a16="http://schemas.microsoft.com/office/drawing/2014/main" id="{B0B3E380-3E1A-73CA-0F7B-89D22795EFD1}"/>
              </a:ext>
            </a:extLst>
          </p:cNvPr>
          <p:cNvSpPr>
            <a:spLocks noGrp="1"/>
          </p:cNvSpPr>
          <p:nvPr>
            <p:ph type="body" sz="quarter" idx="20" hasCustomPrompt="1"/>
          </p:nvPr>
        </p:nvSpPr>
        <p:spPr>
          <a:xfrm>
            <a:off x="8952623" y="2224980"/>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4</a:t>
            </a:r>
          </a:p>
        </p:txBody>
      </p:sp>
      <p:sp>
        <p:nvSpPr>
          <p:cNvPr id="8" name="Text Placeholder 3">
            <a:extLst>
              <a:ext uri="{FF2B5EF4-FFF2-40B4-BE49-F238E27FC236}">
                <a16:creationId xmlns:a16="http://schemas.microsoft.com/office/drawing/2014/main" id="{8D426490-D164-B10E-4BD7-19FA565A010A}"/>
              </a:ext>
            </a:extLst>
          </p:cNvPr>
          <p:cNvSpPr>
            <a:spLocks noGrp="1"/>
          </p:cNvSpPr>
          <p:nvPr>
            <p:ph type="body" sz="quarter" idx="14"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1EC97CDC-6B49-1A7B-D229-037CCD0FD869}"/>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E9A65F3E-3211-34D5-9806-FC7582B75FBF}"/>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BC54E2CA-C8CE-0861-CCF8-963AC100665E}"/>
              </a:ext>
            </a:extLst>
          </p:cNvPr>
          <p:cNvSpPr>
            <a:spLocks noGrp="1"/>
          </p:cNvSpPr>
          <p:nvPr>
            <p:ph type="body" sz="quarter" idx="23"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4 here</a:t>
            </a:r>
            <a:endParaRPr lang="en-US"/>
          </a:p>
        </p:txBody>
      </p:sp>
    </p:spTree>
    <p:extLst>
      <p:ext uri="{BB962C8B-B14F-4D97-AF65-F5344CB8AC3E}">
        <p14:creationId xmlns:p14="http://schemas.microsoft.com/office/powerpoint/2010/main" val="298254763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7b - 4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266647D6-BFCF-2257-83B6-BB227F9676DE}"/>
              </a:ext>
            </a:extLst>
          </p:cNvPr>
          <p:cNvSpPr>
            <a:spLocks noGrp="1"/>
          </p:cNvSpPr>
          <p:nvPr>
            <p:ph type="pic" sz="quarter" idx="23"/>
          </p:nvPr>
        </p:nvSpPr>
        <p:spPr>
          <a:xfrm>
            <a:off x="828000" y="2251076"/>
            <a:ext cx="368910" cy="358310"/>
          </a:xfrm>
          <a:prstGeom prst="rect">
            <a:avLst/>
          </a:prstGeom>
        </p:spPr>
        <p:txBody>
          <a:bodyPr lIns="0" rIns="0">
            <a:noAutofit/>
          </a:bodyPr>
          <a:lstStyle>
            <a:lvl1pPr>
              <a:defRPr sz="1000">
                <a:solidFill>
                  <a:schemeClr val="bg1"/>
                </a:solidFill>
              </a:defRPr>
            </a:lvl1pPr>
          </a:lstStyle>
          <a:p>
            <a:r>
              <a:rPr lang="en-US"/>
              <a:t>Click icon to add picture</a:t>
            </a:r>
          </a:p>
        </p:txBody>
      </p:sp>
      <p:sp>
        <p:nvSpPr>
          <p:cNvPr id="4" name="Picture Placeholder 22">
            <a:extLst>
              <a:ext uri="{FF2B5EF4-FFF2-40B4-BE49-F238E27FC236}">
                <a16:creationId xmlns:a16="http://schemas.microsoft.com/office/drawing/2014/main" id="{6FD0B6F3-C5E1-2F9B-60BC-9CAFB8DE8C15}"/>
              </a:ext>
            </a:extLst>
          </p:cNvPr>
          <p:cNvSpPr>
            <a:spLocks noGrp="1"/>
          </p:cNvSpPr>
          <p:nvPr>
            <p:ph type="pic" sz="quarter" idx="24"/>
          </p:nvPr>
        </p:nvSpPr>
        <p:spPr>
          <a:xfrm>
            <a:off x="3536209" y="2251076"/>
            <a:ext cx="368910" cy="358310"/>
          </a:xfrm>
          <a:prstGeom prst="rect">
            <a:avLst/>
          </a:prstGeom>
        </p:spPr>
        <p:txBody>
          <a:bodyPr lIns="0" rIns="0"/>
          <a:lstStyle>
            <a:lvl1pPr>
              <a:defRPr sz="1000">
                <a:solidFill>
                  <a:schemeClr val="bg1"/>
                </a:solidFill>
              </a:defRPr>
            </a:lvl1pPr>
          </a:lstStyle>
          <a:p>
            <a:r>
              <a:rPr lang="en-US"/>
              <a:t>Click icon to add picture</a:t>
            </a:r>
          </a:p>
        </p:txBody>
      </p:sp>
      <p:sp>
        <p:nvSpPr>
          <p:cNvPr id="5" name="Picture Placeholder 22">
            <a:extLst>
              <a:ext uri="{FF2B5EF4-FFF2-40B4-BE49-F238E27FC236}">
                <a16:creationId xmlns:a16="http://schemas.microsoft.com/office/drawing/2014/main" id="{C139B473-4F98-E5C2-35AD-6D293E7CAFFA}"/>
              </a:ext>
            </a:extLst>
          </p:cNvPr>
          <p:cNvSpPr>
            <a:spLocks noGrp="1"/>
          </p:cNvSpPr>
          <p:nvPr>
            <p:ph type="pic" sz="quarter" idx="25"/>
          </p:nvPr>
        </p:nvSpPr>
        <p:spPr>
          <a:xfrm>
            <a:off x="6243112" y="2251076"/>
            <a:ext cx="368910" cy="358310"/>
          </a:xfrm>
          <a:prstGeom prst="rect">
            <a:avLst/>
          </a:prstGeom>
        </p:spPr>
        <p:txBody>
          <a:bodyPr lIns="0" rIns="0"/>
          <a:lstStyle>
            <a:lvl1pPr>
              <a:defRPr sz="1000">
                <a:solidFill>
                  <a:schemeClr val="bg1"/>
                </a:solidFill>
              </a:defRPr>
            </a:lvl1pPr>
          </a:lstStyle>
          <a:p>
            <a:r>
              <a:rPr lang="en-US"/>
              <a:t>Click icon to add picture</a:t>
            </a:r>
          </a:p>
        </p:txBody>
      </p:sp>
      <p:sp>
        <p:nvSpPr>
          <p:cNvPr id="6" name="Picture Placeholder 22">
            <a:extLst>
              <a:ext uri="{FF2B5EF4-FFF2-40B4-BE49-F238E27FC236}">
                <a16:creationId xmlns:a16="http://schemas.microsoft.com/office/drawing/2014/main" id="{F0BD3F88-CDBF-75F2-EAF6-F94DBF9C8ECA}"/>
              </a:ext>
            </a:extLst>
          </p:cNvPr>
          <p:cNvSpPr>
            <a:spLocks noGrp="1"/>
          </p:cNvSpPr>
          <p:nvPr>
            <p:ph type="pic" sz="quarter" idx="26"/>
          </p:nvPr>
        </p:nvSpPr>
        <p:spPr>
          <a:xfrm>
            <a:off x="8952628" y="2251076"/>
            <a:ext cx="368910" cy="358310"/>
          </a:xfrm>
          <a:prstGeom prst="rect">
            <a:avLst/>
          </a:prstGeom>
        </p:spPr>
        <p:txBody>
          <a:bodyPr lIns="0" rIns="0"/>
          <a:lstStyle>
            <a:lvl1pPr>
              <a:defRPr sz="1000">
                <a:solidFill>
                  <a:schemeClr val="bg1"/>
                </a:solidFill>
              </a:defRPr>
            </a:lvl1pPr>
          </a:lstStyle>
          <a:p>
            <a:r>
              <a:rPr lang="en-US"/>
              <a:t>Click icon to add picture</a:t>
            </a:r>
          </a:p>
        </p:txBody>
      </p:sp>
      <p:sp>
        <p:nvSpPr>
          <p:cNvPr id="7" name="Google Shape;268;p37">
            <a:extLst>
              <a:ext uri="{FF2B5EF4-FFF2-40B4-BE49-F238E27FC236}">
                <a16:creationId xmlns:a16="http://schemas.microsoft.com/office/drawing/2014/main" id="{EE0B96C8-573E-D589-83B6-F7040EC8990A}"/>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DBB4044F-7CFB-D0C9-5EA9-8739D872E6F8}"/>
              </a:ext>
            </a:extLst>
          </p:cNvPr>
          <p:cNvSpPr>
            <a:spLocks noGrp="1"/>
          </p:cNvSpPr>
          <p:nvPr>
            <p:ph type="body" sz="quarter" idx="27"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06BA234F-000B-71F8-5D97-1BC91948E27D}"/>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FE5B5621-CEFC-8571-57C8-6F7D678281FE}"/>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5D82005B-FFC9-BA0E-E0CC-D3EE8EB806EC}"/>
              </a:ext>
            </a:extLst>
          </p:cNvPr>
          <p:cNvSpPr>
            <a:spLocks noGrp="1"/>
          </p:cNvSpPr>
          <p:nvPr>
            <p:ph type="body" sz="quarter" idx="28"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4 here</a:t>
            </a:r>
            <a:endParaRPr lang="en-US"/>
          </a:p>
        </p:txBody>
      </p:sp>
      <p:sp>
        <p:nvSpPr>
          <p:cNvPr id="12" name="Text Placeholder 3">
            <a:extLst>
              <a:ext uri="{FF2B5EF4-FFF2-40B4-BE49-F238E27FC236}">
                <a16:creationId xmlns:a16="http://schemas.microsoft.com/office/drawing/2014/main" id="{9DB8C107-A922-2F23-6D89-2CA592883690}"/>
              </a:ext>
            </a:extLst>
          </p:cNvPr>
          <p:cNvSpPr>
            <a:spLocks noGrp="1"/>
          </p:cNvSpPr>
          <p:nvPr>
            <p:ph type="body" sz="quarter" idx="10" hasCustomPrompt="1"/>
          </p:nvPr>
        </p:nvSpPr>
        <p:spPr>
          <a:xfrm>
            <a:off x="1305241"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1</a:t>
            </a:r>
          </a:p>
        </p:txBody>
      </p:sp>
      <p:sp>
        <p:nvSpPr>
          <p:cNvPr id="13" name="Text Placeholder 3">
            <a:extLst>
              <a:ext uri="{FF2B5EF4-FFF2-40B4-BE49-F238E27FC236}">
                <a16:creationId xmlns:a16="http://schemas.microsoft.com/office/drawing/2014/main" id="{AC92EE4B-6B42-2A48-B156-1D0C697E5A5C}"/>
              </a:ext>
            </a:extLst>
          </p:cNvPr>
          <p:cNvSpPr>
            <a:spLocks noGrp="1"/>
          </p:cNvSpPr>
          <p:nvPr>
            <p:ph type="body" sz="quarter" idx="29" hasCustomPrompt="1"/>
          </p:nvPr>
        </p:nvSpPr>
        <p:spPr>
          <a:xfrm>
            <a:off x="401214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2</a:t>
            </a:r>
          </a:p>
        </p:txBody>
      </p:sp>
      <p:sp>
        <p:nvSpPr>
          <p:cNvPr id="14" name="Text Placeholder 3">
            <a:extLst>
              <a:ext uri="{FF2B5EF4-FFF2-40B4-BE49-F238E27FC236}">
                <a16:creationId xmlns:a16="http://schemas.microsoft.com/office/drawing/2014/main" id="{FBC33FD4-15FA-764A-117D-86A360D1C7CE}"/>
              </a:ext>
            </a:extLst>
          </p:cNvPr>
          <p:cNvSpPr>
            <a:spLocks noGrp="1"/>
          </p:cNvSpPr>
          <p:nvPr>
            <p:ph type="body" sz="quarter" idx="30" hasCustomPrompt="1"/>
          </p:nvPr>
        </p:nvSpPr>
        <p:spPr>
          <a:xfrm>
            <a:off x="6721658"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3</a:t>
            </a:r>
          </a:p>
        </p:txBody>
      </p:sp>
      <p:sp>
        <p:nvSpPr>
          <p:cNvPr id="15" name="Text Placeholder 3">
            <a:extLst>
              <a:ext uri="{FF2B5EF4-FFF2-40B4-BE49-F238E27FC236}">
                <a16:creationId xmlns:a16="http://schemas.microsoft.com/office/drawing/2014/main" id="{A0230E77-F3EA-B93D-70F3-8E69FDCBE579}"/>
              </a:ext>
            </a:extLst>
          </p:cNvPr>
          <p:cNvSpPr>
            <a:spLocks noGrp="1"/>
          </p:cNvSpPr>
          <p:nvPr>
            <p:ph type="body" sz="quarter" idx="31" hasCustomPrompt="1"/>
          </p:nvPr>
        </p:nvSpPr>
        <p:spPr>
          <a:xfrm>
            <a:off x="942986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4</a:t>
            </a:r>
          </a:p>
        </p:txBody>
      </p:sp>
      <p:sp>
        <p:nvSpPr>
          <p:cNvPr id="2" name="TextBox 1">
            <a:extLst>
              <a:ext uri="{FF2B5EF4-FFF2-40B4-BE49-F238E27FC236}">
                <a16:creationId xmlns:a16="http://schemas.microsoft.com/office/drawing/2014/main" id="{BD57DF29-5D4E-7849-659A-27EAB67FCC03}"/>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E173DC1C-AE80-56AE-A6E6-8BA865374E18}"/>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902565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7c - 4 column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6E9D7568-9B1B-AE9B-050B-B9988F4B570A}"/>
              </a:ext>
            </a:extLst>
          </p:cNvPr>
          <p:cNvSpPr/>
          <p:nvPr userDrawn="1"/>
        </p:nvSpPr>
        <p:spPr>
          <a:xfrm>
            <a:off x="828000" y="1975321"/>
            <a:ext cx="2417360" cy="5132942"/>
          </a:xfrm>
          <a:prstGeom prst="roundRect">
            <a:avLst>
              <a:gd name="adj" fmla="val 4825"/>
            </a:avLst>
          </a:prstGeom>
          <a:solidFill>
            <a:srgbClr val="2D32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68;p37">
            <a:extLst>
              <a:ext uri="{FF2B5EF4-FFF2-40B4-BE49-F238E27FC236}">
                <a16:creationId xmlns:a16="http://schemas.microsoft.com/office/drawing/2014/main" id="{1CA41B8F-0E7E-BED0-E0DD-901557494950}"/>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5" name="Text Placeholder 3">
            <a:extLst>
              <a:ext uri="{FF2B5EF4-FFF2-40B4-BE49-F238E27FC236}">
                <a16:creationId xmlns:a16="http://schemas.microsoft.com/office/drawing/2014/main" id="{6FBA59E6-8B76-F34A-1360-50F129C52448}"/>
              </a:ext>
            </a:extLst>
          </p:cNvPr>
          <p:cNvSpPr>
            <a:spLocks noGrp="1"/>
          </p:cNvSpPr>
          <p:nvPr>
            <p:ph type="body" sz="quarter" idx="28" hasCustomPrompt="1"/>
          </p:nvPr>
        </p:nvSpPr>
        <p:spPr>
          <a:xfrm>
            <a:off x="1159234"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6" name="Text Placeholder 3">
            <a:extLst>
              <a:ext uri="{FF2B5EF4-FFF2-40B4-BE49-F238E27FC236}">
                <a16:creationId xmlns:a16="http://schemas.microsoft.com/office/drawing/2014/main" id="{C9CE792C-2FD7-B376-C4DE-38F154513977}"/>
              </a:ext>
            </a:extLst>
          </p:cNvPr>
          <p:cNvSpPr>
            <a:spLocks noGrp="1"/>
          </p:cNvSpPr>
          <p:nvPr>
            <p:ph type="body" sz="quarter" idx="14" hasCustomPrompt="1"/>
          </p:nvPr>
        </p:nvSpPr>
        <p:spPr>
          <a:xfrm>
            <a:off x="1159234"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7" name="Rounded Rectangle 6">
            <a:extLst>
              <a:ext uri="{FF2B5EF4-FFF2-40B4-BE49-F238E27FC236}">
                <a16:creationId xmlns:a16="http://schemas.microsoft.com/office/drawing/2014/main" id="{5FC0CA38-29DC-D069-9295-BEFC3BA398C1}"/>
              </a:ext>
            </a:extLst>
          </p:cNvPr>
          <p:cNvSpPr/>
          <p:nvPr userDrawn="1"/>
        </p:nvSpPr>
        <p:spPr>
          <a:xfrm>
            <a:off x="3472931" y="1975321"/>
            <a:ext cx="2417360" cy="5132942"/>
          </a:xfrm>
          <a:prstGeom prst="roundRect">
            <a:avLst>
              <a:gd name="adj" fmla="val 4825"/>
            </a:avLst>
          </a:prstGeom>
          <a:solidFill>
            <a:srgbClr val="2D32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7189A87A-0E62-A2FC-3568-EAAE5F5D1C6A}"/>
              </a:ext>
            </a:extLst>
          </p:cNvPr>
          <p:cNvSpPr>
            <a:spLocks noGrp="1"/>
          </p:cNvSpPr>
          <p:nvPr>
            <p:ph type="body" sz="quarter" idx="29" hasCustomPrompt="1"/>
          </p:nvPr>
        </p:nvSpPr>
        <p:spPr>
          <a:xfrm>
            <a:off x="3804165"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9" name="Text Placeholder 3">
            <a:extLst>
              <a:ext uri="{FF2B5EF4-FFF2-40B4-BE49-F238E27FC236}">
                <a16:creationId xmlns:a16="http://schemas.microsoft.com/office/drawing/2014/main" id="{BE8DEC2E-732B-8E02-7B5A-5676983D353C}"/>
              </a:ext>
            </a:extLst>
          </p:cNvPr>
          <p:cNvSpPr>
            <a:spLocks noGrp="1"/>
          </p:cNvSpPr>
          <p:nvPr>
            <p:ph type="body" sz="quarter" idx="30" hasCustomPrompt="1"/>
          </p:nvPr>
        </p:nvSpPr>
        <p:spPr>
          <a:xfrm>
            <a:off x="3804165"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0" name="Rounded Rectangle 9">
            <a:extLst>
              <a:ext uri="{FF2B5EF4-FFF2-40B4-BE49-F238E27FC236}">
                <a16:creationId xmlns:a16="http://schemas.microsoft.com/office/drawing/2014/main" id="{9DD9428E-3DB2-6EA6-D41E-3DC2CCF6085A}"/>
              </a:ext>
            </a:extLst>
          </p:cNvPr>
          <p:cNvSpPr/>
          <p:nvPr userDrawn="1"/>
        </p:nvSpPr>
        <p:spPr>
          <a:xfrm>
            <a:off x="6117862" y="1975321"/>
            <a:ext cx="2417360" cy="5132942"/>
          </a:xfrm>
          <a:prstGeom prst="roundRect">
            <a:avLst>
              <a:gd name="adj" fmla="val 4825"/>
            </a:avLst>
          </a:prstGeom>
          <a:solidFill>
            <a:srgbClr val="2D32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A6309BCD-77DD-5691-0E62-71686661B761}"/>
              </a:ext>
            </a:extLst>
          </p:cNvPr>
          <p:cNvSpPr>
            <a:spLocks noGrp="1"/>
          </p:cNvSpPr>
          <p:nvPr>
            <p:ph type="body" sz="quarter" idx="31" hasCustomPrompt="1"/>
          </p:nvPr>
        </p:nvSpPr>
        <p:spPr>
          <a:xfrm>
            <a:off x="6449096"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12" name="Text Placeholder 3">
            <a:extLst>
              <a:ext uri="{FF2B5EF4-FFF2-40B4-BE49-F238E27FC236}">
                <a16:creationId xmlns:a16="http://schemas.microsoft.com/office/drawing/2014/main" id="{4B719330-6D7A-9C6C-F235-B702A2DDAF36}"/>
              </a:ext>
            </a:extLst>
          </p:cNvPr>
          <p:cNvSpPr>
            <a:spLocks noGrp="1"/>
          </p:cNvSpPr>
          <p:nvPr>
            <p:ph type="body" sz="quarter" idx="32" hasCustomPrompt="1"/>
          </p:nvPr>
        </p:nvSpPr>
        <p:spPr>
          <a:xfrm>
            <a:off x="6449096"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3" name="Rounded Rectangle 12">
            <a:extLst>
              <a:ext uri="{FF2B5EF4-FFF2-40B4-BE49-F238E27FC236}">
                <a16:creationId xmlns:a16="http://schemas.microsoft.com/office/drawing/2014/main" id="{BF92FB0C-D6B8-86AA-87E5-BF57F623B584}"/>
              </a:ext>
            </a:extLst>
          </p:cNvPr>
          <p:cNvSpPr/>
          <p:nvPr userDrawn="1"/>
        </p:nvSpPr>
        <p:spPr>
          <a:xfrm>
            <a:off x="8762793" y="1975321"/>
            <a:ext cx="2417360" cy="5132942"/>
          </a:xfrm>
          <a:prstGeom prst="roundRect">
            <a:avLst>
              <a:gd name="adj" fmla="val 4825"/>
            </a:avLst>
          </a:prstGeom>
          <a:solidFill>
            <a:srgbClr val="2D32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10AF7B12-3028-8159-9C50-26B67C9896AE}"/>
              </a:ext>
            </a:extLst>
          </p:cNvPr>
          <p:cNvSpPr>
            <a:spLocks noGrp="1"/>
          </p:cNvSpPr>
          <p:nvPr>
            <p:ph type="body" sz="quarter" idx="33" hasCustomPrompt="1"/>
          </p:nvPr>
        </p:nvSpPr>
        <p:spPr>
          <a:xfrm>
            <a:off x="9094027"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15" name="Text Placeholder 3">
            <a:extLst>
              <a:ext uri="{FF2B5EF4-FFF2-40B4-BE49-F238E27FC236}">
                <a16:creationId xmlns:a16="http://schemas.microsoft.com/office/drawing/2014/main" id="{84C94CCE-9B2F-C2F8-547B-C7E0C86D49A4}"/>
              </a:ext>
            </a:extLst>
          </p:cNvPr>
          <p:cNvSpPr>
            <a:spLocks noGrp="1"/>
          </p:cNvSpPr>
          <p:nvPr>
            <p:ph type="body" sz="quarter" idx="34" hasCustomPrompt="1"/>
          </p:nvPr>
        </p:nvSpPr>
        <p:spPr>
          <a:xfrm>
            <a:off x="9094027"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Tree>
    <p:extLst>
      <p:ext uri="{BB962C8B-B14F-4D97-AF65-F5344CB8AC3E}">
        <p14:creationId xmlns:p14="http://schemas.microsoft.com/office/powerpoint/2010/main" val="252539602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8a - Glossary and appendi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BF2C78DA-B4F7-A299-E0FA-8C7185B2C985}"/>
              </a:ext>
            </a:extLst>
          </p:cNvPr>
          <p:cNvSpPr txBox="1">
            <a:spLocks noGrp="1"/>
          </p:cNvSpPr>
          <p:nvPr>
            <p:ph type="title" hasCustomPrompt="1"/>
          </p:nvPr>
        </p:nvSpPr>
        <p:spPr>
          <a:xfrm>
            <a:off x="827999" y="596348"/>
            <a:ext cx="10250315"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EA127F49-722C-1294-92D8-3BC9424BB64B}"/>
              </a:ext>
            </a:extLst>
          </p:cNvPr>
          <p:cNvSpPr>
            <a:spLocks noGrp="1"/>
          </p:cNvSpPr>
          <p:nvPr>
            <p:ph type="body" sz="quarter" idx="11" hasCustomPrompt="1"/>
          </p:nvPr>
        </p:nvSpPr>
        <p:spPr>
          <a:xfrm>
            <a:off x="827999"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5" name="Text Placeholder 3">
            <a:extLst>
              <a:ext uri="{FF2B5EF4-FFF2-40B4-BE49-F238E27FC236}">
                <a16:creationId xmlns:a16="http://schemas.microsoft.com/office/drawing/2014/main" id="{7EC23DE7-7F3D-EAAE-7BF6-848A22048815}"/>
              </a:ext>
            </a:extLst>
          </p:cNvPr>
          <p:cNvSpPr>
            <a:spLocks noGrp="1"/>
          </p:cNvSpPr>
          <p:nvPr>
            <p:ph type="body" sz="quarter" idx="12" hasCustomPrompt="1"/>
          </p:nvPr>
        </p:nvSpPr>
        <p:spPr>
          <a:xfrm>
            <a:off x="4379331"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6" name="Text Placeholder 3">
            <a:extLst>
              <a:ext uri="{FF2B5EF4-FFF2-40B4-BE49-F238E27FC236}">
                <a16:creationId xmlns:a16="http://schemas.microsoft.com/office/drawing/2014/main" id="{7F07EE22-F0CE-4E32-54A7-8049B282B237}"/>
              </a:ext>
            </a:extLst>
          </p:cNvPr>
          <p:cNvSpPr>
            <a:spLocks noGrp="1"/>
          </p:cNvSpPr>
          <p:nvPr>
            <p:ph type="body" sz="quarter" idx="13" hasCustomPrompt="1"/>
          </p:nvPr>
        </p:nvSpPr>
        <p:spPr>
          <a:xfrm>
            <a:off x="7930662"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302494286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9a - Resources and sourc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F3C2574-47F9-6058-E1AF-9A39855922B1}"/>
              </a:ext>
            </a:extLst>
          </p:cNvPr>
          <p:cNvSpPr>
            <a:spLocks noGrp="1"/>
          </p:cNvSpPr>
          <p:nvPr>
            <p:ph type="body" sz="quarter" idx="10" hasCustomPrompt="1"/>
          </p:nvPr>
        </p:nvSpPr>
        <p:spPr>
          <a:xfrm>
            <a:off x="828001"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1 here</a:t>
            </a:r>
          </a:p>
        </p:txBody>
      </p:sp>
      <p:sp>
        <p:nvSpPr>
          <p:cNvPr id="4" name="Text Placeholder 3">
            <a:extLst>
              <a:ext uri="{FF2B5EF4-FFF2-40B4-BE49-F238E27FC236}">
                <a16:creationId xmlns:a16="http://schemas.microsoft.com/office/drawing/2014/main" id="{990D2E6E-92CE-91EB-4370-78C1518EED0A}"/>
              </a:ext>
            </a:extLst>
          </p:cNvPr>
          <p:cNvSpPr>
            <a:spLocks noGrp="1"/>
          </p:cNvSpPr>
          <p:nvPr>
            <p:ph type="body" sz="quarter" idx="11" hasCustomPrompt="1"/>
          </p:nvPr>
        </p:nvSpPr>
        <p:spPr>
          <a:xfrm>
            <a:off x="828001"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1 here</a:t>
            </a:r>
          </a:p>
        </p:txBody>
      </p:sp>
      <p:sp>
        <p:nvSpPr>
          <p:cNvPr id="5" name="Text Placeholder 3">
            <a:extLst>
              <a:ext uri="{FF2B5EF4-FFF2-40B4-BE49-F238E27FC236}">
                <a16:creationId xmlns:a16="http://schemas.microsoft.com/office/drawing/2014/main" id="{8858F83F-75A6-F7F5-EAC8-930868C582C4}"/>
              </a:ext>
            </a:extLst>
          </p:cNvPr>
          <p:cNvSpPr>
            <a:spLocks noGrp="1"/>
          </p:cNvSpPr>
          <p:nvPr>
            <p:ph type="body" sz="quarter" idx="12" hasCustomPrompt="1"/>
          </p:nvPr>
        </p:nvSpPr>
        <p:spPr>
          <a:xfrm>
            <a:off x="1179993"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6" name="Picture 5">
            <a:extLst>
              <a:ext uri="{FF2B5EF4-FFF2-40B4-BE49-F238E27FC236}">
                <a16:creationId xmlns:a16="http://schemas.microsoft.com/office/drawing/2014/main" id="{B1E97A5A-A52D-8A44-7673-1784BD1916BB}"/>
              </a:ext>
            </a:extLst>
          </p:cNvPr>
          <p:cNvPicPr>
            <a:picLocks noChangeAspect="1"/>
          </p:cNvPicPr>
          <p:nvPr userDrawn="1"/>
        </p:nvPicPr>
        <p:blipFill>
          <a:blip r:embed="rId3"/>
          <a:stretch>
            <a:fillRect/>
          </a:stretch>
        </p:blipFill>
        <p:spPr>
          <a:xfrm>
            <a:off x="828000" y="3821763"/>
            <a:ext cx="192638" cy="192638"/>
          </a:xfrm>
          <a:prstGeom prst="rect">
            <a:avLst/>
          </a:prstGeom>
        </p:spPr>
      </p:pic>
      <p:sp>
        <p:nvSpPr>
          <p:cNvPr id="7" name="Text Placeholder 3">
            <a:extLst>
              <a:ext uri="{FF2B5EF4-FFF2-40B4-BE49-F238E27FC236}">
                <a16:creationId xmlns:a16="http://schemas.microsoft.com/office/drawing/2014/main" id="{EA13DC80-9D74-AA0F-EA9A-065B57681D16}"/>
              </a:ext>
            </a:extLst>
          </p:cNvPr>
          <p:cNvSpPr>
            <a:spLocks noGrp="1"/>
          </p:cNvSpPr>
          <p:nvPr>
            <p:ph type="body" sz="quarter" idx="15" hasCustomPrompt="1"/>
          </p:nvPr>
        </p:nvSpPr>
        <p:spPr>
          <a:xfrm>
            <a:off x="3631456"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8" name="Picture 7">
            <a:extLst>
              <a:ext uri="{FF2B5EF4-FFF2-40B4-BE49-F238E27FC236}">
                <a16:creationId xmlns:a16="http://schemas.microsoft.com/office/drawing/2014/main" id="{1FDE3D9A-0C7F-9CD9-6018-7F5330C688EF}"/>
              </a:ext>
            </a:extLst>
          </p:cNvPr>
          <p:cNvPicPr>
            <a:picLocks noChangeAspect="1"/>
          </p:cNvPicPr>
          <p:nvPr userDrawn="1"/>
        </p:nvPicPr>
        <p:blipFill>
          <a:blip r:embed="rId3"/>
          <a:stretch>
            <a:fillRect/>
          </a:stretch>
        </p:blipFill>
        <p:spPr>
          <a:xfrm>
            <a:off x="3279463" y="3821763"/>
            <a:ext cx="192638" cy="192638"/>
          </a:xfrm>
          <a:prstGeom prst="rect">
            <a:avLst/>
          </a:prstGeom>
        </p:spPr>
      </p:pic>
      <p:sp>
        <p:nvSpPr>
          <p:cNvPr id="9" name="Text Placeholder 3">
            <a:extLst>
              <a:ext uri="{FF2B5EF4-FFF2-40B4-BE49-F238E27FC236}">
                <a16:creationId xmlns:a16="http://schemas.microsoft.com/office/drawing/2014/main" id="{A735F900-C882-35FF-1B42-5F11BDDB4C0F}"/>
              </a:ext>
            </a:extLst>
          </p:cNvPr>
          <p:cNvSpPr>
            <a:spLocks noGrp="1"/>
          </p:cNvSpPr>
          <p:nvPr>
            <p:ph type="body" sz="quarter" idx="18" hasCustomPrompt="1"/>
          </p:nvPr>
        </p:nvSpPr>
        <p:spPr>
          <a:xfrm>
            <a:off x="6082919"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0" name="Picture 9">
            <a:extLst>
              <a:ext uri="{FF2B5EF4-FFF2-40B4-BE49-F238E27FC236}">
                <a16:creationId xmlns:a16="http://schemas.microsoft.com/office/drawing/2014/main" id="{35B12A46-B99D-3534-3DD6-1D67D2941FF6}"/>
              </a:ext>
            </a:extLst>
          </p:cNvPr>
          <p:cNvPicPr>
            <a:picLocks noChangeAspect="1"/>
          </p:cNvPicPr>
          <p:nvPr userDrawn="1"/>
        </p:nvPicPr>
        <p:blipFill>
          <a:blip r:embed="rId3"/>
          <a:stretch>
            <a:fillRect/>
          </a:stretch>
        </p:blipFill>
        <p:spPr>
          <a:xfrm>
            <a:off x="5730926" y="3821763"/>
            <a:ext cx="192638" cy="192638"/>
          </a:xfrm>
          <a:prstGeom prst="rect">
            <a:avLst/>
          </a:prstGeom>
        </p:spPr>
      </p:pic>
      <p:sp>
        <p:nvSpPr>
          <p:cNvPr id="11" name="Text Placeholder 3">
            <a:extLst>
              <a:ext uri="{FF2B5EF4-FFF2-40B4-BE49-F238E27FC236}">
                <a16:creationId xmlns:a16="http://schemas.microsoft.com/office/drawing/2014/main" id="{A3BEC6D1-778F-D37D-DE53-BF128C5925D2}"/>
              </a:ext>
            </a:extLst>
          </p:cNvPr>
          <p:cNvSpPr>
            <a:spLocks noGrp="1"/>
          </p:cNvSpPr>
          <p:nvPr>
            <p:ph type="body" sz="quarter" idx="21" hasCustomPrompt="1"/>
          </p:nvPr>
        </p:nvSpPr>
        <p:spPr>
          <a:xfrm>
            <a:off x="8534381"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2" name="Picture 11">
            <a:extLst>
              <a:ext uri="{FF2B5EF4-FFF2-40B4-BE49-F238E27FC236}">
                <a16:creationId xmlns:a16="http://schemas.microsoft.com/office/drawing/2014/main" id="{6156CBEC-1D6A-F876-C4FF-A30DF6020654}"/>
              </a:ext>
            </a:extLst>
          </p:cNvPr>
          <p:cNvPicPr>
            <a:picLocks noChangeAspect="1"/>
          </p:cNvPicPr>
          <p:nvPr userDrawn="1"/>
        </p:nvPicPr>
        <p:blipFill>
          <a:blip r:embed="rId3"/>
          <a:stretch>
            <a:fillRect/>
          </a:stretch>
        </p:blipFill>
        <p:spPr>
          <a:xfrm>
            <a:off x="8182388" y="3821763"/>
            <a:ext cx="192638" cy="192638"/>
          </a:xfrm>
          <a:prstGeom prst="rect">
            <a:avLst/>
          </a:prstGeom>
        </p:spPr>
      </p:pic>
      <p:sp>
        <p:nvSpPr>
          <p:cNvPr id="13" name="Text Placeholder 3">
            <a:extLst>
              <a:ext uri="{FF2B5EF4-FFF2-40B4-BE49-F238E27FC236}">
                <a16:creationId xmlns:a16="http://schemas.microsoft.com/office/drawing/2014/main" id="{86615C0D-A233-FD5D-612E-F1442F992876}"/>
              </a:ext>
            </a:extLst>
          </p:cNvPr>
          <p:cNvSpPr>
            <a:spLocks noGrp="1"/>
          </p:cNvSpPr>
          <p:nvPr>
            <p:ph type="body" sz="quarter" idx="24" hasCustomPrompt="1"/>
          </p:nvPr>
        </p:nvSpPr>
        <p:spPr>
          <a:xfrm>
            <a:off x="1126319"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4" name="Picture 13">
            <a:extLst>
              <a:ext uri="{FF2B5EF4-FFF2-40B4-BE49-F238E27FC236}">
                <a16:creationId xmlns:a16="http://schemas.microsoft.com/office/drawing/2014/main" id="{ABF1498C-4026-E53C-35F5-390647F92A7A}"/>
              </a:ext>
            </a:extLst>
          </p:cNvPr>
          <p:cNvPicPr>
            <a:picLocks noChangeAspect="1"/>
          </p:cNvPicPr>
          <p:nvPr userDrawn="1"/>
        </p:nvPicPr>
        <p:blipFill>
          <a:blip r:embed="rId3"/>
          <a:stretch>
            <a:fillRect/>
          </a:stretch>
        </p:blipFill>
        <p:spPr>
          <a:xfrm>
            <a:off x="774326" y="5986176"/>
            <a:ext cx="192638" cy="192638"/>
          </a:xfrm>
          <a:prstGeom prst="rect">
            <a:avLst/>
          </a:prstGeom>
        </p:spPr>
      </p:pic>
      <p:sp>
        <p:nvSpPr>
          <p:cNvPr id="15" name="Text Placeholder 3">
            <a:extLst>
              <a:ext uri="{FF2B5EF4-FFF2-40B4-BE49-F238E27FC236}">
                <a16:creationId xmlns:a16="http://schemas.microsoft.com/office/drawing/2014/main" id="{3928643D-56F1-3426-F6B5-E398DEE8BE07}"/>
              </a:ext>
            </a:extLst>
          </p:cNvPr>
          <p:cNvSpPr>
            <a:spLocks noGrp="1"/>
          </p:cNvSpPr>
          <p:nvPr>
            <p:ph type="body" sz="quarter" idx="27" hasCustomPrompt="1"/>
          </p:nvPr>
        </p:nvSpPr>
        <p:spPr>
          <a:xfrm>
            <a:off x="3577782"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6" name="Picture 15">
            <a:extLst>
              <a:ext uri="{FF2B5EF4-FFF2-40B4-BE49-F238E27FC236}">
                <a16:creationId xmlns:a16="http://schemas.microsoft.com/office/drawing/2014/main" id="{F4F47F7F-F22D-25DE-E45D-9C9BAF9043A4}"/>
              </a:ext>
            </a:extLst>
          </p:cNvPr>
          <p:cNvPicPr>
            <a:picLocks noChangeAspect="1"/>
          </p:cNvPicPr>
          <p:nvPr userDrawn="1"/>
        </p:nvPicPr>
        <p:blipFill>
          <a:blip r:embed="rId3"/>
          <a:stretch>
            <a:fillRect/>
          </a:stretch>
        </p:blipFill>
        <p:spPr>
          <a:xfrm>
            <a:off x="3225789" y="5986176"/>
            <a:ext cx="192638" cy="192638"/>
          </a:xfrm>
          <a:prstGeom prst="rect">
            <a:avLst/>
          </a:prstGeom>
        </p:spPr>
      </p:pic>
      <p:sp>
        <p:nvSpPr>
          <p:cNvPr id="17" name="Text Placeholder 3">
            <a:extLst>
              <a:ext uri="{FF2B5EF4-FFF2-40B4-BE49-F238E27FC236}">
                <a16:creationId xmlns:a16="http://schemas.microsoft.com/office/drawing/2014/main" id="{CBE1F1F4-B4D5-2516-C4FA-1ECC704FD575}"/>
              </a:ext>
            </a:extLst>
          </p:cNvPr>
          <p:cNvSpPr>
            <a:spLocks noGrp="1"/>
          </p:cNvSpPr>
          <p:nvPr>
            <p:ph type="body" sz="quarter" idx="30" hasCustomPrompt="1"/>
          </p:nvPr>
        </p:nvSpPr>
        <p:spPr>
          <a:xfrm>
            <a:off x="6029245"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8" name="Picture 17">
            <a:extLst>
              <a:ext uri="{FF2B5EF4-FFF2-40B4-BE49-F238E27FC236}">
                <a16:creationId xmlns:a16="http://schemas.microsoft.com/office/drawing/2014/main" id="{4EB1A8E8-E415-4EB9-1488-51E1F43BCDFC}"/>
              </a:ext>
            </a:extLst>
          </p:cNvPr>
          <p:cNvPicPr>
            <a:picLocks noChangeAspect="1"/>
          </p:cNvPicPr>
          <p:nvPr userDrawn="1"/>
        </p:nvPicPr>
        <p:blipFill>
          <a:blip r:embed="rId3"/>
          <a:stretch>
            <a:fillRect/>
          </a:stretch>
        </p:blipFill>
        <p:spPr>
          <a:xfrm>
            <a:off x="5677252" y="5986176"/>
            <a:ext cx="192638" cy="192638"/>
          </a:xfrm>
          <a:prstGeom prst="rect">
            <a:avLst/>
          </a:prstGeom>
        </p:spPr>
      </p:pic>
      <p:sp>
        <p:nvSpPr>
          <p:cNvPr id="19" name="Text Placeholder 3">
            <a:extLst>
              <a:ext uri="{FF2B5EF4-FFF2-40B4-BE49-F238E27FC236}">
                <a16:creationId xmlns:a16="http://schemas.microsoft.com/office/drawing/2014/main" id="{CD7C0452-0AD8-7EA6-E986-B81FB5C474AF}"/>
              </a:ext>
            </a:extLst>
          </p:cNvPr>
          <p:cNvSpPr>
            <a:spLocks noGrp="1"/>
          </p:cNvSpPr>
          <p:nvPr>
            <p:ph type="body" sz="quarter" idx="33" hasCustomPrompt="1"/>
          </p:nvPr>
        </p:nvSpPr>
        <p:spPr>
          <a:xfrm>
            <a:off x="8480707"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20" name="Picture 19">
            <a:extLst>
              <a:ext uri="{FF2B5EF4-FFF2-40B4-BE49-F238E27FC236}">
                <a16:creationId xmlns:a16="http://schemas.microsoft.com/office/drawing/2014/main" id="{30E9A01D-CD21-5975-B516-3A12F9CD3FDC}"/>
              </a:ext>
            </a:extLst>
          </p:cNvPr>
          <p:cNvPicPr>
            <a:picLocks noChangeAspect="1"/>
          </p:cNvPicPr>
          <p:nvPr userDrawn="1"/>
        </p:nvPicPr>
        <p:blipFill>
          <a:blip r:embed="rId3"/>
          <a:stretch>
            <a:fillRect/>
          </a:stretch>
        </p:blipFill>
        <p:spPr>
          <a:xfrm>
            <a:off x="8128714" y="5986176"/>
            <a:ext cx="192638" cy="192638"/>
          </a:xfrm>
          <a:prstGeom prst="rect">
            <a:avLst/>
          </a:prstGeom>
        </p:spPr>
      </p:pic>
      <p:sp>
        <p:nvSpPr>
          <p:cNvPr id="21" name="Google Shape;268;p37">
            <a:extLst>
              <a:ext uri="{FF2B5EF4-FFF2-40B4-BE49-F238E27FC236}">
                <a16:creationId xmlns:a16="http://schemas.microsoft.com/office/drawing/2014/main" id="{0BB3FD08-CBFD-5F01-AE12-E7EC304CB40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resources title here</a:t>
            </a:r>
            <a:endParaRPr/>
          </a:p>
        </p:txBody>
      </p:sp>
      <p:sp>
        <p:nvSpPr>
          <p:cNvPr id="22" name="Text Placeholder 3">
            <a:extLst>
              <a:ext uri="{FF2B5EF4-FFF2-40B4-BE49-F238E27FC236}">
                <a16:creationId xmlns:a16="http://schemas.microsoft.com/office/drawing/2014/main" id="{061F1A22-B4B6-3A6C-06FC-CD9833E7231D}"/>
              </a:ext>
            </a:extLst>
          </p:cNvPr>
          <p:cNvSpPr>
            <a:spLocks noGrp="1"/>
          </p:cNvSpPr>
          <p:nvPr>
            <p:ph type="body" sz="quarter" idx="34" hasCustomPrompt="1"/>
          </p:nvPr>
        </p:nvSpPr>
        <p:spPr>
          <a:xfrm>
            <a:off x="32257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2 here</a:t>
            </a:r>
          </a:p>
        </p:txBody>
      </p:sp>
      <p:sp>
        <p:nvSpPr>
          <p:cNvPr id="23" name="Text Placeholder 3">
            <a:extLst>
              <a:ext uri="{FF2B5EF4-FFF2-40B4-BE49-F238E27FC236}">
                <a16:creationId xmlns:a16="http://schemas.microsoft.com/office/drawing/2014/main" id="{C89EC75A-4138-C77A-04B5-02ECD7EF137C}"/>
              </a:ext>
            </a:extLst>
          </p:cNvPr>
          <p:cNvSpPr>
            <a:spLocks noGrp="1"/>
          </p:cNvSpPr>
          <p:nvPr>
            <p:ph type="body" sz="quarter" idx="35" hasCustomPrompt="1"/>
          </p:nvPr>
        </p:nvSpPr>
        <p:spPr>
          <a:xfrm>
            <a:off x="57040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3 here</a:t>
            </a:r>
          </a:p>
        </p:txBody>
      </p:sp>
      <p:sp>
        <p:nvSpPr>
          <p:cNvPr id="24" name="Text Placeholder 3">
            <a:extLst>
              <a:ext uri="{FF2B5EF4-FFF2-40B4-BE49-F238E27FC236}">
                <a16:creationId xmlns:a16="http://schemas.microsoft.com/office/drawing/2014/main" id="{655C3213-D30F-4BE1-C87B-19281043BF81}"/>
              </a:ext>
            </a:extLst>
          </p:cNvPr>
          <p:cNvSpPr>
            <a:spLocks noGrp="1"/>
          </p:cNvSpPr>
          <p:nvPr>
            <p:ph type="body" sz="quarter" idx="36" hasCustomPrompt="1"/>
          </p:nvPr>
        </p:nvSpPr>
        <p:spPr>
          <a:xfrm>
            <a:off x="8182388"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4 here</a:t>
            </a:r>
          </a:p>
        </p:txBody>
      </p:sp>
      <p:sp>
        <p:nvSpPr>
          <p:cNvPr id="25" name="Text Placeholder 3">
            <a:extLst>
              <a:ext uri="{FF2B5EF4-FFF2-40B4-BE49-F238E27FC236}">
                <a16:creationId xmlns:a16="http://schemas.microsoft.com/office/drawing/2014/main" id="{96A284EB-AE83-52F6-40F9-55EFD56B83A1}"/>
              </a:ext>
            </a:extLst>
          </p:cNvPr>
          <p:cNvSpPr>
            <a:spLocks noGrp="1"/>
          </p:cNvSpPr>
          <p:nvPr>
            <p:ph type="body" sz="quarter" idx="37" hasCustomPrompt="1"/>
          </p:nvPr>
        </p:nvSpPr>
        <p:spPr>
          <a:xfrm>
            <a:off x="774326" y="4416328"/>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5 here</a:t>
            </a:r>
          </a:p>
        </p:txBody>
      </p:sp>
      <p:sp>
        <p:nvSpPr>
          <p:cNvPr id="26" name="Text Placeholder 3">
            <a:extLst>
              <a:ext uri="{FF2B5EF4-FFF2-40B4-BE49-F238E27FC236}">
                <a16:creationId xmlns:a16="http://schemas.microsoft.com/office/drawing/2014/main" id="{5F06624D-F32C-92A4-DC3A-61CDD5A87159}"/>
              </a:ext>
            </a:extLst>
          </p:cNvPr>
          <p:cNvSpPr>
            <a:spLocks noGrp="1"/>
          </p:cNvSpPr>
          <p:nvPr>
            <p:ph type="body" sz="quarter" idx="38" hasCustomPrompt="1"/>
          </p:nvPr>
        </p:nvSpPr>
        <p:spPr>
          <a:xfrm>
            <a:off x="3225788"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6 here</a:t>
            </a:r>
          </a:p>
        </p:txBody>
      </p:sp>
      <p:sp>
        <p:nvSpPr>
          <p:cNvPr id="27" name="Text Placeholder 3">
            <a:extLst>
              <a:ext uri="{FF2B5EF4-FFF2-40B4-BE49-F238E27FC236}">
                <a16:creationId xmlns:a16="http://schemas.microsoft.com/office/drawing/2014/main" id="{3D22B286-3578-D29B-C269-59643A38D23C}"/>
              </a:ext>
            </a:extLst>
          </p:cNvPr>
          <p:cNvSpPr>
            <a:spLocks noGrp="1"/>
          </p:cNvSpPr>
          <p:nvPr>
            <p:ph type="body" sz="quarter" idx="39" hasCustomPrompt="1"/>
          </p:nvPr>
        </p:nvSpPr>
        <p:spPr>
          <a:xfrm>
            <a:off x="5677250"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7 here</a:t>
            </a:r>
          </a:p>
        </p:txBody>
      </p:sp>
      <p:sp>
        <p:nvSpPr>
          <p:cNvPr id="28" name="Text Placeholder 3">
            <a:extLst>
              <a:ext uri="{FF2B5EF4-FFF2-40B4-BE49-F238E27FC236}">
                <a16:creationId xmlns:a16="http://schemas.microsoft.com/office/drawing/2014/main" id="{7DE7EE8A-5D7F-40CC-B755-4A66138DD13D}"/>
              </a:ext>
            </a:extLst>
          </p:cNvPr>
          <p:cNvSpPr>
            <a:spLocks noGrp="1"/>
          </p:cNvSpPr>
          <p:nvPr>
            <p:ph type="body" sz="quarter" idx="40" hasCustomPrompt="1"/>
          </p:nvPr>
        </p:nvSpPr>
        <p:spPr>
          <a:xfrm>
            <a:off x="8128712"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8 here</a:t>
            </a:r>
          </a:p>
        </p:txBody>
      </p:sp>
      <p:sp>
        <p:nvSpPr>
          <p:cNvPr id="29" name="Text Placeholder 3">
            <a:extLst>
              <a:ext uri="{FF2B5EF4-FFF2-40B4-BE49-F238E27FC236}">
                <a16:creationId xmlns:a16="http://schemas.microsoft.com/office/drawing/2014/main" id="{1DC4CC49-BE84-67F6-E3B5-DEE53842BDE1}"/>
              </a:ext>
            </a:extLst>
          </p:cNvPr>
          <p:cNvSpPr>
            <a:spLocks noGrp="1"/>
          </p:cNvSpPr>
          <p:nvPr>
            <p:ph type="body" sz="quarter" idx="41" hasCustomPrompt="1"/>
          </p:nvPr>
        </p:nvSpPr>
        <p:spPr>
          <a:xfrm>
            <a:off x="3225787"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2 here</a:t>
            </a:r>
          </a:p>
        </p:txBody>
      </p:sp>
      <p:sp>
        <p:nvSpPr>
          <p:cNvPr id="30" name="Text Placeholder 3">
            <a:extLst>
              <a:ext uri="{FF2B5EF4-FFF2-40B4-BE49-F238E27FC236}">
                <a16:creationId xmlns:a16="http://schemas.microsoft.com/office/drawing/2014/main" id="{187DB8F5-C5F3-C98E-27C3-275A964A1697}"/>
              </a:ext>
            </a:extLst>
          </p:cNvPr>
          <p:cNvSpPr>
            <a:spLocks noGrp="1"/>
          </p:cNvSpPr>
          <p:nvPr>
            <p:ph type="body" sz="quarter" idx="42" hasCustomPrompt="1"/>
          </p:nvPr>
        </p:nvSpPr>
        <p:spPr>
          <a:xfrm>
            <a:off x="57040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3 here</a:t>
            </a:r>
          </a:p>
        </p:txBody>
      </p:sp>
      <p:sp>
        <p:nvSpPr>
          <p:cNvPr id="31" name="Text Placeholder 3">
            <a:extLst>
              <a:ext uri="{FF2B5EF4-FFF2-40B4-BE49-F238E27FC236}">
                <a16:creationId xmlns:a16="http://schemas.microsoft.com/office/drawing/2014/main" id="{693E2EDD-13D2-9692-D3E5-ECA833A7B3D6}"/>
              </a:ext>
            </a:extLst>
          </p:cNvPr>
          <p:cNvSpPr>
            <a:spLocks noGrp="1"/>
          </p:cNvSpPr>
          <p:nvPr>
            <p:ph type="body" sz="quarter" idx="43" hasCustomPrompt="1"/>
          </p:nvPr>
        </p:nvSpPr>
        <p:spPr>
          <a:xfrm>
            <a:off x="81823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4 here</a:t>
            </a:r>
          </a:p>
        </p:txBody>
      </p:sp>
      <p:sp>
        <p:nvSpPr>
          <p:cNvPr id="32" name="Text Placeholder 3">
            <a:extLst>
              <a:ext uri="{FF2B5EF4-FFF2-40B4-BE49-F238E27FC236}">
                <a16:creationId xmlns:a16="http://schemas.microsoft.com/office/drawing/2014/main" id="{D722595D-E54C-A017-494A-49CE036261DE}"/>
              </a:ext>
            </a:extLst>
          </p:cNvPr>
          <p:cNvSpPr>
            <a:spLocks noGrp="1"/>
          </p:cNvSpPr>
          <p:nvPr>
            <p:ph type="body" sz="quarter" idx="44" hasCustomPrompt="1"/>
          </p:nvPr>
        </p:nvSpPr>
        <p:spPr>
          <a:xfrm>
            <a:off x="774325"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5 here</a:t>
            </a:r>
          </a:p>
        </p:txBody>
      </p:sp>
      <p:sp>
        <p:nvSpPr>
          <p:cNvPr id="33" name="Text Placeholder 3">
            <a:extLst>
              <a:ext uri="{FF2B5EF4-FFF2-40B4-BE49-F238E27FC236}">
                <a16:creationId xmlns:a16="http://schemas.microsoft.com/office/drawing/2014/main" id="{BCFBD848-FB17-1B8B-21F1-0C5746C7D6CC}"/>
              </a:ext>
            </a:extLst>
          </p:cNvPr>
          <p:cNvSpPr>
            <a:spLocks noGrp="1"/>
          </p:cNvSpPr>
          <p:nvPr>
            <p:ph type="body" sz="quarter" idx="45" hasCustomPrompt="1"/>
          </p:nvPr>
        </p:nvSpPr>
        <p:spPr>
          <a:xfrm>
            <a:off x="3225786"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6 here</a:t>
            </a:r>
          </a:p>
        </p:txBody>
      </p:sp>
      <p:sp>
        <p:nvSpPr>
          <p:cNvPr id="34" name="Text Placeholder 3">
            <a:extLst>
              <a:ext uri="{FF2B5EF4-FFF2-40B4-BE49-F238E27FC236}">
                <a16:creationId xmlns:a16="http://schemas.microsoft.com/office/drawing/2014/main" id="{C86385B4-EEBC-6417-27F3-6192084593F9}"/>
              </a:ext>
            </a:extLst>
          </p:cNvPr>
          <p:cNvSpPr>
            <a:spLocks noGrp="1"/>
          </p:cNvSpPr>
          <p:nvPr>
            <p:ph type="body" sz="quarter" idx="46" hasCustomPrompt="1"/>
          </p:nvPr>
        </p:nvSpPr>
        <p:spPr>
          <a:xfrm>
            <a:off x="5677247"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7 here</a:t>
            </a:r>
          </a:p>
        </p:txBody>
      </p:sp>
      <p:sp>
        <p:nvSpPr>
          <p:cNvPr id="35" name="Text Placeholder 3">
            <a:extLst>
              <a:ext uri="{FF2B5EF4-FFF2-40B4-BE49-F238E27FC236}">
                <a16:creationId xmlns:a16="http://schemas.microsoft.com/office/drawing/2014/main" id="{22EE9B39-3329-6B10-84A8-411B4E94836E}"/>
              </a:ext>
            </a:extLst>
          </p:cNvPr>
          <p:cNvSpPr>
            <a:spLocks noGrp="1"/>
          </p:cNvSpPr>
          <p:nvPr>
            <p:ph type="body" sz="quarter" idx="47" hasCustomPrompt="1"/>
          </p:nvPr>
        </p:nvSpPr>
        <p:spPr>
          <a:xfrm>
            <a:off x="8128708"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8 here</a:t>
            </a:r>
          </a:p>
        </p:txBody>
      </p:sp>
      <p:sp>
        <p:nvSpPr>
          <p:cNvPr id="2" name="TextBox 1">
            <a:extLst>
              <a:ext uri="{FF2B5EF4-FFF2-40B4-BE49-F238E27FC236}">
                <a16:creationId xmlns:a16="http://schemas.microsoft.com/office/drawing/2014/main" id="{8083B47E-67CE-F20A-3570-31F12841F528}"/>
              </a:ext>
            </a:extLst>
          </p:cNvPr>
          <p:cNvSpPr txBox="1"/>
          <p:nvPr userDrawn="1"/>
        </p:nvSpPr>
        <p:spPr>
          <a:xfrm>
            <a:off x="-2412276" y="3710592"/>
            <a:ext cx="2193229" cy="523220"/>
          </a:xfrm>
          <a:prstGeom prst="rect">
            <a:avLst/>
          </a:prstGeom>
          <a:noFill/>
        </p:spPr>
        <p:txBody>
          <a:bodyPr wrap="none" rtlCol="0">
            <a:spAutoFit/>
          </a:bodyPr>
          <a:lstStyle/>
          <a:p>
            <a:pPr algn="r"/>
            <a:r>
              <a:rPr lang="en-US">
                <a:solidFill>
                  <a:srgbClr val="FF0000"/>
                </a:solidFill>
                <a:latin typeface="Figtree" pitchFamily="2" charset="0"/>
              </a:rPr>
              <a:t>To add a link:</a:t>
            </a:r>
            <a:br>
              <a:rPr lang="en-US">
                <a:solidFill>
                  <a:srgbClr val="FF0000"/>
                </a:solidFill>
                <a:latin typeface="Figtree" pitchFamily="2" charset="0"/>
              </a:rPr>
            </a:br>
            <a:r>
              <a:rPr lang="en-US">
                <a:solidFill>
                  <a:srgbClr val="FF0000"/>
                </a:solidFill>
                <a:latin typeface="Figtree" pitchFamily="2" charset="0"/>
              </a:rPr>
              <a:t>‘Insert’ tab &gt; ‘Link’ Button</a:t>
            </a:r>
          </a:p>
        </p:txBody>
      </p:sp>
      <p:sp>
        <p:nvSpPr>
          <p:cNvPr id="36" name="Triangle 35">
            <a:extLst>
              <a:ext uri="{FF2B5EF4-FFF2-40B4-BE49-F238E27FC236}">
                <a16:creationId xmlns:a16="http://schemas.microsoft.com/office/drawing/2014/main" id="{EBA8E532-1A94-12E4-512F-BDB312129A63}"/>
              </a:ext>
            </a:extLst>
          </p:cNvPr>
          <p:cNvSpPr/>
          <p:nvPr userDrawn="1"/>
        </p:nvSpPr>
        <p:spPr>
          <a:xfrm rot="5400000">
            <a:off x="-499300" y="388147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97047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0a - End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A7E789ED-76FC-DCC5-9785-5B2AD8D808FF}"/>
              </a:ext>
            </a:extLst>
          </p:cNvPr>
          <p:cNvSpPr txBox="1">
            <a:spLocks noGrp="1"/>
          </p:cNvSpPr>
          <p:nvPr>
            <p:ph type="title" hasCustomPrompt="1"/>
          </p:nvPr>
        </p:nvSpPr>
        <p:spPr>
          <a:xfrm>
            <a:off x="805697" y="1120359"/>
            <a:ext cx="5913155"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end slide title here</a:t>
            </a:r>
            <a:endParaRPr/>
          </a:p>
        </p:txBody>
      </p:sp>
      <p:sp>
        <p:nvSpPr>
          <p:cNvPr id="4" name="Text Placeholder 3">
            <a:extLst>
              <a:ext uri="{FF2B5EF4-FFF2-40B4-BE49-F238E27FC236}">
                <a16:creationId xmlns:a16="http://schemas.microsoft.com/office/drawing/2014/main" id="{8DF35BB0-7ED5-2932-98CC-D9DA5FA05BB9}"/>
              </a:ext>
            </a:extLst>
          </p:cNvPr>
          <p:cNvSpPr>
            <a:spLocks noGrp="1"/>
          </p:cNvSpPr>
          <p:nvPr>
            <p:ph type="body" sz="quarter" idx="12" hasCustomPrompt="1"/>
          </p:nvPr>
        </p:nvSpPr>
        <p:spPr>
          <a:xfrm>
            <a:off x="805697" y="2118542"/>
            <a:ext cx="4143011" cy="1541317"/>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Add body text here</a:t>
            </a:r>
          </a:p>
        </p:txBody>
      </p:sp>
      <p:pic>
        <p:nvPicPr>
          <p:cNvPr id="5" name="Picture 4">
            <a:extLst>
              <a:ext uri="{FF2B5EF4-FFF2-40B4-BE49-F238E27FC236}">
                <a16:creationId xmlns:a16="http://schemas.microsoft.com/office/drawing/2014/main" id="{6ADCB38E-EA71-43B4-0CAA-514CB32869AA}"/>
              </a:ext>
            </a:extLst>
          </p:cNvPr>
          <p:cNvPicPr>
            <a:picLocks noChangeAspect="1"/>
          </p:cNvPicPr>
          <p:nvPr userDrawn="1"/>
        </p:nvPicPr>
        <p:blipFill>
          <a:blip r:embed="rId3"/>
          <a:stretch>
            <a:fillRect/>
          </a:stretch>
        </p:blipFill>
        <p:spPr>
          <a:xfrm>
            <a:off x="4039228" y="3929854"/>
            <a:ext cx="304800" cy="304800"/>
          </a:xfrm>
          <a:prstGeom prst="rect">
            <a:avLst/>
          </a:prstGeom>
        </p:spPr>
      </p:pic>
      <p:pic>
        <p:nvPicPr>
          <p:cNvPr id="6" name="Picture 5">
            <a:extLst>
              <a:ext uri="{FF2B5EF4-FFF2-40B4-BE49-F238E27FC236}">
                <a16:creationId xmlns:a16="http://schemas.microsoft.com/office/drawing/2014/main" id="{401B4718-30A6-9322-52EC-A20B8B7E6913}"/>
              </a:ext>
            </a:extLst>
          </p:cNvPr>
          <p:cNvPicPr>
            <a:picLocks noChangeAspect="1"/>
          </p:cNvPicPr>
          <p:nvPr userDrawn="1"/>
        </p:nvPicPr>
        <p:blipFill>
          <a:blip r:embed="rId4"/>
          <a:stretch>
            <a:fillRect/>
          </a:stretch>
        </p:blipFill>
        <p:spPr>
          <a:xfrm>
            <a:off x="805697" y="4509153"/>
            <a:ext cx="304800" cy="304800"/>
          </a:xfrm>
          <a:prstGeom prst="rect">
            <a:avLst/>
          </a:prstGeom>
        </p:spPr>
      </p:pic>
      <p:pic>
        <p:nvPicPr>
          <p:cNvPr id="7" name="Picture 6">
            <a:extLst>
              <a:ext uri="{FF2B5EF4-FFF2-40B4-BE49-F238E27FC236}">
                <a16:creationId xmlns:a16="http://schemas.microsoft.com/office/drawing/2014/main" id="{BF22033F-C3DC-8339-186D-D688F39F30EF}"/>
              </a:ext>
            </a:extLst>
          </p:cNvPr>
          <p:cNvPicPr>
            <a:picLocks noChangeAspect="1"/>
          </p:cNvPicPr>
          <p:nvPr userDrawn="1"/>
        </p:nvPicPr>
        <p:blipFill>
          <a:blip r:embed="rId5"/>
          <a:stretch>
            <a:fillRect/>
          </a:stretch>
        </p:blipFill>
        <p:spPr>
          <a:xfrm>
            <a:off x="805697" y="3932106"/>
            <a:ext cx="304800" cy="304800"/>
          </a:xfrm>
          <a:prstGeom prst="rect">
            <a:avLst/>
          </a:prstGeom>
        </p:spPr>
      </p:pic>
      <p:sp>
        <p:nvSpPr>
          <p:cNvPr id="8" name="TextBox 7">
            <a:hlinkClick r:id="rId6"/>
            <a:extLst>
              <a:ext uri="{FF2B5EF4-FFF2-40B4-BE49-F238E27FC236}">
                <a16:creationId xmlns:a16="http://schemas.microsoft.com/office/drawing/2014/main" id="{B163C51B-11C3-E086-11ED-9664CCA8CFC0}"/>
              </a:ext>
            </a:extLst>
          </p:cNvPr>
          <p:cNvSpPr txBox="1"/>
          <p:nvPr userDrawn="1"/>
        </p:nvSpPr>
        <p:spPr>
          <a:xfrm>
            <a:off x="1110497" y="3930617"/>
            <a:ext cx="3062515" cy="307777"/>
          </a:xfrm>
          <a:prstGeom prst="rect">
            <a:avLst/>
          </a:prstGeom>
          <a:noFill/>
        </p:spPr>
        <p:txBody>
          <a:bodyPr wrap="square" rtlCol="0" anchor="ctr">
            <a:spAutoFit/>
          </a:bodyPr>
          <a:lstStyle/>
          <a:p>
            <a:r>
              <a:rPr lang="en-US" spc="30" baseline="0" err="1">
                <a:solidFill>
                  <a:schemeClr val="bg1"/>
                </a:solidFill>
                <a:latin typeface="Figtree" pitchFamily="2" charset="0"/>
                <a:hlinkClick r:id="rId6">
                  <a:extLst>
                    <a:ext uri="{A12FA001-AC4F-418D-AE19-62706E023703}">
                      <ahyp:hlinkClr xmlns:ahyp="http://schemas.microsoft.com/office/drawing/2018/hyperlinkcolor" val="tx"/>
                    </a:ext>
                  </a:extLst>
                </a:hlinkClick>
              </a:rPr>
              <a:t>info@retailenergycode.co.uk</a:t>
            </a:r>
            <a:endParaRPr lang="en-US" spc="30" baseline="0">
              <a:solidFill>
                <a:schemeClr val="bg1"/>
              </a:solidFill>
              <a:latin typeface="Figtree" pitchFamily="2" charset="0"/>
            </a:endParaRPr>
          </a:p>
        </p:txBody>
      </p:sp>
      <p:sp>
        <p:nvSpPr>
          <p:cNvPr id="9" name="TextBox 8">
            <a:hlinkClick r:id="rId7"/>
            <a:extLst>
              <a:ext uri="{FF2B5EF4-FFF2-40B4-BE49-F238E27FC236}">
                <a16:creationId xmlns:a16="http://schemas.microsoft.com/office/drawing/2014/main" id="{99846B1A-D4D7-24D2-3028-58D4AF8F62CF}"/>
              </a:ext>
            </a:extLst>
          </p:cNvPr>
          <p:cNvSpPr txBox="1"/>
          <p:nvPr userDrawn="1"/>
        </p:nvSpPr>
        <p:spPr>
          <a:xfrm>
            <a:off x="1110497" y="4488411"/>
            <a:ext cx="3062515" cy="307777"/>
          </a:xfrm>
          <a:prstGeom prst="rect">
            <a:avLst/>
          </a:prstGeom>
          <a:noFill/>
        </p:spPr>
        <p:txBody>
          <a:bodyPr wrap="square" rtlCol="0" anchor="ctr">
            <a:spAutoFit/>
          </a:bodyPr>
          <a:lstStyle/>
          <a:p>
            <a:r>
              <a:rPr lang="en-US" spc="30" baseline="0" err="1">
                <a:solidFill>
                  <a:schemeClr val="bg1"/>
                </a:solidFill>
                <a:latin typeface="Figtree" pitchFamily="2" charset="0"/>
                <a:hlinkClick r:id="rId7">
                  <a:extLst>
                    <a:ext uri="{A12FA001-AC4F-418D-AE19-62706E023703}">
                      <ahyp:hlinkClr xmlns:ahyp="http://schemas.microsoft.com/office/drawing/2018/hyperlinkcolor" val="tx"/>
                    </a:ext>
                  </a:extLst>
                </a:hlinkClick>
              </a:rPr>
              <a:t>retailenergycode.co.uk</a:t>
            </a:r>
            <a:endParaRPr lang="en-US" spc="30" baseline="0">
              <a:solidFill>
                <a:schemeClr val="bg1"/>
              </a:solidFill>
              <a:latin typeface="Figtree" pitchFamily="2" charset="0"/>
            </a:endParaRPr>
          </a:p>
        </p:txBody>
      </p:sp>
      <p:sp>
        <p:nvSpPr>
          <p:cNvPr id="10" name="TextBox 9">
            <a:hlinkClick r:id="rId8"/>
            <a:extLst>
              <a:ext uri="{FF2B5EF4-FFF2-40B4-BE49-F238E27FC236}">
                <a16:creationId xmlns:a16="http://schemas.microsoft.com/office/drawing/2014/main" id="{9BF5648D-5E83-EA1C-2116-1B3A62B91A4C}"/>
              </a:ext>
            </a:extLst>
          </p:cNvPr>
          <p:cNvSpPr txBox="1"/>
          <p:nvPr userDrawn="1"/>
        </p:nvSpPr>
        <p:spPr>
          <a:xfrm>
            <a:off x="4344028" y="3926803"/>
            <a:ext cx="3062515" cy="307777"/>
          </a:xfrm>
          <a:prstGeom prst="rect">
            <a:avLst/>
          </a:prstGeom>
          <a:noFill/>
        </p:spPr>
        <p:txBody>
          <a:bodyPr wrap="square" rtlCol="0" anchor="ctr">
            <a:spAutoFit/>
          </a:bodyPr>
          <a:lstStyle/>
          <a:p>
            <a:r>
              <a:rPr lang="en-US" spc="30" baseline="0">
                <a:solidFill>
                  <a:schemeClr val="bg1"/>
                </a:solidFill>
                <a:latin typeface="Figtree" pitchFamily="2" charset="0"/>
                <a:hlinkClick r:id="rId8">
                  <a:extLst>
                    <a:ext uri="{A12FA001-AC4F-418D-AE19-62706E023703}">
                      <ahyp:hlinkClr xmlns:ahyp="http://schemas.microsoft.com/office/drawing/2018/hyperlinkcolor" val="tx"/>
                    </a:ext>
                  </a:extLst>
                </a:hlinkClick>
              </a:rPr>
              <a:t>Follow us on LinkedIn</a:t>
            </a:r>
            <a:endParaRPr lang="en-US" spc="30" baseline="0">
              <a:solidFill>
                <a:schemeClr val="bg1"/>
              </a:solidFill>
              <a:latin typeface="Figtree" pitchFamily="2" charset="0"/>
            </a:endParaRPr>
          </a:p>
        </p:txBody>
      </p:sp>
      <p:pic>
        <p:nvPicPr>
          <p:cNvPr id="11" name="Picture 10" descr="A white letter on a black background&#10;&#10;AI-generated content may be incorrect.">
            <a:extLst>
              <a:ext uri="{FF2B5EF4-FFF2-40B4-BE49-F238E27FC236}">
                <a16:creationId xmlns:a16="http://schemas.microsoft.com/office/drawing/2014/main" id="{CA3EAF34-263E-9022-0AE6-E4EA555556A3}"/>
              </a:ext>
            </a:extLst>
          </p:cNvPr>
          <p:cNvPicPr>
            <a:picLocks noChangeAspect="1"/>
          </p:cNvPicPr>
          <p:nvPr userDrawn="1"/>
        </p:nvPicPr>
        <p:blipFill>
          <a:blip r:embed="rId9"/>
          <a:stretch>
            <a:fillRect/>
          </a:stretch>
        </p:blipFill>
        <p:spPr>
          <a:xfrm>
            <a:off x="9343942" y="4999206"/>
            <a:ext cx="2042361" cy="354776"/>
          </a:xfrm>
          <a:prstGeom prst="rect">
            <a:avLst/>
          </a:prstGeom>
        </p:spPr>
      </p:pic>
      <p:sp>
        <p:nvSpPr>
          <p:cNvPr id="12" name="TextBox 11">
            <a:hlinkClick r:id="rId8"/>
            <a:extLst>
              <a:ext uri="{FF2B5EF4-FFF2-40B4-BE49-F238E27FC236}">
                <a16:creationId xmlns:a16="http://schemas.microsoft.com/office/drawing/2014/main" id="{86DAF2E0-1686-ED85-42AA-030368B445F1}"/>
              </a:ext>
            </a:extLst>
          </p:cNvPr>
          <p:cNvSpPr txBox="1"/>
          <p:nvPr userDrawn="1"/>
        </p:nvSpPr>
        <p:spPr>
          <a:xfrm>
            <a:off x="805697" y="5950058"/>
            <a:ext cx="10580606" cy="707886"/>
          </a:xfrm>
          <a:prstGeom prst="rect">
            <a:avLst/>
          </a:prstGeom>
          <a:noFill/>
        </p:spPr>
        <p:txBody>
          <a:bodyPr wrap="square" rtlCol="0" anchor="ctr">
            <a:spAutoFit/>
          </a:bodyPr>
          <a:lstStyle/>
          <a:p>
            <a:r>
              <a:rPr lang="en-US" sz="1000" b="0" i="0" u="none" strike="noStrike" cap="none" spc="30" baseline="0">
                <a:solidFill>
                  <a:schemeClr val="bg1">
                    <a:alpha val="40000"/>
                  </a:schemeClr>
                </a:solidFill>
                <a:effectLst/>
                <a:latin typeface="Figtree" pitchFamily="2" charset="0"/>
                <a:ea typeface="Arial"/>
                <a:cs typeface="Arial"/>
                <a:sym typeface="Arial"/>
              </a:rPr>
              <a:t>Retail Energy Code Company ©2026</a:t>
            </a:r>
          </a:p>
          <a:p>
            <a:r>
              <a:rPr lang="en-US" sz="1000" b="0" i="0" u="none" strike="noStrike" cap="none" spc="30" baseline="0">
                <a:solidFill>
                  <a:schemeClr val="bg1">
                    <a:alpha val="40000"/>
                  </a:schemeClr>
                </a:solidFill>
                <a:effectLst/>
                <a:latin typeface="Figtree" pitchFamily="2" charset="0"/>
                <a:ea typeface="Arial"/>
                <a:cs typeface="Arial"/>
                <a:sym typeface="Arial"/>
              </a:rPr>
              <a:t> </a:t>
            </a:r>
          </a:p>
          <a:p>
            <a:r>
              <a:rPr lang="en-US" sz="1000" b="0" i="0" u="none" strike="noStrike" cap="none" spc="30" baseline="0">
                <a:solidFill>
                  <a:schemeClr val="bg1">
                    <a:alpha val="40000"/>
                  </a:schemeClr>
                </a:solidFill>
                <a:effectLst/>
                <a:latin typeface="Figtree" pitchFamily="2" charset="0"/>
                <a:ea typeface="Arial"/>
                <a:cs typeface="Arial"/>
                <a:sym typeface="Arial"/>
              </a:rPr>
              <a:t>This email/document and its contents have been classified as ‘Internal &amp; Partners’ by RECCo. This data should be handled in line with RECCo data handling requirements.</a:t>
            </a:r>
          </a:p>
          <a:p>
            <a:r>
              <a:rPr lang="en-US" sz="1000" b="0" i="0" u="none" strike="noStrike" cap="none" spc="30" baseline="0">
                <a:solidFill>
                  <a:schemeClr val="bg1">
                    <a:alpha val="40000"/>
                  </a:schemeClr>
                </a:solidFill>
                <a:effectLst/>
                <a:latin typeface="Figtree" pitchFamily="2" charset="0"/>
                <a:ea typeface="Arial"/>
                <a:cs typeface="Arial"/>
                <a:sym typeface="Arial"/>
              </a:rPr>
              <a:t>If you have received this data in error, please advise the sender or author and delete the data.</a:t>
            </a:r>
          </a:p>
        </p:txBody>
      </p:sp>
      <p:pic>
        <p:nvPicPr>
          <p:cNvPr id="2" name="Picture 1">
            <a:extLst>
              <a:ext uri="{FF2B5EF4-FFF2-40B4-BE49-F238E27FC236}">
                <a16:creationId xmlns:a16="http://schemas.microsoft.com/office/drawing/2014/main" id="{CD0F51ED-A1E4-D601-F59F-5937671C8E02}"/>
              </a:ext>
            </a:extLst>
          </p:cNvPr>
          <p:cNvPicPr>
            <a:picLocks noChangeAspect="1"/>
          </p:cNvPicPr>
          <p:nvPr userDrawn="1"/>
        </p:nvPicPr>
        <p:blipFill>
          <a:blip r:embed="rId3"/>
          <a:stretch>
            <a:fillRect/>
          </a:stretch>
        </p:blipFill>
        <p:spPr>
          <a:xfrm>
            <a:off x="4039228" y="4491462"/>
            <a:ext cx="304800" cy="304800"/>
          </a:xfrm>
          <a:prstGeom prst="rect">
            <a:avLst/>
          </a:prstGeom>
        </p:spPr>
      </p:pic>
      <p:sp>
        <p:nvSpPr>
          <p:cNvPr id="13" name="TextBox 12">
            <a:hlinkClick r:id="rId8"/>
            <a:extLst>
              <a:ext uri="{FF2B5EF4-FFF2-40B4-BE49-F238E27FC236}">
                <a16:creationId xmlns:a16="http://schemas.microsoft.com/office/drawing/2014/main" id="{80365525-BA73-9B0B-A7D1-D09B60DF5EA6}"/>
              </a:ext>
            </a:extLst>
          </p:cNvPr>
          <p:cNvSpPr txBox="1"/>
          <p:nvPr userDrawn="1"/>
        </p:nvSpPr>
        <p:spPr>
          <a:xfrm>
            <a:off x="4344028" y="4488411"/>
            <a:ext cx="3062515" cy="307777"/>
          </a:xfrm>
          <a:prstGeom prst="rect">
            <a:avLst/>
          </a:prstGeom>
          <a:noFill/>
        </p:spPr>
        <p:txBody>
          <a:bodyPr wrap="square" rtlCol="0" anchor="ctr">
            <a:spAutoFit/>
          </a:bodyPr>
          <a:lstStyle/>
          <a:p>
            <a:r>
              <a:rPr lang="en-US" spc="30" baseline="0">
                <a:solidFill>
                  <a:schemeClr val="bg1"/>
                </a:solidFill>
                <a:latin typeface="Figtree" pitchFamily="2" charset="0"/>
                <a:hlinkClick r:id="rId10">
                  <a:extLst>
                    <a:ext uri="{A12FA001-AC4F-418D-AE19-62706E023703}">
                      <ahyp:hlinkClr xmlns:ahyp="http://schemas.microsoft.com/office/drawing/2018/hyperlinkcolor" val="tx"/>
                    </a:ext>
                  </a:extLst>
                </a:hlinkClick>
              </a:rPr>
              <a:t>Join our Inside </a:t>
            </a:r>
            <a:r>
              <a:rPr lang="en-US" spc="30" baseline="0" err="1">
                <a:solidFill>
                  <a:schemeClr val="bg1"/>
                </a:solidFill>
                <a:latin typeface="Figtree" pitchFamily="2" charset="0"/>
                <a:hlinkClick r:id="rId10">
                  <a:extLst>
                    <a:ext uri="{A12FA001-AC4F-418D-AE19-62706E023703}">
                      <ahyp:hlinkClr xmlns:ahyp="http://schemas.microsoft.com/office/drawing/2018/hyperlinkcolor" val="tx"/>
                    </a:ext>
                  </a:extLst>
                </a:hlinkClick>
              </a:rPr>
              <a:t>RECCo</a:t>
            </a:r>
            <a:r>
              <a:rPr lang="en-US" spc="30" baseline="0">
                <a:solidFill>
                  <a:schemeClr val="bg1"/>
                </a:solidFill>
                <a:latin typeface="Figtree" pitchFamily="2" charset="0"/>
                <a:hlinkClick r:id="rId10">
                  <a:extLst>
                    <a:ext uri="{A12FA001-AC4F-418D-AE19-62706E023703}">
                      <ahyp:hlinkClr xmlns:ahyp="http://schemas.microsoft.com/office/drawing/2018/hyperlinkcolor" val="tx"/>
                    </a:ext>
                  </a:extLst>
                </a:hlinkClick>
              </a:rPr>
              <a:t> Newsletter</a:t>
            </a:r>
            <a:endParaRPr lang="en-US" spc="30" baseline="0">
              <a:solidFill>
                <a:schemeClr val="bg1"/>
              </a:solidFill>
              <a:latin typeface="Figtree" pitchFamily="2" charset="0"/>
            </a:endParaRPr>
          </a:p>
        </p:txBody>
      </p:sp>
    </p:spTree>
    <p:extLst>
      <p:ext uri="{BB962C8B-B14F-4D97-AF65-F5344CB8AC3E}">
        <p14:creationId xmlns:p14="http://schemas.microsoft.com/office/powerpoint/2010/main" val="154673900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6" y="2066814"/>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BDE6FECA-654D-568A-2AF9-F1040805275E}"/>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6A26A49-1C98-FB99-F0E0-6E489423981B}"/>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380163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b - Title page -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097B27A2-C7A9-998D-B927-30047855AD24}"/>
              </a:ext>
            </a:extLst>
          </p:cNvPr>
          <p:cNvSpPr txBox="1">
            <a:spLocks noGrp="1"/>
          </p:cNvSpPr>
          <p:nvPr>
            <p:ph type="title" hasCustomPrompt="1"/>
          </p:nvPr>
        </p:nvSpPr>
        <p:spPr>
          <a:xfrm>
            <a:off x="1001092" y="1644804"/>
            <a:ext cx="5056875" cy="178419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48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0F972B94-CA6C-F850-C8A5-254666ABBD8E}"/>
              </a:ext>
            </a:extLst>
          </p:cNvPr>
          <p:cNvSpPr>
            <a:spLocks noGrp="1"/>
          </p:cNvSpPr>
          <p:nvPr>
            <p:ph type="body" sz="quarter" idx="11" hasCustomPrompt="1"/>
          </p:nvPr>
        </p:nvSpPr>
        <p:spPr>
          <a:xfrm>
            <a:off x="1001091" y="3805754"/>
            <a:ext cx="5056875" cy="1223446"/>
          </a:xfrm>
          <a:prstGeom prst="rect">
            <a:avLst/>
          </a:prstGeom>
        </p:spPr>
        <p:txBody>
          <a:bodyPr lIns="0" tIns="0" rIns="0" bIns="0"/>
          <a:lstStyle>
            <a:lvl1pPr>
              <a:lnSpc>
                <a:spcPct val="100000"/>
              </a:lnSpc>
              <a:defRPr sz="2400" b="1" i="0" spc="100" baseline="0">
                <a:solidFill>
                  <a:schemeClr val="bg1"/>
                </a:solidFill>
                <a:latin typeface="Figtree SemiBold" pitchFamily="2" charset="0"/>
              </a:defRPr>
            </a:lvl1pPr>
          </a:lstStyle>
          <a:p>
            <a:pPr lvl="0"/>
            <a:r>
              <a:rPr lang="en-US"/>
              <a:t>Add subtitle here</a:t>
            </a:r>
          </a:p>
        </p:txBody>
      </p:sp>
      <p:sp>
        <p:nvSpPr>
          <p:cNvPr id="9" name="Google Shape;272;p38">
            <a:extLst>
              <a:ext uri="{FF2B5EF4-FFF2-40B4-BE49-F238E27FC236}">
                <a16:creationId xmlns:a16="http://schemas.microsoft.com/office/drawing/2014/main" id="{F24611C0-2529-F325-2630-0581DF383E2B}"/>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pic>
        <p:nvPicPr>
          <p:cNvPr id="10" name="Picture 9" descr="A white letter on a black background&#10;&#10;AI-generated content may be incorrect.">
            <a:extLst>
              <a:ext uri="{FF2B5EF4-FFF2-40B4-BE49-F238E27FC236}">
                <a16:creationId xmlns:a16="http://schemas.microsoft.com/office/drawing/2014/main" id="{52ED71B0-986A-5AE6-D7DF-50015CFCBF3B}"/>
              </a:ext>
            </a:extLst>
          </p:cNvPr>
          <p:cNvPicPr>
            <a:picLocks noChangeAspect="1"/>
          </p:cNvPicPr>
          <p:nvPr userDrawn="1"/>
        </p:nvPicPr>
        <p:blipFill>
          <a:blip r:embed="rId3"/>
          <a:stretch>
            <a:fillRect/>
          </a:stretch>
        </p:blipFill>
        <p:spPr>
          <a:xfrm>
            <a:off x="1001091" y="5882690"/>
            <a:ext cx="2042361" cy="354776"/>
          </a:xfrm>
          <a:prstGeom prst="rect">
            <a:avLst/>
          </a:prstGeom>
        </p:spPr>
      </p:pic>
      <p:sp>
        <p:nvSpPr>
          <p:cNvPr id="11" name="Text Placeholder 3">
            <a:extLst>
              <a:ext uri="{FF2B5EF4-FFF2-40B4-BE49-F238E27FC236}">
                <a16:creationId xmlns:a16="http://schemas.microsoft.com/office/drawing/2014/main" id="{CE97E497-DDBB-244C-0E2D-367D02B4E9D4}"/>
              </a:ext>
            </a:extLst>
          </p:cNvPr>
          <p:cNvSpPr>
            <a:spLocks noGrp="1"/>
          </p:cNvSpPr>
          <p:nvPr>
            <p:ph type="body" sz="quarter" idx="12" hasCustomPrompt="1"/>
          </p:nvPr>
        </p:nvSpPr>
        <p:spPr>
          <a:xfrm>
            <a:off x="1001091" y="620534"/>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F2DCD44F-CDE6-17AA-CB4F-FE8C64AAEC2B}"/>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A74CB1B0-4420-286D-0221-B2335EF5D1B6}"/>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66926F6-4343-929C-F341-0DE8EF86E126}"/>
              </a:ext>
            </a:extLst>
          </p:cNvPr>
          <p:cNvSpPr txBox="1"/>
          <p:nvPr userDrawn="1"/>
        </p:nvSpPr>
        <p:spPr>
          <a:xfrm>
            <a:off x="-1799917" y="4155866"/>
            <a:ext cx="1596912" cy="523220"/>
          </a:xfrm>
          <a:prstGeom prst="rect">
            <a:avLst/>
          </a:prstGeom>
          <a:noFill/>
        </p:spPr>
        <p:txBody>
          <a:bodyPr wrap="none" rtlCol="0">
            <a:spAutoFit/>
          </a:bodyPr>
          <a:lstStyle/>
          <a:p>
            <a:r>
              <a:rPr lang="en-US">
                <a:solidFill>
                  <a:srgbClr val="FF0000"/>
                </a:solidFill>
                <a:latin typeface="Figtree" pitchFamily="2" charset="0"/>
              </a:rPr>
              <a:t>Remove subtitle </a:t>
            </a:r>
            <a:br>
              <a:rPr lang="en-US">
                <a:solidFill>
                  <a:srgbClr val="FF0000"/>
                </a:solidFill>
                <a:latin typeface="Figtree" pitchFamily="2" charset="0"/>
              </a:rPr>
            </a:br>
            <a:r>
              <a:rPr lang="en-US">
                <a:solidFill>
                  <a:srgbClr val="FF0000"/>
                </a:solidFill>
                <a:latin typeface="Figtree" pitchFamily="2" charset="0"/>
              </a:rPr>
              <a:t>box if not needed</a:t>
            </a:r>
          </a:p>
        </p:txBody>
      </p:sp>
      <p:sp>
        <p:nvSpPr>
          <p:cNvPr id="5" name="Triangle 4">
            <a:extLst>
              <a:ext uri="{FF2B5EF4-FFF2-40B4-BE49-F238E27FC236}">
                <a16:creationId xmlns:a16="http://schemas.microsoft.com/office/drawing/2014/main" id="{B9DA3FAE-94E2-8296-4603-CC6B4F696E9A}"/>
              </a:ext>
            </a:extLst>
          </p:cNvPr>
          <p:cNvSpPr/>
          <p:nvPr userDrawn="1"/>
        </p:nvSpPr>
        <p:spPr>
          <a:xfrm rot="5400000">
            <a:off x="-499300" y="435400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A689C76-2A64-BDAA-9570-DE07E510B5D5}"/>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12" name="Triangle 11">
            <a:extLst>
              <a:ext uri="{FF2B5EF4-FFF2-40B4-BE49-F238E27FC236}">
                <a16:creationId xmlns:a16="http://schemas.microsoft.com/office/drawing/2014/main" id="{2AA1FCC5-0BFD-7C2E-0EE5-1553C542DDD7}"/>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15618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c - Title page - 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4DE83BC2-AF43-1554-45D5-DFA581185B7C}"/>
              </a:ext>
            </a:extLst>
          </p:cNvPr>
          <p:cNvSpPr txBox="1">
            <a:spLocks noGrp="1"/>
          </p:cNvSpPr>
          <p:nvPr>
            <p:ph type="title" hasCustomPrompt="1"/>
          </p:nvPr>
        </p:nvSpPr>
        <p:spPr>
          <a:xfrm>
            <a:off x="1262977" y="1504950"/>
            <a:ext cx="9666046" cy="38481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chemeClr val="accent1"/>
              </a:buClr>
              <a:buSzPts val="2400"/>
              <a:buFont typeface="Arial"/>
              <a:buNone/>
              <a:defRPr sz="60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p>
        </p:txBody>
      </p:sp>
      <p:pic>
        <p:nvPicPr>
          <p:cNvPr id="8" name="Picture 7" descr="A white letter on a black background&#10;&#10;AI-generated content may be incorrect.">
            <a:extLst>
              <a:ext uri="{FF2B5EF4-FFF2-40B4-BE49-F238E27FC236}">
                <a16:creationId xmlns:a16="http://schemas.microsoft.com/office/drawing/2014/main" id="{6A10814E-337E-C3D5-1ED3-C7CB440AB69F}"/>
              </a:ext>
            </a:extLst>
          </p:cNvPr>
          <p:cNvPicPr>
            <a:picLocks noChangeAspect="1"/>
          </p:cNvPicPr>
          <p:nvPr userDrawn="1"/>
        </p:nvPicPr>
        <p:blipFill>
          <a:blip r:embed="rId3"/>
          <a:stretch>
            <a:fillRect/>
          </a:stretch>
        </p:blipFill>
        <p:spPr>
          <a:xfrm>
            <a:off x="5074819" y="5852709"/>
            <a:ext cx="2042361" cy="354776"/>
          </a:xfrm>
          <a:prstGeom prst="rect">
            <a:avLst/>
          </a:prstGeom>
        </p:spPr>
      </p:pic>
      <p:sp>
        <p:nvSpPr>
          <p:cNvPr id="9" name="Text Placeholder 3">
            <a:extLst>
              <a:ext uri="{FF2B5EF4-FFF2-40B4-BE49-F238E27FC236}">
                <a16:creationId xmlns:a16="http://schemas.microsoft.com/office/drawing/2014/main" id="{A4BF35BC-6B6B-688D-1A43-981C51B876F4}"/>
              </a:ext>
            </a:extLst>
          </p:cNvPr>
          <p:cNvSpPr>
            <a:spLocks noGrp="1"/>
          </p:cNvSpPr>
          <p:nvPr>
            <p:ph type="body" sz="quarter" idx="12" hasCustomPrompt="1"/>
          </p:nvPr>
        </p:nvSpPr>
        <p:spPr>
          <a:xfrm>
            <a:off x="4422434" y="600927"/>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6CAA5522-E715-CE39-4771-FB24DE368DDD}"/>
              </a:ext>
            </a:extLst>
          </p:cNvPr>
          <p:cNvSpPr txBox="1"/>
          <p:nvPr userDrawn="1"/>
        </p:nvSpPr>
        <p:spPr>
          <a:xfrm>
            <a:off x="4422434" y="-596905"/>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B29D2D12-8579-C12C-F215-1CDFB0A0072D}"/>
              </a:ext>
            </a:extLst>
          </p:cNvPr>
          <p:cNvSpPr/>
          <p:nvPr userDrawn="1"/>
        </p:nvSpPr>
        <p:spPr>
          <a:xfrm rot="10800000">
            <a:off x="5487098" y="-28912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762709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d - Title page - Full imag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3EC5331C-606F-40EB-ABCF-72AF4FC79D52}"/>
              </a:ext>
            </a:extLst>
          </p:cNvPr>
          <p:cNvSpPr>
            <a:spLocks noGrp="1"/>
          </p:cNvSpPr>
          <p:nvPr>
            <p:ph type="pic" sz="quarter" idx="10"/>
          </p:nvPr>
        </p:nvSpPr>
        <p:spPr>
          <a:xfrm>
            <a:off x="0" y="0"/>
            <a:ext cx="12192000" cy="6217920"/>
          </a:xfrm>
        </p:spPr>
        <p:txBody>
          <a:bodyPr/>
          <a:lstStyle>
            <a:lvl1pPr algn="l">
              <a:defRPr/>
            </a:lvl1pPr>
          </a:lstStyle>
          <a:p>
            <a:r>
              <a:rPr lang="en-US"/>
              <a:t>Click icon to add picture</a:t>
            </a:r>
          </a:p>
        </p:txBody>
      </p:sp>
      <p:sp>
        <p:nvSpPr>
          <p:cNvPr id="9" name="Google Shape;177;p21">
            <a:extLst>
              <a:ext uri="{FF2B5EF4-FFF2-40B4-BE49-F238E27FC236}">
                <a16:creationId xmlns:a16="http://schemas.microsoft.com/office/drawing/2014/main" id="{2899D16C-11AC-A4D8-6E70-3D046782C028}"/>
              </a:ext>
            </a:extLst>
          </p:cNvPr>
          <p:cNvSpPr txBox="1">
            <a:spLocks noGrp="1"/>
          </p:cNvSpPr>
          <p:nvPr>
            <p:ph type="title" hasCustomPrompt="1"/>
          </p:nvPr>
        </p:nvSpPr>
        <p:spPr>
          <a:xfrm>
            <a:off x="908301" y="1504950"/>
            <a:ext cx="5187699" cy="38481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72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a:t>
            </a:r>
            <a:br>
              <a:rPr lang="en-US"/>
            </a:br>
            <a:r>
              <a:rPr lang="en-US"/>
              <a:t>title </a:t>
            </a:r>
            <a:br>
              <a:rPr lang="en-US"/>
            </a:br>
            <a:r>
              <a:rPr lang="en-US"/>
              <a:t>here</a:t>
            </a:r>
            <a:endParaRPr/>
          </a:p>
        </p:txBody>
      </p:sp>
      <p:pic>
        <p:nvPicPr>
          <p:cNvPr id="10" name="Picture 9" descr="A white letter on a black background&#10;&#10;AI-generated content may be incorrect.">
            <a:extLst>
              <a:ext uri="{FF2B5EF4-FFF2-40B4-BE49-F238E27FC236}">
                <a16:creationId xmlns:a16="http://schemas.microsoft.com/office/drawing/2014/main" id="{6A9EE66D-B7F4-F6C8-4DBF-B94D653341D7}"/>
              </a:ext>
            </a:extLst>
          </p:cNvPr>
          <p:cNvPicPr>
            <a:picLocks noChangeAspect="1"/>
          </p:cNvPicPr>
          <p:nvPr userDrawn="1"/>
        </p:nvPicPr>
        <p:blipFill>
          <a:blip r:embed="rId2"/>
          <a:stretch>
            <a:fillRect/>
          </a:stretch>
        </p:blipFill>
        <p:spPr>
          <a:xfrm>
            <a:off x="908301" y="6426178"/>
            <a:ext cx="1514057" cy="263005"/>
          </a:xfrm>
          <a:prstGeom prst="rect">
            <a:avLst/>
          </a:prstGeom>
        </p:spPr>
      </p:pic>
      <p:sp>
        <p:nvSpPr>
          <p:cNvPr id="2" name="TextBox 1">
            <a:extLst>
              <a:ext uri="{FF2B5EF4-FFF2-40B4-BE49-F238E27FC236}">
                <a16:creationId xmlns:a16="http://schemas.microsoft.com/office/drawing/2014/main" id="{260A0D79-9675-0CF7-E872-00FF1052EDFA}"/>
              </a:ext>
            </a:extLst>
          </p:cNvPr>
          <p:cNvSpPr txBox="1"/>
          <p:nvPr userDrawn="1"/>
        </p:nvSpPr>
        <p:spPr>
          <a:xfrm>
            <a:off x="5414975" y="-888958"/>
            <a:ext cx="288732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Background</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934D917E-472A-0469-FD63-7FACB00493F5}"/>
              </a:ext>
            </a:extLst>
          </p:cNvPr>
          <p:cNvSpPr/>
          <p:nvPr userDrawn="1"/>
        </p:nvSpPr>
        <p:spPr>
          <a:xfrm rot="10800000">
            <a:off x="6498876" y="-33519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50023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a - Intro / Housekeeping">
    <p:spTree>
      <p:nvGrpSpPr>
        <p:cNvPr id="1" name=""/>
        <p:cNvGrpSpPr/>
        <p:nvPr/>
      </p:nvGrpSpPr>
      <p:grpSpPr>
        <a:xfrm>
          <a:off x="0" y="0"/>
          <a:ext cx="0" cy="0"/>
          <a:chOff x="0" y="0"/>
          <a:chExt cx="0" cy="0"/>
        </a:xfrm>
      </p:grpSpPr>
      <p:sp>
        <p:nvSpPr>
          <p:cNvPr id="10" name="Google Shape;268;p37">
            <a:extLst>
              <a:ext uri="{FF2B5EF4-FFF2-40B4-BE49-F238E27FC236}">
                <a16:creationId xmlns:a16="http://schemas.microsoft.com/office/drawing/2014/main" id="{5215F381-9444-AF60-3658-B07257FA0255}"/>
              </a:ext>
            </a:extLst>
          </p:cNvPr>
          <p:cNvSpPr txBox="1">
            <a:spLocks noGrp="1"/>
          </p:cNvSpPr>
          <p:nvPr>
            <p:ph type="title" hasCustomPrompt="1"/>
          </p:nvPr>
        </p:nvSpPr>
        <p:spPr>
          <a:xfrm>
            <a:off x="828000" y="596348"/>
            <a:ext cx="2635048"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Google Shape;272;p38">
            <a:extLst>
              <a:ext uri="{FF2B5EF4-FFF2-40B4-BE49-F238E27FC236}">
                <a16:creationId xmlns:a16="http://schemas.microsoft.com/office/drawing/2014/main" id="{051A78A9-5192-AEB8-9356-9E34347F363D}"/>
              </a:ext>
            </a:extLst>
          </p:cNvPr>
          <p:cNvSpPr>
            <a:spLocks noGrp="1"/>
          </p:cNvSpPr>
          <p:nvPr>
            <p:ph type="pic" idx="2"/>
          </p:nvPr>
        </p:nvSpPr>
        <p:spPr>
          <a:xfrm>
            <a:off x="4319081" y="0"/>
            <a:ext cx="7872919" cy="6858000"/>
          </a:xfrm>
          <a:prstGeom prst="rect">
            <a:avLst/>
          </a:prstGeom>
          <a:solidFill>
            <a:srgbClr val="4D38F5"/>
          </a:solidFill>
          <a:ln>
            <a:noFill/>
          </a:ln>
        </p:spPr>
        <p:txBody>
          <a:bodyPr/>
          <a:lstStyle>
            <a:lvl1pPr algn="ctr">
              <a:defRPr>
                <a:solidFill>
                  <a:schemeClr val="bg1"/>
                </a:solidFill>
              </a:defRPr>
            </a:lvl1pPr>
          </a:lstStyle>
          <a:p>
            <a:endParaRPr lang="en-US"/>
          </a:p>
          <a:p>
            <a:endParaRPr lang="en-US"/>
          </a:p>
          <a:p>
            <a:r>
              <a:rPr lang="en-US"/>
              <a:t>Click icon to add picture</a:t>
            </a:r>
          </a:p>
        </p:txBody>
      </p:sp>
      <p:sp>
        <p:nvSpPr>
          <p:cNvPr id="12" name="Text Placeholder 3">
            <a:extLst>
              <a:ext uri="{FF2B5EF4-FFF2-40B4-BE49-F238E27FC236}">
                <a16:creationId xmlns:a16="http://schemas.microsoft.com/office/drawing/2014/main" id="{F2D489BC-2F86-55E4-91BB-9E7B8768BF47}"/>
              </a:ext>
            </a:extLst>
          </p:cNvPr>
          <p:cNvSpPr>
            <a:spLocks noGrp="1"/>
          </p:cNvSpPr>
          <p:nvPr>
            <p:ph type="body" sz="quarter" idx="11" hasCustomPrompt="1"/>
          </p:nvPr>
        </p:nvSpPr>
        <p:spPr>
          <a:xfrm>
            <a:off x="828000" y="2253698"/>
            <a:ext cx="2635048" cy="4007954"/>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2AF880D4-7C98-9B2F-5609-D36A5149AA0F}"/>
              </a:ext>
            </a:extLst>
          </p:cNvPr>
          <p:cNvSpPr txBox="1"/>
          <p:nvPr userDrawn="1"/>
        </p:nvSpPr>
        <p:spPr>
          <a:xfrm>
            <a:off x="6816369" y="-812349"/>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Large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C2469883-96BE-7D3A-E137-C15A0C565B92}"/>
              </a:ext>
            </a:extLst>
          </p:cNvPr>
          <p:cNvSpPr/>
          <p:nvPr userDrawn="1"/>
        </p:nvSpPr>
        <p:spPr>
          <a:xfrm rot="10800000">
            <a:off x="8054960" y="-27485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819099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2a - Intro / Housekeeping -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268;p37">
            <a:extLst>
              <a:ext uri="{FF2B5EF4-FFF2-40B4-BE49-F238E27FC236}">
                <a16:creationId xmlns:a16="http://schemas.microsoft.com/office/drawing/2014/main" id="{5215F381-9444-AF60-3658-B07257FA0255}"/>
              </a:ext>
            </a:extLst>
          </p:cNvPr>
          <p:cNvSpPr txBox="1">
            <a:spLocks noGrp="1"/>
          </p:cNvSpPr>
          <p:nvPr>
            <p:ph type="title" hasCustomPrompt="1"/>
          </p:nvPr>
        </p:nvSpPr>
        <p:spPr>
          <a:xfrm>
            <a:off x="828000" y="596348"/>
            <a:ext cx="2635048"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2" name="Text Placeholder 3">
            <a:extLst>
              <a:ext uri="{FF2B5EF4-FFF2-40B4-BE49-F238E27FC236}">
                <a16:creationId xmlns:a16="http://schemas.microsoft.com/office/drawing/2014/main" id="{F2D489BC-2F86-55E4-91BB-9E7B8768BF47}"/>
              </a:ext>
            </a:extLst>
          </p:cNvPr>
          <p:cNvSpPr>
            <a:spLocks noGrp="1"/>
          </p:cNvSpPr>
          <p:nvPr>
            <p:ph type="body" sz="quarter" idx="11" hasCustomPrompt="1"/>
          </p:nvPr>
        </p:nvSpPr>
        <p:spPr>
          <a:xfrm>
            <a:off x="828000" y="2253698"/>
            <a:ext cx="2635048" cy="4007954"/>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77710190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a - Headshots page - 2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910906C-0DE0-8814-96B1-CBEEAE2D7BB5}"/>
              </a:ext>
            </a:extLst>
          </p:cNvPr>
          <p:cNvSpPr>
            <a:spLocks noGrp="1"/>
          </p:cNvSpPr>
          <p:nvPr>
            <p:ph type="pic" sz="quarter" idx="10"/>
          </p:nvPr>
        </p:nvSpPr>
        <p:spPr>
          <a:xfrm>
            <a:off x="3378657"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7" name="Text Placeholder 3">
            <a:extLst>
              <a:ext uri="{FF2B5EF4-FFF2-40B4-BE49-F238E27FC236}">
                <a16:creationId xmlns:a16="http://schemas.microsoft.com/office/drawing/2014/main" id="{6AEE93AF-097F-F672-2F91-91457C5CF22D}"/>
              </a:ext>
            </a:extLst>
          </p:cNvPr>
          <p:cNvSpPr>
            <a:spLocks noGrp="1"/>
          </p:cNvSpPr>
          <p:nvPr>
            <p:ph type="body" sz="quarter" idx="11" hasCustomPrompt="1"/>
          </p:nvPr>
        </p:nvSpPr>
        <p:spPr>
          <a:xfrm>
            <a:off x="2522654"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1 here</a:t>
            </a:r>
          </a:p>
        </p:txBody>
      </p:sp>
      <p:sp>
        <p:nvSpPr>
          <p:cNvPr id="8" name="Text Placeholder 3">
            <a:extLst>
              <a:ext uri="{FF2B5EF4-FFF2-40B4-BE49-F238E27FC236}">
                <a16:creationId xmlns:a16="http://schemas.microsoft.com/office/drawing/2014/main" id="{78D0E1F9-2DC3-5ECD-E23C-29AD6C5E4DA2}"/>
              </a:ext>
            </a:extLst>
          </p:cNvPr>
          <p:cNvSpPr>
            <a:spLocks noGrp="1"/>
          </p:cNvSpPr>
          <p:nvPr>
            <p:ph type="body" sz="quarter" idx="12" hasCustomPrompt="1"/>
          </p:nvPr>
        </p:nvSpPr>
        <p:spPr>
          <a:xfrm>
            <a:off x="2522654"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1 here</a:t>
            </a:r>
          </a:p>
        </p:txBody>
      </p:sp>
      <p:sp>
        <p:nvSpPr>
          <p:cNvPr id="9" name="Picture Placeholder 3">
            <a:extLst>
              <a:ext uri="{FF2B5EF4-FFF2-40B4-BE49-F238E27FC236}">
                <a16:creationId xmlns:a16="http://schemas.microsoft.com/office/drawing/2014/main" id="{804D6CA1-9087-AD2C-CA26-6F1B70EDAADB}"/>
              </a:ext>
            </a:extLst>
          </p:cNvPr>
          <p:cNvSpPr>
            <a:spLocks noGrp="1"/>
          </p:cNvSpPr>
          <p:nvPr>
            <p:ph type="pic" sz="quarter" idx="13"/>
          </p:nvPr>
        </p:nvSpPr>
        <p:spPr>
          <a:xfrm>
            <a:off x="7094875"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10" name="Text Placeholder 3">
            <a:extLst>
              <a:ext uri="{FF2B5EF4-FFF2-40B4-BE49-F238E27FC236}">
                <a16:creationId xmlns:a16="http://schemas.microsoft.com/office/drawing/2014/main" id="{08779FD9-00B5-AE83-F7D8-6E14B78D2A14}"/>
              </a:ext>
            </a:extLst>
          </p:cNvPr>
          <p:cNvSpPr>
            <a:spLocks noGrp="1"/>
          </p:cNvSpPr>
          <p:nvPr>
            <p:ph type="body" sz="quarter" idx="14" hasCustomPrompt="1"/>
          </p:nvPr>
        </p:nvSpPr>
        <p:spPr>
          <a:xfrm>
            <a:off x="6238872"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2 here</a:t>
            </a:r>
          </a:p>
        </p:txBody>
      </p:sp>
      <p:sp>
        <p:nvSpPr>
          <p:cNvPr id="11" name="Text Placeholder 3">
            <a:extLst>
              <a:ext uri="{FF2B5EF4-FFF2-40B4-BE49-F238E27FC236}">
                <a16:creationId xmlns:a16="http://schemas.microsoft.com/office/drawing/2014/main" id="{D8F59AE9-47D7-2ABD-958E-B7CCF59C442F}"/>
              </a:ext>
            </a:extLst>
          </p:cNvPr>
          <p:cNvSpPr>
            <a:spLocks noGrp="1"/>
          </p:cNvSpPr>
          <p:nvPr>
            <p:ph type="body" sz="quarter" idx="15" hasCustomPrompt="1"/>
          </p:nvPr>
        </p:nvSpPr>
        <p:spPr>
          <a:xfrm>
            <a:off x="6238872"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2 here</a:t>
            </a:r>
          </a:p>
        </p:txBody>
      </p:sp>
      <p:sp>
        <p:nvSpPr>
          <p:cNvPr id="12" name="Google Shape;268;p37">
            <a:extLst>
              <a:ext uri="{FF2B5EF4-FFF2-40B4-BE49-F238E27FC236}">
                <a16:creationId xmlns:a16="http://schemas.microsoft.com/office/drawing/2014/main" id="{E0606C7A-0CDA-5FE6-1334-4EE5F0A54DD5}"/>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036DFD62-006A-FDAE-D16A-522213DA12A3}"/>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C4A6080C-A682-D208-8E43-A634A91845D0}"/>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23AEE7E-6C92-DDDA-AB72-98C4D06DA92A}"/>
              </a:ext>
            </a:extLst>
          </p:cNvPr>
          <p:cNvSpPr txBox="1"/>
          <p:nvPr userDrawn="1"/>
        </p:nvSpPr>
        <p:spPr>
          <a:xfrm>
            <a:off x="-2074042" y="2624564"/>
            <a:ext cx="1854995"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5" name="Triangle 4">
            <a:extLst>
              <a:ext uri="{FF2B5EF4-FFF2-40B4-BE49-F238E27FC236}">
                <a16:creationId xmlns:a16="http://schemas.microsoft.com/office/drawing/2014/main" id="{2148B278-08D3-86D8-B5F4-D50980ECDB87}"/>
              </a:ext>
            </a:extLst>
          </p:cNvPr>
          <p:cNvSpPr/>
          <p:nvPr userDrawn="1"/>
        </p:nvSpPr>
        <p:spPr>
          <a:xfrm rot="5400000">
            <a:off x="-499300" y="303315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91355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b - Headshots page - 3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4A24C95A-96C0-7F6B-7CF3-3AE8607F7BE2}"/>
              </a:ext>
            </a:extLst>
          </p:cNvPr>
          <p:cNvSpPr>
            <a:spLocks noGrp="1"/>
          </p:cNvSpPr>
          <p:nvPr>
            <p:ph type="pic" sz="quarter" idx="10"/>
          </p:nvPr>
        </p:nvSpPr>
        <p:spPr>
          <a:xfrm>
            <a:off x="5278437"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6" name="Text Placeholder 3">
            <a:extLst>
              <a:ext uri="{FF2B5EF4-FFF2-40B4-BE49-F238E27FC236}">
                <a16:creationId xmlns:a16="http://schemas.microsoft.com/office/drawing/2014/main" id="{73D2B8D0-1BA3-0833-1405-09906DC67370}"/>
              </a:ext>
            </a:extLst>
          </p:cNvPr>
          <p:cNvSpPr>
            <a:spLocks noGrp="1"/>
          </p:cNvSpPr>
          <p:nvPr>
            <p:ph type="body" sz="quarter" idx="11" hasCustomPrompt="1"/>
          </p:nvPr>
        </p:nvSpPr>
        <p:spPr>
          <a:xfrm>
            <a:off x="4422434"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2 here</a:t>
            </a:r>
          </a:p>
        </p:txBody>
      </p:sp>
      <p:sp>
        <p:nvSpPr>
          <p:cNvPr id="7" name="Text Placeholder 3">
            <a:extLst>
              <a:ext uri="{FF2B5EF4-FFF2-40B4-BE49-F238E27FC236}">
                <a16:creationId xmlns:a16="http://schemas.microsoft.com/office/drawing/2014/main" id="{7A366F1A-388F-D906-2B42-4B3674C9B353}"/>
              </a:ext>
            </a:extLst>
          </p:cNvPr>
          <p:cNvSpPr>
            <a:spLocks noGrp="1"/>
          </p:cNvSpPr>
          <p:nvPr>
            <p:ph type="body" sz="quarter" idx="12" hasCustomPrompt="1"/>
          </p:nvPr>
        </p:nvSpPr>
        <p:spPr>
          <a:xfrm>
            <a:off x="4422434"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2 here</a:t>
            </a:r>
          </a:p>
        </p:txBody>
      </p:sp>
      <p:sp>
        <p:nvSpPr>
          <p:cNvPr id="8" name="Picture Placeholder 3">
            <a:extLst>
              <a:ext uri="{FF2B5EF4-FFF2-40B4-BE49-F238E27FC236}">
                <a16:creationId xmlns:a16="http://schemas.microsoft.com/office/drawing/2014/main" id="{0367786F-6E47-4959-4DA1-9ABED6D3A1FB}"/>
              </a:ext>
            </a:extLst>
          </p:cNvPr>
          <p:cNvSpPr>
            <a:spLocks noGrp="1"/>
          </p:cNvSpPr>
          <p:nvPr>
            <p:ph type="pic" sz="quarter" idx="13"/>
          </p:nvPr>
        </p:nvSpPr>
        <p:spPr>
          <a:xfrm>
            <a:off x="8994655"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9" name="Text Placeholder 3">
            <a:extLst>
              <a:ext uri="{FF2B5EF4-FFF2-40B4-BE49-F238E27FC236}">
                <a16:creationId xmlns:a16="http://schemas.microsoft.com/office/drawing/2014/main" id="{CE6BB19F-3EAD-37C6-99E9-FE43CFE0A01A}"/>
              </a:ext>
            </a:extLst>
          </p:cNvPr>
          <p:cNvSpPr>
            <a:spLocks noGrp="1"/>
          </p:cNvSpPr>
          <p:nvPr>
            <p:ph type="body" sz="quarter" idx="14" hasCustomPrompt="1"/>
          </p:nvPr>
        </p:nvSpPr>
        <p:spPr>
          <a:xfrm>
            <a:off x="8138652"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3 here</a:t>
            </a:r>
          </a:p>
        </p:txBody>
      </p:sp>
      <p:sp>
        <p:nvSpPr>
          <p:cNvPr id="10" name="Text Placeholder 3">
            <a:extLst>
              <a:ext uri="{FF2B5EF4-FFF2-40B4-BE49-F238E27FC236}">
                <a16:creationId xmlns:a16="http://schemas.microsoft.com/office/drawing/2014/main" id="{D6362A01-4F7E-12C1-06A5-57C365F7EE93}"/>
              </a:ext>
            </a:extLst>
          </p:cNvPr>
          <p:cNvSpPr>
            <a:spLocks noGrp="1"/>
          </p:cNvSpPr>
          <p:nvPr>
            <p:ph type="body" sz="quarter" idx="15" hasCustomPrompt="1"/>
          </p:nvPr>
        </p:nvSpPr>
        <p:spPr>
          <a:xfrm>
            <a:off x="8138652"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3 here</a:t>
            </a:r>
          </a:p>
        </p:txBody>
      </p:sp>
      <p:sp>
        <p:nvSpPr>
          <p:cNvPr id="11" name="Picture Placeholder 3">
            <a:extLst>
              <a:ext uri="{FF2B5EF4-FFF2-40B4-BE49-F238E27FC236}">
                <a16:creationId xmlns:a16="http://schemas.microsoft.com/office/drawing/2014/main" id="{4C2F2DBA-8F7D-0796-66C4-91E6D5F26D8A}"/>
              </a:ext>
            </a:extLst>
          </p:cNvPr>
          <p:cNvSpPr>
            <a:spLocks noGrp="1"/>
          </p:cNvSpPr>
          <p:nvPr>
            <p:ph type="pic" sz="quarter" idx="16"/>
          </p:nvPr>
        </p:nvSpPr>
        <p:spPr>
          <a:xfrm>
            <a:off x="1562219"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12" name="Text Placeholder 3">
            <a:extLst>
              <a:ext uri="{FF2B5EF4-FFF2-40B4-BE49-F238E27FC236}">
                <a16:creationId xmlns:a16="http://schemas.microsoft.com/office/drawing/2014/main" id="{ED7A1417-5F4C-AAE0-EC86-1A0F054592D8}"/>
              </a:ext>
            </a:extLst>
          </p:cNvPr>
          <p:cNvSpPr>
            <a:spLocks noGrp="1"/>
          </p:cNvSpPr>
          <p:nvPr>
            <p:ph type="body" sz="quarter" idx="17" hasCustomPrompt="1"/>
          </p:nvPr>
        </p:nvSpPr>
        <p:spPr>
          <a:xfrm>
            <a:off x="706216"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1 here</a:t>
            </a:r>
          </a:p>
        </p:txBody>
      </p:sp>
      <p:sp>
        <p:nvSpPr>
          <p:cNvPr id="13" name="Text Placeholder 3">
            <a:extLst>
              <a:ext uri="{FF2B5EF4-FFF2-40B4-BE49-F238E27FC236}">
                <a16:creationId xmlns:a16="http://schemas.microsoft.com/office/drawing/2014/main" id="{D67C252F-D0DF-346F-5949-779902953EF4}"/>
              </a:ext>
            </a:extLst>
          </p:cNvPr>
          <p:cNvSpPr>
            <a:spLocks noGrp="1"/>
          </p:cNvSpPr>
          <p:nvPr>
            <p:ph type="body" sz="quarter" idx="18" hasCustomPrompt="1"/>
          </p:nvPr>
        </p:nvSpPr>
        <p:spPr>
          <a:xfrm>
            <a:off x="706216"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1 here</a:t>
            </a:r>
          </a:p>
        </p:txBody>
      </p:sp>
      <p:sp>
        <p:nvSpPr>
          <p:cNvPr id="14" name="Google Shape;268;p37">
            <a:extLst>
              <a:ext uri="{FF2B5EF4-FFF2-40B4-BE49-F238E27FC236}">
                <a16:creationId xmlns:a16="http://schemas.microsoft.com/office/drawing/2014/main" id="{8F123AD8-29E4-175E-884C-569524EAB097}"/>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314D4F74-D5D4-CB39-94B5-2A9EC975B4C5}"/>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93853849-4847-157D-D9FB-843A753283D9}"/>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0C6927B-3AC1-EAEA-2C0A-7D97F0442F98}"/>
              </a:ext>
            </a:extLst>
          </p:cNvPr>
          <p:cNvSpPr txBox="1"/>
          <p:nvPr userDrawn="1"/>
        </p:nvSpPr>
        <p:spPr>
          <a:xfrm>
            <a:off x="-2074042" y="2465540"/>
            <a:ext cx="1854995"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7" name="Triangle 16">
            <a:extLst>
              <a:ext uri="{FF2B5EF4-FFF2-40B4-BE49-F238E27FC236}">
                <a16:creationId xmlns:a16="http://schemas.microsoft.com/office/drawing/2014/main" id="{17D651F0-4F3E-976A-FE2E-E3D37EE5FACC}"/>
              </a:ext>
            </a:extLst>
          </p:cNvPr>
          <p:cNvSpPr/>
          <p:nvPr userDrawn="1"/>
        </p:nvSpPr>
        <p:spPr>
          <a:xfrm rot="5400000">
            <a:off x="-499300" y="2874130"/>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507299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7999" y="2930012"/>
            <a:ext cx="526800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194B89E0-8EBF-4D62-BDCF-8C392A3D9090}"/>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A9D3BF0A-A980-73EB-3518-F574202840D0}"/>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97601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414CD143-6EE5-5192-645B-21CF132B8A21}"/>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A47B2402-2E2E-789C-6B7A-751953808547}"/>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758729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bg1"/>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320981907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5b - 2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1D6EB280-AF37-B708-9986-87BDEDD90ABC}"/>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Box 7">
            <a:extLst>
              <a:ext uri="{FF2B5EF4-FFF2-40B4-BE49-F238E27FC236}">
                <a16:creationId xmlns:a16="http://schemas.microsoft.com/office/drawing/2014/main" id="{8EA3E142-7FC0-E609-6364-DCC178456C31}"/>
              </a:ext>
            </a:extLst>
          </p:cNvPr>
          <p:cNvSpPr txBox="1"/>
          <p:nvPr userDrawn="1"/>
        </p:nvSpPr>
        <p:spPr>
          <a:xfrm>
            <a:off x="9941668" y="5000017"/>
            <a:ext cx="184731" cy="307777"/>
          </a:xfrm>
          <a:prstGeom prst="rect">
            <a:avLst/>
          </a:prstGeom>
          <a:noFill/>
        </p:spPr>
        <p:txBody>
          <a:bodyPr wrap="none" rtlCol="0">
            <a:spAutoFit/>
          </a:bodyPr>
          <a:lstStyle/>
          <a:p>
            <a:endParaRPr lang="en-US"/>
          </a:p>
        </p:txBody>
      </p:sp>
      <p:sp>
        <p:nvSpPr>
          <p:cNvPr id="9" name="Picture Placeholder 11">
            <a:extLst>
              <a:ext uri="{FF2B5EF4-FFF2-40B4-BE49-F238E27FC236}">
                <a16:creationId xmlns:a16="http://schemas.microsoft.com/office/drawing/2014/main" id="{FDFB280F-D93D-A1C3-609D-50299760B657}"/>
              </a:ext>
            </a:extLst>
          </p:cNvPr>
          <p:cNvSpPr>
            <a:spLocks noGrp="1"/>
          </p:cNvSpPr>
          <p:nvPr>
            <p:ph type="pic" sz="quarter" idx="16" hasCustomPrompt="1"/>
          </p:nvPr>
        </p:nvSpPr>
        <p:spPr>
          <a:xfrm>
            <a:off x="828001" y="2251076"/>
            <a:ext cx="448350" cy="358310"/>
          </a:xfrm>
          <a:prstGeom prst="rect">
            <a:avLst/>
          </a:prstGeom>
        </p:spPr>
        <p:txBody>
          <a:bodyPr/>
          <a:lstStyle>
            <a:lvl1pPr>
              <a:defRPr sz="1100">
                <a:solidFill>
                  <a:schemeClr val="bg1"/>
                </a:solidFill>
                <a:latin typeface="Outfit" pitchFamily="2" charset="0"/>
              </a:defRPr>
            </a:lvl1pPr>
          </a:lstStyle>
          <a:p>
            <a:r>
              <a:rPr lang="en-US"/>
              <a:t>Icon</a:t>
            </a:r>
          </a:p>
        </p:txBody>
      </p:sp>
      <p:sp>
        <p:nvSpPr>
          <p:cNvPr id="10" name="Picture Placeholder 11">
            <a:extLst>
              <a:ext uri="{FF2B5EF4-FFF2-40B4-BE49-F238E27FC236}">
                <a16:creationId xmlns:a16="http://schemas.microsoft.com/office/drawing/2014/main" id="{9B4C6244-66A5-1CBB-020B-E28B6269904F}"/>
              </a:ext>
            </a:extLst>
          </p:cNvPr>
          <p:cNvSpPr>
            <a:spLocks noGrp="1"/>
          </p:cNvSpPr>
          <p:nvPr>
            <p:ph type="pic" sz="quarter" idx="17" hasCustomPrompt="1"/>
          </p:nvPr>
        </p:nvSpPr>
        <p:spPr>
          <a:xfrm>
            <a:off x="6370692" y="2251076"/>
            <a:ext cx="448350" cy="358310"/>
          </a:xfrm>
          <a:prstGeom prst="rect">
            <a:avLst/>
          </a:prstGeom>
        </p:spPr>
        <p:txBody>
          <a:bodyPr/>
          <a:lstStyle>
            <a:lvl1pPr>
              <a:defRPr sz="1100">
                <a:solidFill>
                  <a:schemeClr val="bg1"/>
                </a:solidFill>
                <a:latin typeface="Outfit" pitchFamily="2" charset="0"/>
              </a:defRPr>
            </a:lvl1pPr>
          </a:lstStyle>
          <a:p>
            <a:r>
              <a:rPr lang="en-US"/>
              <a:t>Icon</a:t>
            </a:r>
          </a:p>
        </p:txBody>
      </p:sp>
      <p:sp>
        <p:nvSpPr>
          <p:cNvPr id="11" name="Text Placeholder 3">
            <a:extLst>
              <a:ext uri="{FF2B5EF4-FFF2-40B4-BE49-F238E27FC236}">
                <a16:creationId xmlns:a16="http://schemas.microsoft.com/office/drawing/2014/main" id="{7C9926CA-0870-67CB-0179-0488E61804F4}"/>
              </a:ext>
            </a:extLst>
          </p:cNvPr>
          <p:cNvSpPr>
            <a:spLocks noGrp="1"/>
          </p:cNvSpPr>
          <p:nvPr>
            <p:ph type="body" sz="quarter" idx="18" hasCustomPrompt="1"/>
          </p:nvPr>
        </p:nvSpPr>
        <p:spPr>
          <a:xfrm>
            <a:off x="1474769" y="2251076"/>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12" name="Text Placeholder 3">
            <a:extLst>
              <a:ext uri="{FF2B5EF4-FFF2-40B4-BE49-F238E27FC236}">
                <a16:creationId xmlns:a16="http://schemas.microsoft.com/office/drawing/2014/main" id="{1C47B419-9C1F-196A-4069-FC585623AE62}"/>
              </a:ext>
            </a:extLst>
          </p:cNvPr>
          <p:cNvSpPr>
            <a:spLocks noGrp="1"/>
          </p:cNvSpPr>
          <p:nvPr>
            <p:ph type="body" sz="quarter" idx="19" hasCustomPrompt="1"/>
          </p:nvPr>
        </p:nvSpPr>
        <p:spPr>
          <a:xfrm>
            <a:off x="6997061" y="2252173"/>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 here</a:t>
            </a:r>
          </a:p>
        </p:txBody>
      </p:sp>
      <p:sp>
        <p:nvSpPr>
          <p:cNvPr id="13" name="Text Placeholder 3">
            <a:extLst>
              <a:ext uri="{FF2B5EF4-FFF2-40B4-BE49-F238E27FC236}">
                <a16:creationId xmlns:a16="http://schemas.microsoft.com/office/drawing/2014/main" id="{AC2ABAF8-99CA-9095-3B9D-1BFD8B082C97}"/>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4" name="Text Placeholder 3">
            <a:extLst>
              <a:ext uri="{FF2B5EF4-FFF2-40B4-BE49-F238E27FC236}">
                <a16:creationId xmlns:a16="http://schemas.microsoft.com/office/drawing/2014/main" id="{69154D34-3CE5-2E61-6B17-B2234408B630}"/>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2" name="TextBox 1">
            <a:extLst>
              <a:ext uri="{FF2B5EF4-FFF2-40B4-BE49-F238E27FC236}">
                <a16:creationId xmlns:a16="http://schemas.microsoft.com/office/drawing/2014/main" id="{4B5D4722-B2A2-CC76-3505-EE96B9C02BB8}"/>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3" name="Triangle 2">
            <a:extLst>
              <a:ext uri="{FF2B5EF4-FFF2-40B4-BE49-F238E27FC236}">
                <a16:creationId xmlns:a16="http://schemas.microsoft.com/office/drawing/2014/main" id="{D1EE30F9-518B-4D2B-039C-EF16B7886868}"/>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178955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6a - 3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034512AD-B6B1-3D2D-8D2F-1DA3AB9BA06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FE91BBB8-3C2D-5D3F-789E-8B359685F623}"/>
              </a:ext>
            </a:extLst>
          </p:cNvPr>
          <p:cNvSpPr>
            <a:spLocks noGrp="1"/>
          </p:cNvSpPr>
          <p:nvPr>
            <p:ph type="body" sz="quarter" idx="10" hasCustomPrompt="1"/>
          </p:nvPr>
        </p:nvSpPr>
        <p:spPr>
          <a:xfrm>
            <a:off x="828000"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5" name="Text Placeholder 3">
            <a:extLst>
              <a:ext uri="{FF2B5EF4-FFF2-40B4-BE49-F238E27FC236}">
                <a16:creationId xmlns:a16="http://schemas.microsoft.com/office/drawing/2014/main" id="{F614F381-9BA6-EF42-EFA7-42B89C536F9C}"/>
              </a:ext>
            </a:extLst>
          </p:cNvPr>
          <p:cNvSpPr>
            <a:spLocks noGrp="1"/>
          </p:cNvSpPr>
          <p:nvPr>
            <p:ph type="body" sz="quarter" idx="16" hasCustomPrompt="1"/>
          </p:nvPr>
        </p:nvSpPr>
        <p:spPr>
          <a:xfrm>
            <a:off x="4481428"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 here</a:t>
            </a:r>
          </a:p>
        </p:txBody>
      </p:sp>
      <p:sp>
        <p:nvSpPr>
          <p:cNvPr id="6" name="Text Placeholder 3">
            <a:extLst>
              <a:ext uri="{FF2B5EF4-FFF2-40B4-BE49-F238E27FC236}">
                <a16:creationId xmlns:a16="http://schemas.microsoft.com/office/drawing/2014/main" id="{A97DEBC5-57F3-8071-9E59-575A4E3B7684}"/>
              </a:ext>
            </a:extLst>
          </p:cNvPr>
          <p:cNvSpPr>
            <a:spLocks noGrp="1"/>
          </p:cNvSpPr>
          <p:nvPr>
            <p:ph type="body" sz="quarter" idx="17" hasCustomPrompt="1"/>
          </p:nvPr>
        </p:nvSpPr>
        <p:spPr>
          <a:xfrm>
            <a:off x="8155259"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 here</a:t>
            </a:r>
          </a:p>
        </p:txBody>
      </p:sp>
      <p:sp>
        <p:nvSpPr>
          <p:cNvPr id="7" name="Text Placeholder 3">
            <a:extLst>
              <a:ext uri="{FF2B5EF4-FFF2-40B4-BE49-F238E27FC236}">
                <a16:creationId xmlns:a16="http://schemas.microsoft.com/office/drawing/2014/main" id="{E192B5D1-8AF0-F622-9D7F-1C6B71F56DA8}"/>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8" name="Text Placeholder 3">
            <a:extLst>
              <a:ext uri="{FF2B5EF4-FFF2-40B4-BE49-F238E27FC236}">
                <a16:creationId xmlns:a16="http://schemas.microsoft.com/office/drawing/2014/main" id="{1E8C84B4-8290-DEDA-BE83-C6B37CD2958A}"/>
              </a:ext>
            </a:extLst>
          </p:cNvPr>
          <p:cNvSpPr>
            <a:spLocks noGrp="1"/>
          </p:cNvSpPr>
          <p:nvPr>
            <p:ph type="body" sz="quarter" idx="18" hasCustomPrompt="1"/>
          </p:nvPr>
        </p:nvSpPr>
        <p:spPr>
          <a:xfrm>
            <a:off x="448142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9" name="Text Placeholder 3">
            <a:extLst>
              <a:ext uri="{FF2B5EF4-FFF2-40B4-BE49-F238E27FC236}">
                <a16:creationId xmlns:a16="http://schemas.microsoft.com/office/drawing/2014/main" id="{EDF857BE-F95C-AC2F-43C2-F5D4D703B945}"/>
              </a:ext>
            </a:extLst>
          </p:cNvPr>
          <p:cNvSpPr>
            <a:spLocks noGrp="1"/>
          </p:cNvSpPr>
          <p:nvPr>
            <p:ph type="body" sz="quarter" idx="19" hasCustomPrompt="1"/>
          </p:nvPr>
        </p:nvSpPr>
        <p:spPr>
          <a:xfrm>
            <a:off x="815525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Tree>
    <p:extLst>
      <p:ext uri="{BB962C8B-B14F-4D97-AF65-F5344CB8AC3E}">
        <p14:creationId xmlns:p14="http://schemas.microsoft.com/office/powerpoint/2010/main" val="341053832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6b - 3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F1CDAEC0-0E2E-3B40-3C53-3CA402F9404F}"/>
              </a:ext>
            </a:extLst>
          </p:cNvPr>
          <p:cNvSpPr>
            <a:spLocks noGrp="1"/>
          </p:cNvSpPr>
          <p:nvPr>
            <p:ph type="pic" sz="quarter" idx="23"/>
          </p:nvPr>
        </p:nvSpPr>
        <p:spPr>
          <a:xfrm>
            <a:off x="828000" y="2251076"/>
            <a:ext cx="368910" cy="358310"/>
          </a:xfrm>
          <a:prstGeom prst="rect">
            <a:avLst/>
          </a:prstGeom>
        </p:spPr>
        <p:txBody>
          <a:bodyPr lIns="0" rIns="0"/>
          <a:lstStyle>
            <a:lvl1pPr>
              <a:defRPr>
                <a:solidFill>
                  <a:schemeClr val="bg1"/>
                </a:solidFill>
              </a:defRPr>
            </a:lvl1pPr>
          </a:lstStyle>
          <a:p>
            <a:endParaRPr lang="en-US"/>
          </a:p>
        </p:txBody>
      </p:sp>
      <p:sp>
        <p:nvSpPr>
          <p:cNvPr id="4" name="Picture Placeholder 22">
            <a:extLst>
              <a:ext uri="{FF2B5EF4-FFF2-40B4-BE49-F238E27FC236}">
                <a16:creationId xmlns:a16="http://schemas.microsoft.com/office/drawing/2014/main" id="{842071EE-D647-E7C7-E6D9-88EA60304B3F}"/>
              </a:ext>
            </a:extLst>
          </p:cNvPr>
          <p:cNvSpPr>
            <a:spLocks noGrp="1"/>
          </p:cNvSpPr>
          <p:nvPr>
            <p:ph type="pic" sz="quarter" idx="25"/>
          </p:nvPr>
        </p:nvSpPr>
        <p:spPr>
          <a:xfrm>
            <a:off x="4481429" y="2251076"/>
            <a:ext cx="368910" cy="358310"/>
          </a:xfrm>
          <a:prstGeom prst="rect">
            <a:avLst/>
          </a:prstGeom>
        </p:spPr>
        <p:txBody>
          <a:bodyPr lIns="0" rIns="0"/>
          <a:lstStyle>
            <a:lvl1pPr>
              <a:defRPr>
                <a:solidFill>
                  <a:schemeClr val="bg1"/>
                </a:solidFill>
              </a:defRPr>
            </a:lvl1pPr>
          </a:lstStyle>
          <a:p>
            <a:endParaRPr lang="en-US"/>
          </a:p>
        </p:txBody>
      </p:sp>
      <p:sp>
        <p:nvSpPr>
          <p:cNvPr id="5" name="Picture Placeholder 22">
            <a:extLst>
              <a:ext uri="{FF2B5EF4-FFF2-40B4-BE49-F238E27FC236}">
                <a16:creationId xmlns:a16="http://schemas.microsoft.com/office/drawing/2014/main" id="{A8F068FB-E4A1-28A2-EC69-09097A1892DA}"/>
              </a:ext>
            </a:extLst>
          </p:cNvPr>
          <p:cNvSpPr>
            <a:spLocks noGrp="1"/>
          </p:cNvSpPr>
          <p:nvPr>
            <p:ph type="pic" sz="quarter" idx="27"/>
          </p:nvPr>
        </p:nvSpPr>
        <p:spPr>
          <a:xfrm>
            <a:off x="8134859" y="2251076"/>
            <a:ext cx="368910" cy="358310"/>
          </a:xfrm>
          <a:prstGeom prst="rect">
            <a:avLst/>
          </a:prstGeom>
        </p:spPr>
        <p:txBody>
          <a:bodyPr lIns="0" rIns="0"/>
          <a:lstStyle>
            <a:lvl1pPr>
              <a:defRPr>
                <a:solidFill>
                  <a:schemeClr val="bg1"/>
                </a:solidFill>
              </a:defRPr>
            </a:lvl1pPr>
          </a:lstStyle>
          <a:p>
            <a:endParaRPr lang="en-US"/>
          </a:p>
        </p:txBody>
      </p:sp>
      <p:sp>
        <p:nvSpPr>
          <p:cNvPr id="6" name="Google Shape;268;p37">
            <a:extLst>
              <a:ext uri="{FF2B5EF4-FFF2-40B4-BE49-F238E27FC236}">
                <a16:creationId xmlns:a16="http://schemas.microsoft.com/office/drawing/2014/main" id="{BFE891B5-87BF-CC30-FCCF-84B82A54BCCB}"/>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7" name="Text Placeholder 3">
            <a:extLst>
              <a:ext uri="{FF2B5EF4-FFF2-40B4-BE49-F238E27FC236}">
                <a16:creationId xmlns:a16="http://schemas.microsoft.com/office/drawing/2014/main" id="{87F697B3-8AD8-7374-73D6-F8899EB22750}"/>
              </a:ext>
            </a:extLst>
          </p:cNvPr>
          <p:cNvSpPr>
            <a:spLocks noGrp="1"/>
          </p:cNvSpPr>
          <p:nvPr>
            <p:ph type="body" sz="quarter" idx="28" hasCustomPrompt="1"/>
          </p:nvPr>
        </p:nvSpPr>
        <p:spPr>
          <a:xfrm>
            <a:off x="1317357" y="2251076"/>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8" name="Text Placeholder 3">
            <a:extLst>
              <a:ext uri="{FF2B5EF4-FFF2-40B4-BE49-F238E27FC236}">
                <a16:creationId xmlns:a16="http://schemas.microsoft.com/office/drawing/2014/main" id="{C50C787D-8D88-5E79-FCC8-3B3D1C780767}"/>
              </a:ext>
            </a:extLst>
          </p:cNvPr>
          <p:cNvSpPr>
            <a:spLocks noGrp="1"/>
          </p:cNvSpPr>
          <p:nvPr>
            <p:ph type="body" sz="quarter" idx="29" hasCustomPrompt="1"/>
          </p:nvPr>
        </p:nvSpPr>
        <p:spPr>
          <a:xfrm>
            <a:off x="4970785"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a:t>
            </a:r>
          </a:p>
        </p:txBody>
      </p:sp>
      <p:sp>
        <p:nvSpPr>
          <p:cNvPr id="9" name="Text Placeholder 3">
            <a:extLst>
              <a:ext uri="{FF2B5EF4-FFF2-40B4-BE49-F238E27FC236}">
                <a16:creationId xmlns:a16="http://schemas.microsoft.com/office/drawing/2014/main" id="{F827A52B-D652-C6AB-EEDD-4CF8898F98EC}"/>
              </a:ext>
            </a:extLst>
          </p:cNvPr>
          <p:cNvSpPr>
            <a:spLocks noGrp="1"/>
          </p:cNvSpPr>
          <p:nvPr>
            <p:ph type="body" sz="quarter" idx="30" hasCustomPrompt="1"/>
          </p:nvPr>
        </p:nvSpPr>
        <p:spPr>
          <a:xfrm>
            <a:off x="8624216"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a:t>
            </a:r>
          </a:p>
        </p:txBody>
      </p:sp>
      <p:sp>
        <p:nvSpPr>
          <p:cNvPr id="10" name="Text Placeholder 3">
            <a:extLst>
              <a:ext uri="{FF2B5EF4-FFF2-40B4-BE49-F238E27FC236}">
                <a16:creationId xmlns:a16="http://schemas.microsoft.com/office/drawing/2014/main" id="{772B5A39-62D1-DE2F-2A05-4B3C1691AA45}"/>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1" name="Text Placeholder 3">
            <a:extLst>
              <a:ext uri="{FF2B5EF4-FFF2-40B4-BE49-F238E27FC236}">
                <a16:creationId xmlns:a16="http://schemas.microsoft.com/office/drawing/2014/main" id="{25B2D1E0-50DF-6634-8D6E-B269F94C96E9}"/>
              </a:ext>
            </a:extLst>
          </p:cNvPr>
          <p:cNvSpPr>
            <a:spLocks noGrp="1"/>
          </p:cNvSpPr>
          <p:nvPr>
            <p:ph type="body" sz="quarter" idx="31" hasCustomPrompt="1"/>
          </p:nvPr>
        </p:nvSpPr>
        <p:spPr>
          <a:xfrm>
            <a:off x="4481428"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2" name="Text Placeholder 3">
            <a:extLst>
              <a:ext uri="{FF2B5EF4-FFF2-40B4-BE49-F238E27FC236}">
                <a16:creationId xmlns:a16="http://schemas.microsoft.com/office/drawing/2014/main" id="{B3E4CCF7-8439-0B3B-04D4-819D22709FA0}"/>
              </a:ext>
            </a:extLst>
          </p:cNvPr>
          <p:cNvSpPr>
            <a:spLocks noGrp="1"/>
          </p:cNvSpPr>
          <p:nvPr>
            <p:ph type="body" sz="quarter" idx="32" hasCustomPrompt="1"/>
          </p:nvPr>
        </p:nvSpPr>
        <p:spPr>
          <a:xfrm>
            <a:off x="813485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2" name="TextBox 1">
            <a:extLst>
              <a:ext uri="{FF2B5EF4-FFF2-40B4-BE49-F238E27FC236}">
                <a16:creationId xmlns:a16="http://schemas.microsoft.com/office/drawing/2014/main" id="{6028F175-BA4A-A72F-1C56-D84C0BE7BB1B}"/>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3" name="Triangle 12">
            <a:extLst>
              <a:ext uri="{FF2B5EF4-FFF2-40B4-BE49-F238E27FC236}">
                <a16:creationId xmlns:a16="http://schemas.microsoft.com/office/drawing/2014/main" id="{D18A5016-6AB3-60F7-077F-68B2D23A0236}"/>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969419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6c - 3 Columns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CA37F0-783C-0631-2B2D-EC34D4B24D0B}"/>
              </a:ext>
            </a:extLst>
          </p:cNvPr>
          <p:cNvSpPr/>
          <p:nvPr userDrawn="1"/>
        </p:nvSpPr>
        <p:spPr>
          <a:xfrm>
            <a:off x="74473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2">
            <a:extLst>
              <a:ext uri="{FF2B5EF4-FFF2-40B4-BE49-F238E27FC236}">
                <a16:creationId xmlns:a16="http://schemas.microsoft.com/office/drawing/2014/main" id="{69BD60A3-72E2-7064-51F6-F35E1AAA2474}"/>
              </a:ext>
            </a:extLst>
          </p:cNvPr>
          <p:cNvSpPr>
            <a:spLocks noGrp="1"/>
          </p:cNvSpPr>
          <p:nvPr>
            <p:ph type="pic" sz="quarter" idx="23"/>
          </p:nvPr>
        </p:nvSpPr>
        <p:spPr>
          <a:xfrm>
            <a:off x="1075973" y="2266574"/>
            <a:ext cx="348522" cy="358310"/>
          </a:xfrm>
          <a:prstGeom prst="rect">
            <a:avLst/>
          </a:prstGeom>
        </p:spPr>
        <p:txBody>
          <a:bodyPr lIns="0" rIns="0"/>
          <a:lstStyle>
            <a:lvl1pPr>
              <a:defRPr>
                <a:solidFill>
                  <a:schemeClr val="bg1"/>
                </a:solidFill>
              </a:defRPr>
            </a:lvl1pPr>
          </a:lstStyle>
          <a:p>
            <a:endParaRPr lang="en-US"/>
          </a:p>
        </p:txBody>
      </p:sp>
      <p:sp>
        <p:nvSpPr>
          <p:cNvPr id="5" name="Google Shape;268;p37">
            <a:extLst>
              <a:ext uri="{FF2B5EF4-FFF2-40B4-BE49-F238E27FC236}">
                <a16:creationId xmlns:a16="http://schemas.microsoft.com/office/drawing/2014/main" id="{9D24C172-512E-FD4C-A954-9AA7788E998F}"/>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6" name="Text Placeholder 3">
            <a:extLst>
              <a:ext uri="{FF2B5EF4-FFF2-40B4-BE49-F238E27FC236}">
                <a16:creationId xmlns:a16="http://schemas.microsoft.com/office/drawing/2014/main" id="{FE05601D-A823-1726-FFAD-194CB4B18EA7}"/>
              </a:ext>
            </a:extLst>
          </p:cNvPr>
          <p:cNvSpPr>
            <a:spLocks noGrp="1"/>
          </p:cNvSpPr>
          <p:nvPr>
            <p:ph type="body" sz="quarter" idx="28" hasCustomPrompt="1"/>
          </p:nvPr>
        </p:nvSpPr>
        <p:spPr>
          <a:xfrm>
            <a:off x="156533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7" name="Text Placeholder 3">
            <a:extLst>
              <a:ext uri="{FF2B5EF4-FFF2-40B4-BE49-F238E27FC236}">
                <a16:creationId xmlns:a16="http://schemas.microsoft.com/office/drawing/2014/main" id="{BFE5FC51-D9F9-74C8-5497-815105A35D6B}"/>
              </a:ext>
            </a:extLst>
          </p:cNvPr>
          <p:cNvSpPr>
            <a:spLocks noGrp="1"/>
          </p:cNvSpPr>
          <p:nvPr>
            <p:ph type="body" sz="quarter" idx="14" hasCustomPrompt="1"/>
          </p:nvPr>
        </p:nvSpPr>
        <p:spPr>
          <a:xfrm>
            <a:off x="107597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8" name="Rounded Rectangle 7">
            <a:extLst>
              <a:ext uri="{FF2B5EF4-FFF2-40B4-BE49-F238E27FC236}">
                <a16:creationId xmlns:a16="http://schemas.microsoft.com/office/drawing/2014/main" id="{6AAEC233-C55F-0F4B-F0EA-3CEE7620FECC}"/>
              </a:ext>
            </a:extLst>
          </p:cNvPr>
          <p:cNvSpPr/>
          <p:nvPr userDrawn="1"/>
        </p:nvSpPr>
        <p:spPr>
          <a:xfrm>
            <a:off x="439342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2">
            <a:extLst>
              <a:ext uri="{FF2B5EF4-FFF2-40B4-BE49-F238E27FC236}">
                <a16:creationId xmlns:a16="http://schemas.microsoft.com/office/drawing/2014/main" id="{348320D5-FB0F-E8B1-47AF-226BA916E220}"/>
              </a:ext>
            </a:extLst>
          </p:cNvPr>
          <p:cNvSpPr>
            <a:spLocks noGrp="1"/>
          </p:cNvSpPr>
          <p:nvPr>
            <p:ph type="pic" sz="quarter" idx="29"/>
          </p:nvPr>
        </p:nvSpPr>
        <p:spPr>
          <a:xfrm>
            <a:off x="4724663" y="2266574"/>
            <a:ext cx="348522" cy="358310"/>
          </a:xfrm>
          <a:prstGeom prst="rect">
            <a:avLst/>
          </a:prstGeom>
        </p:spPr>
        <p:txBody>
          <a:bodyPr lIns="0" rIns="0"/>
          <a:lstStyle>
            <a:lvl1pPr>
              <a:defRPr>
                <a:solidFill>
                  <a:schemeClr val="bg1"/>
                </a:solidFill>
              </a:defRPr>
            </a:lvl1pPr>
          </a:lstStyle>
          <a:p>
            <a:endParaRPr lang="en-US"/>
          </a:p>
        </p:txBody>
      </p:sp>
      <p:sp>
        <p:nvSpPr>
          <p:cNvPr id="10" name="Text Placeholder 3">
            <a:extLst>
              <a:ext uri="{FF2B5EF4-FFF2-40B4-BE49-F238E27FC236}">
                <a16:creationId xmlns:a16="http://schemas.microsoft.com/office/drawing/2014/main" id="{34B40269-68B6-667C-C9EC-A19CF2B3A571}"/>
              </a:ext>
            </a:extLst>
          </p:cNvPr>
          <p:cNvSpPr>
            <a:spLocks noGrp="1"/>
          </p:cNvSpPr>
          <p:nvPr>
            <p:ph type="body" sz="quarter" idx="30" hasCustomPrompt="1"/>
          </p:nvPr>
        </p:nvSpPr>
        <p:spPr>
          <a:xfrm>
            <a:off x="521402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11" name="Text Placeholder 3">
            <a:extLst>
              <a:ext uri="{FF2B5EF4-FFF2-40B4-BE49-F238E27FC236}">
                <a16:creationId xmlns:a16="http://schemas.microsoft.com/office/drawing/2014/main" id="{A5CFFE08-C2F0-6C38-6634-A6913F4945D2}"/>
              </a:ext>
            </a:extLst>
          </p:cNvPr>
          <p:cNvSpPr>
            <a:spLocks noGrp="1"/>
          </p:cNvSpPr>
          <p:nvPr>
            <p:ph type="body" sz="quarter" idx="31" hasCustomPrompt="1"/>
          </p:nvPr>
        </p:nvSpPr>
        <p:spPr>
          <a:xfrm>
            <a:off x="472466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2" name="Rounded Rectangle 11">
            <a:extLst>
              <a:ext uri="{FF2B5EF4-FFF2-40B4-BE49-F238E27FC236}">
                <a16:creationId xmlns:a16="http://schemas.microsoft.com/office/drawing/2014/main" id="{78C81695-E83E-0AA2-F639-B3C9D0898DE9}"/>
              </a:ext>
            </a:extLst>
          </p:cNvPr>
          <p:cNvSpPr/>
          <p:nvPr userDrawn="1"/>
        </p:nvSpPr>
        <p:spPr>
          <a:xfrm>
            <a:off x="804211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2">
            <a:extLst>
              <a:ext uri="{FF2B5EF4-FFF2-40B4-BE49-F238E27FC236}">
                <a16:creationId xmlns:a16="http://schemas.microsoft.com/office/drawing/2014/main" id="{7FCB5022-E2E2-A3A4-9C21-468505BC753C}"/>
              </a:ext>
            </a:extLst>
          </p:cNvPr>
          <p:cNvSpPr>
            <a:spLocks noGrp="1"/>
          </p:cNvSpPr>
          <p:nvPr>
            <p:ph type="pic" sz="quarter" idx="32"/>
          </p:nvPr>
        </p:nvSpPr>
        <p:spPr>
          <a:xfrm>
            <a:off x="8373353" y="2266574"/>
            <a:ext cx="348522" cy="358310"/>
          </a:xfrm>
          <a:prstGeom prst="rect">
            <a:avLst/>
          </a:prstGeom>
        </p:spPr>
        <p:txBody>
          <a:bodyPr lIns="0" rIns="0"/>
          <a:lstStyle>
            <a:lvl1pPr>
              <a:defRPr>
                <a:solidFill>
                  <a:schemeClr val="bg1"/>
                </a:solidFill>
              </a:defRPr>
            </a:lvl1pPr>
          </a:lstStyle>
          <a:p>
            <a:endParaRPr lang="en-US"/>
          </a:p>
        </p:txBody>
      </p:sp>
      <p:sp>
        <p:nvSpPr>
          <p:cNvPr id="14" name="Text Placeholder 3">
            <a:extLst>
              <a:ext uri="{FF2B5EF4-FFF2-40B4-BE49-F238E27FC236}">
                <a16:creationId xmlns:a16="http://schemas.microsoft.com/office/drawing/2014/main" id="{E3FCAD08-217E-B555-3D0C-84966680CA36}"/>
              </a:ext>
            </a:extLst>
          </p:cNvPr>
          <p:cNvSpPr>
            <a:spLocks noGrp="1"/>
          </p:cNvSpPr>
          <p:nvPr>
            <p:ph type="body" sz="quarter" idx="33" hasCustomPrompt="1"/>
          </p:nvPr>
        </p:nvSpPr>
        <p:spPr>
          <a:xfrm>
            <a:off x="886271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15" name="Text Placeholder 3">
            <a:extLst>
              <a:ext uri="{FF2B5EF4-FFF2-40B4-BE49-F238E27FC236}">
                <a16:creationId xmlns:a16="http://schemas.microsoft.com/office/drawing/2014/main" id="{5A1EF7BC-D84D-21EC-166F-151FE2F244D5}"/>
              </a:ext>
            </a:extLst>
          </p:cNvPr>
          <p:cNvSpPr>
            <a:spLocks noGrp="1"/>
          </p:cNvSpPr>
          <p:nvPr>
            <p:ph type="body" sz="quarter" idx="34" hasCustomPrompt="1"/>
          </p:nvPr>
        </p:nvSpPr>
        <p:spPr>
          <a:xfrm>
            <a:off x="837335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2" name="TextBox 1">
            <a:extLst>
              <a:ext uri="{FF2B5EF4-FFF2-40B4-BE49-F238E27FC236}">
                <a16:creationId xmlns:a16="http://schemas.microsoft.com/office/drawing/2014/main" id="{EE16C5AC-331A-F68B-1601-8A97328D89E4}"/>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24C7A84D-E6F7-FA30-E61B-075360BE0E72}"/>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100399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7a - 4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358D4A32-010C-2899-6649-3489A593DC82}"/>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638BA1E1-DC4A-E74E-93F2-12BC3D9135C7}"/>
              </a:ext>
            </a:extLst>
          </p:cNvPr>
          <p:cNvSpPr>
            <a:spLocks noGrp="1"/>
          </p:cNvSpPr>
          <p:nvPr>
            <p:ph type="body" sz="quarter" idx="10" hasCustomPrompt="1"/>
          </p:nvPr>
        </p:nvSpPr>
        <p:spPr>
          <a:xfrm>
            <a:off x="82800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5" name="Text Placeholder 3">
            <a:extLst>
              <a:ext uri="{FF2B5EF4-FFF2-40B4-BE49-F238E27FC236}">
                <a16:creationId xmlns:a16="http://schemas.microsoft.com/office/drawing/2014/main" id="{91BE3B82-0152-7A10-F45D-FCCAB6E3B4FB}"/>
              </a:ext>
            </a:extLst>
          </p:cNvPr>
          <p:cNvSpPr>
            <a:spLocks noGrp="1"/>
          </p:cNvSpPr>
          <p:nvPr>
            <p:ph type="body" sz="quarter" idx="18" hasCustomPrompt="1"/>
          </p:nvPr>
        </p:nvSpPr>
        <p:spPr>
          <a:xfrm>
            <a:off x="353621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a:t>
            </a:r>
          </a:p>
        </p:txBody>
      </p:sp>
      <p:sp>
        <p:nvSpPr>
          <p:cNvPr id="6" name="Text Placeholder 3">
            <a:extLst>
              <a:ext uri="{FF2B5EF4-FFF2-40B4-BE49-F238E27FC236}">
                <a16:creationId xmlns:a16="http://schemas.microsoft.com/office/drawing/2014/main" id="{700E3341-192C-F79B-4BAE-4B15A471E1D6}"/>
              </a:ext>
            </a:extLst>
          </p:cNvPr>
          <p:cNvSpPr>
            <a:spLocks noGrp="1"/>
          </p:cNvSpPr>
          <p:nvPr>
            <p:ph type="body" sz="quarter" idx="19" hasCustomPrompt="1"/>
          </p:nvPr>
        </p:nvSpPr>
        <p:spPr>
          <a:xfrm>
            <a:off x="6244417"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a:t>
            </a:r>
          </a:p>
        </p:txBody>
      </p:sp>
      <p:sp>
        <p:nvSpPr>
          <p:cNvPr id="7" name="Text Placeholder 3">
            <a:extLst>
              <a:ext uri="{FF2B5EF4-FFF2-40B4-BE49-F238E27FC236}">
                <a16:creationId xmlns:a16="http://schemas.microsoft.com/office/drawing/2014/main" id="{B0B3E380-3E1A-73CA-0F7B-89D22795EFD1}"/>
              </a:ext>
            </a:extLst>
          </p:cNvPr>
          <p:cNvSpPr>
            <a:spLocks noGrp="1"/>
          </p:cNvSpPr>
          <p:nvPr>
            <p:ph type="body" sz="quarter" idx="20" hasCustomPrompt="1"/>
          </p:nvPr>
        </p:nvSpPr>
        <p:spPr>
          <a:xfrm>
            <a:off x="8952623" y="2224980"/>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4</a:t>
            </a:r>
          </a:p>
        </p:txBody>
      </p:sp>
      <p:sp>
        <p:nvSpPr>
          <p:cNvPr id="8" name="Text Placeholder 3">
            <a:extLst>
              <a:ext uri="{FF2B5EF4-FFF2-40B4-BE49-F238E27FC236}">
                <a16:creationId xmlns:a16="http://schemas.microsoft.com/office/drawing/2014/main" id="{8D426490-D164-B10E-4BD7-19FA565A010A}"/>
              </a:ext>
            </a:extLst>
          </p:cNvPr>
          <p:cNvSpPr>
            <a:spLocks noGrp="1"/>
          </p:cNvSpPr>
          <p:nvPr>
            <p:ph type="body" sz="quarter" idx="14"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1EC97CDC-6B49-1A7B-D229-037CCD0FD869}"/>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E9A65F3E-3211-34D5-9806-FC7582B75FBF}"/>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BC54E2CA-C8CE-0861-CCF8-963AC100665E}"/>
              </a:ext>
            </a:extLst>
          </p:cNvPr>
          <p:cNvSpPr>
            <a:spLocks noGrp="1"/>
          </p:cNvSpPr>
          <p:nvPr>
            <p:ph type="body" sz="quarter" idx="23"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4 here</a:t>
            </a:r>
            <a:endParaRPr lang="en-US"/>
          </a:p>
        </p:txBody>
      </p:sp>
    </p:spTree>
    <p:extLst>
      <p:ext uri="{BB962C8B-B14F-4D97-AF65-F5344CB8AC3E}">
        <p14:creationId xmlns:p14="http://schemas.microsoft.com/office/powerpoint/2010/main" val="36891301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7b - 4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266647D6-BFCF-2257-83B6-BB227F9676DE}"/>
              </a:ext>
            </a:extLst>
          </p:cNvPr>
          <p:cNvSpPr>
            <a:spLocks noGrp="1"/>
          </p:cNvSpPr>
          <p:nvPr>
            <p:ph type="pic" sz="quarter" idx="23"/>
          </p:nvPr>
        </p:nvSpPr>
        <p:spPr>
          <a:xfrm>
            <a:off x="828000" y="2251076"/>
            <a:ext cx="368910" cy="358310"/>
          </a:xfrm>
          <a:prstGeom prst="rect">
            <a:avLst/>
          </a:prstGeom>
        </p:spPr>
        <p:txBody>
          <a:bodyPr lIns="0" rIns="0">
            <a:noAutofit/>
          </a:bodyPr>
          <a:lstStyle>
            <a:lvl1pPr>
              <a:defRPr sz="1600">
                <a:solidFill>
                  <a:schemeClr val="bg1"/>
                </a:solidFill>
              </a:defRPr>
            </a:lvl1pPr>
          </a:lstStyle>
          <a:p>
            <a:endParaRPr lang="en-US"/>
          </a:p>
        </p:txBody>
      </p:sp>
      <p:sp>
        <p:nvSpPr>
          <p:cNvPr id="4" name="Picture Placeholder 22">
            <a:extLst>
              <a:ext uri="{FF2B5EF4-FFF2-40B4-BE49-F238E27FC236}">
                <a16:creationId xmlns:a16="http://schemas.microsoft.com/office/drawing/2014/main" id="{6FD0B6F3-C5E1-2F9B-60BC-9CAFB8DE8C15}"/>
              </a:ext>
            </a:extLst>
          </p:cNvPr>
          <p:cNvSpPr>
            <a:spLocks noGrp="1"/>
          </p:cNvSpPr>
          <p:nvPr>
            <p:ph type="pic" sz="quarter" idx="24"/>
          </p:nvPr>
        </p:nvSpPr>
        <p:spPr>
          <a:xfrm>
            <a:off x="3536209" y="2251076"/>
            <a:ext cx="368910" cy="358310"/>
          </a:xfrm>
          <a:prstGeom prst="rect">
            <a:avLst/>
          </a:prstGeom>
        </p:spPr>
        <p:txBody>
          <a:bodyPr lIns="0" rIns="0"/>
          <a:lstStyle>
            <a:lvl1pPr>
              <a:defRPr>
                <a:solidFill>
                  <a:schemeClr val="bg1"/>
                </a:solidFill>
              </a:defRPr>
            </a:lvl1pPr>
          </a:lstStyle>
          <a:p>
            <a:endParaRPr lang="en-US"/>
          </a:p>
        </p:txBody>
      </p:sp>
      <p:sp>
        <p:nvSpPr>
          <p:cNvPr id="5" name="Picture Placeholder 22">
            <a:extLst>
              <a:ext uri="{FF2B5EF4-FFF2-40B4-BE49-F238E27FC236}">
                <a16:creationId xmlns:a16="http://schemas.microsoft.com/office/drawing/2014/main" id="{C139B473-4F98-E5C2-35AD-6D293E7CAFFA}"/>
              </a:ext>
            </a:extLst>
          </p:cNvPr>
          <p:cNvSpPr>
            <a:spLocks noGrp="1"/>
          </p:cNvSpPr>
          <p:nvPr>
            <p:ph type="pic" sz="quarter" idx="25"/>
          </p:nvPr>
        </p:nvSpPr>
        <p:spPr>
          <a:xfrm>
            <a:off x="6243112" y="2251076"/>
            <a:ext cx="368910" cy="358310"/>
          </a:xfrm>
          <a:prstGeom prst="rect">
            <a:avLst/>
          </a:prstGeom>
        </p:spPr>
        <p:txBody>
          <a:bodyPr lIns="0" rIns="0"/>
          <a:lstStyle>
            <a:lvl1pPr>
              <a:defRPr>
                <a:solidFill>
                  <a:schemeClr val="bg1"/>
                </a:solidFill>
              </a:defRPr>
            </a:lvl1pPr>
          </a:lstStyle>
          <a:p>
            <a:endParaRPr lang="en-US"/>
          </a:p>
        </p:txBody>
      </p:sp>
      <p:sp>
        <p:nvSpPr>
          <p:cNvPr id="6" name="Picture Placeholder 22">
            <a:extLst>
              <a:ext uri="{FF2B5EF4-FFF2-40B4-BE49-F238E27FC236}">
                <a16:creationId xmlns:a16="http://schemas.microsoft.com/office/drawing/2014/main" id="{F0BD3F88-CDBF-75F2-EAF6-F94DBF9C8ECA}"/>
              </a:ext>
            </a:extLst>
          </p:cNvPr>
          <p:cNvSpPr>
            <a:spLocks noGrp="1"/>
          </p:cNvSpPr>
          <p:nvPr>
            <p:ph type="pic" sz="quarter" idx="26"/>
          </p:nvPr>
        </p:nvSpPr>
        <p:spPr>
          <a:xfrm>
            <a:off x="8952628" y="2251076"/>
            <a:ext cx="368910" cy="358310"/>
          </a:xfrm>
          <a:prstGeom prst="rect">
            <a:avLst/>
          </a:prstGeom>
        </p:spPr>
        <p:txBody>
          <a:bodyPr lIns="0" rIns="0"/>
          <a:lstStyle>
            <a:lvl1pPr>
              <a:defRPr>
                <a:solidFill>
                  <a:schemeClr val="bg1"/>
                </a:solidFill>
              </a:defRPr>
            </a:lvl1pPr>
          </a:lstStyle>
          <a:p>
            <a:endParaRPr lang="en-US"/>
          </a:p>
        </p:txBody>
      </p:sp>
      <p:sp>
        <p:nvSpPr>
          <p:cNvPr id="7" name="Google Shape;268;p37">
            <a:extLst>
              <a:ext uri="{FF2B5EF4-FFF2-40B4-BE49-F238E27FC236}">
                <a16:creationId xmlns:a16="http://schemas.microsoft.com/office/drawing/2014/main" id="{EE0B96C8-573E-D589-83B6-F7040EC8990A}"/>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DBB4044F-7CFB-D0C9-5EA9-8739D872E6F8}"/>
              </a:ext>
            </a:extLst>
          </p:cNvPr>
          <p:cNvSpPr>
            <a:spLocks noGrp="1"/>
          </p:cNvSpPr>
          <p:nvPr>
            <p:ph type="body" sz="quarter" idx="27"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06BA234F-000B-71F8-5D97-1BC91948E27D}"/>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FE5B5621-CEFC-8571-57C8-6F7D678281FE}"/>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5D82005B-FFC9-BA0E-E0CC-D3EE8EB806EC}"/>
              </a:ext>
            </a:extLst>
          </p:cNvPr>
          <p:cNvSpPr>
            <a:spLocks noGrp="1"/>
          </p:cNvSpPr>
          <p:nvPr>
            <p:ph type="body" sz="quarter" idx="28"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4 here</a:t>
            </a:r>
            <a:endParaRPr lang="en-US"/>
          </a:p>
        </p:txBody>
      </p:sp>
      <p:sp>
        <p:nvSpPr>
          <p:cNvPr id="12" name="Text Placeholder 3">
            <a:extLst>
              <a:ext uri="{FF2B5EF4-FFF2-40B4-BE49-F238E27FC236}">
                <a16:creationId xmlns:a16="http://schemas.microsoft.com/office/drawing/2014/main" id="{9DB8C107-A922-2F23-6D89-2CA592883690}"/>
              </a:ext>
            </a:extLst>
          </p:cNvPr>
          <p:cNvSpPr>
            <a:spLocks noGrp="1"/>
          </p:cNvSpPr>
          <p:nvPr>
            <p:ph type="body" sz="quarter" idx="10" hasCustomPrompt="1"/>
          </p:nvPr>
        </p:nvSpPr>
        <p:spPr>
          <a:xfrm>
            <a:off x="1305241"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1</a:t>
            </a:r>
          </a:p>
        </p:txBody>
      </p:sp>
      <p:sp>
        <p:nvSpPr>
          <p:cNvPr id="13" name="Text Placeholder 3">
            <a:extLst>
              <a:ext uri="{FF2B5EF4-FFF2-40B4-BE49-F238E27FC236}">
                <a16:creationId xmlns:a16="http://schemas.microsoft.com/office/drawing/2014/main" id="{AC92EE4B-6B42-2A48-B156-1D0C697E5A5C}"/>
              </a:ext>
            </a:extLst>
          </p:cNvPr>
          <p:cNvSpPr>
            <a:spLocks noGrp="1"/>
          </p:cNvSpPr>
          <p:nvPr>
            <p:ph type="body" sz="quarter" idx="29" hasCustomPrompt="1"/>
          </p:nvPr>
        </p:nvSpPr>
        <p:spPr>
          <a:xfrm>
            <a:off x="401214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2</a:t>
            </a:r>
          </a:p>
        </p:txBody>
      </p:sp>
      <p:sp>
        <p:nvSpPr>
          <p:cNvPr id="14" name="Text Placeholder 3">
            <a:extLst>
              <a:ext uri="{FF2B5EF4-FFF2-40B4-BE49-F238E27FC236}">
                <a16:creationId xmlns:a16="http://schemas.microsoft.com/office/drawing/2014/main" id="{FBC33FD4-15FA-764A-117D-86A360D1C7CE}"/>
              </a:ext>
            </a:extLst>
          </p:cNvPr>
          <p:cNvSpPr>
            <a:spLocks noGrp="1"/>
          </p:cNvSpPr>
          <p:nvPr>
            <p:ph type="body" sz="quarter" idx="30" hasCustomPrompt="1"/>
          </p:nvPr>
        </p:nvSpPr>
        <p:spPr>
          <a:xfrm>
            <a:off x="6721658"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3</a:t>
            </a:r>
          </a:p>
        </p:txBody>
      </p:sp>
      <p:sp>
        <p:nvSpPr>
          <p:cNvPr id="15" name="Text Placeholder 3">
            <a:extLst>
              <a:ext uri="{FF2B5EF4-FFF2-40B4-BE49-F238E27FC236}">
                <a16:creationId xmlns:a16="http://schemas.microsoft.com/office/drawing/2014/main" id="{A0230E77-F3EA-B93D-70F3-8E69FDCBE579}"/>
              </a:ext>
            </a:extLst>
          </p:cNvPr>
          <p:cNvSpPr>
            <a:spLocks noGrp="1"/>
          </p:cNvSpPr>
          <p:nvPr>
            <p:ph type="body" sz="quarter" idx="31" hasCustomPrompt="1"/>
          </p:nvPr>
        </p:nvSpPr>
        <p:spPr>
          <a:xfrm>
            <a:off x="942986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4</a:t>
            </a:r>
          </a:p>
        </p:txBody>
      </p:sp>
      <p:sp>
        <p:nvSpPr>
          <p:cNvPr id="2" name="TextBox 1">
            <a:extLst>
              <a:ext uri="{FF2B5EF4-FFF2-40B4-BE49-F238E27FC236}">
                <a16:creationId xmlns:a16="http://schemas.microsoft.com/office/drawing/2014/main" id="{0C202B9E-ED57-8734-7726-E029B55ADAB8}"/>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147D9996-5CF8-E64D-0D8D-4071844F7CC9}"/>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695575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7c - 4 column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6E9D7568-9B1B-AE9B-050B-B9988F4B570A}"/>
              </a:ext>
            </a:extLst>
          </p:cNvPr>
          <p:cNvSpPr/>
          <p:nvPr userDrawn="1"/>
        </p:nvSpPr>
        <p:spPr>
          <a:xfrm>
            <a:off x="828000"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68;p37">
            <a:extLst>
              <a:ext uri="{FF2B5EF4-FFF2-40B4-BE49-F238E27FC236}">
                <a16:creationId xmlns:a16="http://schemas.microsoft.com/office/drawing/2014/main" id="{1CA41B8F-0E7E-BED0-E0DD-901557494950}"/>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5" name="Text Placeholder 3">
            <a:extLst>
              <a:ext uri="{FF2B5EF4-FFF2-40B4-BE49-F238E27FC236}">
                <a16:creationId xmlns:a16="http://schemas.microsoft.com/office/drawing/2014/main" id="{6FBA59E6-8B76-F34A-1360-50F129C52448}"/>
              </a:ext>
            </a:extLst>
          </p:cNvPr>
          <p:cNvSpPr>
            <a:spLocks noGrp="1"/>
          </p:cNvSpPr>
          <p:nvPr>
            <p:ph type="body" sz="quarter" idx="28" hasCustomPrompt="1"/>
          </p:nvPr>
        </p:nvSpPr>
        <p:spPr>
          <a:xfrm>
            <a:off x="1159234"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6" name="Text Placeholder 3">
            <a:extLst>
              <a:ext uri="{FF2B5EF4-FFF2-40B4-BE49-F238E27FC236}">
                <a16:creationId xmlns:a16="http://schemas.microsoft.com/office/drawing/2014/main" id="{C9CE792C-2FD7-B376-C4DE-38F154513977}"/>
              </a:ext>
            </a:extLst>
          </p:cNvPr>
          <p:cNvSpPr>
            <a:spLocks noGrp="1"/>
          </p:cNvSpPr>
          <p:nvPr>
            <p:ph type="body" sz="quarter" idx="14" hasCustomPrompt="1"/>
          </p:nvPr>
        </p:nvSpPr>
        <p:spPr>
          <a:xfrm>
            <a:off x="1159234"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7" name="Rounded Rectangle 6">
            <a:extLst>
              <a:ext uri="{FF2B5EF4-FFF2-40B4-BE49-F238E27FC236}">
                <a16:creationId xmlns:a16="http://schemas.microsoft.com/office/drawing/2014/main" id="{5FC0CA38-29DC-D069-9295-BEFC3BA398C1}"/>
              </a:ext>
            </a:extLst>
          </p:cNvPr>
          <p:cNvSpPr/>
          <p:nvPr userDrawn="1"/>
        </p:nvSpPr>
        <p:spPr>
          <a:xfrm>
            <a:off x="3472931"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7189A87A-0E62-A2FC-3568-EAAE5F5D1C6A}"/>
              </a:ext>
            </a:extLst>
          </p:cNvPr>
          <p:cNvSpPr>
            <a:spLocks noGrp="1"/>
          </p:cNvSpPr>
          <p:nvPr>
            <p:ph type="body" sz="quarter" idx="29" hasCustomPrompt="1"/>
          </p:nvPr>
        </p:nvSpPr>
        <p:spPr>
          <a:xfrm>
            <a:off x="3804165"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9" name="Text Placeholder 3">
            <a:extLst>
              <a:ext uri="{FF2B5EF4-FFF2-40B4-BE49-F238E27FC236}">
                <a16:creationId xmlns:a16="http://schemas.microsoft.com/office/drawing/2014/main" id="{BE8DEC2E-732B-8E02-7B5A-5676983D353C}"/>
              </a:ext>
            </a:extLst>
          </p:cNvPr>
          <p:cNvSpPr>
            <a:spLocks noGrp="1"/>
          </p:cNvSpPr>
          <p:nvPr>
            <p:ph type="body" sz="quarter" idx="30" hasCustomPrompt="1"/>
          </p:nvPr>
        </p:nvSpPr>
        <p:spPr>
          <a:xfrm>
            <a:off x="3804165"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0" name="Rounded Rectangle 9">
            <a:extLst>
              <a:ext uri="{FF2B5EF4-FFF2-40B4-BE49-F238E27FC236}">
                <a16:creationId xmlns:a16="http://schemas.microsoft.com/office/drawing/2014/main" id="{9DD9428E-3DB2-6EA6-D41E-3DC2CCF6085A}"/>
              </a:ext>
            </a:extLst>
          </p:cNvPr>
          <p:cNvSpPr/>
          <p:nvPr userDrawn="1"/>
        </p:nvSpPr>
        <p:spPr>
          <a:xfrm>
            <a:off x="6117862"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A6309BCD-77DD-5691-0E62-71686661B761}"/>
              </a:ext>
            </a:extLst>
          </p:cNvPr>
          <p:cNvSpPr>
            <a:spLocks noGrp="1"/>
          </p:cNvSpPr>
          <p:nvPr>
            <p:ph type="body" sz="quarter" idx="31" hasCustomPrompt="1"/>
          </p:nvPr>
        </p:nvSpPr>
        <p:spPr>
          <a:xfrm>
            <a:off x="6449096"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12" name="Text Placeholder 3">
            <a:extLst>
              <a:ext uri="{FF2B5EF4-FFF2-40B4-BE49-F238E27FC236}">
                <a16:creationId xmlns:a16="http://schemas.microsoft.com/office/drawing/2014/main" id="{4B719330-6D7A-9C6C-F235-B702A2DDAF36}"/>
              </a:ext>
            </a:extLst>
          </p:cNvPr>
          <p:cNvSpPr>
            <a:spLocks noGrp="1"/>
          </p:cNvSpPr>
          <p:nvPr>
            <p:ph type="body" sz="quarter" idx="32" hasCustomPrompt="1"/>
          </p:nvPr>
        </p:nvSpPr>
        <p:spPr>
          <a:xfrm>
            <a:off x="6449096"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3" name="Rounded Rectangle 12">
            <a:extLst>
              <a:ext uri="{FF2B5EF4-FFF2-40B4-BE49-F238E27FC236}">
                <a16:creationId xmlns:a16="http://schemas.microsoft.com/office/drawing/2014/main" id="{BF92FB0C-D6B8-86AA-87E5-BF57F623B584}"/>
              </a:ext>
            </a:extLst>
          </p:cNvPr>
          <p:cNvSpPr/>
          <p:nvPr userDrawn="1"/>
        </p:nvSpPr>
        <p:spPr>
          <a:xfrm>
            <a:off x="8762793"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10AF7B12-3028-8159-9C50-26B67C9896AE}"/>
              </a:ext>
            </a:extLst>
          </p:cNvPr>
          <p:cNvSpPr>
            <a:spLocks noGrp="1"/>
          </p:cNvSpPr>
          <p:nvPr>
            <p:ph type="body" sz="quarter" idx="33" hasCustomPrompt="1"/>
          </p:nvPr>
        </p:nvSpPr>
        <p:spPr>
          <a:xfrm>
            <a:off x="9094027"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15" name="Text Placeholder 3">
            <a:extLst>
              <a:ext uri="{FF2B5EF4-FFF2-40B4-BE49-F238E27FC236}">
                <a16:creationId xmlns:a16="http://schemas.microsoft.com/office/drawing/2014/main" id="{84C94CCE-9B2F-C2F8-547B-C7E0C86D49A4}"/>
              </a:ext>
            </a:extLst>
          </p:cNvPr>
          <p:cNvSpPr>
            <a:spLocks noGrp="1"/>
          </p:cNvSpPr>
          <p:nvPr>
            <p:ph type="body" sz="quarter" idx="34" hasCustomPrompt="1"/>
          </p:nvPr>
        </p:nvSpPr>
        <p:spPr>
          <a:xfrm>
            <a:off x="9094027"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Tree>
    <p:extLst>
      <p:ext uri="{BB962C8B-B14F-4D97-AF65-F5344CB8AC3E}">
        <p14:creationId xmlns:p14="http://schemas.microsoft.com/office/powerpoint/2010/main" val="179178499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8a - Glossary and appendi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BF2C78DA-B4F7-A299-E0FA-8C7185B2C985}"/>
              </a:ext>
            </a:extLst>
          </p:cNvPr>
          <p:cNvSpPr txBox="1">
            <a:spLocks noGrp="1"/>
          </p:cNvSpPr>
          <p:nvPr>
            <p:ph type="title" hasCustomPrompt="1"/>
          </p:nvPr>
        </p:nvSpPr>
        <p:spPr>
          <a:xfrm>
            <a:off x="827999" y="596348"/>
            <a:ext cx="10250315"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EA127F49-722C-1294-92D8-3BC9424BB64B}"/>
              </a:ext>
            </a:extLst>
          </p:cNvPr>
          <p:cNvSpPr>
            <a:spLocks noGrp="1"/>
          </p:cNvSpPr>
          <p:nvPr>
            <p:ph type="body" sz="quarter" idx="11" hasCustomPrompt="1"/>
          </p:nvPr>
        </p:nvSpPr>
        <p:spPr>
          <a:xfrm>
            <a:off x="827999"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5" name="Text Placeholder 3">
            <a:extLst>
              <a:ext uri="{FF2B5EF4-FFF2-40B4-BE49-F238E27FC236}">
                <a16:creationId xmlns:a16="http://schemas.microsoft.com/office/drawing/2014/main" id="{7EC23DE7-7F3D-EAAE-7BF6-848A22048815}"/>
              </a:ext>
            </a:extLst>
          </p:cNvPr>
          <p:cNvSpPr>
            <a:spLocks noGrp="1"/>
          </p:cNvSpPr>
          <p:nvPr>
            <p:ph type="body" sz="quarter" idx="12" hasCustomPrompt="1"/>
          </p:nvPr>
        </p:nvSpPr>
        <p:spPr>
          <a:xfrm>
            <a:off x="4379331"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6" name="Text Placeholder 3">
            <a:extLst>
              <a:ext uri="{FF2B5EF4-FFF2-40B4-BE49-F238E27FC236}">
                <a16:creationId xmlns:a16="http://schemas.microsoft.com/office/drawing/2014/main" id="{7F07EE22-F0CE-4E32-54A7-8049B282B237}"/>
              </a:ext>
            </a:extLst>
          </p:cNvPr>
          <p:cNvSpPr>
            <a:spLocks noGrp="1"/>
          </p:cNvSpPr>
          <p:nvPr>
            <p:ph type="body" sz="quarter" idx="13" hasCustomPrompt="1"/>
          </p:nvPr>
        </p:nvSpPr>
        <p:spPr>
          <a:xfrm>
            <a:off x="7930662"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60923454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9a - Resources and sourc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F3C2574-47F9-6058-E1AF-9A39855922B1}"/>
              </a:ext>
            </a:extLst>
          </p:cNvPr>
          <p:cNvSpPr>
            <a:spLocks noGrp="1"/>
          </p:cNvSpPr>
          <p:nvPr>
            <p:ph type="body" sz="quarter" idx="10" hasCustomPrompt="1"/>
          </p:nvPr>
        </p:nvSpPr>
        <p:spPr>
          <a:xfrm>
            <a:off x="828001"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1 here</a:t>
            </a:r>
          </a:p>
        </p:txBody>
      </p:sp>
      <p:sp>
        <p:nvSpPr>
          <p:cNvPr id="4" name="Text Placeholder 3">
            <a:extLst>
              <a:ext uri="{FF2B5EF4-FFF2-40B4-BE49-F238E27FC236}">
                <a16:creationId xmlns:a16="http://schemas.microsoft.com/office/drawing/2014/main" id="{990D2E6E-92CE-91EB-4370-78C1518EED0A}"/>
              </a:ext>
            </a:extLst>
          </p:cNvPr>
          <p:cNvSpPr>
            <a:spLocks noGrp="1"/>
          </p:cNvSpPr>
          <p:nvPr>
            <p:ph type="body" sz="quarter" idx="11" hasCustomPrompt="1"/>
          </p:nvPr>
        </p:nvSpPr>
        <p:spPr>
          <a:xfrm>
            <a:off x="828001"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1 here</a:t>
            </a:r>
          </a:p>
        </p:txBody>
      </p:sp>
      <p:sp>
        <p:nvSpPr>
          <p:cNvPr id="5" name="Text Placeholder 3">
            <a:extLst>
              <a:ext uri="{FF2B5EF4-FFF2-40B4-BE49-F238E27FC236}">
                <a16:creationId xmlns:a16="http://schemas.microsoft.com/office/drawing/2014/main" id="{8858F83F-75A6-F7F5-EAC8-930868C582C4}"/>
              </a:ext>
            </a:extLst>
          </p:cNvPr>
          <p:cNvSpPr>
            <a:spLocks noGrp="1"/>
          </p:cNvSpPr>
          <p:nvPr>
            <p:ph type="body" sz="quarter" idx="12" hasCustomPrompt="1"/>
          </p:nvPr>
        </p:nvSpPr>
        <p:spPr>
          <a:xfrm>
            <a:off x="1179993"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6" name="Picture 5">
            <a:extLst>
              <a:ext uri="{FF2B5EF4-FFF2-40B4-BE49-F238E27FC236}">
                <a16:creationId xmlns:a16="http://schemas.microsoft.com/office/drawing/2014/main" id="{B1E97A5A-A52D-8A44-7673-1784BD1916BB}"/>
              </a:ext>
            </a:extLst>
          </p:cNvPr>
          <p:cNvPicPr>
            <a:picLocks noChangeAspect="1"/>
          </p:cNvPicPr>
          <p:nvPr userDrawn="1"/>
        </p:nvPicPr>
        <p:blipFill>
          <a:blip r:embed="rId3"/>
          <a:stretch>
            <a:fillRect/>
          </a:stretch>
        </p:blipFill>
        <p:spPr>
          <a:xfrm>
            <a:off x="828000" y="3821763"/>
            <a:ext cx="192638" cy="192638"/>
          </a:xfrm>
          <a:prstGeom prst="rect">
            <a:avLst/>
          </a:prstGeom>
        </p:spPr>
      </p:pic>
      <p:sp>
        <p:nvSpPr>
          <p:cNvPr id="7" name="Text Placeholder 3">
            <a:extLst>
              <a:ext uri="{FF2B5EF4-FFF2-40B4-BE49-F238E27FC236}">
                <a16:creationId xmlns:a16="http://schemas.microsoft.com/office/drawing/2014/main" id="{EA13DC80-9D74-AA0F-EA9A-065B57681D16}"/>
              </a:ext>
            </a:extLst>
          </p:cNvPr>
          <p:cNvSpPr>
            <a:spLocks noGrp="1"/>
          </p:cNvSpPr>
          <p:nvPr>
            <p:ph type="body" sz="quarter" idx="15" hasCustomPrompt="1"/>
          </p:nvPr>
        </p:nvSpPr>
        <p:spPr>
          <a:xfrm>
            <a:off x="3631456"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8" name="Picture 7">
            <a:extLst>
              <a:ext uri="{FF2B5EF4-FFF2-40B4-BE49-F238E27FC236}">
                <a16:creationId xmlns:a16="http://schemas.microsoft.com/office/drawing/2014/main" id="{1FDE3D9A-0C7F-9CD9-6018-7F5330C688EF}"/>
              </a:ext>
            </a:extLst>
          </p:cNvPr>
          <p:cNvPicPr>
            <a:picLocks noChangeAspect="1"/>
          </p:cNvPicPr>
          <p:nvPr userDrawn="1"/>
        </p:nvPicPr>
        <p:blipFill>
          <a:blip r:embed="rId3"/>
          <a:stretch>
            <a:fillRect/>
          </a:stretch>
        </p:blipFill>
        <p:spPr>
          <a:xfrm>
            <a:off x="3279463" y="3821763"/>
            <a:ext cx="192638" cy="192638"/>
          </a:xfrm>
          <a:prstGeom prst="rect">
            <a:avLst/>
          </a:prstGeom>
        </p:spPr>
      </p:pic>
      <p:sp>
        <p:nvSpPr>
          <p:cNvPr id="9" name="Text Placeholder 3">
            <a:extLst>
              <a:ext uri="{FF2B5EF4-FFF2-40B4-BE49-F238E27FC236}">
                <a16:creationId xmlns:a16="http://schemas.microsoft.com/office/drawing/2014/main" id="{A735F900-C882-35FF-1B42-5F11BDDB4C0F}"/>
              </a:ext>
            </a:extLst>
          </p:cNvPr>
          <p:cNvSpPr>
            <a:spLocks noGrp="1"/>
          </p:cNvSpPr>
          <p:nvPr>
            <p:ph type="body" sz="quarter" idx="18" hasCustomPrompt="1"/>
          </p:nvPr>
        </p:nvSpPr>
        <p:spPr>
          <a:xfrm>
            <a:off x="6082919"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0" name="Picture 9">
            <a:extLst>
              <a:ext uri="{FF2B5EF4-FFF2-40B4-BE49-F238E27FC236}">
                <a16:creationId xmlns:a16="http://schemas.microsoft.com/office/drawing/2014/main" id="{35B12A46-B99D-3534-3DD6-1D67D2941FF6}"/>
              </a:ext>
            </a:extLst>
          </p:cNvPr>
          <p:cNvPicPr>
            <a:picLocks noChangeAspect="1"/>
          </p:cNvPicPr>
          <p:nvPr userDrawn="1"/>
        </p:nvPicPr>
        <p:blipFill>
          <a:blip r:embed="rId3"/>
          <a:stretch>
            <a:fillRect/>
          </a:stretch>
        </p:blipFill>
        <p:spPr>
          <a:xfrm>
            <a:off x="5730926" y="3821763"/>
            <a:ext cx="192638" cy="192638"/>
          </a:xfrm>
          <a:prstGeom prst="rect">
            <a:avLst/>
          </a:prstGeom>
        </p:spPr>
      </p:pic>
      <p:sp>
        <p:nvSpPr>
          <p:cNvPr id="11" name="Text Placeholder 3">
            <a:extLst>
              <a:ext uri="{FF2B5EF4-FFF2-40B4-BE49-F238E27FC236}">
                <a16:creationId xmlns:a16="http://schemas.microsoft.com/office/drawing/2014/main" id="{A3BEC6D1-778F-D37D-DE53-BF128C5925D2}"/>
              </a:ext>
            </a:extLst>
          </p:cNvPr>
          <p:cNvSpPr>
            <a:spLocks noGrp="1"/>
          </p:cNvSpPr>
          <p:nvPr>
            <p:ph type="body" sz="quarter" idx="21" hasCustomPrompt="1"/>
          </p:nvPr>
        </p:nvSpPr>
        <p:spPr>
          <a:xfrm>
            <a:off x="8534381"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2" name="Picture 11">
            <a:extLst>
              <a:ext uri="{FF2B5EF4-FFF2-40B4-BE49-F238E27FC236}">
                <a16:creationId xmlns:a16="http://schemas.microsoft.com/office/drawing/2014/main" id="{6156CBEC-1D6A-F876-C4FF-A30DF6020654}"/>
              </a:ext>
            </a:extLst>
          </p:cNvPr>
          <p:cNvPicPr>
            <a:picLocks noChangeAspect="1"/>
          </p:cNvPicPr>
          <p:nvPr userDrawn="1"/>
        </p:nvPicPr>
        <p:blipFill>
          <a:blip r:embed="rId3"/>
          <a:stretch>
            <a:fillRect/>
          </a:stretch>
        </p:blipFill>
        <p:spPr>
          <a:xfrm>
            <a:off x="8182388" y="3821763"/>
            <a:ext cx="192638" cy="192638"/>
          </a:xfrm>
          <a:prstGeom prst="rect">
            <a:avLst/>
          </a:prstGeom>
        </p:spPr>
      </p:pic>
      <p:sp>
        <p:nvSpPr>
          <p:cNvPr id="13" name="Text Placeholder 3">
            <a:extLst>
              <a:ext uri="{FF2B5EF4-FFF2-40B4-BE49-F238E27FC236}">
                <a16:creationId xmlns:a16="http://schemas.microsoft.com/office/drawing/2014/main" id="{86615C0D-A233-FD5D-612E-F1442F992876}"/>
              </a:ext>
            </a:extLst>
          </p:cNvPr>
          <p:cNvSpPr>
            <a:spLocks noGrp="1"/>
          </p:cNvSpPr>
          <p:nvPr>
            <p:ph type="body" sz="quarter" idx="24" hasCustomPrompt="1"/>
          </p:nvPr>
        </p:nvSpPr>
        <p:spPr>
          <a:xfrm>
            <a:off x="1126319"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4" name="Picture 13">
            <a:extLst>
              <a:ext uri="{FF2B5EF4-FFF2-40B4-BE49-F238E27FC236}">
                <a16:creationId xmlns:a16="http://schemas.microsoft.com/office/drawing/2014/main" id="{ABF1498C-4026-E53C-35F5-390647F92A7A}"/>
              </a:ext>
            </a:extLst>
          </p:cNvPr>
          <p:cNvPicPr>
            <a:picLocks noChangeAspect="1"/>
          </p:cNvPicPr>
          <p:nvPr userDrawn="1"/>
        </p:nvPicPr>
        <p:blipFill>
          <a:blip r:embed="rId3"/>
          <a:stretch>
            <a:fillRect/>
          </a:stretch>
        </p:blipFill>
        <p:spPr>
          <a:xfrm>
            <a:off x="774326" y="5986176"/>
            <a:ext cx="192638" cy="192638"/>
          </a:xfrm>
          <a:prstGeom prst="rect">
            <a:avLst/>
          </a:prstGeom>
        </p:spPr>
      </p:pic>
      <p:sp>
        <p:nvSpPr>
          <p:cNvPr id="15" name="Text Placeholder 3">
            <a:extLst>
              <a:ext uri="{FF2B5EF4-FFF2-40B4-BE49-F238E27FC236}">
                <a16:creationId xmlns:a16="http://schemas.microsoft.com/office/drawing/2014/main" id="{3928643D-56F1-3426-F6B5-E398DEE8BE07}"/>
              </a:ext>
            </a:extLst>
          </p:cNvPr>
          <p:cNvSpPr>
            <a:spLocks noGrp="1"/>
          </p:cNvSpPr>
          <p:nvPr>
            <p:ph type="body" sz="quarter" idx="27" hasCustomPrompt="1"/>
          </p:nvPr>
        </p:nvSpPr>
        <p:spPr>
          <a:xfrm>
            <a:off x="3577782"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6" name="Picture 15">
            <a:extLst>
              <a:ext uri="{FF2B5EF4-FFF2-40B4-BE49-F238E27FC236}">
                <a16:creationId xmlns:a16="http://schemas.microsoft.com/office/drawing/2014/main" id="{F4F47F7F-F22D-25DE-E45D-9C9BAF9043A4}"/>
              </a:ext>
            </a:extLst>
          </p:cNvPr>
          <p:cNvPicPr>
            <a:picLocks noChangeAspect="1"/>
          </p:cNvPicPr>
          <p:nvPr userDrawn="1"/>
        </p:nvPicPr>
        <p:blipFill>
          <a:blip r:embed="rId3"/>
          <a:stretch>
            <a:fillRect/>
          </a:stretch>
        </p:blipFill>
        <p:spPr>
          <a:xfrm>
            <a:off x="3225789" y="5986176"/>
            <a:ext cx="192638" cy="192638"/>
          </a:xfrm>
          <a:prstGeom prst="rect">
            <a:avLst/>
          </a:prstGeom>
        </p:spPr>
      </p:pic>
      <p:sp>
        <p:nvSpPr>
          <p:cNvPr id="17" name="Text Placeholder 3">
            <a:extLst>
              <a:ext uri="{FF2B5EF4-FFF2-40B4-BE49-F238E27FC236}">
                <a16:creationId xmlns:a16="http://schemas.microsoft.com/office/drawing/2014/main" id="{CBE1F1F4-B4D5-2516-C4FA-1ECC704FD575}"/>
              </a:ext>
            </a:extLst>
          </p:cNvPr>
          <p:cNvSpPr>
            <a:spLocks noGrp="1"/>
          </p:cNvSpPr>
          <p:nvPr>
            <p:ph type="body" sz="quarter" idx="30" hasCustomPrompt="1"/>
          </p:nvPr>
        </p:nvSpPr>
        <p:spPr>
          <a:xfrm>
            <a:off x="6029245"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8" name="Picture 17">
            <a:extLst>
              <a:ext uri="{FF2B5EF4-FFF2-40B4-BE49-F238E27FC236}">
                <a16:creationId xmlns:a16="http://schemas.microsoft.com/office/drawing/2014/main" id="{4EB1A8E8-E415-4EB9-1488-51E1F43BCDFC}"/>
              </a:ext>
            </a:extLst>
          </p:cNvPr>
          <p:cNvPicPr>
            <a:picLocks noChangeAspect="1"/>
          </p:cNvPicPr>
          <p:nvPr userDrawn="1"/>
        </p:nvPicPr>
        <p:blipFill>
          <a:blip r:embed="rId3"/>
          <a:stretch>
            <a:fillRect/>
          </a:stretch>
        </p:blipFill>
        <p:spPr>
          <a:xfrm>
            <a:off x="5677252" y="5986176"/>
            <a:ext cx="192638" cy="192638"/>
          </a:xfrm>
          <a:prstGeom prst="rect">
            <a:avLst/>
          </a:prstGeom>
        </p:spPr>
      </p:pic>
      <p:sp>
        <p:nvSpPr>
          <p:cNvPr id="19" name="Text Placeholder 3">
            <a:extLst>
              <a:ext uri="{FF2B5EF4-FFF2-40B4-BE49-F238E27FC236}">
                <a16:creationId xmlns:a16="http://schemas.microsoft.com/office/drawing/2014/main" id="{CD7C0452-0AD8-7EA6-E986-B81FB5C474AF}"/>
              </a:ext>
            </a:extLst>
          </p:cNvPr>
          <p:cNvSpPr>
            <a:spLocks noGrp="1"/>
          </p:cNvSpPr>
          <p:nvPr>
            <p:ph type="body" sz="quarter" idx="33" hasCustomPrompt="1"/>
          </p:nvPr>
        </p:nvSpPr>
        <p:spPr>
          <a:xfrm>
            <a:off x="8480707"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20" name="Picture 19">
            <a:extLst>
              <a:ext uri="{FF2B5EF4-FFF2-40B4-BE49-F238E27FC236}">
                <a16:creationId xmlns:a16="http://schemas.microsoft.com/office/drawing/2014/main" id="{30E9A01D-CD21-5975-B516-3A12F9CD3FDC}"/>
              </a:ext>
            </a:extLst>
          </p:cNvPr>
          <p:cNvPicPr>
            <a:picLocks noChangeAspect="1"/>
          </p:cNvPicPr>
          <p:nvPr userDrawn="1"/>
        </p:nvPicPr>
        <p:blipFill>
          <a:blip r:embed="rId3"/>
          <a:stretch>
            <a:fillRect/>
          </a:stretch>
        </p:blipFill>
        <p:spPr>
          <a:xfrm>
            <a:off x="8128714" y="5986176"/>
            <a:ext cx="192638" cy="192638"/>
          </a:xfrm>
          <a:prstGeom prst="rect">
            <a:avLst/>
          </a:prstGeom>
        </p:spPr>
      </p:pic>
      <p:sp>
        <p:nvSpPr>
          <p:cNvPr id="21" name="Google Shape;268;p37">
            <a:extLst>
              <a:ext uri="{FF2B5EF4-FFF2-40B4-BE49-F238E27FC236}">
                <a16:creationId xmlns:a16="http://schemas.microsoft.com/office/drawing/2014/main" id="{0BB3FD08-CBFD-5F01-AE12-E7EC304CB40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resources title here</a:t>
            </a:r>
            <a:endParaRPr/>
          </a:p>
        </p:txBody>
      </p:sp>
      <p:sp>
        <p:nvSpPr>
          <p:cNvPr id="22" name="Text Placeholder 3">
            <a:extLst>
              <a:ext uri="{FF2B5EF4-FFF2-40B4-BE49-F238E27FC236}">
                <a16:creationId xmlns:a16="http://schemas.microsoft.com/office/drawing/2014/main" id="{061F1A22-B4B6-3A6C-06FC-CD9833E7231D}"/>
              </a:ext>
            </a:extLst>
          </p:cNvPr>
          <p:cNvSpPr>
            <a:spLocks noGrp="1"/>
          </p:cNvSpPr>
          <p:nvPr>
            <p:ph type="body" sz="quarter" idx="34" hasCustomPrompt="1"/>
          </p:nvPr>
        </p:nvSpPr>
        <p:spPr>
          <a:xfrm>
            <a:off x="32257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2 here</a:t>
            </a:r>
          </a:p>
        </p:txBody>
      </p:sp>
      <p:sp>
        <p:nvSpPr>
          <p:cNvPr id="23" name="Text Placeholder 3">
            <a:extLst>
              <a:ext uri="{FF2B5EF4-FFF2-40B4-BE49-F238E27FC236}">
                <a16:creationId xmlns:a16="http://schemas.microsoft.com/office/drawing/2014/main" id="{C89EC75A-4138-C77A-04B5-02ECD7EF137C}"/>
              </a:ext>
            </a:extLst>
          </p:cNvPr>
          <p:cNvSpPr>
            <a:spLocks noGrp="1"/>
          </p:cNvSpPr>
          <p:nvPr>
            <p:ph type="body" sz="quarter" idx="35" hasCustomPrompt="1"/>
          </p:nvPr>
        </p:nvSpPr>
        <p:spPr>
          <a:xfrm>
            <a:off x="57040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3 here</a:t>
            </a:r>
          </a:p>
        </p:txBody>
      </p:sp>
      <p:sp>
        <p:nvSpPr>
          <p:cNvPr id="24" name="Text Placeholder 3">
            <a:extLst>
              <a:ext uri="{FF2B5EF4-FFF2-40B4-BE49-F238E27FC236}">
                <a16:creationId xmlns:a16="http://schemas.microsoft.com/office/drawing/2014/main" id="{655C3213-D30F-4BE1-C87B-19281043BF81}"/>
              </a:ext>
            </a:extLst>
          </p:cNvPr>
          <p:cNvSpPr>
            <a:spLocks noGrp="1"/>
          </p:cNvSpPr>
          <p:nvPr>
            <p:ph type="body" sz="quarter" idx="36" hasCustomPrompt="1"/>
          </p:nvPr>
        </p:nvSpPr>
        <p:spPr>
          <a:xfrm>
            <a:off x="8182388"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4 here</a:t>
            </a:r>
          </a:p>
        </p:txBody>
      </p:sp>
      <p:sp>
        <p:nvSpPr>
          <p:cNvPr id="25" name="Text Placeholder 3">
            <a:extLst>
              <a:ext uri="{FF2B5EF4-FFF2-40B4-BE49-F238E27FC236}">
                <a16:creationId xmlns:a16="http://schemas.microsoft.com/office/drawing/2014/main" id="{96A284EB-AE83-52F6-40F9-55EFD56B83A1}"/>
              </a:ext>
            </a:extLst>
          </p:cNvPr>
          <p:cNvSpPr>
            <a:spLocks noGrp="1"/>
          </p:cNvSpPr>
          <p:nvPr>
            <p:ph type="body" sz="quarter" idx="37" hasCustomPrompt="1"/>
          </p:nvPr>
        </p:nvSpPr>
        <p:spPr>
          <a:xfrm>
            <a:off x="774326" y="4416328"/>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5 here</a:t>
            </a:r>
          </a:p>
        </p:txBody>
      </p:sp>
      <p:sp>
        <p:nvSpPr>
          <p:cNvPr id="26" name="Text Placeholder 3">
            <a:extLst>
              <a:ext uri="{FF2B5EF4-FFF2-40B4-BE49-F238E27FC236}">
                <a16:creationId xmlns:a16="http://schemas.microsoft.com/office/drawing/2014/main" id="{5F06624D-F32C-92A4-DC3A-61CDD5A87159}"/>
              </a:ext>
            </a:extLst>
          </p:cNvPr>
          <p:cNvSpPr>
            <a:spLocks noGrp="1"/>
          </p:cNvSpPr>
          <p:nvPr>
            <p:ph type="body" sz="quarter" idx="38" hasCustomPrompt="1"/>
          </p:nvPr>
        </p:nvSpPr>
        <p:spPr>
          <a:xfrm>
            <a:off x="3225788"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6 here</a:t>
            </a:r>
          </a:p>
        </p:txBody>
      </p:sp>
      <p:sp>
        <p:nvSpPr>
          <p:cNvPr id="27" name="Text Placeholder 3">
            <a:extLst>
              <a:ext uri="{FF2B5EF4-FFF2-40B4-BE49-F238E27FC236}">
                <a16:creationId xmlns:a16="http://schemas.microsoft.com/office/drawing/2014/main" id="{3D22B286-3578-D29B-C269-59643A38D23C}"/>
              </a:ext>
            </a:extLst>
          </p:cNvPr>
          <p:cNvSpPr>
            <a:spLocks noGrp="1"/>
          </p:cNvSpPr>
          <p:nvPr>
            <p:ph type="body" sz="quarter" idx="39" hasCustomPrompt="1"/>
          </p:nvPr>
        </p:nvSpPr>
        <p:spPr>
          <a:xfrm>
            <a:off x="5677250"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7 here</a:t>
            </a:r>
          </a:p>
        </p:txBody>
      </p:sp>
      <p:sp>
        <p:nvSpPr>
          <p:cNvPr id="28" name="Text Placeholder 3">
            <a:extLst>
              <a:ext uri="{FF2B5EF4-FFF2-40B4-BE49-F238E27FC236}">
                <a16:creationId xmlns:a16="http://schemas.microsoft.com/office/drawing/2014/main" id="{7DE7EE8A-5D7F-40CC-B755-4A66138DD13D}"/>
              </a:ext>
            </a:extLst>
          </p:cNvPr>
          <p:cNvSpPr>
            <a:spLocks noGrp="1"/>
          </p:cNvSpPr>
          <p:nvPr>
            <p:ph type="body" sz="quarter" idx="40" hasCustomPrompt="1"/>
          </p:nvPr>
        </p:nvSpPr>
        <p:spPr>
          <a:xfrm>
            <a:off x="8128712"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8 here</a:t>
            </a:r>
          </a:p>
        </p:txBody>
      </p:sp>
      <p:sp>
        <p:nvSpPr>
          <p:cNvPr id="29" name="Text Placeholder 3">
            <a:extLst>
              <a:ext uri="{FF2B5EF4-FFF2-40B4-BE49-F238E27FC236}">
                <a16:creationId xmlns:a16="http://schemas.microsoft.com/office/drawing/2014/main" id="{1DC4CC49-BE84-67F6-E3B5-DEE53842BDE1}"/>
              </a:ext>
            </a:extLst>
          </p:cNvPr>
          <p:cNvSpPr>
            <a:spLocks noGrp="1"/>
          </p:cNvSpPr>
          <p:nvPr>
            <p:ph type="body" sz="quarter" idx="41" hasCustomPrompt="1"/>
          </p:nvPr>
        </p:nvSpPr>
        <p:spPr>
          <a:xfrm>
            <a:off x="3225787"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2 here</a:t>
            </a:r>
          </a:p>
        </p:txBody>
      </p:sp>
      <p:sp>
        <p:nvSpPr>
          <p:cNvPr id="30" name="Text Placeholder 3">
            <a:extLst>
              <a:ext uri="{FF2B5EF4-FFF2-40B4-BE49-F238E27FC236}">
                <a16:creationId xmlns:a16="http://schemas.microsoft.com/office/drawing/2014/main" id="{187DB8F5-C5F3-C98E-27C3-275A964A1697}"/>
              </a:ext>
            </a:extLst>
          </p:cNvPr>
          <p:cNvSpPr>
            <a:spLocks noGrp="1"/>
          </p:cNvSpPr>
          <p:nvPr>
            <p:ph type="body" sz="quarter" idx="42" hasCustomPrompt="1"/>
          </p:nvPr>
        </p:nvSpPr>
        <p:spPr>
          <a:xfrm>
            <a:off x="57040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3 here</a:t>
            </a:r>
          </a:p>
        </p:txBody>
      </p:sp>
      <p:sp>
        <p:nvSpPr>
          <p:cNvPr id="31" name="Text Placeholder 3">
            <a:extLst>
              <a:ext uri="{FF2B5EF4-FFF2-40B4-BE49-F238E27FC236}">
                <a16:creationId xmlns:a16="http://schemas.microsoft.com/office/drawing/2014/main" id="{693E2EDD-13D2-9692-D3E5-ECA833A7B3D6}"/>
              </a:ext>
            </a:extLst>
          </p:cNvPr>
          <p:cNvSpPr>
            <a:spLocks noGrp="1"/>
          </p:cNvSpPr>
          <p:nvPr>
            <p:ph type="body" sz="quarter" idx="43" hasCustomPrompt="1"/>
          </p:nvPr>
        </p:nvSpPr>
        <p:spPr>
          <a:xfrm>
            <a:off x="81823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4 here</a:t>
            </a:r>
          </a:p>
        </p:txBody>
      </p:sp>
      <p:sp>
        <p:nvSpPr>
          <p:cNvPr id="32" name="Text Placeholder 3">
            <a:extLst>
              <a:ext uri="{FF2B5EF4-FFF2-40B4-BE49-F238E27FC236}">
                <a16:creationId xmlns:a16="http://schemas.microsoft.com/office/drawing/2014/main" id="{D722595D-E54C-A017-494A-49CE036261DE}"/>
              </a:ext>
            </a:extLst>
          </p:cNvPr>
          <p:cNvSpPr>
            <a:spLocks noGrp="1"/>
          </p:cNvSpPr>
          <p:nvPr>
            <p:ph type="body" sz="quarter" idx="44" hasCustomPrompt="1"/>
          </p:nvPr>
        </p:nvSpPr>
        <p:spPr>
          <a:xfrm>
            <a:off x="774325"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5 here</a:t>
            </a:r>
          </a:p>
        </p:txBody>
      </p:sp>
      <p:sp>
        <p:nvSpPr>
          <p:cNvPr id="33" name="Text Placeholder 3">
            <a:extLst>
              <a:ext uri="{FF2B5EF4-FFF2-40B4-BE49-F238E27FC236}">
                <a16:creationId xmlns:a16="http://schemas.microsoft.com/office/drawing/2014/main" id="{BCFBD848-FB17-1B8B-21F1-0C5746C7D6CC}"/>
              </a:ext>
            </a:extLst>
          </p:cNvPr>
          <p:cNvSpPr>
            <a:spLocks noGrp="1"/>
          </p:cNvSpPr>
          <p:nvPr>
            <p:ph type="body" sz="quarter" idx="45" hasCustomPrompt="1"/>
          </p:nvPr>
        </p:nvSpPr>
        <p:spPr>
          <a:xfrm>
            <a:off x="3225786"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6 here</a:t>
            </a:r>
          </a:p>
        </p:txBody>
      </p:sp>
      <p:sp>
        <p:nvSpPr>
          <p:cNvPr id="34" name="Text Placeholder 3">
            <a:extLst>
              <a:ext uri="{FF2B5EF4-FFF2-40B4-BE49-F238E27FC236}">
                <a16:creationId xmlns:a16="http://schemas.microsoft.com/office/drawing/2014/main" id="{C86385B4-EEBC-6417-27F3-6192084593F9}"/>
              </a:ext>
            </a:extLst>
          </p:cNvPr>
          <p:cNvSpPr>
            <a:spLocks noGrp="1"/>
          </p:cNvSpPr>
          <p:nvPr>
            <p:ph type="body" sz="quarter" idx="46" hasCustomPrompt="1"/>
          </p:nvPr>
        </p:nvSpPr>
        <p:spPr>
          <a:xfrm>
            <a:off x="5677247"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7 here</a:t>
            </a:r>
          </a:p>
        </p:txBody>
      </p:sp>
      <p:sp>
        <p:nvSpPr>
          <p:cNvPr id="35" name="Text Placeholder 3">
            <a:extLst>
              <a:ext uri="{FF2B5EF4-FFF2-40B4-BE49-F238E27FC236}">
                <a16:creationId xmlns:a16="http://schemas.microsoft.com/office/drawing/2014/main" id="{22EE9B39-3329-6B10-84A8-411B4E94836E}"/>
              </a:ext>
            </a:extLst>
          </p:cNvPr>
          <p:cNvSpPr>
            <a:spLocks noGrp="1"/>
          </p:cNvSpPr>
          <p:nvPr>
            <p:ph type="body" sz="quarter" idx="47" hasCustomPrompt="1"/>
          </p:nvPr>
        </p:nvSpPr>
        <p:spPr>
          <a:xfrm>
            <a:off x="8128708"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8 here</a:t>
            </a:r>
          </a:p>
        </p:txBody>
      </p:sp>
      <p:sp>
        <p:nvSpPr>
          <p:cNvPr id="2" name="TextBox 1">
            <a:extLst>
              <a:ext uri="{FF2B5EF4-FFF2-40B4-BE49-F238E27FC236}">
                <a16:creationId xmlns:a16="http://schemas.microsoft.com/office/drawing/2014/main" id="{1D814F28-ADF0-6CE5-2F7A-A77B7E71BCA2}"/>
              </a:ext>
            </a:extLst>
          </p:cNvPr>
          <p:cNvSpPr txBox="1"/>
          <p:nvPr userDrawn="1"/>
        </p:nvSpPr>
        <p:spPr>
          <a:xfrm>
            <a:off x="-2412276" y="3710592"/>
            <a:ext cx="2193229" cy="523220"/>
          </a:xfrm>
          <a:prstGeom prst="rect">
            <a:avLst/>
          </a:prstGeom>
          <a:noFill/>
        </p:spPr>
        <p:txBody>
          <a:bodyPr wrap="none" rtlCol="0">
            <a:spAutoFit/>
          </a:bodyPr>
          <a:lstStyle/>
          <a:p>
            <a:pPr algn="r"/>
            <a:r>
              <a:rPr lang="en-US">
                <a:solidFill>
                  <a:srgbClr val="FF0000"/>
                </a:solidFill>
                <a:latin typeface="Figtree" pitchFamily="2" charset="0"/>
              </a:rPr>
              <a:t>To add a link:</a:t>
            </a:r>
            <a:br>
              <a:rPr lang="en-US">
                <a:solidFill>
                  <a:srgbClr val="FF0000"/>
                </a:solidFill>
                <a:latin typeface="Figtree" pitchFamily="2" charset="0"/>
              </a:rPr>
            </a:br>
            <a:r>
              <a:rPr lang="en-US">
                <a:solidFill>
                  <a:srgbClr val="FF0000"/>
                </a:solidFill>
                <a:latin typeface="Figtree" pitchFamily="2" charset="0"/>
              </a:rPr>
              <a:t>‘Insert’ tab &gt; ‘Link’ Button</a:t>
            </a:r>
          </a:p>
        </p:txBody>
      </p:sp>
      <p:sp>
        <p:nvSpPr>
          <p:cNvPr id="36" name="Triangle 35">
            <a:extLst>
              <a:ext uri="{FF2B5EF4-FFF2-40B4-BE49-F238E27FC236}">
                <a16:creationId xmlns:a16="http://schemas.microsoft.com/office/drawing/2014/main" id="{4AAF0DE0-11E9-1E7D-DEB9-A5DC951E19DB}"/>
              </a:ext>
            </a:extLst>
          </p:cNvPr>
          <p:cNvSpPr/>
          <p:nvPr userDrawn="1"/>
        </p:nvSpPr>
        <p:spPr>
          <a:xfrm rot="5400000">
            <a:off x="-499300" y="388147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013700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0a - End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A7E789ED-76FC-DCC5-9785-5B2AD8D808FF}"/>
              </a:ext>
            </a:extLst>
          </p:cNvPr>
          <p:cNvSpPr txBox="1">
            <a:spLocks noGrp="1"/>
          </p:cNvSpPr>
          <p:nvPr>
            <p:ph type="title" hasCustomPrompt="1"/>
          </p:nvPr>
        </p:nvSpPr>
        <p:spPr>
          <a:xfrm>
            <a:off x="805697" y="1120359"/>
            <a:ext cx="4143011"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8DF35BB0-7ED5-2932-98CC-D9DA5FA05BB9}"/>
              </a:ext>
            </a:extLst>
          </p:cNvPr>
          <p:cNvSpPr>
            <a:spLocks noGrp="1"/>
          </p:cNvSpPr>
          <p:nvPr>
            <p:ph type="body" sz="quarter" idx="12" hasCustomPrompt="1"/>
          </p:nvPr>
        </p:nvSpPr>
        <p:spPr>
          <a:xfrm>
            <a:off x="805697" y="2118542"/>
            <a:ext cx="4143011" cy="1541317"/>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Add body text here</a:t>
            </a:r>
          </a:p>
        </p:txBody>
      </p:sp>
      <p:pic>
        <p:nvPicPr>
          <p:cNvPr id="11" name="Picture 10" descr="A white letter on a black background&#10;&#10;AI-generated content may be incorrect.">
            <a:extLst>
              <a:ext uri="{FF2B5EF4-FFF2-40B4-BE49-F238E27FC236}">
                <a16:creationId xmlns:a16="http://schemas.microsoft.com/office/drawing/2014/main" id="{CA3EAF34-263E-9022-0AE6-E4EA555556A3}"/>
              </a:ext>
            </a:extLst>
          </p:cNvPr>
          <p:cNvPicPr>
            <a:picLocks noChangeAspect="1"/>
          </p:cNvPicPr>
          <p:nvPr userDrawn="1"/>
        </p:nvPicPr>
        <p:blipFill>
          <a:blip r:embed="rId3"/>
          <a:stretch>
            <a:fillRect/>
          </a:stretch>
        </p:blipFill>
        <p:spPr>
          <a:xfrm>
            <a:off x="9343942" y="4999206"/>
            <a:ext cx="2042361" cy="354776"/>
          </a:xfrm>
          <a:prstGeom prst="rect">
            <a:avLst/>
          </a:prstGeom>
        </p:spPr>
      </p:pic>
      <p:pic>
        <p:nvPicPr>
          <p:cNvPr id="2" name="Picture 1">
            <a:extLst>
              <a:ext uri="{FF2B5EF4-FFF2-40B4-BE49-F238E27FC236}">
                <a16:creationId xmlns:a16="http://schemas.microsoft.com/office/drawing/2014/main" id="{70EC6A8E-A32B-B7D7-3B74-954E255BD7C7}"/>
              </a:ext>
            </a:extLst>
          </p:cNvPr>
          <p:cNvPicPr>
            <a:picLocks noChangeAspect="1"/>
          </p:cNvPicPr>
          <p:nvPr userDrawn="1"/>
        </p:nvPicPr>
        <p:blipFill>
          <a:blip r:embed="rId4"/>
          <a:stretch>
            <a:fillRect/>
          </a:stretch>
        </p:blipFill>
        <p:spPr>
          <a:xfrm>
            <a:off x="4039228" y="3929854"/>
            <a:ext cx="304800" cy="304800"/>
          </a:xfrm>
          <a:prstGeom prst="rect">
            <a:avLst/>
          </a:prstGeom>
        </p:spPr>
      </p:pic>
      <p:pic>
        <p:nvPicPr>
          <p:cNvPr id="13" name="Picture 12">
            <a:extLst>
              <a:ext uri="{FF2B5EF4-FFF2-40B4-BE49-F238E27FC236}">
                <a16:creationId xmlns:a16="http://schemas.microsoft.com/office/drawing/2014/main" id="{35F9C8BD-99FA-2D98-5933-5BD4C2059012}"/>
              </a:ext>
            </a:extLst>
          </p:cNvPr>
          <p:cNvPicPr>
            <a:picLocks noChangeAspect="1"/>
          </p:cNvPicPr>
          <p:nvPr userDrawn="1"/>
        </p:nvPicPr>
        <p:blipFill>
          <a:blip r:embed="rId5"/>
          <a:stretch>
            <a:fillRect/>
          </a:stretch>
        </p:blipFill>
        <p:spPr>
          <a:xfrm>
            <a:off x="805697" y="4509153"/>
            <a:ext cx="304800" cy="304800"/>
          </a:xfrm>
          <a:prstGeom prst="rect">
            <a:avLst/>
          </a:prstGeom>
        </p:spPr>
      </p:pic>
      <p:pic>
        <p:nvPicPr>
          <p:cNvPr id="14" name="Picture 13">
            <a:extLst>
              <a:ext uri="{FF2B5EF4-FFF2-40B4-BE49-F238E27FC236}">
                <a16:creationId xmlns:a16="http://schemas.microsoft.com/office/drawing/2014/main" id="{C940FB54-B960-57E3-9B88-C33BE11AB2D1}"/>
              </a:ext>
            </a:extLst>
          </p:cNvPr>
          <p:cNvPicPr>
            <a:picLocks noChangeAspect="1"/>
          </p:cNvPicPr>
          <p:nvPr userDrawn="1"/>
        </p:nvPicPr>
        <p:blipFill>
          <a:blip r:embed="rId6"/>
          <a:stretch>
            <a:fillRect/>
          </a:stretch>
        </p:blipFill>
        <p:spPr>
          <a:xfrm>
            <a:off x="805697" y="3932106"/>
            <a:ext cx="304800" cy="304800"/>
          </a:xfrm>
          <a:prstGeom prst="rect">
            <a:avLst/>
          </a:prstGeom>
        </p:spPr>
      </p:pic>
      <p:sp>
        <p:nvSpPr>
          <p:cNvPr id="15" name="TextBox 14">
            <a:hlinkClick r:id="rId7"/>
            <a:extLst>
              <a:ext uri="{FF2B5EF4-FFF2-40B4-BE49-F238E27FC236}">
                <a16:creationId xmlns:a16="http://schemas.microsoft.com/office/drawing/2014/main" id="{12AD7AAE-72CB-C068-072C-9603ECBE880A}"/>
              </a:ext>
            </a:extLst>
          </p:cNvPr>
          <p:cNvSpPr txBox="1"/>
          <p:nvPr userDrawn="1"/>
        </p:nvSpPr>
        <p:spPr>
          <a:xfrm>
            <a:off x="1110497" y="3930617"/>
            <a:ext cx="3062515" cy="307777"/>
          </a:xfrm>
          <a:prstGeom prst="rect">
            <a:avLst/>
          </a:prstGeom>
          <a:noFill/>
        </p:spPr>
        <p:txBody>
          <a:bodyPr wrap="square" rtlCol="0" anchor="ctr">
            <a:spAutoFit/>
          </a:bodyPr>
          <a:lstStyle/>
          <a:p>
            <a:r>
              <a:rPr lang="en-US" spc="30" baseline="0" err="1">
                <a:solidFill>
                  <a:schemeClr val="bg1"/>
                </a:solidFill>
                <a:latin typeface="Figtree" pitchFamily="2" charset="0"/>
                <a:hlinkClick r:id="rId7">
                  <a:extLst>
                    <a:ext uri="{A12FA001-AC4F-418D-AE19-62706E023703}">
                      <ahyp:hlinkClr xmlns:ahyp="http://schemas.microsoft.com/office/drawing/2018/hyperlinkcolor" val="tx"/>
                    </a:ext>
                  </a:extLst>
                </a:hlinkClick>
              </a:rPr>
              <a:t>info@retailenergycode.co.uk</a:t>
            </a:r>
            <a:endParaRPr lang="en-US" spc="30" baseline="0">
              <a:solidFill>
                <a:schemeClr val="bg1"/>
              </a:solidFill>
              <a:latin typeface="Figtree" pitchFamily="2" charset="0"/>
            </a:endParaRPr>
          </a:p>
        </p:txBody>
      </p:sp>
      <p:sp>
        <p:nvSpPr>
          <p:cNvPr id="16" name="TextBox 15">
            <a:hlinkClick r:id="rId8"/>
            <a:extLst>
              <a:ext uri="{FF2B5EF4-FFF2-40B4-BE49-F238E27FC236}">
                <a16:creationId xmlns:a16="http://schemas.microsoft.com/office/drawing/2014/main" id="{1D45F91B-C52F-DB1B-7641-604E9F17246E}"/>
              </a:ext>
            </a:extLst>
          </p:cNvPr>
          <p:cNvSpPr txBox="1"/>
          <p:nvPr userDrawn="1"/>
        </p:nvSpPr>
        <p:spPr>
          <a:xfrm>
            <a:off x="1110497" y="4488411"/>
            <a:ext cx="3062515" cy="307777"/>
          </a:xfrm>
          <a:prstGeom prst="rect">
            <a:avLst/>
          </a:prstGeom>
          <a:noFill/>
        </p:spPr>
        <p:txBody>
          <a:bodyPr wrap="square" rtlCol="0" anchor="ctr">
            <a:spAutoFit/>
          </a:bodyPr>
          <a:lstStyle/>
          <a:p>
            <a:r>
              <a:rPr lang="en-US" spc="30" baseline="0" err="1">
                <a:solidFill>
                  <a:schemeClr val="bg1"/>
                </a:solidFill>
                <a:latin typeface="Figtree" pitchFamily="2" charset="0"/>
                <a:hlinkClick r:id="rId8">
                  <a:extLst>
                    <a:ext uri="{A12FA001-AC4F-418D-AE19-62706E023703}">
                      <ahyp:hlinkClr xmlns:ahyp="http://schemas.microsoft.com/office/drawing/2018/hyperlinkcolor" val="tx"/>
                    </a:ext>
                  </a:extLst>
                </a:hlinkClick>
              </a:rPr>
              <a:t>retailenergycode.co.uk</a:t>
            </a:r>
            <a:endParaRPr lang="en-US" spc="30" baseline="0">
              <a:solidFill>
                <a:schemeClr val="bg1"/>
              </a:solidFill>
              <a:latin typeface="Figtree" pitchFamily="2" charset="0"/>
            </a:endParaRPr>
          </a:p>
        </p:txBody>
      </p:sp>
      <p:sp>
        <p:nvSpPr>
          <p:cNvPr id="17" name="TextBox 16">
            <a:hlinkClick r:id="rId9"/>
            <a:extLst>
              <a:ext uri="{FF2B5EF4-FFF2-40B4-BE49-F238E27FC236}">
                <a16:creationId xmlns:a16="http://schemas.microsoft.com/office/drawing/2014/main" id="{6D6C6DFD-5966-3FDF-6580-AB314113BC6F}"/>
              </a:ext>
            </a:extLst>
          </p:cNvPr>
          <p:cNvSpPr txBox="1"/>
          <p:nvPr userDrawn="1"/>
        </p:nvSpPr>
        <p:spPr>
          <a:xfrm>
            <a:off x="4344028" y="3926803"/>
            <a:ext cx="3062515" cy="307777"/>
          </a:xfrm>
          <a:prstGeom prst="rect">
            <a:avLst/>
          </a:prstGeom>
          <a:noFill/>
        </p:spPr>
        <p:txBody>
          <a:bodyPr wrap="square" rtlCol="0" anchor="ctr">
            <a:spAutoFit/>
          </a:bodyPr>
          <a:lstStyle/>
          <a:p>
            <a:r>
              <a:rPr lang="en-US" spc="30" baseline="0">
                <a:solidFill>
                  <a:schemeClr val="bg1"/>
                </a:solidFill>
                <a:latin typeface="Figtree" pitchFamily="2" charset="0"/>
                <a:hlinkClick r:id="rId9">
                  <a:extLst>
                    <a:ext uri="{A12FA001-AC4F-418D-AE19-62706E023703}">
                      <ahyp:hlinkClr xmlns:ahyp="http://schemas.microsoft.com/office/drawing/2018/hyperlinkcolor" val="tx"/>
                    </a:ext>
                  </a:extLst>
                </a:hlinkClick>
              </a:rPr>
              <a:t>Follow us on LinkedIn</a:t>
            </a:r>
            <a:endParaRPr lang="en-US" spc="30" baseline="0">
              <a:solidFill>
                <a:schemeClr val="bg1"/>
              </a:solidFill>
              <a:latin typeface="Figtree" pitchFamily="2" charset="0"/>
            </a:endParaRPr>
          </a:p>
        </p:txBody>
      </p:sp>
      <p:sp>
        <p:nvSpPr>
          <p:cNvPr id="18" name="TextBox 17">
            <a:hlinkClick r:id="rId9"/>
            <a:extLst>
              <a:ext uri="{FF2B5EF4-FFF2-40B4-BE49-F238E27FC236}">
                <a16:creationId xmlns:a16="http://schemas.microsoft.com/office/drawing/2014/main" id="{292A670D-A4AB-FEDB-E5EE-CCC5C9E2689B}"/>
              </a:ext>
            </a:extLst>
          </p:cNvPr>
          <p:cNvSpPr txBox="1"/>
          <p:nvPr userDrawn="1"/>
        </p:nvSpPr>
        <p:spPr>
          <a:xfrm>
            <a:off x="805697" y="5950058"/>
            <a:ext cx="10580606" cy="707886"/>
          </a:xfrm>
          <a:prstGeom prst="rect">
            <a:avLst/>
          </a:prstGeom>
          <a:noFill/>
        </p:spPr>
        <p:txBody>
          <a:bodyPr wrap="square" rtlCol="0" anchor="ctr">
            <a:spAutoFit/>
          </a:bodyPr>
          <a:lstStyle/>
          <a:p>
            <a:r>
              <a:rPr lang="en-US" sz="1000" b="0" i="0" u="none" strike="noStrike" cap="none" spc="30" baseline="0">
                <a:solidFill>
                  <a:schemeClr val="bg1">
                    <a:alpha val="40000"/>
                  </a:schemeClr>
                </a:solidFill>
                <a:effectLst/>
                <a:latin typeface="Figtree" pitchFamily="2" charset="0"/>
                <a:ea typeface="Arial"/>
                <a:cs typeface="Arial"/>
                <a:sym typeface="Arial"/>
              </a:rPr>
              <a:t>Retail Energy Code Company ©2026</a:t>
            </a:r>
          </a:p>
          <a:p>
            <a:r>
              <a:rPr lang="en-US" sz="1000" b="0" i="0" u="none" strike="noStrike" cap="none" spc="30" baseline="0">
                <a:solidFill>
                  <a:schemeClr val="bg1">
                    <a:alpha val="40000"/>
                  </a:schemeClr>
                </a:solidFill>
                <a:effectLst/>
                <a:latin typeface="Figtree" pitchFamily="2" charset="0"/>
                <a:ea typeface="Arial"/>
                <a:cs typeface="Arial"/>
                <a:sym typeface="Arial"/>
              </a:rPr>
              <a:t> </a:t>
            </a:r>
          </a:p>
          <a:p>
            <a:r>
              <a:rPr lang="en-US" sz="1000" b="0" i="0" u="none" strike="noStrike" cap="none" spc="30" baseline="0">
                <a:solidFill>
                  <a:schemeClr val="bg1">
                    <a:alpha val="40000"/>
                  </a:schemeClr>
                </a:solidFill>
                <a:effectLst/>
                <a:latin typeface="Figtree" pitchFamily="2" charset="0"/>
                <a:ea typeface="Arial"/>
                <a:cs typeface="Arial"/>
                <a:sym typeface="Arial"/>
              </a:rPr>
              <a:t>This email/document and its contents have been classified as ‘Internal &amp; Partners’ by RECCo. This data should be handled in line with RECCo data handling requirements.</a:t>
            </a:r>
          </a:p>
          <a:p>
            <a:r>
              <a:rPr lang="en-US" sz="1000" b="0" i="0" u="none" strike="noStrike" cap="none" spc="30" baseline="0">
                <a:solidFill>
                  <a:schemeClr val="bg1">
                    <a:alpha val="40000"/>
                  </a:schemeClr>
                </a:solidFill>
                <a:effectLst/>
                <a:latin typeface="Figtree" pitchFamily="2" charset="0"/>
                <a:ea typeface="Arial"/>
                <a:cs typeface="Arial"/>
                <a:sym typeface="Arial"/>
              </a:rPr>
              <a:t>If you have received this data in error, please advise the sender or author and delete the data.</a:t>
            </a:r>
          </a:p>
        </p:txBody>
      </p:sp>
      <p:pic>
        <p:nvPicPr>
          <p:cNvPr id="19" name="Picture 18">
            <a:extLst>
              <a:ext uri="{FF2B5EF4-FFF2-40B4-BE49-F238E27FC236}">
                <a16:creationId xmlns:a16="http://schemas.microsoft.com/office/drawing/2014/main" id="{059A9630-CE18-E9F9-78D3-E3BA546D150A}"/>
              </a:ext>
            </a:extLst>
          </p:cNvPr>
          <p:cNvPicPr>
            <a:picLocks noChangeAspect="1"/>
          </p:cNvPicPr>
          <p:nvPr userDrawn="1"/>
        </p:nvPicPr>
        <p:blipFill>
          <a:blip r:embed="rId4"/>
          <a:stretch>
            <a:fillRect/>
          </a:stretch>
        </p:blipFill>
        <p:spPr>
          <a:xfrm>
            <a:off x="4039228" y="4491462"/>
            <a:ext cx="304800" cy="304800"/>
          </a:xfrm>
          <a:prstGeom prst="rect">
            <a:avLst/>
          </a:prstGeom>
        </p:spPr>
      </p:pic>
      <p:sp>
        <p:nvSpPr>
          <p:cNvPr id="20" name="TextBox 19">
            <a:hlinkClick r:id="rId9"/>
            <a:extLst>
              <a:ext uri="{FF2B5EF4-FFF2-40B4-BE49-F238E27FC236}">
                <a16:creationId xmlns:a16="http://schemas.microsoft.com/office/drawing/2014/main" id="{18A1B29B-8057-29AB-6A28-81344BA17C8A}"/>
              </a:ext>
            </a:extLst>
          </p:cNvPr>
          <p:cNvSpPr txBox="1"/>
          <p:nvPr userDrawn="1"/>
        </p:nvSpPr>
        <p:spPr>
          <a:xfrm>
            <a:off x="4344028" y="4488411"/>
            <a:ext cx="3062515" cy="307777"/>
          </a:xfrm>
          <a:prstGeom prst="rect">
            <a:avLst/>
          </a:prstGeom>
          <a:noFill/>
        </p:spPr>
        <p:txBody>
          <a:bodyPr wrap="square" rtlCol="0" anchor="ctr">
            <a:spAutoFit/>
          </a:bodyPr>
          <a:lstStyle/>
          <a:p>
            <a:r>
              <a:rPr lang="en-US" spc="30" baseline="0">
                <a:solidFill>
                  <a:schemeClr val="bg1"/>
                </a:solidFill>
                <a:latin typeface="Figtree" pitchFamily="2" charset="0"/>
                <a:hlinkClick r:id="rId10">
                  <a:extLst>
                    <a:ext uri="{A12FA001-AC4F-418D-AE19-62706E023703}">
                      <ahyp:hlinkClr xmlns:ahyp="http://schemas.microsoft.com/office/drawing/2018/hyperlinkcolor" val="tx"/>
                    </a:ext>
                  </a:extLst>
                </a:hlinkClick>
              </a:rPr>
              <a:t>Join our Inside </a:t>
            </a:r>
            <a:r>
              <a:rPr lang="en-US" spc="30" baseline="0" err="1">
                <a:solidFill>
                  <a:schemeClr val="bg1"/>
                </a:solidFill>
                <a:latin typeface="Figtree" pitchFamily="2" charset="0"/>
                <a:hlinkClick r:id="rId10">
                  <a:extLst>
                    <a:ext uri="{A12FA001-AC4F-418D-AE19-62706E023703}">
                      <ahyp:hlinkClr xmlns:ahyp="http://schemas.microsoft.com/office/drawing/2018/hyperlinkcolor" val="tx"/>
                    </a:ext>
                  </a:extLst>
                </a:hlinkClick>
              </a:rPr>
              <a:t>RECCo</a:t>
            </a:r>
            <a:r>
              <a:rPr lang="en-US" spc="30" baseline="0">
                <a:solidFill>
                  <a:schemeClr val="bg1"/>
                </a:solidFill>
                <a:latin typeface="Figtree" pitchFamily="2" charset="0"/>
                <a:hlinkClick r:id="rId10">
                  <a:extLst>
                    <a:ext uri="{A12FA001-AC4F-418D-AE19-62706E023703}">
                      <ahyp:hlinkClr xmlns:ahyp="http://schemas.microsoft.com/office/drawing/2018/hyperlinkcolor" val="tx"/>
                    </a:ext>
                  </a:extLst>
                </a:hlinkClick>
              </a:rPr>
              <a:t> Newsletter</a:t>
            </a:r>
            <a:endParaRPr lang="en-US" spc="30" baseline="0">
              <a:solidFill>
                <a:schemeClr val="bg1"/>
              </a:solidFill>
              <a:latin typeface="Figtree" pitchFamily="2" charset="0"/>
            </a:endParaRPr>
          </a:p>
        </p:txBody>
      </p:sp>
    </p:spTree>
    <p:extLst>
      <p:ext uri="{BB962C8B-B14F-4D97-AF65-F5344CB8AC3E}">
        <p14:creationId xmlns:p14="http://schemas.microsoft.com/office/powerpoint/2010/main" val="251726876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6377C-09C7-0747-512B-E454894192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7D33FDA-72AB-200B-5A41-9CEC11163A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9C7B8DB-0AC5-D94D-1C02-1172101D3F66}"/>
              </a:ext>
            </a:extLst>
          </p:cNvPr>
          <p:cNvSpPr>
            <a:spLocks noGrp="1"/>
          </p:cNvSpPr>
          <p:nvPr>
            <p:ph type="dt" sz="half" idx="10"/>
          </p:nvPr>
        </p:nvSpPr>
        <p:spPr/>
        <p:txBody>
          <a:bodyPr/>
          <a:lstStyle/>
          <a:p>
            <a:fld id="{2B604FA6-51F2-4FCB-84BE-AD4229C353CE}" type="datetimeFigureOut">
              <a:rPr lang="en-GB" smtClean="0"/>
              <a:t>09/09/2026</a:t>
            </a:fld>
            <a:endParaRPr lang="en-GB"/>
          </a:p>
        </p:txBody>
      </p:sp>
      <p:sp>
        <p:nvSpPr>
          <p:cNvPr id="5" name="Footer Placeholder 4">
            <a:extLst>
              <a:ext uri="{FF2B5EF4-FFF2-40B4-BE49-F238E27FC236}">
                <a16:creationId xmlns:a16="http://schemas.microsoft.com/office/drawing/2014/main" id="{01C5E16B-E543-A4EF-088C-CC4A1483AD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D1E35B-CFC7-FA9E-5976-5DD9D439B9B9}"/>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407184665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5AB80-F5E7-1C9C-C141-438EE4A9A78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F750CB-44A5-7F6D-704C-CB5BB22F4D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EC4413-986C-2C6E-1EE5-256DE2CA45A6}"/>
              </a:ext>
            </a:extLst>
          </p:cNvPr>
          <p:cNvSpPr>
            <a:spLocks noGrp="1"/>
          </p:cNvSpPr>
          <p:nvPr>
            <p:ph type="dt" sz="half" idx="10"/>
          </p:nvPr>
        </p:nvSpPr>
        <p:spPr/>
        <p:txBody>
          <a:bodyPr/>
          <a:lstStyle/>
          <a:p>
            <a:fld id="{2B604FA6-51F2-4FCB-84BE-AD4229C353CE}" type="datetimeFigureOut">
              <a:rPr lang="en-GB" smtClean="0"/>
              <a:t>09/09/2026</a:t>
            </a:fld>
            <a:endParaRPr lang="en-GB"/>
          </a:p>
        </p:txBody>
      </p:sp>
      <p:sp>
        <p:nvSpPr>
          <p:cNvPr id="5" name="Footer Placeholder 4">
            <a:extLst>
              <a:ext uri="{FF2B5EF4-FFF2-40B4-BE49-F238E27FC236}">
                <a16:creationId xmlns:a16="http://schemas.microsoft.com/office/drawing/2014/main" id="{5991B63C-B9F0-0667-E2C2-5F21231835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FCFCB3-18A2-F6B4-13BD-C9A2A2E7D792}"/>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334275578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C739F-8555-9ACA-78EB-172E8F3C1C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396DA91-C84E-32BB-56DD-4705AEB0029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446FA4-2CA1-43B7-E06F-3DC9C308912E}"/>
              </a:ext>
            </a:extLst>
          </p:cNvPr>
          <p:cNvSpPr>
            <a:spLocks noGrp="1"/>
          </p:cNvSpPr>
          <p:nvPr>
            <p:ph type="dt" sz="half" idx="10"/>
          </p:nvPr>
        </p:nvSpPr>
        <p:spPr/>
        <p:txBody>
          <a:bodyPr/>
          <a:lstStyle/>
          <a:p>
            <a:fld id="{2B604FA6-51F2-4FCB-84BE-AD4229C353CE}" type="datetimeFigureOut">
              <a:rPr lang="en-GB" smtClean="0"/>
              <a:t>09/09/2026</a:t>
            </a:fld>
            <a:endParaRPr lang="en-GB"/>
          </a:p>
        </p:txBody>
      </p:sp>
      <p:sp>
        <p:nvSpPr>
          <p:cNvPr id="5" name="Footer Placeholder 4">
            <a:extLst>
              <a:ext uri="{FF2B5EF4-FFF2-40B4-BE49-F238E27FC236}">
                <a16:creationId xmlns:a16="http://schemas.microsoft.com/office/drawing/2014/main" id="{35750219-915D-61E1-35BB-995C4B6377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216711-0B26-6DC9-05D7-9DEA0638FD37}"/>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118918127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5354B-4CFC-3CF5-AE8A-B34AE23A21C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84E039-A813-06EE-D5C9-182D31F0CE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E6F0F0F-0950-D19E-1782-00B9B2FBC4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8B3B83E-F1E2-7EE0-6294-7EF86BB2FF9F}"/>
              </a:ext>
            </a:extLst>
          </p:cNvPr>
          <p:cNvSpPr>
            <a:spLocks noGrp="1"/>
          </p:cNvSpPr>
          <p:nvPr>
            <p:ph type="dt" sz="half" idx="10"/>
          </p:nvPr>
        </p:nvSpPr>
        <p:spPr/>
        <p:txBody>
          <a:bodyPr/>
          <a:lstStyle/>
          <a:p>
            <a:fld id="{2B604FA6-51F2-4FCB-84BE-AD4229C353CE}" type="datetimeFigureOut">
              <a:rPr lang="en-GB" smtClean="0"/>
              <a:t>09/09/2026</a:t>
            </a:fld>
            <a:endParaRPr lang="en-GB"/>
          </a:p>
        </p:txBody>
      </p:sp>
      <p:sp>
        <p:nvSpPr>
          <p:cNvPr id="6" name="Footer Placeholder 5">
            <a:extLst>
              <a:ext uri="{FF2B5EF4-FFF2-40B4-BE49-F238E27FC236}">
                <a16:creationId xmlns:a16="http://schemas.microsoft.com/office/drawing/2014/main" id="{7D3551C7-F35E-3932-13A7-0526E4AC4C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F7362D-2F78-7AF1-28CD-7C900D9D22D6}"/>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131965023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87DAF-49A2-9548-2466-ED7C752BE97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E3CE532-C104-E336-87A2-4B4E699D5D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A01D06-A4C3-7757-A310-D27423A5EE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BF29E20-D593-678E-8C80-C038D154BC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E3C4C1-E35C-F8CE-BEE0-1075521438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8F90558-DA27-D2E5-FB3C-ECED6E995FF7}"/>
              </a:ext>
            </a:extLst>
          </p:cNvPr>
          <p:cNvSpPr>
            <a:spLocks noGrp="1"/>
          </p:cNvSpPr>
          <p:nvPr>
            <p:ph type="dt" sz="half" idx="10"/>
          </p:nvPr>
        </p:nvSpPr>
        <p:spPr/>
        <p:txBody>
          <a:bodyPr/>
          <a:lstStyle/>
          <a:p>
            <a:fld id="{2B604FA6-51F2-4FCB-84BE-AD4229C353CE}" type="datetimeFigureOut">
              <a:rPr lang="en-GB" smtClean="0"/>
              <a:t>09/09/2026</a:t>
            </a:fld>
            <a:endParaRPr lang="en-GB"/>
          </a:p>
        </p:txBody>
      </p:sp>
      <p:sp>
        <p:nvSpPr>
          <p:cNvPr id="8" name="Footer Placeholder 7">
            <a:extLst>
              <a:ext uri="{FF2B5EF4-FFF2-40B4-BE49-F238E27FC236}">
                <a16:creationId xmlns:a16="http://schemas.microsoft.com/office/drawing/2014/main" id="{079BE524-BF8A-6AE8-B0D9-B0E416F895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422829A-6708-955D-D577-C8E1447D4FAA}"/>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378068188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58ED8-42F4-7315-F6E1-71961F21AC6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482BFC1-6DA9-E911-324C-80B41ADB2A59}"/>
              </a:ext>
            </a:extLst>
          </p:cNvPr>
          <p:cNvSpPr>
            <a:spLocks noGrp="1"/>
          </p:cNvSpPr>
          <p:nvPr>
            <p:ph type="dt" sz="half" idx="10"/>
          </p:nvPr>
        </p:nvSpPr>
        <p:spPr/>
        <p:txBody>
          <a:bodyPr/>
          <a:lstStyle/>
          <a:p>
            <a:fld id="{2B604FA6-51F2-4FCB-84BE-AD4229C353CE}" type="datetimeFigureOut">
              <a:rPr lang="en-GB" smtClean="0"/>
              <a:t>09/09/2026</a:t>
            </a:fld>
            <a:endParaRPr lang="en-GB"/>
          </a:p>
        </p:txBody>
      </p:sp>
      <p:sp>
        <p:nvSpPr>
          <p:cNvPr id="4" name="Footer Placeholder 3">
            <a:extLst>
              <a:ext uri="{FF2B5EF4-FFF2-40B4-BE49-F238E27FC236}">
                <a16:creationId xmlns:a16="http://schemas.microsoft.com/office/drawing/2014/main" id="{DF4FA2B2-8624-5C19-D561-5AB4ED0BE70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D1470CF-35CE-A5AE-0770-AFC59656FB10}"/>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74043075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780CF0-03EA-C9F3-32C3-B224ACE00320}"/>
              </a:ext>
            </a:extLst>
          </p:cNvPr>
          <p:cNvSpPr>
            <a:spLocks noGrp="1"/>
          </p:cNvSpPr>
          <p:nvPr>
            <p:ph type="dt" sz="half" idx="10"/>
          </p:nvPr>
        </p:nvSpPr>
        <p:spPr/>
        <p:txBody>
          <a:bodyPr/>
          <a:lstStyle/>
          <a:p>
            <a:fld id="{2B604FA6-51F2-4FCB-84BE-AD4229C353CE}" type="datetimeFigureOut">
              <a:rPr lang="en-GB" smtClean="0"/>
              <a:t>09/09/2026</a:t>
            </a:fld>
            <a:endParaRPr lang="en-GB"/>
          </a:p>
        </p:txBody>
      </p:sp>
      <p:sp>
        <p:nvSpPr>
          <p:cNvPr id="3" name="Footer Placeholder 2">
            <a:extLst>
              <a:ext uri="{FF2B5EF4-FFF2-40B4-BE49-F238E27FC236}">
                <a16:creationId xmlns:a16="http://schemas.microsoft.com/office/drawing/2014/main" id="{26F53231-87ED-36AC-4A1C-871890DA27F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7622D02-B029-1033-91C3-5C4E03F2726B}"/>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315449709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EA62-A08E-B859-CD8C-5B114D8CB8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3B043D5-9BB8-703F-E569-D8C53DF74E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44EDB59-680E-0E03-4BA6-8EF962ADD6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CC8E33-DE06-C89F-A4AE-A4EB1F19FC3B}"/>
              </a:ext>
            </a:extLst>
          </p:cNvPr>
          <p:cNvSpPr>
            <a:spLocks noGrp="1"/>
          </p:cNvSpPr>
          <p:nvPr>
            <p:ph type="dt" sz="half" idx="10"/>
          </p:nvPr>
        </p:nvSpPr>
        <p:spPr/>
        <p:txBody>
          <a:bodyPr/>
          <a:lstStyle/>
          <a:p>
            <a:fld id="{2B604FA6-51F2-4FCB-84BE-AD4229C353CE}" type="datetimeFigureOut">
              <a:rPr lang="en-GB" smtClean="0"/>
              <a:t>09/09/2026</a:t>
            </a:fld>
            <a:endParaRPr lang="en-GB"/>
          </a:p>
        </p:txBody>
      </p:sp>
      <p:sp>
        <p:nvSpPr>
          <p:cNvPr id="6" name="Footer Placeholder 5">
            <a:extLst>
              <a:ext uri="{FF2B5EF4-FFF2-40B4-BE49-F238E27FC236}">
                <a16:creationId xmlns:a16="http://schemas.microsoft.com/office/drawing/2014/main" id="{7FAC1FF5-C7B0-0FDD-E3E1-D06CD1F1A2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946E58-A7E8-D9FB-D178-E9D5A57AD772}"/>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162061354"/>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3CB8-4D03-167A-CED7-3D9804644E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30487C7-086D-7DB0-9347-D99736AFC6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5D56252-C27D-EE02-B70E-8A7F409F3D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3515A8-E63A-D08F-C5A7-21F785C8362A}"/>
              </a:ext>
            </a:extLst>
          </p:cNvPr>
          <p:cNvSpPr>
            <a:spLocks noGrp="1"/>
          </p:cNvSpPr>
          <p:nvPr>
            <p:ph type="dt" sz="half" idx="10"/>
          </p:nvPr>
        </p:nvSpPr>
        <p:spPr/>
        <p:txBody>
          <a:bodyPr/>
          <a:lstStyle/>
          <a:p>
            <a:fld id="{2B604FA6-51F2-4FCB-84BE-AD4229C353CE}" type="datetimeFigureOut">
              <a:rPr lang="en-GB" smtClean="0"/>
              <a:t>09/09/2026</a:t>
            </a:fld>
            <a:endParaRPr lang="en-GB"/>
          </a:p>
        </p:txBody>
      </p:sp>
      <p:sp>
        <p:nvSpPr>
          <p:cNvPr id="6" name="Footer Placeholder 5">
            <a:extLst>
              <a:ext uri="{FF2B5EF4-FFF2-40B4-BE49-F238E27FC236}">
                <a16:creationId xmlns:a16="http://schemas.microsoft.com/office/drawing/2014/main" id="{53DACAF9-DEA7-BA34-870D-3FC764989F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4B67B2-46C4-FB08-1E1C-4CF5A34AFD9E}"/>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408600994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AF080-1282-563C-31F7-C578A556851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74E65C-974D-354F-3C66-DB0F307D8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383246-9C3F-2033-0F8D-1F852B878D55}"/>
              </a:ext>
            </a:extLst>
          </p:cNvPr>
          <p:cNvSpPr>
            <a:spLocks noGrp="1"/>
          </p:cNvSpPr>
          <p:nvPr>
            <p:ph type="dt" sz="half" idx="10"/>
          </p:nvPr>
        </p:nvSpPr>
        <p:spPr/>
        <p:txBody>
          <a:bodyPr/>
          <a:lstStyle/>
          <a:p>
            <a:fld id="{2B604FA6-51F2-4FCB-84BE-AD4229C353CE}" type="datetimeFigureOut">
              <a:rPr lang="en-GB" smtClean="0"/>
              <a:t>09/09/2026</a:t>
            </a:fld>
            <a:endParaRPr lang="en-GB"/>
          </a:p>
        </p:txBody>
      </p:sp>
      <p:sp>
        <p:nvSpPr>
          <p:cNvPr id="5" name="Footer Placeholder 4">
            <a:extLst>
              <a:ext uri="{FF2B5EF4-FFF2-40B4-BE49-F238E27FC236}">
                <a16:creationId xmlns:a16="http://schemas.microsoft.com/office/drawing/2014/main" id="{4FB7EADD-2A17-A167-29B2-71C38B7E79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BCB38E-F98D-A991-DFB4-4246AFA3537A}"/>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56767424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854C43-4C7E-F661-2D9E-8C56F00302D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D2B5980-5AA4-40A6-65AF-92A35A2F31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0D2BCC-D249-5483-9103-FB95288A0A18}"/>
              </a:ext>
            </a:extLst>
          </p:cNvPr>
          <p:cNvSpPr>
            <a:spLocks noGrp="1"/>
          </p:cNvSpPr>
          <p:nvPr>
            <p:ph type="dt" sz="half" idx="10"/>
          </p:nvPr>
        </p:nvSpPr>
        <p:spPr/>
        <p:txBody>
          <a:bodyPr/>
          <a:lstStyle/>
          <a:p>
            <a:fld id="{2B604FA6-51F2-4FCB-84BE-AD4229C353CE}" type="datetimeFigureOut">
              <a:rPr lang="en-GB" smtClean="0"/>
              <a:t>09/09/2026</a:t>
            </a:fld>
            <a:endParaRPr lang="en-GB"/>
          </a:p>
        </p:txBody>
      </p:sp>
      <p:sp>
        <p:nvSpPr>
          <p:cNvPr id="5" name="Footer Placeholder 4">
            <a:extLst>
              <a:ext uri="{FF2B5EF4-FFF2-40B4-BE49-F238E27FC236}">
                <a16:creationId xmlns:a16="http://schemas.microsoft.com/office/drawing/2014/main" id="{FC6E649C-09BE-B8BA-EE9D-14B72FF213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066D1F-7191-C4AA-1226-C08A7BE2F4B0}"/>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297151084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6" y="2066814"/>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0" cy="654194"/>
          </a:xfrm>
          <a:prstGeom prst="rect">
            <a:avLst/>
          </a:prstGeom>
        </p:spPr>
        <p:txBody>
          <a:bodyPr lIns="0" tIns="0" rIns="0" bIns="0">
            <a:normAutofit/>
          </a:bodyPr>
          <a:lstStyle>
            <a:lvl1pPr algn="l">
              <a:lnSpc>
                <a:spcPts val="1820"/>
              </a:lnSpc>
              <a:defRPr sz="1800" b="0" i="0" spc="30" baseline="0">
                <a:solidFill>
                  <a:schemeClr val="tx2"/>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82B458B1-42FC-1E9A-B25B-0AF167D8F70E}"/>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76828184-A65E-2F59-6832-63E161C510BE}"/>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238212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b - Title page -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097B27A2-C7A9-998D-B927-30047855AD24}"/>
              </a:ext>
            </a:extLst>
          </p:cNvPr>
          <p:cNvSpPr txBox="1">
            <a:spLocks noGrp="1"/>
          </p:cNvSpPr>
          <p:nvPr>
            <p:ph type="title" hasCustomPrompt="1"/>
          </p:nvPr>
        </p:nvSpPr>
        <p:spPr>
          <a:xfrm>
            <a:off x="1001092" y="1644804"/>
            <a:ext cx="5056875" cy="178419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4800" b="1" i="0" u="none" strike="noStrike" cap="none" spc="100" baseline="0">
                <a:solidFill>
                  <a:schemeClr val="tx2"/>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0F972B94-CA6C-F850-C8A5-254666ABBD8E}"/>
              </a:ext>
            </a:extLst>
          </p:cNvPr>
          <p:cNvSpPr>
            <a:spLocks noGrp="1"/>
          </p:cNvSpPr>
          <p:nvPr>
            <p:ph type="body" sz="quarter" idx="11" hasCustomPrompt="1"/>
          </p:nvPr>
        </p:nvSpPr>
        <p:spPr>
          <a:xfrm>
            <a:off x="1001091" y="3805754"/>
            <a:ext cx="5056875" cy="1223446"/>
          </a:xfrm>
          <a:prstGeom prst="rect">
            <a:avLst/>
          </a:prstGeom>
        </p:spPr>
        <p:txBody>
          <a:bodyPr lIns="0" tIns="0" rIns="0" bIns="0"/>
          <a:lstStyle>
            <a:lvl1pPr>
              <a:lnSpc>
                <a:spcPct val="100000"/>
              </a:lnSpc>
              <a:defRPr sz="2400" b="1" i="0" spc="100" baseline="0">
                <a:solidFill>
                  <a:schemeClr val="tx2"/>
                </a:solidFill>
                <a:latin typeface="Figtree SemiBold" pitchFamily="2" charset="0"/>
              </a:defRPr>
            </a:lvl1pPr>
          </a:lstStyle>
          <a:p>
            <a:pPr lvl="0"/>
            <a:r>
              <a:rPr lang="en-US"/>
              <a:t>Add subtitle here</a:t>
            </a:r>
          </a:p>
        </p:txBody>
      </p:sp>
      <p:sp>
        <p:nvSpPr>
          <p:cNvPr id="9" name="Google Shape;272;p38">
            <a:extLst>
              <a:ext uri="{FF2B5EF4-FFF2-40B4-BE49-F238E27FC236}">
                <a16:creationId xmlns:a16="http://schemas.microsoft.com/office/drawing/2014/main" id="{F24611C0-2529-F325-2630-0581DF383E2B}"/>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pic>
        <p:nvPicPr>
          <p:cNvPr id="10" name="Picture 9" descr="A white letter on a black background&#10;&#10;AI-generated content may be incorrect.">
            <a:extLst>
              <a:ext uri="{FF2B5EF4-FFF2-40B4-BE49-F238E27FC236}">
                <a16:creationId xmlns:a16="http://schemas.microsoft.com/office/drawing/2014/main" id="{52ED71B0-986A-5AE6-D7DF-50015CFCBF3B}"/>
              </a:ext>
            </a:extLst>
          </p:cNvPr>
          <p:cNvPicPr>
            <a:picLocks noChangeAspect="1"/>
          </p:cNvPicPr>
          <p:nvPr userDrawn="1"/>
        </p:nvPicPr>
        <p:blipFill>
          <a:blip r:embed="rId3"/>
          <a:stretch>
            <a:fillRect/>
          </a:stretch>
        </p:blipFill>
        <p:spPr>
          <a:xfrm>
            <a:off x="1001091" y="5882690"/>
            <a:ext cx="2042361" cy="354776"/>
          </a:xfrm>
          <a:prstGeom prst="rect">
            <a:avLst/>
          </a:prstGeom>
        </p:spPr>
      </p:pic>
      <p:sp>
        <p:nvSpPr>
          <p:cNvPr id="11" name="Text Placeholder 3">
            <a:extLst>
              <a:ext uri="{FF2B5EF4-FFF2-40B4-BE49-F238E27FC236}">
                <a16:creationId xmlns:a16="http://schemas.microsoft.com/office/drawing/2014/main" id="{CE97E497-DDBB-244C-0E2D-367D02B4E9D4}"/>
              </a:ext>
            </a:extLst>
          </p:cNvPr>
          <p:cNvSpPr>
            <a:spLocks noGrp="1"/>
          </p:cNvSpPr>
          <p:nvPr>
            <p:ph type="body" sz="quarter" idx="12" hasCustomPrompt="1"/>
          </p:nvPr>
        </p:nvSpPr>
        <p:spPr>
          <a:xfrm>
            <a:off x="1001091" y="620534"/>
            <a:ext cx="3347130" cy="654194"/>
          </a:xfrm>
          <a:prstGeom prst="rect">
            <a:avLst/>
          </a:prstGeom>
        </p:spPr>
        <p:txBody>
          <a:bodyPr lIns="0" tIns="0" rIns="0" bIns="0">
            <a:normAutofit/>
          </a:bodyPr>
          <a:lstStyle>
            <a:lvl1pPr algn="l">
              <a:lnSpc>
                <a:spcPts val="1820"/>
              </a:lnSpc>
              <a:defRPr sz="1800" b="0" i="0" spc="30" baseline="0">
                <a:solidFill>
                  <a:schemeClr val="tx2"/>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FB8A996A-B31A-AA1D-FD68-55145454ED5D}"/>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C7A59F56-2F24-797A-1B3B-13550D1A7D5F}"/>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59C12D2-6B45-7918-5246-A10BC8CFF631}"/>
              </a:ext>
            </a:extLst>
          </p:cNvPr>
          <p:cNvSpPr txBox="1"/>
          <p:nvPr userDrawn="1"/>
        </p:nvSpPr>
        <p:spPr>
          <a:xfrm>
            <a:off x="-1799917" y="4155866"/>
            <a:ext cx="1596912" cy="523220"/>
          </a:xfrm>
          <a:prstGeom prst="rect">
            <a:avLst/>
          </a:prstGeom>
          <a:noFill/>
        </p:spPr>
        <p:txBody>
          <a:bodyPr wrap="none" rtlCol="0">
            <a:spAutoFit/>
          </a:bodyPr>
          <a:lstStyle/>
          <a:p>
            <a:r>
              <a:rPr lang="en-US">
                <a:solidFill>
                  <a:srgbClr val="FF0000"/>
                </a:solidFill>
                <a:latin typeface="Figtree" pitchFamily="2" charset="0"/>
              </a:rPr>
              <a:t>Remove subtitle </a:t>
            </a:r>
            <a:br>
              <a:rPr lang="en-US">
                <a:solidFill>
                  <a:srgbClr val="FF0000"/>
                </a:solidFill>
                <a:latin typeface="Figtree" pitchFamily="2" charset="0"/>
              </a:rPr>
            </a:br>
            <a:r>
              <a:rPr lang="en-US">
                <a:solidFill>
                  <a:srgbClr val="FF0000"/>
                </a:solidFill>
                <a:latin typeface="Figtree" pitchFamily="2" charset="0"/>
              </a:rPr>
              <a:t>box if not needed</a:t>
            </a:r>
          </a:p>
        </p:txBody>
      </p:sp>
      <p:sp>
        <p:nvSpPr>
          <p:cNvPr id="5" name="Triangle 4">
            <a:extLst>
              <a:ext uri="{FF2B5EF4-FFF2-40B4-BE49-F238E27FC236}">
                <a16:creationId xmlns:a16="http://schemas.microsoft.com/office/drawing/2014/main" id="{0E48CC4D-D9A4-A8C1-D406-B8872C3B30E6}"/>
              </a:ext>
            </a:extLst>
          </p:cNvPr>
          <p:cNvSpPr/>
          <p:nvPr userDrawn="1"/>
        </p:nvSpPr>
        <p:spPr>
          <a:xfrm rot="5400000">
            <a:off x="-499300" y="435400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62F8EF3-F53F-5D30-4DE9-83B652C1F430}"/>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12" name="Triangle 11">
            <a:extLst>
              <a:ext uri="{FF2B5EF4-FFF2-40B4-BE49-F238E27FC236}">
                <a16:creationId xmlns:a16="http://schemas.microsoft.com/office/drawing/2014/main" id="{9FF31108-BD0D-5449-A9AA-04B50C6335EE}"/>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772349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c - Title page - 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4DE83BC2-AF43-1554-45D5-DFA581185B7C}"/>
              </a:ext>
            </a:extLst>
          </p:cNvPr>
          <p:cNvSpPr txBox="1">
            <a:spLocks noGrp="1"/>
          </p:cNvSpPr>
          <p:nvPr>
            <p:ph type="title" hasCustomPrompt="1"/>
          </p:nvPr>
        </p:nvSpPr>
        <p:spPr>
          <a:xfrm>
            <a:off x="1262977" y="1504950"/>
            <a:ext cx="9666046" cy="38481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chemeClr val="accent1"/>
              </a:buClr>
              <a:buSzPts val="2400"/>
              <a:buFont typeface="Arial"/>
              <a:buNone/>
              <a:defRPr sz="6000" b="1" i="0" u="none" strike="noStrike" cap="none" spc="100" baseline="0">
                <a:solidFill>
                  <a:schemeClr val="tx2"/>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p>
        </p:txBody>
      </p:sp>
      <p:pic>
        <p:nvPicPr>
          <p:cNvPr id="8" name="Picture 7" descr="A white letter on a black background&#10;&#10;AI-generated content may be incorrect.">
            <a:extLst>
              <a:ext uri="{FF2B5EF4-FFF2-40B4-BE49-F238E27FC236}">
                <a16:creationId xmlns:a16="http://schemas.microsoft.com/office/drawing/2014/main" id="{6A10814E-337E-C3D5-1ED3-C7CB440AB69F}"/>
              </a:ext>
            </a:extLst>
          </p:cNvPr>
          <p:cNvPicPr>
            <a:picLocks noChangeAspect="1"/>
          </p:cNvPicPr>
          <p:nvPr userDrawn="1"/>
        </p:nvPicPr>
        <p:blipFill>
          <a:blip r:embed="rId3"/>
          <a:stretch>
            <a:fillRect/>
          </a:stretch>
        </p:blipFill>
        <p:spPr>
          <a:xfrm>
            <a:off x="5074819" y="5852709"/>
            <a:ext cx="2042361" cy="354776"/>
          </a:xfrm>
          <a:prstGeom prst="rect">
            <a:avLst/>
          </a:prstGeom>
        </p:spPr>
      </p:pic>
      <p:sp>
        <p:nvSpPr>
          <p:cNvPr id="9" name="Text Placeholder 3">
            <a:extLst>
              <a:ext uri="{FF2B5EF4-FFF2-40B4-BE49-F238E27FC236}">
                <a16:creationId xmlns:a16="http://schemas.microsoft.com/office/drawing/2014/main" id="{A4BF35BC-6B6B-688D-1A43-981C51B876F4}"/>
              </a:ext>
            </a:extLst>
          </p:cNvPr>
          <p:cNvSpPr>
            <a:spLocks noGrp="1"/>
          </p:cNvSpPr>
          <p:nvPr>
            <p:ph type="body" sz="quarter" idx="12" hasCustomPrompt="1"/>
          </p:nvPr>
        </p:nvSpPr>
        <p:spPr>
          <a:xfrm>
            <a:off x="4422434" y="600927"/>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139DE97D-AC06-39D1-7DA3-B1F288279D7B}"/>
              </a:ext>
            </a:extLst>
          </p:cNvPr>
          <p:cNvSpPr txBox="1"/>
          <p:nvPr userDrawn="1"/>
        </p:nvSpPr>
        <p:spPr>
          <a:xfrm>
            <a:off x="4422434" y="-596905"/>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831A071D-7897-CE4A-39FE-1F113CFE93B2}"/>
              </a:ext>
            </a:extLst>
          </p:cNvPr>
          <p:cNvSpPr/>
          <p:nvPr userDrawn="1"/>
        </p:nvSpPr>
        <p:spPr>
          <a:xfrm rot="10800000">
            <a:off x="5487098" y="-28912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989927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d - Title page - Full imag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3EC5331C-606F-40EB-ABCF-72AF4FC79D52}"/>
              </a:ext>
            </a:extLst>
          </p:cNvPr>
          <p:cNvSpPr>
            <a:spLocks noGrp="1"/>
          </p:cNvSpPr>
          <p:nvPr>
            <p:ph type="pic" sz="quarter" idx="10"/>
          </p:nvPr>
        </p:nvSpPr>
        <p:spPr>
          <a:xfrm>
            <a:off x="0" y="0"/>
            <a:ext cx="12192000" cy="6217920"/>
          </a:xfrm>
          <a:solidFill>
            <a:srgbClr val="2D32C7"/>
          </a:solidFill>
        </p:spPr>
        <p:txBody>
          <a:bodyPr/>
          <a:lstStyle>
            <a:lvl1pPr algn="l">
              <a:defRPr/>
            </a:lvl1pPr>
          </a:lstStyle>
          <a:p>
            <a:r>
              <a:rPr lang="en-US"/>
              <a:t>Click icon to add picture</a:t>
            </a:r>
          </a:p>
        </p:txBody>
      </p:sp>
      <p:sp>
        <p:nvSpPr>
          <p:cNvPr id="9" name="Google Shape;177;p21">
            <a:extLst>
              <a:ext uri="{FF2B5EF4-FFF2-40B4-BE49-F238E27FC236}">
                <a16:creationId xmlns:a16="http://schemas.microsoft.com/office/drawing/2014/main" id="{2899D16C-11AC-A4D8-6E70-3D046782C028}"/>
              </a:ext>
            </a:extLst>
          </p:cNvPr>
          <p:cNvSpPr txBox="1">
            <a:spLocks noGrp="1"/>
          </p:cNvSpPr>
          <p:nvPr>
            <p:ph type="title" hasCustomPrompt="1"/>
          </p:nvPr>
        </p:nvSpPr>
        <p:spPr>
          <a:xfrm>
            <a:off x="908301" y="1504950"/>
            <a:ext cx="5187699" cy="38481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72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a:t>
            </a:r>
            <a:br>
              <a:rPr lang="en-US"/>
            </a:br>
            <a:r>
              <a:rPr lang="en-US"/>
              <a:t>title </a:t>
            </a:r>
            <a:br>
              <a:rPr lang="en-US"/>
            </a:br>
            <a:r>
              <a:rPr lang="en-US"/>
              <a:t>here</a:t>
            </a:r>
            <a:endParaRPr/>
          </a:p>
        </p:txBody>
      </p:sp>
      <p:pic>
        <p:nvPicPr>
          <p:cNvPr id="10" name="Picture 9">
            <a:extLst>
              <a:ext uri="{FF2B5EF4-FFF2-40B4-BE49-F238E27FC236}">
                <a16:creationId xmlns:a16="http://schemas.microsoft.com/office/drawing/2014/main" id="{6A9EE66D-B7F4-F6C8-4DBF-B94D653341D7}"/>
              </a:ext>
            </a:extLst>
          </p:cNvPr>
          <p:cNvPicPr>
            <a:picLocks noChangeAspect="1"/>
          </p:cNvPicPr>
          <p:nvPr userDrawn="1"/>
        </p:nvPicPr>
        <p:blipFill>
          <a:blip r:embed="rId2"/>
          <a:srcRect/>
          <a:stretch/>
        </p:blipFill>
        <p:spPr>
          <a:xfrm>
            <a:off x="908302" y="6426178"/>
            <a:ext cx="1514055" cy="263005"/>
          </a:xfrm>
          <a:prstGeom prst="rect">
            <a:avLst/>
          </a:prstGeom>
        </p:spPr>
      </p:pic>
      <p:sp>
        <p:nvSpPr>
          <p:cNvPr id="2" name="TextBox 1">
            <a:extLst>
              <a:ext uri="{FF2B5EF4-FFF2-40B4-BE49-F238E27FC236}">
                <a16:creationId xmlns:a16="http://schemas.microsoft.com/office/drawing/2014/main" id="{C196F9AE-6CB3-5D40-FCED-892CAFE9DD83}"/>
              </a:ext>
            </a:extLst>
          </p:cNvPr>
          <p:cNvSpPr txBox="1"/>
          <p:nvPr userDrawn="1"/>
        </p:nvSpPr>
        <p:spPr>
          <a:xfrm>
            <a:off x="5414975" y="-888958"/>
            <a:ext cx="288732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Background</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83FBD3D4-E1D9-74FD-4651-2F8D4899F64B}"/>
              </a:ext>
            </a:extLst>
          </p:cNvPr>
          <p:cNvSpPr/>
          <p:nvPr userDrawn="1"/>
        </p:nvSpPr>
        <p:spPr>
          <a:xfrm rot="10800000">
            <a:off x="6498876" y="-33519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870422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a - Intro / Housekeeping">
    <p:spTree>
      <p:nvGrpSpPr>
        <p:cNvPr id="1" name=""/>
        <p:cNvGrpSpPr/>
        <p:nvPr/>
      </p:nvGrpSpPr>
      <p:grpSpPr>
        <a:xfrm>
          <a:off x="0" y="0"/>
          <a:ext cx="0" cy="0"/>
          <a:chOff x="0" y="0"/>
          <a:chExt cx="0" cy="0"/>
        </a:xfrm>
      </p:grpSpPr>
      <p:sp>
        <p:nvSpPr>
          <p:cNvPr id="10" name="Google Shape;268;p37">
            <a:extLst>
              <a:ext uri="{FF2B5EF4-FFF2-40B4-BE49-F238E27FC236}">
                <a16:creationId xmlns:a16="http://schemas.microsoft.com/office/drawing/2014/main" id="{5215F381-9444-AF60-3658-B07257FA0255}"/>
              </a:ext>
            </a:extLst>
          </p:cNvPr>
          <p:cNvSpPr txBox="1">
            <a:spLocks noGrp="1"/>
          </p:cNvSpPr>
          <p:nvPr>
            <p:ph type="title" hasCustomPrompt="1"/>
          </p:nvPr>
        </p:nvSpPr>
        <p:spPr>
          <a:xfrm>
            <a:off x="828000" y="596348"/>
            <a:ext cx="2635048"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Google Shape;272;p38">
            <a:extLst>
              <a:ext uri="{FF2B5EF4-FFF2-40B4-BE49-F238E27FC236}">
                <a16:creationId xmlns:a16="http://schemas.microsoft.com/office/drawing/2014/main" id="{051A78A9-5192-AEB8-9356-9E34347F363D}"/>
              </a:ext>
            </a:extLst>
          </p:cNvPr>
          <p:cNvSpPr>
            <a:spLocks noGrp="1"/>
          </p:cNvSpPr>
          <p:nvPr>
            <p:ph type="pic" idx="2"/>
          </p:nvPr>
        </p:nvSpPr>
        <p:spPr>
          <a:xfrm>
            <a:off x="4319081" y="0"/>
            <a:ext cx="7872919" cy="6858000"/>
          </a:xfrm>
          <a:prstGeom prst="rect">
            <a:avLst/>
          </a:prstGeom>
          <a:solidFill>
            <a:srgbClr val="4D38F5"/>
          </a:solidFill>
          <a:ln>
            <a:noFill/>
          </a:ln>
        </p:spPr>
        <p:txBody>
          <a:bodyPr/>
          <a:lstStyle>
            <a:lvl1pPr algn="ctr">
              <a:defRPr>
                <a:solidFill>
                  <a:schemeClr val="bg1"/>
                </a:solidFill>
              </a:defRPr>
            </a:lvl1pPr>
          </a:lstStyle>
          <a:p>
            <a:endParaRPr lang="en-US"/>
          </a:p>
          <a:p>
            <a:endParaRPr lang="en-US"/>
          </a:p>
          <a:p>
            <a:r>
              <a:rPr lang="en-US"/>
              <a:t>Click icon to add picture</a:t>
            </a:r>
          </a:p>
        </p:txBody>
      </p:sp>
      <p:sp>
        <p:nvSpPr>
          <p:cNvPr id="12" name="Text Placeholder 3">
            <a:extLst>
              <a:ext uri="{FF2B5EF4-FFF2-40B4-BE49-F238E27FC236}">
                <a16:creationId xmlns:a16="http://schemas.microsoft.com/office/drawing/2014/main" id="{F2D489BC-2F86-55E4-91BB-9E7B8768BF47}"/>
              </a:ext>
            </a:extLst>
          </p:cNvPr>
          <p:cNvSpPr>
            <a:spLocks noGrp="1"/>
          </p:cNvSpPr>
          <p:nvPr>
            <p:ph type="body" sz="quarter" idx="11" hasCustomPrompt="1"/>
          </p:nvPr>
        </p:nvSpPr>
        <p:spPr>
          <a:xfrm>
            <a:off x="828000" y="2253698"/>
            <a:ext cx="2635048" cy="4007954"/>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10FDA709-9EC7-E8B2-93B5-2238D7C3D539}"/>
              </a:ext>
            </a:extLst>
          </p:cNvPr>
          <p:cNvSpPr txBox="1"/>
          <p:nvPr userDrawn="1"/>
        </p:nvSpPr>
        <p:spPr>
          <a:xfrm>
            <a:off x="6816369" y="-812349"/>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Large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CACEE85D-6321-E22D-99A4-22A8B4454ECD}"/>
              </a:ext>
            </a:extLst>
          </p:cNvPr>
          <p:cNvSpPr/>
          <p:nvPr userDrawn="1"/>
        </p:nvSpPr>
        <p:spPr>
          <a:xfrm rot="10800000">
            <a:off x="8054960" y="-27485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984812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3a - Headshots page - 2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910906C-0DE0-8814-96B1-CBEEAE2D7BB5}"/>
              </a:ext>
            </a:extLst>
          </p:cNvPr>
          <p:cNvSpPr>
            <a:spLocks noGrp="1"/>
          </p:cNvSpPr>
          <p:nvPr>
            <p:ph type="pic" sz="quarter" idx="10"/>
          </p:nvPr>
        </p:nvSpPr>
        <p:spPr>
          <a:xfrm>
            <a:off x="3378657"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7" name="Text Placeholder 3">
            <a:extLst>
              <a:ext uri="{FF2B5EF4-FFF2-40B4-BE49-F238E27FC236}">
                <a16:creationId xmlns:a16="http://schemas.microsoft.com/office/drawing/2014/main" id="{6AEE93AF-097F-F672-2F91-91457C5CF22D}"/>
              </a:ext>
            </a:extLst>
          </p:cNvPr>
          <p:cNvSpPr>
            <a:spLocks noGrp="1"/>
          </p:cNvSpPr>
          <p:nvPr>
            <p:ph type="body" sz="quarter" idx="11" hasCustomPrompt="1"/>
          </p:nvPr>
        </p:nvSpPr>
        <p:spPr>
          <a:xfrm>
            <a:off x="2522654" y="4097544"/>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1 here</a:t>
            </a:r>
          </a:p>
        </p:txBody>
      </p:sp>
      <p:sp>
        <p:nvSpPr>
          <p:cNvPr id="8" name="Text Placeholder 3">
            <a:extLst>
              <a:ext uri="{FF2B5EF4-FFF2-40B4-BE49-F238E27FC236}">
                <a16:creationId xmlns:a16="http://schemas.microsoft.com/office/drawing/2014/main" id="{78D0E1F9-2DC3-5ECD-E23C-29AD6C5E4DA2}"/>
              </a:ext>
            </a:extLst>
          </p:cNvPr>
          <p:cNvSpPr>
            <a:spLocks noGrp="1"/>
          </p:cNvSpPr>
          <p:nvPr>
            <p:ph type="body" sz="quarter" idx="12" hasCustomPrompt="1"/>
          </p:nvPr>
        </p:nvSpPr>
        <p:spPr>
          <a:xfrm>
            <a:off x="2522654" y="4534354"/>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1 here</a:t>
            </a:r>
          </a:p>
        </p:txBody>
      </p:sp>
      <p:sp>
        <p:nvSpPr>
          <p:cNvPr id="9" name="Picture Placeholder 3">
            <a:extLst>
              <a:ext uri="{FF2B5EF4-FFF2-40B4-BE49-F238E27FC236}">
                <a16:creationId xmlns:a16="http://schemas.microsoft.com/office/drawing/2014/main" id="{804D6CA1-9087-AD2C-CA26-6F1B70EDAADB}"/>
              </a:ext>
            </a:extLst>
          </p:cNvPr>
          <p:cNvSpPr>
            <a:spLocks noGrp="1"/>
          </p:cNvSpPr>
          <p:nvPr>
            <p:ph type="pic" sz="quarter" idx="13"/>
          </p:nvPr>
        </p:nvSpPr>
        <p:spPr>
          <a:xfrm>
            <a:off x="7094875"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10" name="Text Placeholder 3">
            <a:extLst>
              <a:ext uri="{FF2B5EF4-FFF2-40B4-BE49-F238E27FC236}">
                <a16:creationId xmlns:a16="http://schemas.microsoft.com/office/drawing/2014/main" id="{08779FD9-00B5-AE83-F7D8-6E14B78D2A14}"/>
              </a:ext>
            </a:extLst>
          </p:cNvPr>
          <p:cNvSpPr>
            <a:spLocks noGrp="1"/>
          </p:cNvSpPr>
          <p:nvPr>
            <p:ph type="body" sz="quarter" idx="14" hasCustomPrompt="1"/>
          </p:nvPr>
        </p:nvSpPr>
        <p:spPr>
          <a:xfrm>
            <a:off x="6238872" y="4097544"/>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2 here</a:t>
            </a:r>
          </a:p>
        </p:txBody>
      </p:sp>
      <p:sp>
        <p:nvSpPr>
          <p:cNvPr id="11" name="Text Placeholder 3">
            <a:extLst>
              <a:ext uri="{FF2B5EF4-FFF2-40B4-BE49-F238E27FC236}">
                <a16:creationId xmlns:a16="http://schemas.microsoft.com/office/drawing/2014/main" id="{D8F59AE9-47D7-2ABD-958E-B7CCF59C442F}"/>
              </a:ext>
            </a:extLst>
          </p:cNvPr>
          <p:cNvSpPr>
            <a:spLocks noGrp="1"/>
          </p:cNvSpPr>
          <p:nvPr>
            <p:ph type="body" sz="quarter" idx="15" hasCustomPrompt="1"/>
          </p:nvPr>
        </p:nvSpPr>
        <p:spPr>
          <a:xfrm>
            <a:off x="6238872" y="4534354"/>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2 here</a:t>
            </a:r>
          </a:p>
        </p:txBody>
      </p:sp>
      <p:sp>
        <p:nvSpPr>
          <p:cNvPr id="12" name="Google Shape;268;p37">
            <a:extLst>
              <a:ext uri="{FF2B5EF4-FFF2-40B4-BE49-F238E27FC236}">
                <a16:creationId xmlns:a16="http://schemas.microsoft.com/office/drawing/2014/main" id="{E0606C7A-0CDA-5FE6-1334-4EE5F0A54DD5}"/>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2A187BE3-6861-8E29-F0E5-9A95F2A823FA}"/>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6FD9C18A-4B84-71B0-40D8-CA7438320B79}"/>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FB53ACE-348B-9127-F523-3E249DA78AFD}"/>
              </a:ext>
            </a:extLst>
          </p:cNvPr>
          <p:cNvSpPr txBox="1"/>
          <p:nvPr userDrawn="1"/>
        </p:nvSpPr>
        <p:spPr>
          <a:xfrm>
            <a:off x="-2180378" y="2474893"/>
            <a:ext cx="1895071"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Light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5" name="Triangle 4">
            <a:extLst>
              <a:ext uri="{FF2B5EF4-FFF2-40B4-BE49-F238E27FC236}">
                <a16:creationId xmlns:a16="http://schemas.microsoft.com/office/drawing/2014/main" id="{154E9D33-C747-A6C1-FB0E-2C3A923D69F3}"/>
              </a:ext>
            </a:extLst>
          </p:cNvPr>
          <p:cNvSpPr/>
          <p:nvPr userDrawn="1"/>
        </p:nvSpPr>
        <p:spPr>
          <a:xfrm rot="5400000">
            <a:off x="-565560" y="2883483"/>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546515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b - Headshots page - 3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4A24C95A-96C0-7F6B-7CF3-3AE8607F7BE2}"/>
              </a:ext>
            </a:extLst>
          </p:cNvPr>
          <p:cNvSpPr>
            <a:spLocks noGrp="1"/>
          </p:cNvSpPr>
          <p:nvPr>
            <p:ph type="pic" sz="quarter" idx="10"/>
          </p:nvPr>
        </p:nvSpPr>
        <p:spPr>
          <a:xfrm>
            <a:off x="5278437"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6" name="Text Placeholder 3">
            <a:extLst>
              <a:ext uri="{FF2B5EF4-FFF2-40B4-BE49-F238E27FC236}">
                <a16:creationId xmlns:a16="http://schemas.microsoft.com/office/drawing/2014/main" id="{73D2B8D0-1BA3-0833-1405-09906DC67370}"/>
              </a:ext>
            </a:extLst>
          </p:cNvPr>
          <p:cNvSpPr>
            <a:spLocks noGrp="1"/>
          </p:cNvSpPr>
          <p:nvPr>
            <p:ph type="body" sz="quarter" idx="11" hasCustomPrompt="1"/>
          </p:nvPr>
        </p:nvSpPr>
        <p:spPr>
          <a:xfrm>
            <a:off x="4422434" y="4052415"/>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2 here</a:t>
            </a:r>
          </a:p>
        </p:txBody>
      </p:sp>
      <p:sp>
        <p:nvSpPr>
          <p:cNvPr id="7" name="Text Placeholder 3">
            <a:extLst>
              <a:ext uri="{FF2B5EF4-FFF2-40B4-BE49-F238E27FC236}">
                <a16:creationId xmlns:a16="http://schemas.microsoft.com/office/drawing/2014/main" id="{7A366F1A-388F-D906-2B42-4B3674C9B353}"/>
              </a:ext>
            </a:extLst>
          </p:cNvPr>
          <p:cNvSpPr>
            <a:spLocks noGrp="1"/>
          </p:cNvSpPr>
          <p:nvPr>
            <p:ph type="body" sz="quarter" idx="12" hasCustomPrompt="1"/>
          </p:nvPr>
        </p:nvSpPr>
        <p:spPr>
          <a:xfrm>
            <a:off x="4422434" y="4489225"/>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2 here</a:t>
            </a:r>
          </a:p>
        </p:txBody>
      </p:sp>
      <p:sp>
        <p:nvSpPr>
          <p:cNvPr id="8" name="Picture Placeholder 3">
            <a:extLst>
              <a:ext uri="{FF2B5EF4-FFF2-40B4-BE49-F238E27FC236}">
                <a16:creationId xmlns:a16="http://schemas.microsoft.com/office/drawing/2014/main" id="{0367786F-6E47-4959-4DA1-9ABED6D3A1FB}"/>
              </a:ext>
            </a:extLst>
          </p:cNvPr>
          <p:cNvSpPr>
            <a:spLocks noGrp="1"/>
          </p:cNvSpPr>
          <p:nvPr>
            <p:ph type="pic" sz="quarter" idx="13"/>
          </p:nvPr>
        </p:nvSpPr>
        <p:spPr>
          <a:xfrm>
            <a:off x="8994655"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9" name="Text Placeholder 3">
            <a:extLst>
              <a:ext uri="{FF2B5EF4-FFF2-40B4-BE49-F238E27FC236}">
                <a16:creationId xmlns:a16="http://schemas.microsoft.com/office/drawing/2014/main" id="{CE6BB19F-3EAD-37C6-99E9-FE43CFE0A01A}"/>
              </a:ext>
            </a:extLst>
          </p:cNvPr>
          <p:cNvSpPr>
            <a:spLocks noGrp="1"/>
          </p:cNvSpPr>
          <p:nvPr>
            <p:ph type="body" sz="quarter" idx="14" hasCustomPrompt="1"/>
          </p:nvPr>
        </p:nvSpPr>
        <p:spPr>
          <a:xfrm>
            <a:off x="8138652" y="4052415"/>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3 here</a:t>
            </a:r>
          </a:p>
        </p:txBody>
      </p:sp>
      <p:sp>
        <p:nvSpPr>
          <p:cNvPr id="10" name="Text Placeholder 3">
            <a:extLst>
              <a:ext uri="{FF2B5EF4-FFF2-40B4-BE49-F238E27FC236}">
                <a16:creationId xmlns:a16="http://schemas.microsoft.com/office/drawing/2014/main" id="{D6362A01-4F7E-12C1-06A5-57C365F7EE93}"/>
              </a:ext>
            </a:extLst>
          </p:cNvPr>
          <p:cNvSpPr>
            <a:spLocks noGrp="1"/>
          </p:cNvSpPr>
          <p:nvPr>
            <p:ph type="body" sz="quarter" idx="15" hasCustomPrompt="1"/>
          </p:nvPr>
        </p:nvSpPr>
        <p:spPr>
          <a:xfrm>
            <a:off x="8138652" y="4489225"/>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3 here</a:t>
            </a:r>
          </a:p>
        </p:txBody>
      </p:sp>
      <p:sp>
        <p:nvSpPr>
          <p:cNvPr id="11" name="Picture Placeholder 3">
            <a:extLst>
              <a:ext uri="{FF2B5EF4-FFF2-40B4-BE49-F238E27FC236}">
                <a16:creationId xmlns:a16="http://schemas.microsoft.com/office/drawing/2014/main" id="{4C2F2DBA-8F7D-0796-66C4-91E6D5F26D8A}"/>
              </a:ext>
            </a:extLst>
          </p:cNvPr>
          <p:cNvSpPr>
            <a:spLocks noGrp="1"/>
          </p:cNvSpPr>
          <p:nvPr>
            <p:ph type="pic" sz="quarter" idx="16"/>
          </p:nvPr>
        </p:nvSpPr>
        <p:spPr>
          <a:xfrm>
            <a:off x="1562219"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tx2"/>
                </a:solidFill>
                <a:latin typeface="Figtree" pitchFamily="2" charset="0"/>
              </a:defRPr>
            </a:lvl1pPr>
          </a:lstStyle>
          <a:p>
            <a:r>
              <a:rPr lang="en-US"/>
              <a:t>Click icon to add picture</a:t>
            </a:r>
          </a:p>
        </p:txBody>
      </p:sp>
      <p:sp>
        <p:nvSpPr>
          <p:cNvPr id="12" name="Text Placeholder 3">
            <a:extLst>
              <a:ext uri="{FF2B5EF4-FFF2-40B4-BE49-F238E27FC236}">
                <a16:creationId xmlns:a16="http://schemas.microsoft.com/office/drawing/2014/main" id="{ED7A1417-5F4C-AAE0-EC86-1A0F054592D8}"/>
              </a:ext>
            </a:extLst>
          </p:cNvPr>
          <p:cNvSpPr>
            <a:spLocks noGrp="1"/>
          </p:cNvSpPr>
          <p:nvPr>
            <p:ph type="body" sz="quarter" idx="17" hasCustomPrompt="1"/>
          </p:nvPr>
        </p:nvSpPr>
        <p:spPr>
          <a:xfrm>
            <a:off x="706216" y="4052415"/>
            <a:ext cx="3347130" cy="358310"/>
          </a:xfrm>
          <a:prstGeom prst="rect">
            <a:avLst/>
          </a:prstGeom>
        </p:spPr>
        <p:txBody>
          <a:bodyPr lIns="0" tIns="0" rIns="0" bIns="0"/>
          <a:lstStyle>
            <a:lvl1pPr algn="ctr">
              <a:defRPr sz="2400" b="1" i="0" spc="100" baseline="0">
                <a:solidFill>
                  <a:schemeClr val="tx2"/>
                </a:solidFill>
                <a:latin typeface="Figtree" pitchFamily="2" charset="0"/>
              </a:defRPr>
            </a:lvl1pPr>
          </a:lstStyle>
          <a:p>
            <a:pPr lvl="0"/>
            <a:r>
              <a:rPr lang="en-US"/>
              <a:t>Add name 1 here</a:t>
            </a:r>
          </a:p>
        </p:txBody>
      </p:sp>
      <p:sp>
        <p:nvSpPr>
          <p:cNvPr id="13" name="Text Placeholder 3">
            <a:extLst>
              <a:ext uri="{FF2B5EF4-FFF2-40B4-BE49-F238E27FC236}">
                <a16:creationId xmlns:a16="http://schemas.microsoft.com/office/drawing/2014/main" id="{D67C252F-D0DF-346F-5949-779902953EF4}"/>
              </a:ext>
            </a:extLst>
          </p:cNvPr>
          <p:cNvSpPr>
            <a:spLocks noGrp="1"/>
          </p:cNvSpPr>
          <p:nvPr>
            <p:ph type="body" sz="quarter" idx="18" hasCustomPrompt="1"/>
          </p:nvPr>
        </p:nvSpPr>
        <p:spPr>
          <a:xfrm>
            <a:off x="706216" y="4489225"/>
            <a:ext cx="3347130" cy="654194"/>
          </a:xfrm>
          <a:prstGeom prst="rect">
            <a:avLst/>
          </a:prstGeom>
        </p:spPr>
        <p:txBody>
          <a:bodyPr lIns="0" tIns="0" rIns="0" bIns="0">
            <a:normAutofit/>
          </a:bodyPr>
          <a:lstStyle>
            <a:lvl1pPr algn="ctr">
              <a:lnSpc>
                <a:spcPts val="1820"/>
              </a:lnSpc>
              <a:defRPr sz="1800" b="0" i="0" spc="30" baseline="0">
                <a:solidFill>
                  <a:schemeClr val="tx2"/>
                </a:solidFill>
                <a:latin typeface="Figtree" pitchFamily="2" charset="0"/>
              </a:defRPr>
            </a:lvl1pPr>
          </a:lstStyle>
          <a:p>
            <a:pPr lvl="0"/>
            <a:r>
              <a:rPr lang="en-US"/>
              <a:t>Add job title 1 here</a:t>
            </a:r>
          </a:p>
        </p:txBody>
      </p:sp>
      <p:sp>
        <p:nvSpPr>
          <p:cNvPr id="14" name="Google Shape;268;p37">
            <a:extLst>
              <a:ext uri="{FF2B5EF4-FFF2-40B4-BE49-F238E27FC236}">
                <a16:creationId xmlns:a16="http://schemas.microsoft.com/office/drawing/2014/main" id="{8F123AD8-29E4-175E-884C-569524EAB097}"/>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30388D5F-0CC2-B128-B03E-80492E59C1F8}"/>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14451C85-7707-7A6F-5391-7F4767A804DA}"/>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87F01A5-AE37-BF54-2D5D-EC2207FEBFA9}"/>
              </a:ext>
            </a:extLst>
          </p:cNvPr>
          <p:cNvSpPr txBox="1"/>
          <p:nvPr userDrawn="1"/>
        </p:nvSpPr>
        <p:spPr>
          <a:xfrm>
            <a:off x="-2117564" y="2474896"/>
            <a:ext cx="1895071"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Light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5" name="Triangle 14">
            <a:extLst>
              <a:ext uri="{FF2B5EF4-FFF2-40B4-BE49-F238E27FC236}">
                <a16:creationId xmlns:a16="http://schemas.microsoft.com/office/drawing/2014/main" id="{BA07F509-00AD-E0AF-E779-B116484C7C8F}"/>
              </a:ext>
            </a:extLst>
          </p:cNvPr>
          <p:cNvSpPr/>
          <p:nvPr userDrawn="1"/>
        </p:nvSpPr>
        <p:spPr>
          <a:xfrm rot="5400000">
            <a:off x="-502746" y="2883486"/>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007466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0"/>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7999" y="2930012"/>
            <a:ext cx="5268001" cy="3331640"/>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AA854C81-C3E7-1B12-9AC5-FD61003E5736}"/>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AB8736C2-50D2-EE1F-A8AF-8EFA2BB4BDB0}"/>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688431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EE14A287-7DED-B263-F205-40ED0CCBA6B2}"/>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5BC07E06-F78E-E693-2D3E-3632EF881EB6}"/>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367191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tx2"/>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312362352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5b - 2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1D6EB280-AF37-B708-9986-87BDEDD90ABC}"/>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Box 7">
            <a:extLst>
              <a:ext uri="{FF2B5EF4-FFF2-40B4-BE49-F238E27FC236}">
                <a16:creationId xmlns:a16="http://schemas.microsoft.com/office/drawing/2014/main" id="{8EA3E142-7FC0-E609-6364-DCC178456C31}"/>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9" name="Picture Placeholder 11">
            <a:extLst>
              <a:ext uri="{FF2B5EF4-FFF2-40B4-BE49-F238E27FC236}">
                <a16:creationId xmlns:a16="http://schemas.microsoft.com/office/drawing/2014/main" id="{FDFB280F-D93D-A1C3-609D-50299760B657}"/>
              </a:ext>
            </a:extLst>
          </p:cNvPr>
          <p:cNvSpPr>
            <a:spLocks noGrp="1"/>
          </p:cNvSpPr>
          <p:nvPr>
            <p:ph type="pic" sz="quarter" idx="16" hasCustomPrompt="1"/>
          </p:nvPr>
        </p:nvSpPr>
        <p:spPr>
          <a:xfrm>
            <a:off x="828001" y="2251076"/>
            <a:ext cx="448350" cy="358310"/>
          </a:xfrm>
          <a:prstGeom prst="rect">
            <a:avLst/>
          </a:prstGeom>
        </p:spPr>
        <p:txBody>
          <a:bodyPr/>
          <a:lstStyle>
            <a:lvl1pPr>
              <a:defRPr sz="1100">
                <a:solidFill>
                  <a:schemeClr val="tx2"/>
                </a:solidFill>
                <a:latin typeface="Outfit" pitchFamily="2" charset="0"/>
              </a:defRPr>
            </a:lvl1pPr>
          </a:lstStyle>
          <a:p>
            <a:r>
              <a:rPr lang="en-US"/>
              <a:t>Icon</a:t>
            </a:r>
          </a:p>
        </p:txBody>
      </p:sp>
      <p:sp>
        <p:nvSpPr>
          <p:cNvPr id="10" name="Picture Placeholder 11">
            <a:extLst>
              <a:ext uri="{FF2B5EF4-FFF2-40B4-BE49-F238E27FC236}">
                <a16:creationId xmlns:a16="http://schemas.microsoft.com/office/drawing/2014/main" id="{9B4C6244-66A5-1CBB-020B-E28B6269904F}"/>
              </a:ext>
            </a:extLst>
          </p:cNvPr>
          <p:cNvSpPr>
            <a:spLocks noGrp="1"/>
          </p:cNvSpPr>
          <p:nvPr>
            <p:ph type="pic" sz="quarter" idx="17" hasCustomPrompt="1"/>
          </p:nvPr>
        </p:nvSpPr>
        <p:spPr>
          <a:xfrm>
            <a:off x="6370692" y="2251076"/>
            <a:ext cx="448350" cy="358310"/>
          </a:xfrm>
          <a:prstGeom prst="rect">
            <a:avLst/>
          </a:prstGeom>
        </p:spPr>
        <p:txBody>
          <a:bodyPr/>
          <a:lstStyle>
            <a:lvl1pPr>
              <a:defRPr sz="1100">
                <a:solidFill>
                  <a:schemeClr val="tx2"/>
                </a:solidFill>
                <a:latin typeface="Outfit" pitchFamily="2" charset="0"/>
              </a:defRPr>
            </a:lvl1pPr>
          </a:lstStyle>
          <a:p>
            <a:r>
              <a:rPr lang="en-US"/>
              <a:t>Icon</a:t>
            </a:r>
          </a:p>
        </p:txBody>
      </p:sp>
      <p:sp>
        <p:nvSpPr>
          <p:cNvPr id="11" name="Text Placeholder 3">
            <a:extLst>
              <a:ext uri="{FF2B5EF4-FFF2-40B4-BE49-F238E27FC236}">
                <a16:creationId xmlns:a16="http://schemas.microsoft.com/office/drawing/2014/main" id="{7C9926CA-0870-67CB-0179-0488E61804F4}"/>
              </a:ext>
            </a:extLst>
          </p:cNvPr>
          <p:cNvSpPr>
            <a:spLocks noGrp="1"/>
          </p:cNvSpPr>
          <p:nvPr>
            <p:ph type="body" sz="quarter" idx="18" hasCustomPrompt="1"/>
          </p:nvPr>
        </p:nvSpPr>
        <p:spPr>
          <a:xfrm>
            <a:off x="1474769" y="2251076"/>
            <a:ext cx="4346539"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12" name="Text Placeholder 3">
            <a:extLst>
              <a:ext uri="{FF2B5EF4-FFF2-40B4-BE49-F238E27FC236}">
                <a16:creationId xmlns:a16="http://schemas.microsoft.com/office/drawing/2014/main" id="{1C47B419-9C1F-196A-4069-FC585623AE62}"/>
              </a:ext>
            </a:extLst>
          </p:cNvPr>
          <p:cNvSpPr>
            <a:spLocks noGrp="1"/>
          </p:cNvSpPr>
          <p:nvPr>
            <p:ph type="body" sz="quarter" idx="19" hasCustomPrompt="1"/>
          </p:nvPr>
        </p:nvSpPr>
        <p:spPr>
          <a:xfrm>
            <a:off x="6997061" y="2252173"/>
            <a:ext cx="4346539"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2 here</a:t>
            </a:r>
          </a:p>
        </p:txBody>
      </p:sp>
      <p:sp>
        <p:nvSpPr>
          <p:cNvPr id="13" name="Text Placeholder 3">
            <a:extLst>
              <a:ext uri="{FF2B5EF4-FFF2-40B4-BE49-F238E27FC236}">
                <a16:creationId xmlns:a16="http://schemas.microsoft.com/office/drawing/2014/main" id="{AC2ABAF8-99CA-9095-3B9D-1BFD8B082C97}"/>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4" name="Text Placeholder 3">
            <a:extLst>
              <a:ext uri="{FF2B5EF4-FFF2-40B4-BE49-F238E27FC236}">
                <a16:creationId xmlns:a16="http://schemas.microsoft.com/office/drawing/2014/main" id="{69154D34-3CE5-2E61-6B17-B2234408B630}"/>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2" name="TextBox 1">
            <a:extLst>
              <a:ext uri="{FF2B5EF4-FFF2-40B4-BE49-F238E27FC236}">
                <a16:creationId xmlns:a16="http://schemas.microsoft.com/office/drawing/2014/main" id="{016E1A2D-76D0-5F48-8DAC-16C8C71EA2C3}"/>
              </a:ext>
            </a:extLst>
          </p:cNvPr>
          <p:cNvSpPr txBox="1"/>
          <p:nvPr userDrawn="1"/>
        </p:nvSpPr>
        <p:spPr>
          <a:xfrm>
            <a:off x="-2114118" y="1961954"/>
            <a:ext cx="1895071"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Light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3" name="Triangle 2">
            <a:extLst>
              <a:ext uri="{FF2B5EF4-FFF2-40B4-BE49-F238E27FC236}">
                <a16:creationId xmlns:a16="http://schemas.microsoft.com/office/drawing/2014/main" id="{2CD00F38-C78D-23BF-7A7C-2B97899D50EC}"/>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7108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6a - 3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034512AD-B6B1-3D2D-8D2F-1DA3AB9BA06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FE91BBB8-3C2D-5D3F-789E-8B359685F623}"/>
              </a:ext>
            </a:extLst>
          </p:cNvPr>
          <p:cNvSpPr>
            <a:spLocks noGrp="1"/>
          </p:cNvSpPr>
          <p:nvPr>
            <p:ph type="body" sz="quarter" idx="10" hasCustomPrompt="1"/>
          </p:nvPr>
        </p:nvSpPr>
        <p:spPr>
          <a:xfrm>
            <a:off x="828000" y="2251076"/>
            <a:ext cx="3208741"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5" name="Text Placeholder 3">
            <a:extLst>
              <a:ext uri="{FF2B5EF4-FFF2-40B4-BE49-F238E27FC236}">
                <a16:creationId xmlns:a16="http://schemas.microsoft.com/office/drawing/2014/main" id="{F614F381-9BA6-EF42-EFA7-42B89C536F9C}"/>
              </a:ext>
            </a:extLst>
          </p:cNvPr>
          <p:cNvSpPr>
            <a:spLocks noGrp="1"/>
          </p:cNvSpPr>
          <p:nvPr>
            <p:ph type="body" sz="quarter" idx="16" hasCustomPrompt="1"/>
          </p:nvPr>
        </p:nvSpPr>
        <p:spPr>
          <a:xfrm>
            <a:off x="4481428" y="2251076"/>
            <a:ext cx="3208741"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2 here</a:t>
            </a:r>
          </a:p>
        </p:txBody>
      </p:sp>
      <p:sp>
        <p:nvSpPr>
          <p:cNvPr id="6" name="Text Placeholder 3">
            <a:extLst>
              <a:ext uri="{FF2B5EF4-FFF2-40B4-BE49-F238E27FC236}">
                <a16:creationId xmlns:a16="http://schemas.microsoft.com/office/drawing/2014/main" id="{A97DEBC5-57F3-8071-9E59-575A4E3B7684}"/>
              </a:ext>
            </a:extLst>
          </p:cNvPr>
          <p:cNvSpPr>
            <a:spLocks noGrp="1"/>
          </p:cNvSpPr>
          <p:nvPr>
            <p:ph type="body" sz="quarter" idx="17" hasCustomPrompt="1"/>
          </p:nvPr>
        </p:nvSpPr>
        <p:spPr>
          <a:xfrm>
            <a:off x="8155259" y="2251076"/>
            <a:ext cx="3208741"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3 here</a:t>
            </a:r>
          </a:p>
        </p:txBody>
      </p:sp>
      <p:sp>
        <p:nvSpPr>
          <p:cNvPr id="7" name="Text Placeholder 3">
            <a:extLst>
              <a:ext uri="{FF2B5EF4-FFF2-40B4-BE49-F238E27FC236}">
                <a16:creationId xmlns:a16="http://schemas.microsoft.com/office/drawing/2014/main" id="{E192B5D1-8AF0-F622-9D7F-1C6B71F56DA8}"/>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8" name="Text Placeholder 3">
            <a:extLst>
              <a:ext uri="{FF2B5EF4-FFF2-40B4-BE49-F238E27FC236}">
                <a16:creationId xmlns:a16="http://schemas.microsoft.com/office/drawing/2014/main" id="{1E8C84B4-8290-DEDA-BE83-C6B37CD2958A}"/>
              </a:ext>
            </a:extLst>
          </p:cNvPr>
          <p:cNvSpPr>
            <a:spLocks noGrp="1"/>
          </p:cNvSpPr>
          <p:nvPr>
            <p:ph type="body" sz="quarter" idx="18" hasCustomPrompt="1"/>
          </p:nvPr>
        </p:nvSpPr>
        <p:spPr>
          <a:xfrm>
            <a:off x="4481427"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9" name="Text Placeholder 3">
            <a:extLst>
              <a:ext uri="{FF2B5EF4-FFF2-40B4-BE49-F238E27FC236}">
                <a16:creationId xmlns:a16="http://schemas.microsoft.com/office/drawing/2014/main" id="{EDF857BE-F95C-AC2F-43C2-F5D4D703B945}"/>
              </a:ext>
            </a:extLst>
          </p:cNvPr>
          <p:cNvSpPr>
            <a:spLocks noGrp="1"/>
          </p:cNvSpPr>
          <p:nvPr>
            <p:ph type="body" sz="quarter" idx="19" hasCustomPrompt="1"/>
          </p:nvPr>
        </p:nvSpPr>
        <p:spPr>
          <a:xfrm>
            <a:off x="8155259"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3 here</a:t>
            </a:r>
            <a:endParaRPr lang="en-US"/>
          </a:p>
        </p:txBody>
      </p:sp>
    </p:spTree>
    <p:extLst>
      <p:ext uri="{BB962C8B-B14F-4D97-AF65-F5344CB8AC3E}">
        <p14:creationId xmlns:p14="http://schemas.microsoft.com/office/powerpoint/2010/main" val="167045961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6b - 3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F1CDAEC0-0E2E-3B40-3C53-3CA402F9404F}"/>
              </a:ext>
            </a:extLst>
          </p:cNvPr>
          <p:cNvSpPr>
            <a:spLocks noGrp="1"/>
          </p:cNvSpPr>
          <p:nvPr>
            <p:ph type="pic" sz="quarter" idx="23"/>
          </p:nvPr>
        </p:nvSpPr>
        <p:spPr>
          <a:xfrm>
            <a:off x="828000" y="2251076"/>
            <a:ext cx="368910" cy="358310"/>
          </a:xfrm>
          <a:prstGeom prst="rect">
            <a:avLst/>
          </a:prstGeom>
        </p:spPr>
        <p:txBody>
          <a:bodyPr lIns="0" rIns="0"/>
          <a:lstStyle>
            <a:lvl1pPr>
              <a:defRPr>
                <a:solidFill>
                  <a:schemeClr val="tx2"/>
                </a:solidFill>
              </a:defRPr>
            </a:lvl1pPr>
          </a:lstStyle>
          <a:p>
            <a:endParaRPr lang="en-US"/>
          </a:p>
        </p:txBody>
      </p:sp>
      <p:sp>
        <p:nvSpPr>
          <p:cNvPr id="4" name="Picture Placeholder 22">
            <a:extLst>
              <a:ext uri="{FF2B5EF4-FFF2-40B4-BE49-F238E27FC236}">
                <a16:creationId xmlns:a16="http://schemas.microsoft.com/office/drawing/2014/main" id="{842071EE-D647-E7C7-E6D9-88EA60304B3F}"/>
              </a:ext>
            </a:extLst>
          </p:cNvPr>
          <p:cNvSpPr>
            <a:spLocks noGrp="1"/>
          </p:cNvSpPr>
          <p:nvPr>
            <p:ph type="pic" sz="quarter" idx="25"/>
          </p:nvPr>
        </p:nvSpPr>
        <p:spPr>
          <a:xfrm>
            <a:off x="4481429" y="2251076"/>
            <a:ext cx="368910" cy="358310"/>
          </a:xfrm>
          <a:prstGeom prst="rect">
            <a:avLst/>
          </a:prstGeom>
        </p:spPr>
        <p:txBody>
          <a:bodyPr lIns="0" rIns="0"/>
          <a:lstStyle>
            <a:lvl1pPr>
              <a:defRPr>
                <a:solidFill>
                  <a:schemeClr val="tx2"/>
                </a:solidFill>
              </a:defRPr>
            </a:lvl1pPr>
          </a:lstStyle>
          <a:p>
            <a:endParaRPr lang="en-US"/>
          </a:p>
        </p:txBody>
      </p:sp>
      <p:sp>
        <p:nvSpPr>
          <p:cNvPr id="5" name="Picture Placeholder 22">
            <a:extLst>
              <a:ext uri="{FF2B5EF4-FFF2-40B4-BE49-F238E27FC236}">
                <a16:creationId xmlns:a16="http://schemas.microsoft.com/office/drawing/2014/main" id="{A8F068FB-E4A1-28A2-EC69-09097A1892DA}"/>
              </a:ext>
            </a:extLst>
          </p:cNvPr>
          <p:cNvSpPr>
            <a:spLocks noGrp="1"/>
          </p:cNvSpPr>
          <p:nvPr>
            <p:ph type="pic" sz="quarter" idx="27"/>
          </p:nvPr>
        </p:nvSpPr>
        <p:spPr>
          <a:xfrm>
            <a:off x="8134859" y="2251076"/>
            <a:ext cx="368910" cy="358310"/>
          </a:xfrm>
          <a:prstGeom prst="rect">
            <a:avLst/>
          </a:prstGeom>
        </p:spPr>
        <p:txBody>
          <a:bodyPr lIns="0" rIns="0"/>
          <a:lstStyle>
            <a:lvl1pPr>
              <a:defRPr>
                <a:solidFill>
                  <a:schemeClr val="tx2"/>
                </a:solidFill>
              </a:defRPr>
            </a:lvl1pPr>
          </a:lstStyle>
          <a:p>
            <a:endParaRPr lang="en-US"/>
          </a:p>
        </p:txBody>
      </p:sp>
      <p:sp>
        <p:nvSpPr>
          <p:cNvPr id="6" name="Google Shape;268;p37">
            <a:extLst>
              <a:ext uri="{FF2B5EF4-FFF2-40B4-BE49-F238E27FC236}">
                <a16:creationId xmlns:a16="http://schemas.microsoft.com/office/drawing/2014/main" id="{BFE891B5-87BF-CC30-FCCF-84B82A54BCCB}"/>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7" name="Text Placeholder 3">
            <a:extLst>
              <a:ext uri="{FF2B5EF4-FFF2-40B4-BE49-F238E27FC236}">
                <a16:creationId xmlns:a16="http://schemas.microsoft.com/office/drawing/2014/main" id="{87F697B3-8AD8-7374-73D6-F8899EB22750}"/>
              </a:ext>
            </a:extLst>
          </p:cNvPr>
          <p:cNvSpPr>
            <a:spLocks noGrp="1"/>
          </p:cNvSpPr>
          <p:nvPr>
            <p:ph type="body" sz="quarter" idx="28" hasCustomPrompt="1"/>
          </p:nvPr>
        </p:nvSpPr>
        <p:spPr>
          <a:xfrm>
            <a:off x="1317357" y="2251076"/>
            <a:ext cx="271938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8" name="Text Placeholder 3">
            <a:extLst>
              <a:ext uri="{FF2B5EF4-FFF2-40B4-BE49-F238E27FC236}">
                <a16:creationId xmlns:a16="http://schemas.microsoft.com/office/drawing/2014/main" id="{C50C787D-8D88-5E79-FCC8-3B3D1C780767}"/>
              </a:ext>
            </a:extLst>
          </p:cNvPr>
          <p:cNvSpPr>
            <a:spLocks noGrp="1"/>
          </p:cNvSpPr>
          <p:nvPr>
            <p:ph type="body" sz="quarter" idx="29" hasCustomPrompt="1"/>
          </p:nvPr>
        </p:nvSpPr>
        <p:spPr>
          <a:xfrm>
            <a:off x="4970785" y="2239372"/>
            <a:ext cx="271938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2</a:t>
            </a:r>
          </a:p>
        </p:txBody>
      </p:sp>
      <p:sp>
        <p:nvSpPr>
          <p:cNvPr id="9" name="Text Placeholder 3">
            <a:extLst>
              <a:ext uri="{FF2B5EF4-FFF2-40B4-BE49-F238E27FC236}">
                <a16:creationId xmlns:a16="http://schemas.microsoft.com/office/drawing/2014/main" id="{F827A52B-D652-C6AB-EEDD-4CF8898F98EC}"/>
              </a:ext>
            </a:extLst>
          </p:cNvPr>
          <p:cNvSpPr>
            <a:spLocks noGrp="1"/>
          </p:cNvSpPr>
          <p:nvPr>
            <p:ph type="body" sz="quarter" idx="30" hasCustomPrompt="1"/>
          </p:nvPr>
        </p:nvSpPr>
        <p:spPr>
          <a:xfrm>
            <a:off x="8624216" y="2239372"/>
            <a:ext cx="271938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3</a:t>
            </a:r>
          </a:p>
        </p:txBody>
      </p:sp>
      <p:sp>
        <p:nvSpPr>
          <p:cNvPr id="10" name="Text Placeholder 3">
            <a:extLst>
              <a:ext uri="{FF2B5EF4-FFF2-40B4-BE49-F238E27FC236}">
                <a16:creationId xmlns:a16="http://schemas.microsoft.com/office/drawing/2014/main" id="{772B5A39-62D1-DE2F-2A05-4B3C1691AA45}"/>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1" name="Text Placeholder 3">
            <a:extLst>
              <a:ext uri="{FF2B5EF4-FFF2-40B4-BE49-F238E27FC236}">
                <a16:creationId xmlns:a16="http://schemas.microsoft.com/office/drawing/2014/main" id="{25B2D1E0-50DF-6634-8D6E-B269F94C96E9}"/>
              </a:ext>
            </a:extLst>
          </p:cNvPr>
          <p:cNvSpPr>
            <a:spLocks noGrp="1"/>
          </p:cNvSpPr>
          <p:nvPr>
            <p:ph type="body" sz="quarter" idx="31" hasCustomPrompt="1"/>
          </p:nvPr>
        </p:nvSpPr>
        <p:spPr>
          <a:xfrm>
            <a:off x="4481428"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12" name="Text Placeholder 3">
            <a:extLst>
              <a:ext uri="{FF2B5EF4-FFF2-40B4-BE49-F238E27FC236}">
                <a16:creationId xmlns:a16="http://schemas.microsoft.com/office/drawing/2014/main" id="{B3E4CCF7-8439-0B3B-04D4-819D22709FA0}"/>
              </a:ext>
            </a:extLst>
          </p:cNvPr>
          <p:cNvSpPr>
            <a:spLocks noGrp="1"/>
          </p:cNvSpPr>
          <p:nvPr>
            <p:ph type="body" sz="quarter" idx="32" hasCustomPrompt="1"/>
          </p:nvPr>
        </p:nvSpPr>
        <p:spPr>
          <a:xfrm>
            <a:off x="8134857" y="3070689"/>
            <a:ext cx="320874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3 here</a:t>
            </a:r>
            <a:endParaRPr lang="en-US"/>
          </a:p>
        </p:txBody>
      </p:sp>
      <p:sp>
        <p:nvSpPr>
          <p:cNvPr id="2" name="TextBox 1">
            <a:extLst>
              <a:ext uri="{FF2B5EF4-FFF2-40B4-BE49-F238E27FC236}">
                <a16:creationId xmlns:a16="http://schemas.microsoft.com/office/drawing/2014/main" id="{294072A6-928F-34CA-9E3D-5F0B7993B484}"/>
              </a:ext>
            </a:extLst>
          </p:cNvPr>
          <p:cNvSpPr txBox="1"/>
          <p:nvPr userDrawn="1"/>
        </p:nvSpPr>
        <p:spPr>
          <a:xfrm>
            <a:off x="-2114118" y="1961954"/>
            <a:ext cx="1895071"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Light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3" name="Triangle 12">
            <a:extLst>
              <a:ext uri="{FF2B5EF4-FFF2-40B4-BE49-F238E27FC236}">
                <a16:creationId xmlns:a16="http://schemas.microsoft.com/office/drawing/2014/main" id="{36C82F82-2C41-4D6D-2BCC-EDFB6E8358DB}"/>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342301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6c - 3 Columns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CA37F0-783C-0631-2B2D-EC34D4B24D0B}"/>
              </a:ext>
            </a:extLst>
          </p:cNvPr>
          <p:cNvSpPr/>
          <p:nvPr userDrawn="1"/>
        </p:nvSpPr>
        <p:spPr>
          <a:xfrm>
            <a:off x="744739" y="1995200"/>
            <a:ext cx="3317456" cy="5132942"/>
          </a:xfrm>
          <a:prstGeom prst="roundRect">
            <a:avLst>
              <a:gd name="adj" fmla="val 4825"/>
            </a:avLst>
          </a:prstGeom>
          <a:solidFill>
            <a:srgbClr val="E3D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2">
            <a:extLst>
              <a:ext uri="{FF2B5EF4-FFF2-40B4-BE49-F238E27FC236}">
                <a16:creationId xmlns:a16="http://schemas.microsoft.com/office/drawing/2014/main" id="{69BD60A3-72E2-7064-51F6-F35E1AAA2474}"/>
              </a:ext>
            </a:extLst>
          </p:cNvPr>
          <p:cNvSpPr>
            <a:spLocks noGrp="1"/>
          </p:cNvSpPr>
          <p:nvPr>
            <p:ph type="pic" sz="quarter" idx="23"/>
          </p:nvPr>
        </p:nvSpPr>
        <p:spPr>
          <a:xfrm>
            <a:off x="1075973" y="2266574"/>
            <a:ext cx="348522" cy="358310"/>
          </a:xfrm>
          <a:prstGeom prst="rect">
            <a:avLst/>
          </a:prstGeom>
        </p:spPr>
        <p:txBody>
          <a:bodyPr lIns="0" rIns="0"/>
          <a:lstStyle>
            <a:lvl1pPr>
              <a:defRPr>
                <a:solidFill>
                  <a:schemeClr val="tx2"/>
                </a:solidFill>
              </a:defRPr>
            </a:lvl1pPr>
          </a:lstStyle>
          <a:p>
            <a:endParaRPr lang="en-US"/>
          </a:p>
        </p:txBody>
      </p:sp>
      <p:sp>
        <p:nvSpPr>
          <p:cNvPr id="5" name="Google Shape;268;p37">
            <a:extLst>
              <a:ext uri="{FF2B5EF4-FFF2-40B4-BE49-F238E27FC236}">
                <a16:creationId xmlns:a16="http://schemas.microsoft.com/office/drawing/2014/main" id="{9D24C172-512E-FD4C-A954-9AA7788E998F}"/>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6" name="Text Placeholder 3">
            <a:extLst>
              <a:ext uri="{FF2B5EF4-FFF2-40B4-BE49-F238E27FC236}">
                <a16:creationId xmlns:a16="http://schemas.microsoft.com/office/drawing/2014/main" id="{FE05601D-A823-1726-FFAD-194CB4B18EA7}"/>
              </a:ext>
            </a:extLst>
          </p:cNvPr>
          <p:cNvSpPr>
            <a:spLocks noGrp="1"/>
          </p:cNvSpPr>
          <p:nvPr>
            <p:ph type="body" sz="quarter" idx="28" hasCustomPrompt="1"/>
          </p:nvPr>
        </p:nvSpPr>
        <p:spPr>
          <a:xfrm>
            <a:off x="1565331" y="2266574"/>
            <a:ext cx="222928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7" name="Text Placeholder 3">
            <a:extLst>
              <a:ext uri="{FF2B5EF4-FFF2-40B4-BE49-F238E27FC236}">
                <a16:creationId xmlns:a16="http://schemas.microsoft.com/office/drawing/2014/main" id="{BFE5FC51-D9F9-74C8-5497-815105A35D6B}"/>
              </a:ext>
            </a:extLst>
          </p:cNvPr>
          <p:cNvSpPr>
            <a:spLocks noGrp="1"/>
          </p:cNvSpPr>
          <p:nvPr>
            <p:ph type="body" sz="quarter" idx="14" hasCustomPrompt="1"/>
          </p:nvPr>
        </p:nvSpPr>
        <p:spPr>
          <a:xfrm>
            <a:off x="1075973" y="3086187"/>
            <a:ext cx="269159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8" name="Rounded Rectangle 7">
            <a:extLst>
              <a:ext uri="{FF2B5EF4-FFF2-40B4-BE49-F238E27FC236}">
                <a16:creationId xmlns:a16="http://schemas.microsoft.com/office/drawing/2014/main" id="{6AAEC233-C55F-0F4B-F0EA-3CEE7620FECC}"/>
              </a:ext>
            </a:extLst>
          </p:cNvPr>
          <p:cNvSpPr/>
          <p:nvPr userDrawn="1"/>
        </p:nvSpPr>
        <p:spPr>
          <a:xfrm>
            <a:off x="4393429" y="1995200"/>
            <a:ext cx="3317456" cy="5132942"/>
          </a:xfrm>
          <a:prstGeom prst="roundRect">
            <a:avLst>
              <a:gd name="adj" fmla="val 4825"/>
            </a:avLst>
          </a:prstGeom>
          <a:solidFill>
            <a:srgbClr val="E3D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2">
            <a:extLst>
              <a:ext uri="{FF2B5EF4-FFF2-40B4-BE49-F238E27FC236}">
                <a16:creationId xmlns:a16="http://schemas.microsoft.com/office/drawing/2014/main" id="{348320D5-FB0F-E8B1-47AF-226BA916E220}"/>
              </a:ext>
            </a:extLst>
          </p:cNvPr>
          <p:cNvSpPr>
            <a:spLocks noGrp="1"/>
          </p:cNvSpPr>
          <p:nvPr>
            <p:ph type="pic" sz="quarter" idx="29"/>
          </p:nvPr>
        </p:nvSpPr>
        <p:spPr>
          <a:xfrm>
            <a:off x="4724663" y="2266574"/>
            <a:ext cx="348522" cy="358310"/>
          </a:xfrm>
          <a:prstGeom prst="rect">
            <a:avLst/>
          </a:prstGeom>
        </p:spPr>
        <p:txBody>
          <a:bodyPr lIns="0" rIns="0"/>
          <a:lstStyle>
            <a:lvl1pPr>
              <a:defRPr>
                <a:solidFill>
                  <a:schemeClr val="tx2"/>
                </a:solidFill>
              </a:defRPr>
            </a:lvl1pPr>
          </a:lstStyle>
          <a:p>
            <a:endParaRPr lang="en-US"/>
          </a:p>
        </p:txBody>
      </p:sp>
      <p:sp>
        <p:nvSpPr>
          <p:cNvPr id="10" name="Text Placeholder 3">
            <a:extLst>
              <a:ext uri="{FF2B5EF4-FFF2-40B4-BE49-F238E27FC236}">
                <a16:creationId xmlns:a16="http://schemas.microsoft.com/office/drawing/2014/main" id="{34B40269-68B6-667C-C9EC-A19CF2B3A571}"/>
              </a:ext>
            </a:extLst>
          </p:cNvPr>
          <p:cNvSpPr>
            <a:spLocks noGrp="1"/>
          </p:cNvSpPr>
          <p:nvPr>
            <p:ph type="body" sz="quarter" idx="30" hasCustomPrompt="1"/>
          </p:nvPr>
        </p:nvSpPr>
        <p:spPr>
          <a:xfrm>
            <a:off x="5214021" y="2266574"/>
            <a:ext cx="222928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11" name="Text Placeholder 3">
            <a:extLst>
              <a:ext uri="{FF2B5EF4-FFF2-40B4-BE49-F238E27FC236}">
                <a16:creationId xmlns:a16="http://schemas.microsoft.com/office/drawing/2014/main" id="{A5CFFE08-C2F0-6C38-6634-A6913F4945D2}"/>
              </a:ext>
            </a:extLst>
          </p:cNvPr>
          <p:cNvSpPr>
            <a:spLocks noGrp="1"/>
          </p:cNvSpPr>
          <p:nvPr>
            <p:ph type="body" sz="quarter" idx="31" hasCustomPrompt="1"/>
          </p:nvPr>
        </p:nvSpPr>
        <p:spPr>
          <a:xfrm>
            <a:off x="4724663" y="3086187"/>
            <a:ext cx="269159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Rounded Rectangle 11">
            <a:extLst>
              <a:ext uri="{FF2B5EF4-FFF2-40B4-BE49-F238E27FC236}">
                <a16:creationId xmlns:a16="http://schemas.microsoft.com/office/drawing/2014/main" id="{78C81695-E83E-0AA2-F639-B3C9D0898DE9}"/>
              </a:ext>
            </a:extLst>
          </p:cNvPr>
          <p:cNvSpPr/>
          <p:nvPr userDrawn="1"/>
        </p:nvSpPr>
        <p:spPr>
          <a:xfrm>
            <a:off x="8042119" y="1995200"/>
            <a:ext cx="3317456" cy="5132942"/>
          </a:xfrm>
          <a:prstGeom prst="roundRect">
            <a:avLst>
              <a:gd name="adj" fmla="val 4825"/>
            </a:avLst>
          </a:prstGeom>
          <a:solidFill>
            <a:srgbClr val="E3DF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2">
            <a:extLst>
              <a:ext uri="{FF2B5EF4-FFF2-40B4-BE49-F238E27FC236}">
                <a16:creationId xmlns:a16="http://schemas.microsoft.com/office/drawing/2014/main" id="{7FCB5022-E2E2-A3A4-9C21-468505BC753C}"/>
              </a:ext>
            </a:extLst>
          </p:cNvPr>
          <p:cNvSpPr>
            <a:spLocks noGrp="1"/>
          </p:cNvSpPr>
          <p:nvPr>
            <p:ph type="pic" sz="quarter" idx="32"/>
          </p:nvPr>
        </p:nvSpPr>
        <p:spPr>
          <a:xfrm>
            <a:off x="8373353" y="2266574"/>
            <a:ext cx="348522" cy="358310"/>
          </a:xfrm>
          <a:prstGeom prst="rect">
            <a:avLst/>
          </a:prstGeom>
        </p:spPr>
        <p:txBody>
          <a:bodyPr lIns="0" rIns="0"/>
          <a:lstStyle>
            <a:lvl1pPr>
              <a:defRPr>
                <a:solidFill>
                  <a:schemeClr val="tx2"/>
                </a:solidFill>
              </a:defRPr>
            </a:lvl1pPr>
          </a:lstStyle>
          <a:p>
            <a:endParaRPr lang="en-US"/>
          </a:p>
        </p:txBody>
      </p:sp>
      <p:sp>
        <p:nvSpPr>
          <p:cNvPr id="14" name="Text Placeholder 3">
            <a:extLst>
              <a:ext uri="{FF2B5EF4-FFF2-40B4-BE49-F238E27FC236}">
                <a16:creationId xmlns:a16="http://schemas.microsoft.com/office/drawing/2014/main" id="{E3FCAD08-217E-B555-3D0C-84966680CA36}"/>
              </a:ext>
            </a:extLst>
          </p:cNvPr>
          <p:cNvSpPr>
            <a:spLocks noGrp="1"/>
          </p:cNvSpPr>
          <p:nvPr>
            <p:ph type="body" sz="quarter" idx="33" hasCustomPrompt="1"/>
          </p:nvPr>
        </p:nvSpPr>
        <p:spPr>
          <a:xfrm>
            <a:off x="8862711" y="2266574"/>
            <a:ext cx="222928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15" name="Text Placeholder 3">
            <a:extLst>
              <a:ext uri="{FF2B5EF4-FFF2-40B4-BE49-F238E27FC236}">
                <a16:creationId xmlns:a16="http://schemas.microsoft.com/office/drawing/2014/main" id="{5A1EF7BC-D84D-21EC-166F-151FE2F244D5}"/>
              </a:ext>
            </a:extLst>
          </p:cNvPr>
          <p:cNvSpPr>
            <a:spLocks noGrp="1"/>
          </p:cNvSpPr>
          <p:nvPr>
            <p:ph type="body" sz="quarter" idx="34" hasCustomPrompt="1"/>
          </p:nvPr>
        </p:nvSpPr>
        <p:spPr>
          <a:xfrm>
            <a:off x="8373353" y="3086187"/>
            <a:ext cx="269159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2" name="TextBox 1">
            <a:extLst>
              <a:ext uri="{FF2B5EF4-FFF2-40B4-BE49-F238E27FC236}">
                <a16:creationId xmlns:a16="http://schemas.microsoft.com/office/drawing/2014/main" id="{46E8D494-8202-9B65-C1F5-413292BFD01F}"/>
              </a:ext>
            </a:extLst>
          </p:cNvPr>
          <p:cNvSpPr txBox="1"/>
          <p:nvPr userDrawn="1"/>
        </p:nvSpPr>
        <p:spPr>
          <a:xfrm>
            <a:off x="-2114118" y="1961954"/>
            <a:ext cx="1895071"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Light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7B8947A6-1DE5-5126-5A43-3ED06CEEB588}"/>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70224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7a - 4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358D4A32-010C-2899-6649-3489A593DC82}"/>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638BA1E1-DC4A-E74E-93F2-12BC3D9135C7}"/>
              </a:ext>
            </a:extLst>
          </p:cNvPr>
          <p:cNvSpPr>
            <a:spLocks noGrp="1"/>
          </p:cNvSpPr>
          <p:nvPr>
            <p:ph type="body" sz="quarter" idx="10" hasCustomPrompt="1"/>
          </p:nvPr>
        </p:nvSpPr>
        <p:spPr>
          <a:xfrm>
            <a:off x="828001" y="2251076"/>
            <a:ext cx="2367678"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a:t>
            </a:r>
          </a:p>
        </p:txBody>
      </p:sp>
      <p:sp>
        <p:nvSpPr>
          <p:cNvPr id="5" name="Text Placeholder 3">
            <a:extLst>
              <a:ext uri="{FF2B5EF4-FFF2-40B4-BE49-F238E27FC236}">
                <a16:creationId xmlns:a16="http://schemas.microsoft.com/office/drawing/2014/main" id="{91BE3B82-0152-7A10-F45D-FCCAB6E3B4FB}"/>
              </a:ext>
            </a:extLst>
          </p:cNvPr>
          <p:cNvSpPr>
            <a:spLocks noGrp="1"/>
          </p:cNvSpPr>
          <p:nvPr>
            <p:ph type="body" sz="quarter" idx="18" hasCustomPrompt="1"/>
          </p:nvPr>
        </p:nvSpPr>
        <p:spPr>
          <a:xfrm>
            <a:off x="3536211" y="2251076"/>
            <a:ext cx="2367678"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2</a:t>
            </a:r>
          </a:p>
        </p:txBody>
      </p:sp>
      <p:sp>
        <p:nvSpPr>
          <p:cNvPr id="6" name="Text Placeholder 3">
            <a:extLst>
              <a:ext uri="{FF2B5EF4-FFF2-40B4-BE49-F238E27FC236}">
                <a16:creationId xmlns:a16="http://schemas.microsoft.com/office/drawing/2014/main" id="{700E3341-192C-F79B-4BAE-4B15A471E1D6}"/>
              </a:ext>
            </a:extLst>
          </p:cNvPr>
          <p:cNvSpPr>
            <a:spLocks noGrp="1"/>
          </p:cNvSpPr>
          <p:nvPr>
            <p:ph type="body" sz="quarter" idx="19" hasCustomPrompt="1"/>
          </p:nvPr>
        </p:nvSpPr>
        <p:spPr>
          <a:xfrm>
            <a:off x="6244417" y="2251076"/>
            <a:ext cx="2367678"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3</a:t>
            </a:r>
          </a:p>
        </p:txBody>
      </p:sp>
      <p:sp>
        <p:nvSpPr>
          <p:cNvPr id="7" name="Text Placeholder 3">
            <a:extLst>
              <a:ext uri="{FF2B5EF4-FFF2-40B4-BE49-F238E27FC236}">
                <a16:creationId xmlns:a16="http://schemas.microsoft.com/office/drawing/2014/main" id="{B0B3E380-3E1A-73CA-0F7B-89D22795EFD1}"/>
              </a:ext>
            </a:extLst>
          </p:cNvPr>
          <p:cNvSpPr>
            <a:spLocks noGrp="1"/>
          </p:cNvSpPr>
          <p:nvPr>
            <p:ph type="body" sz="quarter" idx="20" hasCustomPrompt="1"/>
          </p:nvPr>
        </p:nvSpPr>
        <p:spPr>
          <a:xfrm>
            <a:off x="8952623" y="2224980"/>
            <a:ext cx="2367678"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4</a:t>
            </a:r>
          </a:p>
        </p:txBody>
      </p:sp>
      <p:sp>
        <p:nvSpPr>
          <p:cNvPr id="8" name="Text Placeholder 3">
            <a:extLst>
              <a:ext uri="{FF2B5EF4-FFF2-40B4-BE49-F238E27FC236}">
                <a16:creationId xmlns:a16="http://schemas.microsoft.com/office/drawing/2014/main" id="{8D426490-D164-B10E-4BD7-19FA565A010A}"/>
              </a:ext>
            </a:extLst>
          </p:cNvPr>
          <p:cNvSpPr>
            <a:spLocks noGrp="1"/>
          </p:cNvSpPr>
          <p:nvPr>
            <p:ph type="body" sz="quarter" idx="14"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1EC97CDC-6B49-1A7B-D229-037CCD0FD869}"/>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E9A65F3E-3211-34D5-9806-FC7582B75FBF}"/>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BC54E2CA-C8CE-0861-CCF8-963AC100665E}"/>
              </a:ext>
            </a:extLst>
          </p:cNvPr>
          <p:cNvSpPr>
            <a:spLocks noGrp="1"/>
          </p:cNvSpPr>
          <p:nvPr>
            <p:ph type="body" sz="quarter" idx="23"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4 here</a:t>
            </a:r>
            <a:endParaRPr lang="en-US"/>
          </a:p>
        </p:txBody>
      </p:sp>
    </p:spTree>
    <p:extLst>
      <p:ext uri="{BB962C8B-B14F-4D97-AF65-F5344CB8AC3E}">
        <p14:creationId xmlns:p14="http://schemas.microsoft.com/office/powerpoint/2010/main" val="230175806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7b - 4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266647D6-BFCF-2257-83B6-BB227F9676DE}"/>
              </a:ext>
            </a:extLst>
          </p:cNvPr>
          <p:cNvSpPr>
            <a:spLocks noGrp="1"/>
          </p:cNvSpPr>
          <p:nvPr>
            <p:ph type="pic" sz="quarter" idx="23"/>
          </p:nvPr>
        </p:nvSpPr>
        <p:spPr>
          <a:xfrm>
            <a:off x="828000" y="2251076"/>
            <a:ext cx="368910" cy="358310"/>
          </a:xfrm>
          <a:prstGeom prst="rect">
            <a:avLst/>
          </a:prstGeom>
        </p:spPr>
        <p:txBody>
          <a:bodyPr lIns="0" rIns="0">
            <a:noAutofit/>
          </a:bodyPr>
          <a:lstStyle>
            <a:lvl1pPr>
              <a:defRPr sz="1600">
                <a:solidFill>
                  <a:schemeClr val="tx2"/>
                </a:solidFill>
              </a:defRPr>
            </a:lvl1pPr>
          </a:lstStyle>
          <a:p>
            <a:endParaRPr lang="en-US"/>
          </a:p>
        </p:txBody>
      </p:sp>
      <p:sp>
        <p:nvSpPr>
          <p:cNvPr id="4" name="Picture Placeholder 22">
            <a:extLst>
              <a:ext uri="{FF2B5EF4-FFF2-40B4-BE49-F238E27FC236}">
                <a16:creationId xmlns:a16="http://schemas.microsoft.com/office/drawing/2014/main" id="{6FD0B6F3-C5E1-2F9B-60BC-9CAFB8DE8C15}"/>
              </a:ext>
            </a:extLst>
          </p:cNvPr>
          <p:cNvSpPr>
            <a:spLocks noGrp="1"/>
          </p:cNvSpPr>
          <p:nvPr>
            <p:ph type="pic" sz="quarter" idx="24"/>
          </p:nvPr>
        </p:nvSpPr>
        <p:spPr>
          <a:xfrm>
            <a:off x="3536209" y="2251076"/>
            <a:ext cx="368910" cy="358310"/>
          </a:xfrm>
          <a:prstGeom prst="rect">
            <a:avLst/>
          </a:prstGeom>
        </p:spPr>
        <p:txBody>
          <a:bodyPr lIns="0" rIns="0"/>
          <a:lstStyle>
            <a:lvl1pPr>
              <a:defRPr>
                <a:solidFill>
                  <a:schemeClr val="tx2"/>
                </a:solidFill>
              </a:defRPr>
            </a:lvl1pPr>
          </a:lstStyle>
          <a:p>
            <a:endParaRPr lang="en-US"/>
          </a:p>
        </p:txBody>
      </p:sp>
      <p:sp>
        <p:nvSpPr>
          <p:cNvPr id="5" name="Picture Placeholder 22">
            <a:extLst>
              <a:ext uri="{FF2B5EF4-FFF2-40B4-BE49-F238E27FC236}">
                <a16:creationId xmlns:a16="http://schemas.microsoft.com/office/drawing/2014/main" id="{C139B473-4F98-E5C2-35AD-6D293E7CAFFA}"/>
              </a:ext>
            </a:extLst>
          </p:cNvPr>
          <p:cNvSpPr>
            <a:spLocks noGrp="1"/>
          </p:cNvSpPr>
          <p:nvPr>
            <p:ph type="pic" sz="quarter" idx="25"/>
          </p:nvPr>
        </p:nvSpPr>
        <p:spPr>
          <a:xfrm>
            <a:off x="6243112" y="2251076"/>
            <a:ext cx="368910" cy="358310"/>
          </a:xfrm>
          <a:prstGeom prst="rect">
            <a:avLst/>
          </a:prstGeom>
        </p:spPr>
        <p:txBody>
          <a:bodyPr lIns="0" rIns="0"/>
          <a:lstStyle>
            <a:lvl1pPr>
              <a:defRPr>
                <a:solidFill>
                  <a:schemeClr val="tx2"/>
                </a:solidFill>
              </a:defRPr>
            </a:lvl1pPr>
          </a:lstStyle>
          <a:p>
            <a:endParaRPr lang="en-US"/>
          </a:p>
        </p:txBody>
      </p:sp>
      <p:sp>
        <p:nvSpPr>
          <p:cNvPr id="6" name="Picture Placeholder 22">
            <a:extLst>
              <a:ext uri="{FF2B5EF4-FFF2-40B4-BE49-F238E27FC236}">
                <a16:creationId xmlns:a16="http://schemas.microsoft.com/office/drawing/2014/main" id="{F0BD3F88-CDBF-75F2-EAF6-F94DBF9C8ECA}"/>
              </a:ext>
            </a:extLst>
          </p:cNvPr>
          <p:cNvSpPr>
            <a:spLocks noGrp="1"/>
          </p:cNvSpPr>
          <p:nvPr>
            <p:ph type="pic" sz="quarter" idx="26"/>
          </p:nvPr>
        </p:nvSpPr>
        <p:spPr>
          <a:xfrm>
            <a:off x="8952628" y="2251076"/>
            <a:ext cx="368910" cy="358310"/>
          </a:xfrm>
          <a:prstGeom prst="rect">
            <a:avLst/>
          </a:prstGeom>
        </p:spPr>
        <p:txBody>
          <a:bodyPr lIns="0" rIns="0"/>
          <a:lstStyle>
            <a:lvl1pPr>
              <a:defRPr>
                <a:solidFill>
                  <a:schemeClr val="tx2"/>
                </a:solidFill>
              </a:defRPr>
            </a:lvl1pPr>
          </a:lstStyle>
          <a:p>
            <a:endParaRPr lang="en-US"/>
          </a:p>
        </p:txBody>
      </p:sp>
      <p:sp>
        <p:nvSpPr>
          <p:cNvPr id="7" name="Google Shape;268;p37">
            <a:extLst>
              <a:ext uri="{FF2B5EF4-FFF2-40B4-BE49-F238E27FC236}">
                <a16:creationId xmlns:a16="http://schemas.microsoft.com/office/drawing/2014/main" id="{EE0B96C8-573E-D589-83B6-F7040EC8990A}"/>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DBB4044F-7CFB-D0C9-5EA9-8739D872E6F8}"/>
              </a:ext>
            </a:extLst>
          </p:cNvPr>
          <p:cNvSpPr>
            <a:spLocks noGrp="1"/>
          </p:cNvSpPr>
          <p:nvPr>
            <p:ph type="body" sz="quarter" idx="27"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06BA234F-000B-71F8-5D97-1BC91948E27D}"/>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FE5B5621-CEFC-8571-57C8-6F7D678281FE}"/>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5D82005B-FFC9-BA0E-E0CC-D3EE8EB806EC}"/>
              </a:ext>
            </a:extLst>
          </p:cNvPr>
          <p:cNvSpPr>
            <a:spLocks noGrp="1"/>
          </p:cNvSpPr>
          <p:nvPr>
            <p:ph type="body" sz="quarter" idx="28"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4 here</a:t>
            </a:r>
            <a:endParaRPr lang="en-US"/>
          </a:p>
        </p:txBody>
      </p:sp>
      <p:sp>
        <p:nvSpPr>
          <p:cNvPr id="12" name="Text Placeholder 3">
            <a:extLst>
              <a:ext uri="{FF2B5EF4-FFF2-40B4-BE49-F238E27FC236}">
                <a16:creationId xmlns:a16="http://schemas.microsoft.com/office/drawing/2014/main" id="{9DB8C107-A922-2F23-6D89-2CA592883690}"/>
              </a:ext>
            </a:extLst>
          </p:cNvPr>
          <p:cNvSpPr>
            <a:spLocks noGrp="1"/>
          </p:cNvSpPr>
          <p:nvPr>
            <p:ph type="body" sz="quarter" idx="10" hasCustomPrompt="1"/>
          </p:nvPr>
        </p:nvSpPr>
        <p:spPr>
          <a:xfrm>
            <a:off x="1305241" y="2251076"/>
            <a:ext cx="189043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 1</a:t>
            </a:r>
          </a:p>
        </p:txBody>
      </p:sp>
      <p:sp>
        <p:nvSpPr>
          <p:cNvPr id="13" name="Text Placeholder 3">
            <a:extLst>
              <a:ext uri="{FF2B5EF4-FFF2-40B4-BE49-F238E27FC236}">
                <a16:creationId xmlns:a16="http://schemas.microsoft.com/office/drawing/2014/main" id="{AC92EE4B-6B42-2A48-B156-1D0C697E5A5C}"/>
              </a:ext>
            </a:extLst>
          </p:cNvPr>
          <p:cNvSpPr>
            <a:spLocks noGrp="1"/>
          </p:cNvSpPr>
          <p:nvPr>
            <p:ph type="body" sz="quarter" idx="29" hasCustomPrompt="1"/>
          </p:nvPr>
        </p:nvSpPr>
        <p:spPr>
          <a:xfrm>
            <a:off x="4012145" y="2251076"/>
            <a:ext cx="189043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 2</a:t>
            </a:r>
          </a:p>
        </p:txBody>
      </p:sp>
      <p:sp>
        <p:nvSpPr>
          <p:cNvPr id="14" name="Text Placeholder 3">
            <a:extLst>
              <a:ext uri="{FF2B5EF4-FFF2-40B4-BE49-F238E27FC236}">
                <a16:creationId xmlns:a16="http://schemas.microsoft.com/office/drawing/2014/main" id="{FBC33FD4-15FA-764A-117D-86A360D1C7CE}"/>
              </a:ext>
            </a:extLst>
          </p:cNvPr>
          <p:cNvSpPr>
            <a:spLocks noGrp="1"/>
          </p:cNvSpPr>
          <p:nvPr>
            <p:ph type="body" sz="quarter" idx="30" hasCustomPrompt="1"/>
          </p:nvPr>
        </p:nvSpPr>
        <p:spPr>
          <a:xfrm>
            <a:off x="6721658" y="2251076"/>
            <a:ext cx="189043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 3</a:t>
            </a:r>
          </a:p>
        </p:txBody>
      </p:sp>
      <p:sp>
        <p:nvSpPr>
          <p:cNvPr id="15" name="Text Placeholder 3">
            <a:extLst>
              <a:ext uri="{FF2B5EF4-FFF2-40B4-BE49-F238E27FC236}">
                <a16:creationId xmlns:a16="http://schemas.microsoft.com/office/drawing/2014/main" id="{A0230E77-F3EA-B93D-70F3-8E69FDCBE579}"/>
              </a:ext>
            </a:extLst>
          </p:cNvPr>
          <p:cNvSpPr>
            <a:spLocks noGrp="1"/>
          </p:cNvSpPr>
          <p:nvPr>
            <p:ph type="body" sz="quarter" idx="31" hasCustomPrompt="1"/>
          </p:nvPr>
        </p:nvSpPr>
        <p:spPr>
          <a:xfrm>
            <a:off x="9429865" y="2251076"/>
            <a:ext cx="1890437"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 4</a:t>
            </a:r>
          </a:p>
        </p:txBody>
      </p:sp>
      <p:sp>
        <p:nvSpPr>
          <p:cNvPr id="2" name="TextBox 1">
            <a:extLst>
              <a:ext uri="{FF2B5EF4-FFF2-40B4-BE49-F238E27FC236}">
                <a16:creationId xmlns:a16="http://schemas.microsoft.com/office/drawing/2014/main" id="{81201908-50E6-D23B-117A-3534D6284432}"/>
              </a:ext>
            </a:extLst>
          </p:cNvPr>
          <p:cNvSpPr txBox="1"/>
          <p:nvPr userDrawn="1"/>
        </p:nvSpPr>
        <p:spPr>
          <a:xfrm>
            <a:off x="-2114118" y="1961954"/>
            <a:ext cx="1895071"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Light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E0F0D514-0ADA-AA79-F2CB-5818D3EDD90E}"/>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599604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7c - 4 column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6E9D7568-9B1B-AE9B-050B-B9988F4B570A}"/>
              </a:ext>
            </a:extLst>
          </p:cNvPr>
          <p:cNvSpPr/>
          <p:nvPr userDrawn="1"/>
        </p:nvSpPr>
        <p:spPr>
          <a:xfrm>
            <a:off x="828000" y="1975321"/>
            <a:ext cx="2417360" cy="5132942"/>
          </a:xfrm>
          <a:prstGeom prst="roundRect">
            <a:avLst>
              <a:gd name="adj" fmla="val 4825"/>
            </a:avLst>
          </a:prstGeom>
          <a:solidFill>
            <a:srgbClr val="E3DF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68;p37">
            <a:extLst>
              <a:ext uri="{FF2B5EF4-FFF2-40B4-BE49-F238E27FC236}">
                <a16:creationId xmlns:a16="http://schemas.microsoft.com/office/drawing/2014/main" id="{1CA41B8F-0E7E-BED0-E0DD-901557494950}"/>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5" name="Text Placeholder 3">
            <a:extLst>
              <a:ext uri="{FF2B5EF4-FFF2-40B4-BE49-F238E27FC236}">
                <a16:creationId xmlns:a16="http://schemas.microsoft.com/office/drawing/2014/main" id="{6FBA59E6-8B76-F34A-1360-50F129C52448}"/>
              </a:ext>
            </a:extLst>
          </p:cNvPr>
          <p:cNvSpPr>
            <a:spLocks noGrp="1"/>
          </p:cNvSpPr>
          <p:nvPr>
            <p:ph type="body" sz="quarter" idx="28" hasCustomPrompt="1"/>
          </p:nvPr>
        </p:nvSpPr>
        <p:spPr>
          <a:xfrm>
            <a:off x="1159234" y="2246695"/>
            <a:ext cx="1762477" cy="358310"/>
          </a:xfrm>
          <a:prstGeom prst="rect">
            <a:avLst/>
          </a:prstGeom>
        </p:spPr>
        <p:txBody>
          <a:bodyPr lIns="0" tIns="0" rIns="0" bIns="0" anchor="b">
            <a:noAutofit/>
          </a:bodyPr>
          <a:lstStyle>
            <a:lvl1pPr>
              <a:defRPr sz="1800" b="0" i="0" spc="100" baseline="0">
                <a:solidFill>
                  <a:schemeClr val="tx2"/>
                </a:solidFill>
                <a:latin typeface="Figtree SemiBold" pitchFamily="2" charset="0"/>
              </a:defRPr>
            </a:lvl1pPr>
          </a:lstStyle>
          <a:p>
            <a:pPr lvl="0"/>
            <a:r>
              <a:rPr lang="en-US"/>
              <a:t>Add title</a:t>
            </a:r>
          </a:p>
        </p:txBody>
      </p:sp>
      <p:sp>
        <p:nvSpPr>
          <p:cNvPr id="6" name="Text Placeholder 3">
            <a:extLst>
              <a:ext uri="{FF2B5EF4-FFF2-40B4-BE49-F238E27FC236}">
                <a16:creationId xmlns:a16="http://schemas.microsoft.com/office/drawing/2014/main" id="{C9CE792C-2FD7-B376-C4DE-38F154513977}"/>
              </a:ext>
            </a:extLst>
          </p:cNvPr>
          <p:cNvSpPr>
            <a:spLocks noGrp="1"/>
          </p:cNvSpPr>
          <p:nvPr>
            <p:ph type="body" sz="quarter" idx="14" hasCustomPrompt="1"/>
          </p:nvPr>
        </p:nvSpPr>
        <p:spPr>
          <a:xfrm>
            <a:off x="1159234" y="3066308"/>
            <a:ext cx="1762477"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7" name="Rounded Rectangle 6">
            <a:extLst>
              <a:ext uri="{FF2B5EF4-FFF2-40B4-BE49-F238E27FC236}">
                <a16:creationId xmlns:a16="http://schemas.microsoft.com/office/drawing/2014/main" id="{5FC0CA38-29DC-D069-9295-BEFC3BA398C1}"/>
              </a:ext>
            </a:extLst>
          </p:cNvPr>
          <p:cNvSpPr/>
          <p:nvPr userDrawn="1"/>
        </p:nvSpPr>
        <p:spPr>
          <a:xfrm>
            <a:off x="3472931" y="1975321"/>
            <a:ext cx="2417360" cy="5132942"/>
          </a:xfrm>
          <a:prstGeom prst="roundRect">
            <a:avLst>
              <a:gd name="adj" fmla="val 4825"/>
            </a:avLst>
          </a:prstGeom>
          <a:solidFill>
            <a:srgbClr val="E3DF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7189A87A-0E62-A2FC-3568-EAAE5F5D1C6A}"/>
              </a:ext>
            </a:extLst>
          </p:cNvPr>
          <p:cNvSpPr>
            <a:spLocks noGrp="1"/>
          </p:cNvSpPr>
          <p:nvPr>
            <p:ph type="body" sz="quarter" idx="29" hasCustomPrompt="1"/>
          </p:nvPr>
        </p:nvSpPr>
        <p:spPr>
          <a:xfrm>
            <a:off x="3804165" y="2246695"/>
            <a:ext cx="1762477" cy="358310"/>
          </a:xfrm>
          <a:prstGeom prst="rect">
            <a:avLst/>
          </a:prstGeom>
        </p:spPr>
        <p:txBody>
          <a:bodyPr lIns="0" tIns="0" rIns="0" bIns="0" anchor="b">
            <a:noAutofit/>
          </a:bodyPr>
          <a:lstStyle>
            <a:lvl1pPr>
              <a:defRPr sz="1800" b="0" i="0" spc="100" baseline="0">
                <a:solidFill>
                  <a:schemeClr val="tx2"/>
                </a:solidFill>
                <a:latin typeface="Figtree SemiBold" pitchFamily="2" charset="0"/>
              </a:defRPr>
            </a:lvl1pPr>
          </a:lstStyle>
          <a:p>
            <a:pPr lvl="0"/>
            <a:r>
              <a:rPr lang="en-US"/>
              <a:t>Add title</a:t>
            </a:r>
          </a:p>
        </p:txBody>
      </p:sp>
      <p:sp>
        <p:nvSpPr>
          <p:cNvPr id="9" name="Text Placeholder 3">
            <a:extLst>
              <a:ext uri="{FF2B5EF4-FFF2-40B4-BE49-F238E27FC236}">
                <a16:creationId xmlns:a16="http://schemas.microsoft.com/office/drawing/2014/main" id="{BE8DEC2E-732B-8E02-7B5A-5676983D353C}"/>
              </a:ext>
            </a:extLst>
          </p:cNvPr>
          <p:cNvSpPr>
            <a:spLocks noGrp="1"/>
          </p:cNvSpPr>
          <p:nvPr>
            <p:ph type="body" sz="quarter" idx="30" hasCustomPrompt="1"/>
          </p:nvPr>
        </p:nvSpPr>
        <p:spPr>
          <a:xfrm>
            <a:off x="3804165" y="3066308"/>
            <a:ext cx="1762477"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0" name="Rounded Rectangle 9">
            <a:extLst>
              <a:ext uri="{FF2B5EF4-FFF2-40B4-BE49-F238E27FC236}">
                <a16:creationId xmlns:a16="http://schemas.microsoft.com/office/drawing/2014/main" id="{9DD9428E-3DB2-6EA6-D41E-3DC2CCF6085A}"/>
              </a:ext>
            </a:extLst>
          </p:cNvPr>
          <p:cNvSpPr/>
          <p:nvPr userDrawn="1"/>
        </p:nvSpPr>
        <p:spPr>
          <a:xfrm>
            <a:off x="6117862" y="1975321"/>
            <a:ext cx="2417360" cy="5132942"/>
          </a:xfrm>
          <a:prstGeom prst="roundRect">
            <a:avLst>
              <a:gd name="adj" fmla="val 4825"/>
            </a:avLst>
          </a:prstGeom>
          <a:solidFill>
            <a:srgbClr val="E3DF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A6309BCD-77DD-5691-0E62-71686661B761}"/>
              </a:ext>
            </a:extLst>
          </p:cNvPr>
          <p:cNvSpPr>
            <a:spLocks noGrp="1"/>
          </p:cNvSpPr>
          <p:nvPr>
            <p:ph type="body" sz="quarter" idx="31" hasCustomPrompt="1"/>
          </p:nvPr>
        </p:nvSpPr>
        <p:spPr>
          <a:xfrm>
            <a:off x="6449096" y="2246695"/>
            <a:ext cx="1762477" cy="358310"/>
          </a:xfrm>
          <a:prstGeom prst="rect">
            <a:avLst/>
          </a:prstGeom>
        </p:spPr>
        <p:txBody>
          <a:bodyPr lIns="0" tIns="0" rIns="0" bIns="0" anchor="b">
            <a:noAutofit/>
          </a:bodyPr>
          <a:lstStyle>
            <a:lvl1pPr>
              <a:defRPr sz="1800" b="0" i="0" spc="100" baseline="0">
                <a:solidFill>
                  <a:schemeClr val="tx2"/>
                </a:solidFill>
                <a:latin typeface="Figtree SemiBold" pitchFamily="2" charset="0"/>
              </a:defRPr>
            </a:lvl1pPr>
          </a:lstStyle>
          <a:p>
            <a:pPr lvl="0"/>
            <a:r>
              <a:rPr lang="en-US"/>
              <a:t>Add title</a:t>
            </a:r>
          </a:p>
        </p:txBody>
      </p:sp>
      <p:sp>
        <p:nvSpPr>
          <p:cNvPr id="12" name="Text Placeholder 3">
            <a:extLst>
              <a:ext uri="{FF2B5EF4-FFF2-40B4-BE49-F238E27FC236}">
                <a16:creationId xmlns:a16="http://schemas.microsoft.com/office/drawing/2014/main" id="{4B719330-6D7A-9C6C-F235-B702A2DDAF36}"/>
              </a:ext>
            </a:extLst>
          </p:cNvPr>
          <p:cNvSpPr>
            <a:spLocks noGrp="1"/>
          </p:cNvSpPr>
          <p:nvPr>
            <p:ph type="body" sz="quarter" idx="32" hasCustomPrompt="1"/>
          </p:nvPr>
        </p:nvSpPr>
        <p:spPr>
          <a:xfrm>
            <a:off x="6449096" y="3066308"/>
            <a:ext cx="1762477"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3" name="Rounded Rectangle 12">
            <a:extLst>
              <a:ext uri="{FF2B5EF4-FFF2-40B4-BE49-F238E27FC236}">
                <a16:creationId xmlns:a16="http://schemas.microsoft.com/office/drawing/2014/main" id="{BF92FB0C-D6B8-86AA-87E5-BF57F623B584}"/>
              </a:ext>
            </a:extLst>
          </p:cNvPr>
          <p:cNvSpPr/>
          <p:nvPr userDrawn="1"/>
        </p:nvSpPr>
        <p:spPr>
          <a:xfrm>
            <a:off x="8762793" y="1975321"/>
            <a:ext cx="2417360" cy="5132942"/>
          </a:xfrm>
          <a:prstGeom prst="roundRect">
            <a:avLst>
              <a:gd name="adj" fmla="val 4825"/>
            </a:avLst>
          </a:prstGeom>
          <a:solidFill>
            <a:srgbClr val="E3DF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10AF7B12-3028-8159-9C50-26B67C9896AE}"/>
              </a:ext>
            </a:extLst>
          </p:cNvPr>
          <p:cNvSpPr>
            <a:spLocks noGrp="1"/>
          </p:cNvSpPr>
          <p:nvPr>
            <p:ph type="body" sz="quarter" idx="33" hasCustomPrompt="1"/>
          </p:nvPr>
        </p:nvSpPr>
        <p:spPr>
          <a:xfrm>
            <a:off x="9094027" y="2246695"/>
            <a:ext cx="1762477" cy="358310"/>
          </a:xfrm>
          <a:prstGeom prst="rect">
            <a:avLst/>
          </a:prstGeom>
        </p:spPr>
        <p:txBody>
          <a:bodyPr lIns="0" tIns="0" rIns="0" bIns="0" anchor="b">
            <a:noAutofit/>
          </a:bodyPr>
          <a:lstStyle>
            <a:lvl1pPr>
              <a:defRPr sz="1800" b="0" i="0" spc="100" baseline="0">
                <a:solidFill>
                  <a:schemeClr val="tx2"/>
                </a:solidFill>
                <a:latin typeface="Figtree SemiBold" pitchFamily="2" charset="0"/>
              </a:defRPr>
            </a:lvl1pPr>
          </a:lstStyle>
          <a:p>
            <a:pPr lvl="0"/>
            <a:r>
              <a:rPr lang="en-US"/>
              <a:t>Add title</a:t>
            </a:r>
          </a:p>
        </p:txBody>
      </p:sp>
      <p:sp>
        <p:nvSpPr>
          <p:cNvPr id="15" name="Text Placeholder 3">
            <a:extLst>
              <a:ext uri="{FF2B5EF4-FFF2-40B4-BE49-F238E27FC236}">
                <a16:creationId xmlns:a16="http://schemas.microsoft.com/office/drawing/2014/main" id="{84C94CCE-9B2F-C2F8-547B-C7E0C86D49A4}"/>
              </a:ext>
            </a:extLst>
          </p:cNvPr>
          <p:cNvSpPr>
            <a:spLocks noGrp="1"/>
          </p:cNvSpPr>
          <p:nvPr>
            <p:ph type="body" sz="quarter" idx="34" hasCustomPrompt="1"/>
          </p:nvPr>
        </p:nvSpPr>
        <p:spPr>
          <a:xfrm>
            <a:off x="9094027" y="3066308"/>
            <a:ext cx="1762477"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Tree>
    <p:extLst>
      <p:ext uri="{BB962C8B-B14F-4D97-AF65-F5344CB8AC3E}">
        <p14:creationId xmlns:p14="http://schemas.microsoft.com/office/powerpoint/2010/main" val="150216050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8a - Glossary and appendi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BF2C78DA-B4F7-A299-E0FA-8C7185B2C985}"/>
              </a:ext>
            </a:extLst>
          </p:cNvPr>
          <p:cNvSpPr txBox="1">
            <a:spLocks noGrp="1"/>
          </p:cNvSpPr>
          <p:nvPr>
            <p:ph type="title" hasCustomPrompt="1"/>
          </p:nvPr>
        </p:nvSpPr>
        <p:spPr>
          <a:xfrm>
            <a:off x="827999" y="596348"/>
            <a:ext cx="10250315"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EA127F49-722C-1294-92D8-3BC9424BB64B}"/>
              </a:ext>
            </a:extLst>
          </p:cNvPr>
          <p:cNvSpPr>
            <a:spLocks noGrp="1"/>
          </p:cNvSpPr>
          <p:nvPr>
            <p:ph type="body" sz="quarter" idx="11" hasCustomPrompt="1"/>
          </p:nvPr>
        </p:nvSpPr>
        <p:spPr>
          <a:xfrm>
            <a:off x="827999" y="2186609"/>
            <a:ext cx="3147653" cy="4075043"/>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5" name="Text Placeholder 3">
            <a:extLst>
              <a:ext uri="{FF2B5EF4-FFF2-40B4-BE49-F238E27FC236}">
                <a16:creationId xmlns:a16="http://schemas.microsoft.com/office/drawing/2014/main" id="{7EC23DE7-7F3D-EAAE-7BF6-848A22048815}"/>
              </a:ext>
            </a:extLst>
          </p:cNvPr>
          <p:cNvSpPr>
            <a:spLocks noGrp="1"/>
          </p:cNvSpPr>
          <p:nvPr>
            <p:ph type="body" sz="quarter" idx="12" hasCustomPrompt="1"/>
          </p:nvPr>
        </p:nvSpPr>
        <p:spPr>
          <a:xfrm>
            <a:off x="4379331" y="2186609"/>
            <a:ext cx="3147653" cy="4075043"/>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
        <p:nvSpPr>
          <p:cNvPr id="6" name="Text Placeholder 3">
            <a:extLst>
              <a:ext uri="{FF2B5EF4-FFF2-40B4-BE49-F238E27FC236}">
                <a16:creationId xmlns:a16="http://schemas.microsoft.com/office/drawing/2014/main" id="{7F07EE22-F0CE-4E32-54A7-8049B282B237}"/>
              </a:ext>
            </a:extLst>
          </p:cNvPr>
          <p:cNvSpPr>
            <a:spLocks noGrp="1"/>
          </p:cNvSpPr>
          <p:nvPr>
            <p:ph type="body" sz="quarter" idx="13" hasCustomPrompt="1"/>
          </p:nvPr>
        </p:nvSpPr>
        <p:spPr>
          <a:xfrm>
            <a:off x="7930662" y="2186609"/>
            <a:ext cx="3147653" cy="4075043"/>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17933693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9a - Resources and sourc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F3C2574-47F9-6058-E1AF-9A39855922B1}"/>
              </a:ext>
            </a:extLst>
          </p:cNvPr>
          <p:cNvSpPr>
            <a:spLocks noGrp="1"/>
          </p:cNvSpPr>
          <p:nvPr>
            <p:ph type="body" sz="quarter" idx="10" hasCustomPrompt="1"/>
          </p:nvPr>
        </p:nvSpPr>
        <p:spPr>
          <a:xfrm>
            <a:off x="828001" y="2251076"/>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1 here</a:t>
            </a:r>
          </a:p>
        </p:txBody>
      </p:sp>
      <p:sp>
        <p:nvSpPr>
          <p:cNvPr id="4" name="Text Placeholder 3">
            <a:extLst>
              <a:ext uri="{FF2B5EF4-FFF2-40B4-BE49-F238E27FC236}">
                <a16:creationId xmlns:a16="http://schemas.microsoft.com/office/drawing/2014/main" id="{990D2E6E-92CE-91EB-4370-78C1518EED0A}"/>
              </a:ext>
            </a:extLst>
          </p:cNvPr>
          <p:cNvSpPr>
            <a:spLocks noGrp="1"/>
          </p:cNvSpPr>
          <p:nvPr>
            <p:ph type="body" sz="quarter" idx="11" hasCustomPrompt="1"/>
          </p:nvPr>
        </p:nvSpPr>
        <p:spPr>
          <a:xfrm>
            <a:off x="828001" y="2878052"/>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1 here</a:t>
            </a:r>
          </a:p>
        </p:txBody>
      </p:sp>
      <p:sp>
        <p:nvSpPr>
          <p:cNvPr id="5" name="Text Placeholder 3">
            <a:extLst>
              <a:ext uri="{FF2B5EF4-FFF2-40B4-BE49-F238E27FC236}">
                <a16:creationId xmlns:a16="http://schemas.microsoft.com/office/drawing/2014/main" id="{8858F83F-75A6-F7F5-EAC8-930868C582C4}"/>
              </a:ext>
            </a:extLst>
          </p:cNvPr>
          <p:cNvSpPr>
            <a:spLocks noGrp="1"/>
          </p:cNvSpPr>
          <p:nvPr>
            <p:ph type="body" sz="quarter" idx="12" hasCustomPrompt="1"/>
          </p:nvPr>
        </p:nvSpPr>
        <p:spPr>
          <a:xfrm>
            <a:off x="1179993" y="3821763"/>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pic>
        <p:nvPicPr>
          <p:cNvPr id="6" name="Picture 5">
            <a:extLst>
              <a:ext uri="{FF2B5EF4-FFF2-40B4-BE49-F238E27FC236}">
                <a16:creationId xmlns:a16="http://schemas.microsoft.com/office/drawing/2014/main" id="{B1E97A5A-A52D-8A44-7673-1784BD1916BB}"/>
              </a:ext>
            </a:extLst>
          </p:cNvPr>
          <p:cNvPicPr>
            <a:picLocks noChangeAspect="1"/>
          </p:cNvPicPr>
          <p:nvPr userDrawn="1"/>
        </p:nvPicPr>
        <p:blipFill>
          <a:blip r:embed="rId3"/>
          <a:srcRect/>
          <a:stretch/>
        </p:blipFill>
        <p:spPr>
          <a:xfrm>
            <a:off x="828000" y="3821763"/>
            <a:ext cx="192638" cy="192638"/>
          </a:xfrm>
          <a:prstGeom prst="rect">
            <a:avLst/>
          </a:prstGeom>
        </p:spPr>
      </p:pic>
      <p:sp>
        <p:nvSpPr>
          <p:cNvPr id="7" name="Text Placeholder 3">
            <a:extLst>
              <a:ext uri="{FF2B5EF4-FFF2-40B4-BE49-F238E27FC236}">
                <a16:creationId xmlns:a16="http://schemas.microsoft.com/office/drawing/2014/main" id="{EA13DC80-9D74-AA0F-EA9A-065B57681D16}"/>
              </a:ext>
            </a:extLst>
          </p:cNvPr>
          <p:cNvSpPr>
            <a:spLocks noGrp="1"/>
          </p:cNvSpPr>
          <p:nvPr>
            <p:ph type="body" sz="quarter" idx="15" hasCustomPrompt="1"/>
          </p:nvPr>
        </p:nvSpPr>
        <p:spPr>
          <a:xfrm>
            <a:off x="3631456" y="3821763"/>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9" name="Text Placeholder 3">
            <a:extLst>
              <a:ext uri="{FF2B5EF4-FFF2-40B4-BE49-F238E27FC236}">
                <a16:creationId xmlns:a16="http://schemas.microsoft.com/office/drawing/2014/main" id="{A735F900-C882-35FF-1B42-5F11BDDB4C0F}"/>
              </a:ext>
            </a:extLst>
          </p:cNvPr>
          <p:cNvSpPr>
            <a:spLocks noGrp="1"/>
          </p:cNvSpPr>
          <p:nvPr>
            <p:ph type="body" sz="quarter" idx="18" hasCustomPrompt="1"/>
          </p:nvPr>
        </p:nvSpPr>
        <p:spPr>
          <a:xfrm>
            <a:off x="6082919" y="3821763"/>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1" name="Text Placeholder 3">
            <a:extLst>
              <a:ext uri="{FF2B5EF4-FFF2-40B4-BE49-F238E27FC236}">
                <a16:creationId xmlns:a16="http://schemas.microsoft.com/office/drawing/2014/main" id="{A3BEC6D1-778F-D37D-DE53-BF128C5925D2}"/>
              </a:ext>
            </a:extLst>
          </p:cNvPr>
          <p:cNvSpPr>
            <a:spLocks noGrp="1"/>
          </p:cNvSpPr>
          <p:nvPr>
            <p:ph type="body" sz="quarter" idx="21" hasCustomPrompt="1"/>
          </p:nvPr>
        </p:nvSpPr>
        <p:spPr>
          <a:xfrm>
            <a:off x="8534381" y="3821763"/>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3" name="Text Placeholder 3">
            <a:extLst>
              <a:ext uri="{FF2B5EF4-FFF2-40B4-BE49-F238E27FC236}">
                <a16:creationId xmlns:a16="http://schemas.microsoft.com/office/drawing/2014/main" id="{86615C0D-A233-FD5D-612E-F1442F992876}"/>
              </a:ext>
            </a:extLst>
          </p:cNvPr>
          <p:cNvSpPr>
            <a:spLocks noGrp="1"/>
          </p:cNvSpPr>
          <p:nvPr>
            <p:ph type="body" sz="quarter" idx="24" hasCustomPrompt="1"/>
          </p:nvPr>
        </p:nvSpPr>
        <p:spPr>
          <a:xfrm>
            <a:off x="1126319" y="5986176"/>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5" name="Text Placeholder 3">
            <a:extLst>
              <a:ext uri="{FF2B5EF4-FFF2-40B4-BE49-F238E27FC236}">
                <a16:creationId xmlns:a16="http://schemas.microsoft.com/office/drawing/2014/main" id="{3928643D-56F1-3426-F6B5-E398DEE8BE07}"/>
              </a:ext>
            </a:extLst>
          </p:cNvPr>
          <p:cNvSpPr>
            <a:spLocks noGrp="1"/>
          </p:cNvSpPr>
          <p:nvPr>
            <p:ph type="body" sz="quarter" idx="27" hasCustomPrompt="1"/>
          </p:nvPr>
        </p:nvSpPr>
        <p:spPr>
          <a:xfrm>
            <a:off x="3577782" y="5986176"/>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7" name="Text Placeholder 3">
            <a:extLst>
              <a:ext uri="{FF2B5EF4-FFF2-40B4-BE49-F238E27FC236}">
                <a16:creationId xmlns:a16="http://schemas.microsoft.com/office/drawing/2014/main" id="{CBE1F1F4-B4D5-2516-C4FA-1ECC704FD575}"/>
              </a:ext>
            </a:extLst>
          </p:cNvPr>
          <p:cNvSpPr>
            <a:spLocks noGrp="1"/>
          </p:cNvSpPr>
          <p:nvPr>
            <p:ph type="body" sz="quarter" idx="30" hasCustomPrompt="1"/>
          </p:nvPr>
        </p:nvSpPr>
        <p:spPr>
          <a:xfrm>
            <a:off x="6029245" y="5986176"/>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19" name="Text Placeholder 3">
            <a:extLst>
              <a:ext uri="{FF2B5EF4-FFF2-40B4-BE49-F238E27FC236}">
                <a16:creationId xmlns:a16="http://schemas.microsoft.com/office/drawing/2014/main" id="{CD7C0452-0AD8-7EA6-E986-B81FB5C474AF}"/>
              </a:ext>
            </a:extLst>
          </p:cNvPr>
          <p:cNvSpPr>
            <a:spLocks noGrp="1"/>
          </p:cNvSpPr>
          <p:nvPr>
            <p:ph type="body" sz="quarter" idx="33" hasCustomPrompt="1"/>
          </p:nvPr>
        </p:nvSpPr>
        <p:spPr>
          <a:xfrm>
            <a:off x="8480707" y="5986176"/>
            <a:ext cx="1708321" cy="182523"/>
          </a:xfrm>
          <a:prstGeom prst="rect">
            <a:avLst/>
          </a:prstGeom>
        </p:spPr>
        <p:txBody>
          <a:bodyPr lIns="0" tIns="0" rIns="0" bIns="0"/>
          <a:lstStyle>
            <a:lvl1pPr>
              <a:defRPr sz="1600" b="0" i="0" spc="30" baseline="0">
                <a:solidFill>
                  <a:schemeClr val="tx2"/>
                </a:solidFill>
                <a:latin typeface="Figtree" pitchFamily="2" charset="0"/>
              </a:defRPr>
            </a:lvl1pPr>
          </a:lstStyle>
          <a:p>
            <a:pPr lvl="0"/>
            <a:r>
              <a:rPr lang="en-US"/>
              <a:t>Link name</a:t>
            </a:r>
          </a:p>
        </p:txBody>
      </p:sp>
      <p:sp>
        <p:nvSpPr>
          <p:cNvPr id="21" name="Google Shape;268;p37">
            <a:extLst>
              <a:ext uri="{FF2B5EF4-FFF2-40B4-BE49-F238E27FC236}">
                <a16:creationId xmlns:a16="http://schemas.microsoft.com/office/drawing/2014/main" id="{0BB3FD08-CBFD-5F01-AE12-E7EC304CB40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resources title here</a:t>
            </a:r>
            <a:endParaRPr/>
          </a:p>
        </p:txBody>
      </p:sp>
      <p:sp>
        <p:nvSpPr>
          <p:cNvPr id="22" name="Text Placeholder 3">
            <a:extLst>
              <a:ext uri="{FF2B5EF4-FFF2-40B4-BE49-F238E27FC236}">
                <a16:creationId xmlns:a16="http://schemas.microsoft.com/office/drawing/2014/main" id="{061F1A22-B4B6-3A6C-06FC-CD9833E7231D}"/>
              </a:ext>
            </a:extLst>
          </p:cNvPr>
          <p:cNvSpPr>
            <a:spLocks noGrp="1"/>
          </p:cNvSpPr>
          <p:nvPr>
            <p:ph type="body" sz="quarter" idx="34" hasCustomPrompt="1"/>
          </p:nvPr>
        </p:nvSpPr>
        <p:spPr>
          <a:xfrm>
            <a:off x="3225789" y="2251076"/>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2 here</a:t>
            </a:r>
          </a:p>
        </p:txBody>
      </p:sp>
      <p:sp>
        <p:nvSpPr>
          <p:cNvPr id="23" name="Text Placeholder 3">
            <a:extLst>
              <a:ext uri="{FF2B5EF4-FFF2-40B4-BE49-F238E27FC236}">
                <a16:creationId xmlns:a16="http://schemas.microsoft.com/office/drawing/2014/main" id="{C89EC75A-4138-C77A-04B5-02ECD7EF137C}"/>
              </a:ext>
            </a:extLst>
          </p:cNvPr>
          <p:cNvSpPr>
            <a:spLocks noGrp="1"/>
          </p:cNvSpPr>
          <p:nvPr>
            <p:ph type="body" sz="quarter" idx="35" hasCustomPrompt="1"/>
          </p:nvPr>
        </p:nvSpPr>
        <p:spPr>
          <a:xfrm>
            <a:off x="5704089" y="2251076"/>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3 here</a:t>
            </a:r>
          </a:p>
        </p:txBody>
      </p:sp>
      <p:sp>
        <p:nvSpPr>
          <p:cNvPr id="24" name="Text Placeholder 3">
            <a:extLst>
              <a:ext uri="{FF2B5EF4-FFF2-40B4-BE49-F238E27FC236}">
                <a16:creationId xmlns:a16="http://schemas.microsoft.com/office/drawing/2014/main" id="{655C3213-D30F-4BE1-C87B-19281043BF81}"/>
              </a:ext>
            </a:extLst>
          </p:cNvPr>
          <p:cNvSpPr>
            <a:spLocks noGrp="1"/>
          </p:cNvSpPr>
          <p:nvPr>
            <p:ph type="body" sz="quarter" idx="36" hasCustomPrompt="1"/>
          </p:nvPr>
        </p:nvSpPr>
        <p:spPr>
          <a:xfrm>
            <a:off x="8182388" y="2251076"/>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4 here</a:t>
            </a:r>
          </a:p>
        </p:txBody>
      </p:sp>
      <p:sp>
        <p:nvSpPr>
          <p:cNvPr id="25" name="Text Placeholder 3">
            <a:extLst>
              <a:ext uri="{FF2B5EF4-FFF2-40B4-BE49-F238E27FC236}">
                <a16:creationId xmlns:a16="http://schemas.microsoft.com/office/drawing/2014/main" id="{96A284EB-AE83-52F6-40F9-55EFD56B83A1}"/>
              </a:ext>
            </a:extLst>
          </p:cNvPr>
          <p:cNvSpPr>
            <a:spLocks noGrp="1"/>
          </p:cNvSpPr>
          <p:nvPr>
            <p:ph type="body" sz="quarter" idx="37" hasCustomPrompt="1"/>
          </p:nvPr>
        </p:nvSpPr>
        <p:spPr>
          <a:xfrm>
            <a:off x="774326" y="4416328"/>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5 here</a:t>
            </a:r>
          </a:p>
        </p:txBody>
      </p:sp>
      <p:sp>
        <p:nvSpPr>
          <p:cNvPr id="26" name="Text Placeholder 3">
            <a:extLst>
              <a:ext uri="{FF2B5EF4-FFF2-40B4-BE49-F238E27FC236}">
                <a16:creationId xmlns:a16="http://schemas.microsoft.com/office/drawing/2014/main" id="{5F06624D-F32C-92A4-DC3A-61CDD5A87159}"/>
              </a:ext>
            </a:extLst>
          </p:cNvPr>
          <p:cNvSpPr>
            <a:spLocks noGrp="1"/>
          </p:cNvSpPr>
          <p:nvPr>
            <p:ph type="body" sz="quarter" idx="38" hasCustomPrompt="1"/>
          </p:nvPr>
        </p:nvSpPr>
        <p:spPr>
          <a:xfrm>
            <a:off x="3225788" y="4421113"/>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6 here</a:t>
            </a:r>
          </a:p>
        </p:txBody>
      </p:sp>
      <p:sp>
        <p:nvSpPr>
          <p:cNvPr id="27" name="Text Placeholder 3">
            <a:extLst>
              <a:ext uri="{FF2B5EF4-FFF2-40B4-BE49-F238E27FC236}">
                <a16:creationId xmlns:a16="http://schemas.microsoft.com/office/drawing/2014/main" id="{3D22B286-3578-D29B-C269-59643A38D23C}"/>
              </a:ext>
            </a:extLst>
          </p:cNvPr>
          <p:cNvSpPr>
            <a:spLocks noGrp="1"/>
          </p:cNvSpPr>
          <p:nvPr>
            <p:ph type="body" sz="quarter" idx="39" hasCustomPrompt="1"/>
          </p:nvPr>
        </p:nvSpPr>
        <p:spPr>
          <a:xfrm>
            <a:off x="5677250" y="4421113"/>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7 here</a:t>
            </a:r>
          </a:p>
        </p:txBody>
      </p:sp>
      <p:sp>
        <p:nvSpPr>
          <p:cNvPr id="28" name="Text Placeholder 3">
            <a:extLst>
              <a:ext uri="{FF2B5EF4-FFF2-40B4-BE49-F238E27FC236}">
                <a16:creationId xmlns:a16="http://schemas.microsoft.com/office/drawing/2014/main" id="{7DE7EE8A-5D7F-40CC-B755-4A66138DD13D}"/>
              </a:ext>
            </a:extLst>
          </p:cNvPr>
          <p:cNvSpPr>
            <a:spLocks noGrp="1"/>
          </p:cNvSpPr>
          <p:nvPr>
            <p:ph type="body" sz="quarter" idx="40" hasCustomPrompt="1"/>
          </p:nvPr>
        </p:nvSpPr>
        <p:spPr>
          <a:xfrm>
            <a:off x="8128712" y="4421113"/>
            <a:ext cx="2006639" cy="358310"/>
          </a:xfrm>
          <a:prstGeom prst="rect">
            <a:avLst/>
          </a:prstGeom>
        </p:spPr>
        <p:txBody>
          <a:bodyPr lIns="0" tIns="0" rIns="0" bIns="0" anchor="b"/>
          <a:lstStyle>
            <a:lvl1pPr>
              <a:defRPr sz="2400" b="1" i="0" spc="30" baseline="0">
                <a:solidFill>
                  <a:schemeClr val="tx2"/>
                </a:solidFill>
                <a:latin typeface="Figtree SemiBold" pitchFamily="2" charset="0"/>
              </a:defRPr>
            </a:lvl1pPr>
          </a:lstStyle>
          <a:p>
            <a:pPr lvl="0"/>
            <a:r>
              <a:rPr lang="en-US"/>
              <a:t>Item 8 here</a:t>
            </a:r>
          </a:p>
        </p:txBody>
      </p:sp>
      <p:sp>
        <p:nvSpPr>
          <p:cNvPr id="29" name="Text Placeholder 3">
            <a:extLst>
              <a:ext uri="{FF2B5EF4-FFF2-40B4-BE49-F238E27FC236}">
                <a16:creationId xmlns:a16="http://schemas.microsoft.com/office/drawing/2014/main" id="{1DC4CC49-BE84-67F6-E3B5-DEE53842BDE1}"/>
              </a:ext>
            </a:extLst>
          </p:cNvPr>
          <p:cNvSpPr>
            <a:spLocks noGrp="1"/>
          </p:cNvSpPr>
          <p:nvPr>
            <p:ph type="body" sz="quarter" idx="41" hasCustomPrompt="1"/>
          </p:nvPr>
        </p:nvSpPr>
        <p:spPr>
          <a:xfrm>
            <a:off x="3225787" y="2878052"/>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2 here</a:t>
            </a:r>
          </a:p>
        </p:txBody>
      </p:sp>
      <p:sp>
        <p:nvSpPr>
          <p:cNvPr id="30" name="Text Placeholder 3">
            <a:extLst>
              <a:ext uri="{FF2B5EF4-FFF2-40B4-BE49-F238E27FC236}">
                <a16:creationId xmlns:a16="http://schemas.microsoft.com/office/drawing/2014/main" id="{187DB8F5-C5F3-C98E-27C3-275A964A1697}"/>
              </a:ext>
            </a:extLst>
          </p:cNvPr>
          <p:cNvSpPr>
            <a:spLocks noGrp="1"/>
          </p:cNvSpPr>
          <p:nvPr>
            <p:ph type="body" sz="quarter" idx="42" hasCustomPrompt="1"/>
          </p:nvPr>
        </p:nvSpPr>
        <p:spPr>
          <a:xfrm>
            <a:off x="5704088" y="2878052"/>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3 here</a:t>
            </a:r>
          </a:p>
        </p:txBody>
      </p:sp>
      <p:sp>
        <p:nvSpPr>
          <p:cNvPr id="31" name="Text Placeholder 3">
            <a:extLst>
              <a:ext uri="{FF2B5EF4-FFF2-40B4-BE49-F238E27FC236}">
                <a16:creationId xmlns:a16="http://schemas.microsoft.com/office/drawing/2014/main" id="{693E2EDD-13D2-9692-D3E5-ECA833A7B3D6}"/>
              </a:ext>
            </a:extLst>
          </p:cNvPr>
          <p:cNvSpPr>
            <a:spLocks noGrp="1"/>
          </p:cNvSpPr>
          <p:nvPr>
            <p:ph type="body" sz="quarter" idx="43" hasCustomPrompt="1"/>
          </p:nvPr>
        </p:nvSpPr>
        <p:spPr>
          <a:xfrm>
            <a:off x="8182388" y="2878052"/>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4 here</a:t>
            </a:r>
          </a:p>
        </p:txBody>
      </p:sp>
      <p:sp>
        <p:nvSpPr>
          <p:cNvPr id="32" name="Text Placeholder 3">
            <a:extLst>
              <a:ext uri="{FF2B5EF4-FFF2-40B4-BE49-F238E27FC236}">
                <a16:creationId xmlns:a16="http://schemas.microsoft.com/office/drawing/2014/main" id="{D722595D-E54C-A017-494A-49CE036261DE}"/>
              </a:ext>
            </a:extLst>
          </p:cNvPr>
          <p:cNvSpPr>
            <a:spLocks noGrp="1"/>
          </p:cNvSpPr>
          <p:nvPr>
            <p:ph type="body" sz="quarter" idx="44" hasCustomPrompt="1"/>
          </p:nvPr>
        </p:nvSpPr>
        <p:spPr>
          <a:xfrm>
            <a:off x="774325" y="5042465"/>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5 here</a:t>
            </a:r>
          </a:p>
        </p:txBody>
      </p:sp>
      <p:sp>
        <p:nvSpPr>
          <p:cNvPr id="33" name="Text Placeholder 3">
            <a:extLst>
              <a:ext uri="{FF2B5EF4-FFF2-40B4-BE49-F238E27FC236}">
                <a16:creationId xmlns:a16="http://schemas.microsoft.com/office/drawing/2014/main" id="{BCFBD848-FB17-1B8B-21F1-0C5746C7D6CC}"/>
              </a:ext>
            </a:extLst>
          </p:cNvPr>
          <p:cNvSpPr>
            <a:spLocks noGrp="1"/>
          </p:cNvSpPr>
          <p:nvPr>
            <p:ph type="body" sz="quarter" idx="45" hasCustomPrompt="1"/>
          </p:nvPr>
        </p:nvSpPr>
        <p:spPr>
          <a:xfrm>
            <a:off x="3225786" y="5042465"/>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6 here</a:t>
            </a:r>
          </a:p>
        </p:txBody>
      </p:sp>
      <p:sp>
        <p:nvSpPr>
          <p:cNvPr id="34" name="Text Placeholder 3">
            <a:extLst>
              <a:ext uri="{FF2B5EF4-FFF2-40B4-BE49-F238E27FC236}">
                <a16:creationId xmlns:a16="http://schemas.microsoft.com/office/drawing/2014/main" id="{C86385B4-EEBC-6417-27F3-6192084593F9}"/>
              </a:ext>
            </a:extLst>
          </p:cNvPr>
          <p:cNvSpPr>
            <a:spLocks noGrp="1"/>
          </p:cNvSpPr>
          <p:nvPr>
            <p:ph type="body" sz="quarter" idx="46" hasCustomPrompt="1"/>
          </p:nvPr>
        </p:nvSpPr>
        <p:spPr>
          <a:xfrm>
            <a:off x="5677247" y="5042465"/>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7 here</a:t>
            </a:r>
          </a:p>
        </p:txBody>
      </p:sp>
      <p:sp>
        <p:nvSpPr>
          <p:cNvPr id="35" name="Text Placeholder 3">
            <a:extLst>
              <a:ext uri="{FF2B5EF4-FFF2-40B4-BE49-F238E27FC236}">
                <a16:creationId xmlns:a16="http://schemas.microsoft.com/office/drawing/2014/main" id="{22EE9B39-3329-6B10-84A8-411B4E94836E}"/>
              </a:ext>
            </a:extLst>
          </p:cNvPr>
          <p:cNvSpPr>
            <a:spLocks noGrp="1"/>
          </p:cNvSpPr>
          <p:nvPr>
            <p:ph type="body" sz="quarter" idx="47" hasCustomPrompt="1"/>
          </p:nvPr>
        </p:nvSpPr>
        <p:spPr>
          <a:xfrm>
            <a:off x="8128708" y="5042465"/>
            <a:ext cx="2006639" cy="675045"/>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Short description 8 here</a:t>
            </a:r>
          </a:p>
        </p:txBody>
      </p:sp>
      <p:pic>
        <p:nvPicPr>
          <p:cNvPr id="2" name="Picture 1">
            <a:extLst>
              <a:ext uri="{FF2B5EF4-FFF2-40B4-BE49-F238E27FC236}">
                <a16:creationId xmlns:a16="http://schemas.microsoft.com/office/drawing/2014/main" id="{B1E79EA3-6212-3D45-9AA6-2A78BB1CD696}"/>
              </a:ext>
            </a:extLst>
          </p:cNvPr>
          <p:cNvPicPr>
            <a:picLocks noChangeAspect="1"/>
          </p:cNvPicPr>
          <p:nvPr userDrawn="1"/>
        </p:nvPicPr>
        <p:blipFill>
          <a:blip r:embed="rId3"/>
          <a:srcRect/>
          <a:stretch/>
        </p:blipFill>
        <p:spPr>
          <a:xfrm>
            <a:off x="774326" y="5981118"/>
            <a:ext cx="192638" cy="192638"/>
          </a:xfrm>
          <a:prstGeom prst="rect">
            <a:avLst/>
          </a:prstGeom>
        </p:spPr>
      </p:pic>
      <p:pic>
        <p:nvPicPr>
          <p:cNvPr id="36" name="Picture 35">
            <a:extLst>
              <a:ext uri="{FF2B5EF4-FFF2-40B4-BE49-F238E27FC236}">
                <a16:creationId xmlns:a16="http://schemas.microsoft.com/office/drawing/2014/main" id="{34E9A8FF-1396-1A6C-39A9-A006F222F1F2}"/>
              </a:ext>
            </a:extLst>
          </p:cNvPr>
          <p:cNvPicPr>
            <a:picLocks noChangeAspect="1"/>
          </p:cNvPicPr>
          <p:nvPr userDrawn="1"/>
        </p:nvPicPr>
        <p:blipFill>
          <a:blip r:embed="rId3"/>
          <a:srcRect/>
          <a:stretch/>
        </p:blipFill>
        <p:spPr>
          <a:xfrm>
            <a:off x="3225786" y="3821763"/>
            <a:ext cx="192638" cy="192638"/>
          </a:xfrm>
          <a:prstGeom prst="rect">
            <a:avLst/>
          </a:prstGeom>
        </p:spPr>
      </p:pic>
      <p:pic>
        <p:nvPicPr>
          <p:cNvPr id="37" name="Picture 36">
            <a:extLst>
              <a:ext uri="{FF2B5EF4-FFF2-40B4-BE49-F238E27FC236}">
                <a16:creationId xmlns:a16="http://schemas.microsoft.com/office/drawing/2014/main" id="{68651AAE-C445-1C7E-396A-C1EABD59E825}"/>
              </a:ext>
            </a:extLst>
          </p:cNvPr>
          <p:cNvPicPr>
            <a:picLocks noChangeAspect="1"/>
          </p:cNvPicPr>
          <p:nvPr userDrawn="1"/>
        </p:nvPicPr>
        <p:blipFill>
          <a:blip r:embed="rId3"/>
          <a:srcRect/>
          <a:stretch/>
        </p:blipFill>
        <p:spPr>
          <a:xfrm>
            <a:off x="3172112" y="5981118"/>
            <a:ext cx="192638" cy="192638"/>
          </a:xfrm>
          <a:prstGeom prst="rect">
            <a:avLst/>
          </a:prstGeom>
        </p:spPr>
      </p:pic>
      <p:pic>
        <p:nvPicPr>
          <p:cNvPr id="38" name="Picture 37">
            <a:extLst>
              <a:ext uri="{FF2B5EF4-FFF2-40B4-BE49-F238E27FC236}">
                <a16:creationId xmlns:a16="http://schemas.microsoft.com/office/drawing/2014/main" id="{AE7C1606-6008-E474-31C2-C381879FCA87}"/>
              </a:ext>
            </a:extLst>
          </p:cNvPr>
          <p:cNvPicPr>
            <a:picLocks noChangeAspect="1"/>
          </p:cNvPicPr>
          <p:nvPr userDrawn="1"/>
        </p:nvPicPr>
        <p:blipFill>
          <a:blip r:embed="rId3"/>
          <a:srcRect/>
          <a:stretch/>
        </p:blipFill>
        <p:spPr>
          <a:xfrm>
            <a:off x="5703253" y="3830088"/>
            <a:ext cx="192638" cy="192638"/>
          </a:xfrm>
          <a:prstGeom prst="rect">
            <a:avLst/>
          </a:prstGeom>
        </p:spPr>
      </p:pic>
      <p:pic>
        <p:nvPicPr>
          <p:cNvPr id="39" name="Picture 38">
            <a:extLst>
              <a:ext uri="{FF2B5EF4-FFF2-40B4-BE49-F238E27FC236}">
                <a16:creationId xmlns:a16="http://schemas.microsoft.com/office/drawing/2014/main" id="{83A988ED-BE35-DEF7-2078-5E2D7F3B856E}"/>
              </a:ext>
            </a:extLst>
          </p:cNvPr>
          <p:cNvPicPr>
            <a:picLocks noChangeAspect="1"/>
          </p:cNvPicPr>
          <p:nvPr userDrawn="1"/>
        </p:nvPicPr>
        <p:blipFill>
          <a:blip r:embed="rId3"/>
          <a:srcRect/>
          <a:stretch/>
        </p:blipFill>
        <p:spPr>
          <a:xfrm>
            <a:off x="5649579" y="5989443"/>
            <a:ext cx="192638" cy="192638"/>
          </a:xfrm>
          <a:prstGeom prst="rect">
            <a:avLst/>
          </a:prstGeom>
        </p:spPr>
      </p:pic>
      <p:pic>
        <p:nvPicPr>
          <p:cNvPr id="40" name="Picture 39">
            <a:extLst>
              <a:ext uri="{FF2B5EF4-FFF2-40B4-BE49-F238E27FC236}">
                <a16:creationId xmlns:a16="http://schemas.microsoft.com/office/drawing/2014/main" id="{9EFFA4B8-C164-0517-443F-29B1765E324E}"/>
              </a:ext>
            </a:extLst>
          </p:cNvPr>
          <p:cNvPicPr>
            <a:picLocks noChangeAspect="1"/>
          </p:cNvPicPr>
          <p:nvPr userDrawn="1"/>
        </p:nvPicPr>
        <p:blipFill>
          <a:blip r:embed="rId3"/>
          <a:srcRect/>
          <a:stretch/>
        </p:blipFill>
        <p:spPr>
          <a:xfrm>
            <a:off x="8180720" y="3830088"/>
            <a:ext cx="192638" cy="192638"/>
          </a:xfrm>
          <a:prstGeom prst="rect">
            <a:avLst/>
          </a:prstGeom>
        </p:spPr>
      </p:pic>
      <p:pic>
        <p:nvPicPr>
          <p:cNvPr id="41" name="Picture 40">
            <a:extLst>
              <a:ext uri="{FF2B5EF4-FFF2-40B4-BE49-F238E27FC236}">
                <a16:creationId xmlns:a16="http://schemas.microsoft.com/office/drawing/2014/main" id="{BB564C4A-DC0C-9EDF-17EE-7291AD648730}"/>
              </a:ext>
            </a:extLst>
          </p:cNvPr>
          <p:cNvPicPr>
            <a:picLocks noChangeAspect="1"/>
          </p:cNvPicPr>
          <p:nvPr userDrawn="1"/>
        </p:nvPicPr>
        <p:blipFill>
          <a:blip r:embed="rId3"/>
          <a:srcRect/>
          <a:stretch/>
        </p:blipFill>
        <p:spPr>
          <a:xfrm>
            <a:off x="8127046" y="5989443"/>
            <a:ext cx="192638" cy="192638"/>
          </a:xfrm>
          <a:prstGeom prst="rect">
            <a:avLst/>
          </a:prstGeom>
        </p:spPr>
      </p:pic>
      <p:sp>
        <p:nvSpPr>
          <p:cNvPr id="8" name="TextBox 7">
            <a:extLst>
              <a:ext uri="{FF2B5EF4-FFF2-40B4-BE49-F238E27FC236}">
                <a16:creationId xmlns:a16="http://schemas.microsoft.com/office/drawing/2014/main" id="{7310A6CB-9448-B456-2D9A-E9F0AAE92A64}"/>
              </a:ext>
            </a:extLst>
          </p:cNvPr>
          <p:cNvSpPr txBox="1"/>
          <p:nvPr userDrawn="1"/>
        </p:nvSpPr>
        <p:spPr>
          <a:xfrm>
            <a:off x="-2412276" y="3710592"/>
            <a:ext cx="2193229" cy="523220"/>
          </a:xfrm>
          <a:prstGeom prst="rect">
            <a:avLst/>
          </a:prstGeom>
          <a:noFill/>
        </p:spPr>
        <p:txBody>
          <a:bodyPr wrap="none" rtlCol="0">
            <a:spAutoFit/>
          </a:bodyPr>
          <a:lstStyle/>
          <a:p>
            <a:pPr algn="r"/>
            <a:r>
              <a:rPr lang="en-US">
                <a:solidFill>
                  <a:srgbClr val="FF0000"/>
                </a:solidFill>
                <a:latin typeface="Figtree" pitchFamily="2" charset="0"/>
              </a:rPr>
              <a:t>To add a link:</a:t>
            </a:r>
            <a:br>
              <a:rPr lang="en-US">
                <a:solidFill>
                  <a:srgbClr val="FF0000"/>
                </a:solidFill>
                <a:latin typeface="Figtree" pitchFamily="2" charset="0"/>
              </a:rPr>
            </a:br>
            <a:r>
              <a:rPr lang="en-US">
                <a:solidFill>
                  <a:srgbClr val="FF0000"/>
                </a:solidFill>
                <a:latin typeface="Figtree" pitchFamily="2" charset="0"/>
              </a:rPr>
              <a:t>‘Insert’ tab &gt; ‘Link’ Button</a:t>
            </a:r>
          </a:p>
        </p:txBody>
      </p:sp>
      <p:sp>
        <p:nvSpPr>
          <p:cNvPr id="10" name="Triangle 9">
            <a:extLst>
              <a:ext uri="{FF2B5EF4-FFF2-40B4-BE49-F238E27FC236}">
                <a16:creationId xmlns:a16="http://schemas.microsoft.com/office/drawing/2014/main" id="{0058E16E-74BD-A617-FFD1-04916DF5FA56}"/>
              </a:ext>
            </a:extLst>
          </p:cNvPr>
          <p:cNvSpPr/>
          <p:nvPr userDrawn="1"/>
        </p:nvSpPr>
        <p:spPr>
          <a:xfrm rot="5400000">
            <a:off x="-499300" y="388147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90415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0a - End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A7E789ED-76FC-DCC5-9785-5B2AD8D808FF}"/>
              </a:ext>
            </a:extLst>
          </p:cNvPr>
          <p:cNvSpPr txBox="1">
            <a:spLocks noGrp="1"/>
          </p:cNvSpPr>
          <p:nvPr>
            <p:ph type="title" hasCustomPrompt="1"/>
          </p:nvPr>
        </p:nvSpPr>
        <p:spPr>
          <a:xfrm>
            <a:off x="805697" y="1120359"/>
            <a:ext cx="5754129"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end slide title here</a:t>
            </a:r>
            <a:endParaRPr/>
          </a:p>
        </p:txBody>
      </p:sp>
      <p:sp>
        <p:nvSpPr>
          <p:cNvPr id="4" name="Text Placeholder 3">
            <a:extLst>
              <a:ext uri="{FF2B5EF4-FFF2-40B4-BE49-F238E27FC236}">
                <a16:creationId xmlns:a16="http://schemas.microsoft.com/office/drawing/2014/main" id="{8DF35BB0-7ED5-2932-98CC-D9DA5FA05BB9}"/>
              </a:ext>
            </a:extLst>
          </p:cNvPr>
          <p:cNvSpPr>
            <a:spLocks noGrp="1"/>
          </p:cNvSpPr>
          <p:nvPr>
            <p:ph type="body" sz="quarter" idx="12" hasCustomPrompt="1"/>
          </p:nvPr>
        </p:nvSpPr>
        <p:spPr>
          <a:xfrm>
            <a:off x="805697" y="2118542"/>
            <a:ext cx="4143011" cy="1541317"/>
          </a:xfrm>
          <a:prstGeom prst="rect">
            <a:avLst/>
          </a:prstGeom>
        </p:spPr>
        <p:txBody>
          <a:bodyPr lIns="0" tIns="0" rIns="0" bIns="0"/>
          <a:lstStyle>
            <a:lvl1pPr>
              <a:lnSpc>
                <a:spcPts val="1820"/>
              </a:lnSpc>
              <a:defRPr sz="1600" b="0" i="0" spc="30" baseline="0">
                <a:solidFill>
                  <a:schemeClr val="tx2"/>
                </a:solidFill>
                <a:latin typeface="Figtree" pitchFamily="2" charset="0"/>
              </a:defRPr>
            </a:lvl1pPr>
          </a:lstStyle>
          <a:p>
            <a:pPr lvl="0"/>
            <a:r>
              <a:rPr lang="en-US"/>
              <a:t>Add body text here</a:t>
            </a:r>
          </a:p>
        </p:txBody>
      </p:sp>
      <p:pic>
        <p:nvPicPr>
          <p:cNvPr id="11" name="Picture 10">
            <a:extLst>
              <a:ext uri="{FF2B5EF4-FFF2-40B4-BE49-F238E27FC236}">
                <a16:creationId xmlns:a16="http://schemas.microsoft.com/office/drawing/2014/main" id="{CA3EAF34-263E-9022-0AE6-E4EA555556A3}"/>
              </a:ext>
            </a:extLst>
          </p:cNvPr>
          <p:cNvPicPr>
            <a:picLocks noChangeAspect="1"/>
          </p:cNvPicPr>
          <p:nvPr userDrawn="1"/>
        </p:nvPicPr>
        <p:blipFill>
          <a:blip r:embed="rId3"/>
          <a:srcRect/>
          <a:stretch/>
        </p:blipFill>
        <p:spPr>
          <a:xfrm>
            <a:off x="9343943" y="4999206"/>
            <a:ext cx="2042359" cy="354776"/>
          </a:xfrm>
          <a:prstGeom prst="rect">
            <a:avLst/>
          </a:prstGeom>
        </p:spPr>
      </p:pic>
      <p:pic>
        <p:nvPicPr>
          <p:cNvPr id="2" name="Picture 1">
            <a:extLst>
              <a:ext uri="{FF2B5EF4-FFF2-40B4-BE49-F238E27FC236}">
                <a16:creationId xmlns:a16="http://schemas.microsoft.com/office/drawing/2014/main" id="{91BA342C-FD39-09BE-3AE4-CE3326696E40}"/>
              </a:ext>
            </a:extLst>
          </p:cNvPr>
          <p:cNvPicPr>
            <a:picLocks noChangeAspect="1"/>
          </p:cNvPicPr>
          <p:nvPr userDrawn="1"/>
        </p:nvPicPr>
        <p:blipFill>
          <a:blip r:embed="rId4"/>
          <a:srcRect/>
          <a:stretch/>
        </p:blipFill>
        <p:spPr>
          <a:xfrm>
            <a:off x="4039228" y="3929854"/>
            <a:ext cx="304800" cy="304800"/>
          </a:xfrm>
          <a:prstGeom prst="rect">
            <a:avLst/>
          </a:prstGeom>
        </p:spPr>
      </p:pic>
      <p:pic>
        <p:nvPicPr>
          <p:cNvPr id="13" name="Picture 12">
            <a:extLst>
              <a:ext uri="{FF2B5EF4-FFF2-40B4-BE49-F238E27FC236}">
                <a16:creationId xmlns:a16="http://schemas.microsoft.com/office/drawing/2014/main" id="{E8E36067-D78A-8075-3D15-E595A954CA87}"/>
              </a:ext>
            </a:extLst>
          </p:cNvPr>
          <p:cNvPicPr>
            <a:picLocks noChangeAspect="1"/>
          </p:cNvPicPr>
          <p:nvPr userDrawn="1"/>
        </p:nvPicPr>
        <p:blipFill>
          <a:blip r:embed="rId5"/>
          <a:srcRect/>
          <a:stretch/>
        </p:blipFill>
        <p:spPr>
          <a:xfrm>
            <a:off x="805697" y="4509153"/>
            <a:ext cx="304800" cy="304800"/>
          </a:xfrm>
          <a:prstGeom prst="rect">
            <a:avLst/>
          </a:prstGeom>
        </p:spPr>
      </p:pic>
      <p:pic>
        <p:nvPicPr>
          <p:cNvPr id="14" name="Picture 13">
            <a:extLst>
              <a:ext uri="{FF2B5EF4-FFF2-40B4-BE49-F238E27FC236}">
                <a16:creationId xmlns:a16="http://schemas.microsoft.com/office/drawing/2014/main" id="{B5CBED87-E5B3-47C2-A857-EE851289DC10}"/>
              </a:ext>
            </a:extLst>
          </p:cNvPr>
          <p:cNvPicPr>
            <a:picLocks noChangeAspect="1"/>
          </p:cNvPicPr>
          <p:nvPr userDrawn="1"/>
        </p:nvPicPr>
        <p:blipFill>
          <a:blip r:embed="rId6"/>
          <a:srcRect/>
          <a:stretch/>
        </p:blipFill>
        <p:spPr>
          <a:xfrm>
            <a:off x="805697" y="3932106"/>
            <a:ext cx="304800" cy="304800"/>
          </a:xfrm>
          <a:prstGeom prst="rect">
            <a:avLst/>
          </a:prstGeom>
        </p:spPr>
      </p:pic>
      <p:sp>
        <p:nvSpPr>
          <p:cNvPr id="15" name="TextBox 14">
            <a:hlinkClick r:id="rId7"/>
            <a:extLst>
              <a:ext uri="{FF2B5EF4-FFF2-40B4-BE49-F238E27FC236}">
                <a16:creationId xmlns:a16="http://schemas.microsoft.com/office/drawing/2014/main" id="{E851C6CB-7AEE-78BE-6592-DA4B962B057C}"/>
              </a:ext>
            </a:extLst>
          </p:cNvPr>
          <p:cNvSpPr txBox="1"/>
          <p:nvPr userDrawn="1"/>
        </p:nvSpPr>
        <p:spPr>
          <a:xfrm>
            <a:off x="1110497" y="3930617"/>
            <a:ext cx="3062515" cy="307777"/>
          </a:xfrm>
          <a:prstGeom prst="rect">
            <a:avLst/>
          </a:prstGeom>
          <a:noFill/>
        </p:spPr>
        <p:txBody>
          <a:bodyPr wrap="square" rtlCol="0" anchor="ctr">
            <a:spAutoFit/>
          </a:bodyPr>
          <a:lstStyle/>
          <a:p>
            <a:r>
              <a:rPr lang="en-US" spc="30" baseline="0" err="1">
                <a:solidFill>
                  <a:schemeClr val="tx2"/>
                </a:solidFill>
                <a:latin typeface="Figtree" pitchFamily="2" charset="0"/>
                <a:hlinkClick r:id="rId7">
                  <a:extLst>
                    <a:ext uri="{A12FA001-AC4F-418D-AE19-62706E023703}">
                      <ahyp:hlinkClr xmlns:ahyp="http://schemas.microsoft.com/office/drawing/2018/hyperlinkcolor" val="tx"/>
                    </a:ext>
                  </a:extLst>
                </a:hlinkClick>
              </a:rPr>
              <a:t>info@retailenergycode.co.uk</a:t>
            </a:r>
            <a:endParaRPr lang="en-US" spc="30" baseline="0">
              <a:solidFill>
                <a:schemeClr val="tx2"/>
              </a:solidFill>
              <a:latin typeface="Figtree" pitchFamily="2" charset="0"/>
            </a:endParaRPr>
          </a:p>
        </p:txBody>
      </p:sp>
      <p:sp>
        <p:nvSpPr>
          <p:cNvPr id="16" name="TextBox 15">
            <a:hlinkClick r:id="rId8"/>
            <a:extLst>
              <a:ext uri="{FF2B5EF4-FFF2-40B4-BE49-F238E27FC236}">
                <a16:creationId xmlns:a16="http://schemas.microsoft.com/office/drawing/2014/main" id="{CDD05653-2ACD-EB95-FFE8-28FB9BCD9390}"/>
              </a:ext>
            </a:extLst>
          </p:cNvPr>
          <p:cNvSpPr txBox="1"/>
          <p:nvPr userDrawn="1"/>
        </p:nvSpPr>
        <p:spPr>
          <a:xfrm>
            <a:off x="1110497" y="4488411"/>
            <a:ext cx="3062515" cy="307777"/>
          </a:xfrm>
          <a:prstGeom prst="rect">
            <a:avLst/>
          </a:prstGeom>
          <a:noFill/>
        </p:spPr>
        <p:txBody>
          <a:bodyPr wrap="square" rtlCol="0" anchor="ctr">
            <a:spAutoFit/>
          </a:bodyPr>
          <a:lstStyle/>
          <a:p>
            <a:r>
              <a:rPr lang="en-US" spc="30" baseline="0" err="1">
                <a:solidFill>
                  <a:schemeClr val="tx2"/>
                </a:solidFill>
                <a:latin typeface="Figtree" pitchFamily="2" charset="0"/>
                <a:hlinkClick r:id="rId8">
                  <a:extLst>
                    <a:ext uri="{A12FA001-AC4F-418D-AE19-62706E023703}">
                      <ahyp:hlinkClr xmlns:ahyp="http://schemas.microsoft.com/office/drawing/2018/hyperlinkcolor" val="tx"/>
                    </a:ext>
                  </a:extLst>
                </a:hlinkClick>
              </a:rPr>
              <a:t>retailenergycode.co.uk</a:t>
            </a:r>
            <a:endParaRPr lang="en-US" spc="30" baseline="0">
              <a:solidFill>
                <a:schemeClr val="tx2"/>
              </a:solidFill>
              <a:latin typeface="Figtree" pitchFamily="2" charset="0"/>
            </a:endParaRPr>
          </a:p>
        </p:txBody>
      </p:sp>
      <p:sp>
        <p:nvSpPr>
          <p:cNvPr id="17" name="TextBox 16">
            <a:hlinkClick r:id="rId9"/>
            <a:extLst>
              <a:ext uri="{FF2B5EF4-FFF2-40B4-BE49-F238E27FC236}">
                <a16:creationId xmlns:a16="http://schemas.microsoft.com/office/drawing/2014/main" id="{82CD69C2-9685-83C0-A665-BE9774F4AFC6}"/>
              </a:ext>
            </a:extLst>
          </p:cNvPr>
          <p:cNvSpPr txBox="1"/>
          <p:nvPr userDrawn="1"/>
        </p:nvSpPr>
        <p:spPr>
          <a:xfrm>
            <a:off x="4344028" y="3926803"/>
            <a:ext cx="3062515" cy="307777"/>
          </a:xfrm>
          <a:prstGeom prst="rect">
            <a:avLst/>
          </a:prstGeom>
          <a:noFill/>
        </p:spPr>
        <p:txBody>
          <a:bodyPr wrap="square" rtlCol="0" anchor="ctr">
            <a:spAutoFit/>
          </a:bodyPr>
          <a:lstStyle/>
          <a:p>
            <a:r>
              <a:rPr lang="en-US" spc="30" baseline="0">
                <a:solidFill>
                  <a:schemeClr val="tx2"/>
                </a:solidFill>
                <a:latin typeface="Figtree" pitchFamily="2" charset="0"/>
                <a:hlinkClick r:id="rId9">
                  <a:extLst>
                    <a:ext uri="{A12FA001-AC4F-418D-AE19-62706E023703}">
                      <ahyp:hlinkClr xmlns:ahyp="http://schemas.microsoft.com/office/drawing/2018/hyperlinkcolor" val="tx"/>
                    </a:ext>
                  </a:extLst>
                </a:hlinkClick>
              </a:rPr>
              <a:t>Follow us on LinkedIn</a:t>
            </a:r>
            <a:endParaRPr lang="en-US" spc="30" baseline="0">
              <a:solidFill>
                <a:schemeClr val="tx2"/>
              </a:solidFill>
              <a:latin typeface="Figtree" pitchFamily="2" charset="0"/>
            </a:endParaRPr>
          </a:p>
        </p:txBody>
      </p:sp>
      <p:sp>
        <p:nvSpPr>
          <p:cNvPr id="18" name="TextBox 17">
            <a:hlinkClick r:id="rId9"/>
            <a:extLst>
              <a:ext uri="{FF2B5EF4-FFF2-40B4-BE49-F238E27FC236}">
                <a16:creationId xmlns:a16="http://schemas.microsoft.com/office/drawing/2014/main" id="{591736D8-EFFA-411E-3EB8-F5193C915884}"/>
              </a:ext>
            </a:extLst>
          </p:cNvPr>
          <p:cNvSpPr txBox="1"/>
          <p:nvPr userDrawn="1"/>
        </p:nvSpPr>
        <p:spPr>
          <a:xfrm>
            <a:off x="805697" y="5950058"/>
            <a:ext cx="10580606" cy="707886"/>
          </a:xfrm>
          <a:prstGeom prst="rect">
            <a:avLst/>
          </a:prstGeom>
          <a:noFill/>
        </p:spPr>
        <p:txBody>
          <a:bodyPr wrap="square" rtlCol="0" anchor="ctr">
            <a:spAutoFit/>
          </a:bodyPr>
          <a:lstStyle/>
          <a:p>
            <a:r>
              <a:rPr lang="en-US" sz="1000" b="0" i="0" u="none" strike="noStrike" cap="none" spc="30" baseline="0">
                <a:solidFill>
                  <a:schemeClr val="tx2"/>
                </a:solidFill>
                <a:effectLst/>
                <a:latin typeface="Figtree" pitchFamily="2" charset="0"/>
                <a:ea typeface="Arial"/>
                <a:cs typeface="Arial"/>
                <a:sym typeface="Arial"/>
              </a:rPr>
              <a:t>Retail Energy Code Company ©2026</a:t>
            </a:r>
          </a:p>
          <a:p>
            <a:r>
              <a:rPr lang="en-US" sz="1000" b="0" i="0" u="none" strike="noStrike" cap="none" spc="30" baseline="0">
                <a:solidFill>
                  <a:schemeClr val="tx2"/>
                </a:solidFill>
                <a:effectLst/>
                <a:latin typeface="Figtree" pitchFamily="2" charset="0"/>
                <a:ea typeface="Arial"/>
                <a:cs typeface="Arial"/>
                <a:sym typeface="Arial"/>
              </a:rPr>
              <a:t> </a:t>
            </a:r>
          </a:p>
          <a:p>
            <a:r>
              <a:rPr lang="en-US" sz="1000" b="0" i="0" u="none" strike="noStrike" cap="none" spc="30" baseline="0">
                <a:solidFill>
                  <a:schemeClr val="tx2"/>
                </a:solidFill>
                <a:effectLst/>
                <a:latin typeface="Figtree" pitchFamily="2" charset="0"/>
                <a:ea typeface="Arial"/>
                <a:cs typeface="Arial"/>
                <a:sym typeface="Arial"/>
              </a:rPr>
              <a:t>This email/document and its contents have been classified as ‘Internal &amp; Partners’ by </a:t>
            </a:r>
            <a:r>
              <a:rPr lang="en-US" sz="1000" b="0" i="0" u="none" strike="noStrike" cap="none" spc="30" baseline="0" err="1">
                <a:solidFill>
                  <a:schemeClr val="tx2"/>
                </a:solidFill>
                <a:effectLst/>
                <a:latin typeface="Figtree" pitchFamily="2" charset="0"/>
                <a:ea typeface="Arial"/>
                <a:cs typeface="Arial"/>
                <a:sym typeface="Arial"/>
              </a:rPr>
              <a:t>RECCo</a:t>
            </a:r>
            <a:r>
              <a:rPr lang="en-US" sz="1000" b="0" i="0" u="none" strike="noStrike" cap="none" spc="30" baseline="0">
                <a:solidFill>
                  <a:schemeClr val="tx2"/>
                </a:solidFill>
                <a:effectLst/>
                <a:latin typeface="Figtree" pitchFamily="2" charset="0"/>
                <a:ea typeface="Arial"/>
                <a:cs typeface="Arial"/>
                <a:sym typeface="Arial"/>
              </a:rPr>
              <a:t>. This data should be handled in line with RECCo data handling requirements.</a:t>
            </a:r>
          </a:p>
          <a:p>
            <a:r>
              <a:rPr lang="en-US" sz="1000" b="0" i="0" u="none" strike="noStrike" cap="none" spc="30" baseline="0">
                <a:solidFill>
                  <a:schemeClr val="tx2"/>
                </a:solidFill>
                <a:effectLst/>
                <a:latin typeface="Figtree" pitchFamily="2" charset="0"/>
                <a:ea typeface="Arial"/>
                <a:cs typeface="Arial"/>
                <a:sym typeface="Arial"/>
              </a:rPr>
              <a:t>If you have received this data in error, please advise the sender or author and delete the data.</a:t>
            </a:r>
          </a:p>
        </p:txBody>
      </p:sp>
      <p:pic>
        <p:nvPicPr>
          <p:cNvPr id="19" name="Picture 18">
            <a:extLst>
              <a:ext uri="{FF2B5EF4-FFF2-40B4-BE49-F238E27FC236}">
                <a16:creationId xmlns:a16="http://schemas.microsoft.com/office/drawing/2014/main" id="{76986953-9586-9883-4E27-49AA69B0428A}"/>
              </a:ext>
            </a:extLst>
          </p:cNvPr>
          <p:cNvPicPr>
            <a:picLocks noChangeAspect="1"/>
          </p:cNvPicPr>
          <p:nvPr userDrawn="1"/>
        </p:nvPicPr>
        <p:blipFill>
          <a:blip r:embed="rId4"/>
          <a:srcRect/>
          <a:stretch/>
        </p:blipFill>
        <p:spPr>
          <a:xfrm>
            <a:off x="4039228" y="4491462"/>
            <a:ext cx="304800" cy="304800"/>
          </a:xfrm>
          <a:prstGeom prst="rect">
            <a:avLst/>
          </a:prstGeom>
        </p:spPr>
      </p:pic>
      <p:sp>
        <p:nvSpPr>
          <p:cNvPr id="20" name="TextBox 19">
            <a:hlinkClick r:id="rId9"/>
            <a:extLst>
              <a:ext uri="{FF2B5EF4-FFF2-40B4-BE49-F238E27FC236}">
                <a16:creationId xmlns:a16="http://schemas.microsoft.com/office/drawing/2014/main" id="{2D0B802F-DEF1-E17C-5E8D-72A1390F247B}"/>
              </a:ext>
            </a:extLst>
          </p:cNvPr>
          <p:cNvSpPr txBox="1"/>
          <p:nvPr userDrawn="1"/>
        </p:nvSpPr>
        <p:spPr>
          <a:xfrm>
            <a:off x="4344028" y="4488411"/>
            <a:ext cx="3062515" cy="307777"/>
          </a:xfrm>
          <a:prstGeom prst="rect">
            <a:avLst/>
          </a:prstGeom>
          <a:noFill/>
        </p:spPr>
        <p:txBody>
          <a:bodyPr wrap="square" rtlCol="0" anchor="ctr">
            <a:spAutoFit/>
          </a:bodyPr>
          <a:lstStyle/>
          <a:p>
            <a:r>
              <a:rPr lang="en-US" spc="30" baseline="0">
                <a:solidFill>
                  <a:schemeClr val="tx2"/>
                </a:solidFill>
                <a:latin typeface="Figtree" pitchFamily="2" charset="0"/>
                <a:hlinkClick r:id="rId10">
                  <a:extLst>
                    <a:ext uri="{A12FA001-AC4F-418D-AE19-62706E023703}">
                      <ahyp:hlinkClr xmlns:ahyp="http://schemas.microsoft.com/office/drawing/2018/hyperlinkcolor" val="tx"/>
                    </a:ext>
                  </a:extLst>
                </a:hlinkClick>
              </a:rPr>
              <a:t>Join our Inside </a:t>
            </a:r>
            <a:r>
              <a:rPr lang="en-US" spc="30" baseline="0" err="1">
                <a:solidFill>
                  <a:schemeClr val="tx2"/>
                </a:solidFill>
                <a:latin typeface="Figtree" pitchFamily="2" charset="0"/>
                <a:hlinkClick r:id="rId10">
                  <a:extLst>
                    <a:ext uri="{A12FA001-AC4F-418D-AE19-62706E023703}">
                      <ahyp:hlinkClr xmlns:ahyp="http://schemas.microsoft.com/office/drawing/2018/hyperlinkcolor" val="tx"/>
                    </a:ext>
                  </a:extLst>
                </a:hlinkClick>
              </a:rPr>
              <a:t>RECCo</a:t>
            </a:r>
            <a:r>
              <a:rPr lang="en-US" spc="30" baseline="0">
                <a:solidFill>
                  <a:schemeClr val="tx2"/>
                </a:solidFill>
                <a:latin typeface="Figtree" pitchFamily="2" charset="0"/>
                <a:hlinkClick r:id="rId10">
                  <a:extLst>
                    <a:ext uri="{A12FA001-AC4F-418D-AE19-62706E023703}">
                      <ahyp:hlinkClr xmlns:ahyp="http://schemas.microsoft.com/office/drawing/2018/hyperlinkcolor" val="tx"/>
                    </a:ext>
                  </a:extLst>
                </a:hlinkClick>
              </a:rPr>
              <a:t> Newsletter</a:t>
            </a:r>
            <a:endParaRPr lang="en-US" spc="30" baseline="0">
              <a:solidFill>
                <a:schemeClr val="tx2"/>
              </a:solidFill>
              <a:latin typeface="Figtree" pitchFamily="2" charset="0"/>
            </a:endParaRPr>
          </a:p>
        </p:txBody>
      </p:sp>
    </p:spTree>
    <p:extLst>
      <p:ext uri="{BB962C8B-B14F-4D97-AF65-F5344CB8AC3E}">
        <p14:creationId xmlns:p14="http://schemas.microsoft.com/office/powerpoint/2010/main" val="322419500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0319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3" Type="http://schemas.openxmlformats.org/officeDocument/2006/relationships/slideLayout" Target="../slideLayouts/slideLayout8.xml"/><Relationship Id="rId21" Type="http://schemas.openxmlformats.org/officeDocument/2006/relationships/slideLayout" Target="../slideLayouts/slideLayout26.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image" Target="../media/image2.png"/><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image" Target="../media/image1.png"/><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9" Type="http://schemas.openxmlformats.org/officeDocument/2006/relationships/slideLayout" Target="../slideLayouts/slideLayout65.xml"/><Relationship Id="rId21" Type="http://schemas.openxmlformats.org/officeDocument/2006/relationships/slideLayout" Target="../slideLayouts/slideLayout47.xml"/><Relationship Id="rId34" Type="http://schemas.openxmlformats.org/officeDocument/2006/relationships/slideLayout" Target="../slideLayouts/slideLayout60.xml"/><Relationship Id="rId42" Type="http://schemas.openxmlformats.org/officeDocument/2006/relationships/slideLayout" Target="../slideLayouts/slideLayout68.xml"/><Relationship Id="rId47" Type="http://schemas.openxmlformats.org/officeDocument/2006/relationships/slideLayout" Target="../slideLayouts/slideLayout73.xml"/><Relationship Id="rId50" Type="http://schemas.openxmlformats.org/officeDocument/2006/relationships/slideLayout" Target="../slideLayouts/slideLayout76.xml"/><Relationship Id="rId55" Type="http://schemas.openxmlformats.org/officeDocument/2006/relationships/slideLayout" Target="../slideLayouts/slideLayout81.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9" Type="http://schemas.openxmlformats.org/officeDocument/2006/relationships/slideLayout" Target="../slideLayouts/slideLayout55.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32" Type="http://schemas.openxmlformats.org/officeDocument/2006/relationships/slideLayout" Target="../slideLayouts/slideLayout58.xml"/><Relationship Id="rId37" Type="http://schemas.openxmlformats.org/officeDocument/2006/relationships/slideLayout" Target="../slideLayouts/slideLayout63.xml"/><Relationship Id="rId40" Type="http://schemas.openxmlformats.org/officeDocument/2006/relationships/slideLayout" Target="../slideLayouts/slideLayout66.xml"/><Relationship Id="rId45" Type="http://schemas.openxmlformats.org/officeDocument/2006/relationships/slideLayout" Target="../slideLayouts/slideLayout71.xml"/><Relationship Id="rId53" Type="http://schemas.openxmlformats.org/officeDocument/2006/relationships/slideLayout" Target="../slideLayouts/slideLayout79.xml"/><Relationship Id="rId58" Type="http://schemas.openxmlformats.org/officeDocument/2006/relationships/theme" Target="../theme/theme3.xml"/><Relationship Id="rId5" Type="http://schemas.openxmlformats.org/officeDocument/2006/relationships/slideLayout" Target="../slideLayouts/slideLayout31.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slideLayout" Target="../slideLayouts/slideLayout56.xml"/><Relationship Id="rId35" Type="http://schemas.openxmlformats.org/officeDocument/2006/relationships/slideLayout" Target="../slideLayouts/slideLayout61.xml"/><Relationship Id="rId43" Type="http://schemas.openxmlformats.org/officeDocument/2006/relationships/slideLayout" Target="../slideLayouts/slideLayout69.xml"/><Relationship Id="rId48" Type="http://schemas.openxmlformats.org/officeDocument/2006/relationships/slideLayout" Target="../slideLayouts/slideLayout74.xml"/><Relationship Id="rId56" Type="http://schemas.openxmlformats.org/officeDocument/2006/relationships/slideLayout" Target="../slideLayouts/slideLayout82.xml"/><Relationship Id="rId8" Type="http://schemas.openxmlformats.org/officeDocument/2006/relationships/slideLayout" Target="../slideLayouts/slideLayout34.xml"/><Relationship Id="rId51" Type="http://schemas.openxmlformats.org/officeDocument/2006/relationships/slideLayout" Target="../slideLayouts/slideLayout77.xml"/><Relationship Id="rId3" Type="http://schemas.openxmlformats.org/officeDocument/2006/relationships/slideLayout" Target="../slideLayouts/slideLayout29.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33" Type="http://schemas.openxmlformats.org/officeDocument/2006/relationships/slideLayout" Target="../slideLayouts/slideLayout59.xml"/><Relationship Id="rId38" Type="http://schemas.openxmlformats.org/officeDocument/2006/relationships/slideLayout" Target="../slideLayouts/slideLayout64.xml"/><Relationship Id="rId46" Type="http://schemas.openxmlformats.org/officeDocument/2006/relationships/slideLayout" Target="../slideLayouts/slideLayout72.xml"/><Relationship Id="rId20" Type="http://schemas.openxmlformats.org/officeDocument/2006/relationships/slideLayout" Target="../slideLayouts/slideLayout46.xml"/><Relationship Id="rId41" Type="http://schemas.openxmlformats.org/officeDocument/2006/relationships/slideLayout" Target="../slideLayouts/slideLayout67.xml"/><Relationship Id="rId54" Type="http://schemas.openxmlformats.org/officeDocument/2006/relationships/slideLayout" Target="../slideLayouts/slideLayout80.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slideLayout" Target="../slideLayouts/slideLayout54.xml"/><Relationship Id="rId36" Type="http://schemas.openxmlformats.org/officeDocument/2006/relationships/slideLayout" Target="../slideLayouts/slideLayout62.xml"/><Relationship Id="rId49" Type="http://schemas.openxmlformats.org/officeDocument/2006/relationships/slideLayout" Target="../slideLayouts/slideLayout75.xml"/><Relationship Id="rId57" Type="http://schemas.openxmlformats.org/officeDocument/2006/relationships/slideLayout" Target="../slideLayouts/slideLayout83.xml"/><Relationship Id="rId10" Type="http://schemas.openxmlformats.org/officeDocument/2006/relationships/slideLayout" Target="../slideLayouts/slideLayout36.xml"/><Relationship Id="rId31" Type="http://schemas.openxmlformats.org/officeDocument/2006/relationships/slideLayout" Target="../slideLayouts/slideLayout57.xml"/><Relationship Id="rId44" Type="http://schemas.openxmlformats.org/officeDocument/2006/relationships/slideLayout" Target="../slideLayouts/slideLayout70.xml"/><Relationship Id="rId52"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theme" Target="../theme/theme4.xml"/><Relationship Id="rId1" Type="http://schemas.openxmlformats.org/officeDocument/2006/relationships/slideLayout" Target="../slideLayouts/slideLayout84.xml"/><Relationship Id="rId4" Type="http://schemas.openxmlformats.org/officeDocument/2006/relationships/image" Target="../media/image40.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8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18" Type="http://schemas.openxmlformats.org/officeDocument/2006/relationships/theme" Target="../theme/theme6.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theme" Target="../theme/theme7.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18" Type="http://schemas.openxmlformats.org/officeDocument/2006/relationships/slideLayout" Target="../slideLayouts/slideLayout137.xml"/><Relationship Id="rId3" Type="http://schemas.openxmlformats.org/officeDocument/2006/relationships/slideLayout" Target="../slideLayouts/slideLayout122.xml"/><Relationship Id="rId21" Type="http://schemas.openxmlformats.org/officeDocument/2006/relationships/slideLayout" Target="../slideLayouts/slideLayout140.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slideLayout" Target="../slideLayouts/slideLayout136.xml"/><Relationship Id="rId2" Type="http://schemas.openxmlformats.org/officeDocument/2006/relationships/slideLayout" Target="../slideLayouts/slideLayout121.xml"/><Relationship Id="rId16" Type="http://schemas.openxmlformats.org/officeDocument/2006/relationships/slideLayout" Target="../slideLayouts/slideLayout135.xml"/><Relationship Id="rId20" Type="http://schemas.openxmlformats.org/officeDocument/2006/relationships/slideLayout" Target="../slideLayouts/slideLayout139.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10" Type="http://schemas.openxmlformats.org/officeDocument/2006/relationships/slideLayout" Target="../slideLayouts/slideLayout129.xml"/><Relationship Id="rId19" Type="http://schemas.openxmlformats.org/officeDocument/2006/relationships/slideLayout" Target="../slideLayouts/slideLayout138.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 Id="rId2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8.xml"/><Relationship Id="rId13" Type="http://schemas.openxmlformats.org/officeDocument/2006/relationships/slideLayout" Target="../slideLayouts/slideLayout153.xml"/><Relationship Id="rId18" Type="http://schemas.openxmlformats.org/officeDocument/2006/relationships/slideLayout" Target="../slideLayouts/slideLayout158.xml"/><Relationship Id="rId3" Type="http://schemas.openxmlformats.org/officeDocument/2006/relationships/slideLayout" Target="../slideLayouts/slideLayout143.xml"/><Relationship Id="rId21" Type="http://schemas.openxmlformats.org/officeDocument/2006/relationships/slideLayout" Target="../slideLayouts/slideLayout161.xml"/><Relationship Id="rId7" Type="http://schemas.openxmlformats.org/officeDocument/2006/relationships/slideLayout" Target="../slideLayouts/slideLayout147.xml"/><Relationship Id="rId12" Type="http://schemas.openxmlformats.org/officeDocument/2006/relationships/slideLayout" Target="../slideLayouts/slideLayout152.xml"/><Relationship Id="rId17" Type="http://schemas.openxmlformats.org/officeDocument/2006/relationships/slideLayout" Target="../slideLayouts/slideLayout157.xml"/><Relationship Id="rId2" Type="http://schemas.openxmlformats.org/officeDocument/2006/relationships/slideLayout" Target="../slideLayouts/slideLayout142.xml"/><Relationship Id="rId16" Type="http://schemas.openxmlformats.org/officeDocument/2006/relationships/slideLayout" Target="../slideLayouts/slideLayout156.xml"/><Relationship Id="rId20" Type="http://schemas.openxmlformats.org/officeDocument/2006/relationships/slideLayout" Target="../slideLayouts/slideLayout160.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5" Type="http://schemas.openxmlformats.org/officeDocument/2006/relationships/slideLayout" Target="../slideLayouts/slideLayout145.xml"/><Relationship Id="rId15" Type="http://schemas.openxmlformats.org/officeDocument/2006/relationships/slideLayout" Target="../slideLayouts/slideLayout155.xml"/><Relationship Id="rId10" Type="http://schemas.openxmlformats.org/officeDocument/2006/relationships/slideLayout" Target="../slideLayouts/slideLayout150.xml"/><Relationship Id="rId19" Type="http://schemas.openxmlformats.org/officeDocument/2006/relationships/slideLayout" Target="../slideLayouts/slideLayout159.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slideLayout" Target="../slideLayouts/slideLayout154.xml"/><Relationship Id="rId22"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69.xml"/><Relationship Id="rId3" Type="http://schemas.openxmlformats.org/officeDocument/2006/relationships/slideLayout" Target="../slideLayouts/slideLayout164.xml"/><Relationship Id="rId7" Type="http://schemas.openxmlformats.org/officeDocument/2006/relationships/slideLayout" Target="../slideLayouts/slideLayout168.xml"/><Relationship Id="rId12" Type="http://schemas.openxmlformats.org/officeDocument/2006/relationships/theme" Target="../theme/theme10.xml"/><Relationship Id="rId2" Type="http://schemas.openxmlformats.org/officeDocument/2006/relationships/slideLayout" Target="../slideLayouts/slideLayout163.xml"/><Relationship Id="rId1" Type="http://schemas.openxmlformats.org/officeDocument/2006/relationships/slideLayout" Target="../slideLayouts/slideLayout162.xml"/><Relationship Id="rId6" Type="http://schemas.openxmlformats.org/officeDocument/2006/relationships/slideLayout" Target="../slideLayouts/slideLayout167.xml"/><Relationship Id="rId11" Type="http://schemas.openxmlformats.org/officeDocument/2006/relationships/slideLayout" Target="../slideLayouts/slideLayout172.xml"/><Relationship Id="rId5" Type="http://schemas.openxmlformats.org/officeDocument/2006/relationships/slideLayout" Target="../slideLayouts/slideLayout166.xml"/><Relationship Id="rId10" Type="http://schemas.openxmlformats.org/officeDocument/2006/relationships/slideLayout" Target="../slideLayouts/slideLayout171.xml"/><Relationship Id="rId4" Type="http://schemas.openxmlformats.org/officeDocument/2006/relationships/slideLayout" Target="../slideLayouts/slideLayout165.xml"/><Relationship Id="rId9" Type="http://schemas.openxmlformats.org/officeDocument/2006/relationships/slideLayout" Target="../slideLayouts/slideLayout17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80.xml"/><Relationship Id="rId13" Type="http://schemas.openxmlformats.org/officeDocument/2006/relationships/slideLayout" Target="../slideLayouts/slideLayout185.xml"/><Relationship Id="rId18" Type="http://schemas.openxmlformats.org/officeDocument/2006/relationships/slideLayout" Target="../slideLayouts/slideLayout190.xml"/><Relationship Id="rId3" Type="http://schemas.openxmlformats.org/officeDocument/2006/relationships/slideLayout" Target="../slideLayouts/slideLayout175.xml"/><Relationship Id="rId21" Type="http://schemas.openxmlformats.org/officeDocument/2006/relationships/slideLayout" Target="../slideLayouts/slideLayout193.xml"/><Relationship Id="rId7" Type="http://schemas.openxmlformats.org/officeDocument/2006/relationships/slideLayout" Target="../slideLayouts/slideLayout179.xml"/><Relationship Id="rId12" Type="http://schemas.openxmlformats.org/officeDocument/2006/relationships/slideLayout" Target="../slideLayouts/slideLayout184.xml"/><Relationship Id="rId17" Type="http://schemas.openxmlformats.org/officeDocument/2006/relationships/slideLayout" Target="../slideLayouts/slideLayout189.xml"/><Relationship Id="rId2" Type="http://schemas.openxmlformats.org/officeDocument/2006/relationships/slideLayout" Target="../slideLayouts/slideLayout174.xml"/><Relationship Id="rId16" Type="http://schemas.openxmlformats.org/officeDocument/2006/relationships/slideLayout" Target="../slideLayouts/slideLayout188.xml"/><Relationship Id="rId20" Type="http://schemas.openxmlformats.org/officeDocument/2006/relationships/slideLayout" Target="../slideLayouts/slideLayout192.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5" Type="http://schemas.openxmlformats.org/officeDocument/2006/relationships/slideLayout" Target="../slideLayouts/slideLayout177.xml"/><Relationship Id="rId15" Type="http://schemas.openxmlformats.org/officeDocument/2006/relationships/slideLayout" Target="../slideLayouts/slideLayout187.xml"/><Relationship Id="rId10" Type="http://schemas.openxmlformats.org/officeDocument/2006/relationships/slideLayout" Target="../slideLayouts/slideLayout182.xml"/><Relationship Id="rId19" Type="http://schemas.openxmlformats.org/officeDocument/2006/relationships/slideLayout" Target="../slideLayouts/slideLayout191.xml"/><Relationship Id="rId4" Type="http://schemas.openxmlformats.org/officeDocument/2006/relationships/slideLayout" Target="../slideLayouts/slideLayout176.xml"/><Relationship Id="rId9" Type="http://schemas.openxmlformats.org/officeDocument/2006/relationships/slideLayout" Target="../slideLayouts/slideLayout181.xml"/><Relationship Id="rId14" Type="http://schemas.openxmlformats.org/officeDocument/2006/relationships/slideLayout" Target="../slideLayouts/slideLayout186.xml"/><Relationship Id="rId22"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7"/>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8"/>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176155881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792" r:id="rId5"/>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35179579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13"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2505" y="388645"/>
            <a:ext cx="11153425" cy="685352"/>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514629" y="1479360"/>
            <a:ext cx="11153424" cy="4689248"/>
          </a:xfrm>
          <a:prstGeom prst="rect">
            <a:avLst/>
          </a:prstGeom>
          <a:noFill/>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674095" y="6512009"/>
            <a:ext cx="993958" cy="242150"/>
          </a:xfrm>
          <a:prstGeom prst="rect">
            <a:avLst/>
          </a:prstGeom>
        </p:spPr>
        <p:txBody>
          <a:bodyPr vert="horz" lIns="0" tIns="0" rIns="0" bIns="0" rtlCol="0" anchor="t" anchorCtr="0">
            <a:noAutofit/>
          </a:bodyPr>
          <a:lstStyle>
            <a:lvl1pPr algn="r">
              <a:lnSpc>
                <a:spcPts val="998"/>
              </a:lnSpc>
              <a:defRPr sz="953" b="1">
                <a:solidFill>
                  <a:schemeClr val="accent4"/>
                </a:solidFill>
                <a:latin typeface="+mj-lt"/>
              </a:defRPr>
            </a:lvl1pPr>
          </a:lstStyle>
          <a:p>
            <a:fld id="{B9978C38-330C-4F10-9319-425EA88BAC57}" type="slidenum">
              <a:rPr lang="en-GB" smtClean="0"/>
              <a:pPr/>
              <a:t>‹#›</a:t>
            </a:fld>
            <a:endParaRPr lang="en-GB"/>
          </a:p>
        </p:txBody>
      </p:sp>
      <p:sp>
        <p:nvSpPr>
          <p:cNvPr id="4" name="Footer Placeholder 3">
            <a:extLst>
              <a:ext uri="{FF2B5EF4-FFF2-40B4-BE49-F238E27FC236}">
                <a16:creationId xmlns:a16="http://schemas.microsoft.com/office/drawing/2014/main" id="{4336E32B-8176-479B-AD0C-5F310BD52EFD}"/>
              </a:ext>
            </a:extLst>
          </p:cNvPr>
          <p:cNvSpPr>
            <a:spLocks noGrp="1"/>
          </p:cNvSpPr>
          <p:nvPr>
            <p:ph type="ftr" sz="quarter" idx="3"/>
          </p:nvPr>
        </p:nvSpPr>
        <p:spPr>
          <a:xfrm>
            <a:off x="856120" y="6507575"/>
            <a:ext cx="4181714" cy="192964"/>
          </a:xfrm>
          <a:prstGeom prst="rect">
            <a:avLst/>
          </a:prstGeom>
        </p:spPr>
        <p:txBody>
          <a:bodyPr vert="horz" lIns="0" tIns="0" rIns="0" bIns="0" rtlCol="0" anchor="t" anchorCtr="0"/>
          <a:lstStyle>
            <a:lvl1pPr algn="l">
              <a:lnSpc>
                <a:spcPts val="998"/>
              </a:lnSpc>
              <a:defRPr sz="953">
                <a:solidFill>
                  <a:srgbClr val="706F6F"/>
                </a:solidFill>
              </a:defRPr>
            </a:lvl1pPr>
          </a:lstStyle>
          <a:p>
            <a:r>
              <a:rPr lang="en-GB"/>
              <a:t>Serving our customers, protecting the environment.</a:t>
            </a:r>
          </a:p>
        </p:txBody>
      </p:sp>
    </p:spTree>
    <p:extLst>
      <p:ext uri="{BB962C8B-B14F-4D97-AF65-F5344CB8AC3E}">
        <p14:creationId xmlns:p14="http://schemas.microsoft.com/office/powerpoint/2010/main" val="2493619011"/>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 id="2147483747" r:id="rId21"/>
    <p:sldLayoutId id="2147483748" r:id="rId22"/>
    <p:sldLayoutId id="2147483749" r:id="rId23"/>
    <p:sldLayoutId id="2147483750" r:id="rId24"/>
    <p:sldLayoutId id="2147483751" r:id="rId25"/>
    <p:sldLayoutId id="2147483752" r:id="rId26"/>
    <p:sldLayoutId id="2147483753" r:id="rId27"/>
    <p:sldLayoutId id="2147483754" r:id="rId28"/>
    <p:sldLayoutId id="2147483755" r:id="rId29"/>
    <p:sldLayoutId id="2147483756" r:id="rId30"/>
    <p:sldLayoutId id="2147483757" r:id="rId31"/>
    <p:sldLayoutId id="2147483758" r:id="rId32"/>
    <p:sldLayoutId id="2147483759" r:id="rId33"/>
    <p:sldLayoutId id="2147483760" r:id="rId34"/>
    <p:sldLayoutId id="2147483761" r:id="rId35"/>
    <p:sldLayoutId id="2147483762" r:id="rId36"/>
    <p:sldLayoutId id="2147483763" r:id="rId37"/>
    <p:sldLayoutId id="2147483764" r:id="rId38"/>
    <p:sldLayoutId id="2147483765" r:id="rId39"/>
    <p:sldLayoutId id="2147483766" r:id="rId40"/>
    <p:sldLayoutId id="2147483767" r:id="rId41"/>
    <p:sldLayoutId id="2147483768" r:id="rId42"/>
    <p:sldLayoutId id="2147483769" r:id="rId43"/>
    <p:sldLayoutId id="2147483770" r:id="rId44"/>
    <p:sldLayoutId id="2147483771" r:id="rId45"/>
    <p:sldLayoutId id="2147483772" r:id="rId46"/>
    <p:sldLayoutId id="2147483773" r:id="rId47"/>
    <p:sldLayoutId id="2147483774" r:id="rId48"/>
    <p:sldLayoutId id="2147483775" r:id="rId49"/>
    <p:sldLayoutId id="2147483776" r:id="rId50"/>
    <p:sldLayoutId id="2147483777" r:id="rId51"/>
    <p:sldLayoutId id="2147483778" r:id="rId52"/>
    <p:sldLayoutId id="2147483779" r:id="rId53"/>
    <p:sldLayoutId id="2147483780" r:id="rId54"/>
    <p:sldLayoutId id="2147483781" r:id="rId55"/>
    <p:sldLayoutId id="2147483782" r:id="rId56"/>
    <p:sldLayoutId id="2147483783" r:id="rId57"/>
  </p:sldLayoutIdLst>
  <p:hf hdr="0" dt="0"/>
  <p:txStyles>
    <p:titleStyle>
      <a:lvl1pPr algn="l" defTabSz="1149408" rtl="0" eaLnBrk="1" latinLnBrk="0" hangingPunct="1">
        <a:lnSpc>
          <a:spcPts val="3193"/>
        </a:lnSpc>
        <a:spcBef>
          <a:spcPct val="0"/>
        </a:spcBef>
        <a:buNone/>
        <a:defRPr sz="3193" b="1" kern="1200">
          <a:solidFill>
            <a:schemeClr val="bg1"/>
          </a:solidFill>
          <a:latin typeface="+mj-lt"/>
          <a:ea typeface="+mj-ea"/>
          <a:cs typeface="+mj-cs"/>
        </a:defRPr>
      </a:lvl1pPr>
    </p:titleStyle>
    <p:bodyStyle>
      <a:lvl1pPr marL="0" indent="0" algn="l" defTabSz="1149408" rtl="0" eaLnBrk="1" latinLnBrk="0" hangingPunct="1">
        <a:lnSpc>
          <a:spcPts val="1905"/>
        </a:lnSpc>
        <a:spcBef>
          <a:spcPts val="0"/>
        </a:spcBef>
        <a:buFont typeface="Arial" panose="020B0604020202020204" pitchFamily="34" charset="0"/>
        <a:buNone/>
        <a:defRPr sz="1633" kern="1200" spc="-34" baseline="0">
          <a:solidFill>
            <a:schemeClr val="accent4"/>
          </a:solidFill>
          <a:latin typeface="+mj-lt"/>
          <a:ea typeface="+mn-ea"/>
          <a:cs typeface="+mn-cs"/>
        </a:defRPr>
      </a:lvl1pPr>
      <a:lvl2pPr marL="164210" indent="-164210" algn="l" defTabSz="1149408" rtl="0" eaLnBrk="1" latinLnBrk="0" hangingPunct="1">
        <a:lnSpc>
          <a:spcPts val="1542"/>
        </a:lnSpc>
        <a:spcBef>
          <a:spcPts val="0"/>
        </a:spcBef>
        <a:spcAft>
          <a:spcPts val="342"/>
        </a:spcAft>
        <a:buClr>
          <a:schemeClr val="accent1"/>
        </a:buClr>
        <a:buFont typeface="Arial" panose="020B0604020202020204" pitchFamily="34" charset="0"/>
        <a:buChar char="•"/>
        <a:defRPr sz="1270" kern="1200" spc="-23" baseline="0">
          <a:solidFill>
            <a:schemeClr val="accent4"/>
          </a:solidFill>
          <a:latin typeface="+mn-lt"/>
          <a:ea typeface="+mn-ea"/>
          <a:cs typeface="+mn-cs"/>
        </a:defRPr>
      </a:lvl2pPr>
      <a:lvl3pPr marL="410526" indent="-164210" algn="l" defTabSz="1149408" rtl="0" eaLnBrk="1" latinLnBrk="0" hangingPunct="1">
        <a:lnSpc>
          <a:spcPts val="1542"/>
        </a:lnSpc>
        <a:spcBef>
          <a:spcPts val="0"/>
        </a:spcBef>
        <a:spcAft>
          <a:spcPts val="342"/>
        </a:spcAft>
        <a:buClr>
          <a:schemeClr val="accent1"/>
        </a:buClr>
        <a:buFont typeface="Arial" panose="020B0604020202020204" pitchFamily="34" charset="0"/>
        <a:buChar char="̶"/>
        <a:defRPr sz="1270" kern="1200" spc="-23" baseline="0">
          <a:solidFill>
            <a:schemeClr val="accent4"/>
          </a:solidFill>
          <a:latin typeface="+mn-lt"/>
          <a:ea typeface="+mn-ea"/>
          <a:cs typeface="+mn-cs"/>
        </a:defRPr>
      </a:lvl3pPr>
      <a:lvl4pPr marL="492631" indent="-164210" algn="l" defTabSz="1149408" rtl="0" eaLnBrk="1" latinLnBrk="0" hangingPunct="1">
        <a:lnSpc>
          <a:spcPts val="1542"/>
        </a:lnSpc>
        <a:spcBef>
          <a:spcPts val="0"/>
        </a:spcBef>
        <a:spcAft>
          <a:spcPts val="342"/>
        </a:spcAft>
        <a:buFont typeface="Arial" panose="020B0604020202020204" pitchFamily="34" charset="0"/>
        <a:buChar char="•"/>
        <a:defRPr sz="1270" kern="1200" spc="-23" baseline="0">
          <a:solidFill>
            <a:schemeClr val="accent4"/>
          </a:solidFill>
          <a:latin typeface="+mn-lt"/>
          <a:ea typeface="+mn-ea"/>
          <a:cs typeface="+mn-cs"/>
        </a:defRPr>
      </a:lvl4pPr>
      <a:lvl5pPr marL="656842" indent="-164210" algn="l" defTabSz="1149408" rtl="0" eaLnBrk="1" latinLnBrk="0" hangingPunct="1">
        <a:lnSpc>
          <a:spcPts val="1542"/>
        </a:lnSpc>
        <a:spcBef>
          <a:spcPts val="0"/>
        </a:spcBef>
        <a:spcAft>
          <a:spcPts val="342"/>
        </a:spcAft>
        <a:buFont typeface="Arial" panose="020B0604020202020204" pitchFamily="34" charset="0"/>
        <a:buChar char="•"/>
        <a:defRPr sz="1270" kern="1200" spc="-23" baseline="0">
          <a:solidFill>
            <a:schemeClr val="accent4"/>
          </a:solidFill>
          <a:latin typeface="+mn-lt"/>
          <a:ea typeface="+mn-ea"/>
          <a:cs typeface="+mn-cs"/>
        </a:defRPr>
      </a:lvl5pPr>
      <a:lvl6pPr marL="3160873"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6pPr>
      <a:lvl7pPr marL="3735577"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7pPr>
      <a:lvl8pPr marL="4310281"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8pPr>
      <a:lvl9pPr marL="4884985" indent="-287352" algn="l" defTabSz="1149408" rtl="0" eaLnBrk="1" latinLnBrk="0" hangingPunct="1">
        <a:lnSpc>
          <a:spcPct val="90000"/>
        </a:lnSpc>
        <a:spcBef>
          <a:spcPts val="629"/>
        </a:spcBef>
        <a:buFont typeface="Arial" panose="020B0604020202020204" pitchFamily="34" charset="0"/>
        <a:buChar char="•"/>
        <a:defRPr sz="2263" kern="1200">
          <a:solidFill>
            <a:schemeClr val="tx1"/>
          </a:solidFill>
          <a:latin typeface="+mn-lt"/>
          <a:ea typeface="+mn-ea"/>
          <a:cs typeface="+mn-cs"/>
        </a:defRPr>
      </a:lvl9pPr>
    </p:bodyStyle>
    <p:otherStyle>
      <a:defPPr>
        <a:defRPr lang="en-US"/>
      </a:defPPr>
      <a:lvl1pPr marL="0" algn="l" defTabSz="1149408" rtl="0" eaLnBrk="1" latinLnBrk="0" hangingPunct="1">
        <a:defRPr sz="2263" kern="1200">
          <a:solidFill>
            <a:schemeClr val="tx1"/>
          </a:solidFill>
          <a:latin typeface="+mn-lt"/>
          <a:ea typeface="+mn-ea"/>
          <a:cs typeface="+mn-cs"/>
        </a:defRPr>
      </a:lvl1pPr>
      <a:lvl2pPr marL="574705" algn="l" defTabSz="1149408" rtl="0" eaLnBrk="1" latinLnBrk="0" hangingPunct="1">
        <a:defRPr sz="2263" kern="1200">
          <a:solidFill>
            <a:schemeClr val="tx1"/>
          </a:solidFill>
          <a:latin typeface="+mn-lt"/>
          <a:ea typeface="+mn-ea"/>
          <a:cs typeface="+mn-cs"/>
        </a:defRPr>
      </a:lvl2pPr>
      <a:lvl3pPr marL="1149408" algn="l" defTabSz="1149408" rtl="0" eaLnBrk="1" latinLnBrk="0" hangingPunct="1">
        <a:defRPr sz="2263" kern="1200">
          <a:solidFill>
            <a:schemeClr val="tx1"/>
          </a:solidFill>
          <a:latin typeface="+mn-lt"/>
          <a:ea typeface="+mn-ea"/>
          <a:cs typeface="+mn-cs"/>
        </a:defRPr>
      </a:lvl3pPr>
      <a:lvl4pPr marL="1724113" algn="l" defTabSz="1149408" rtl="0" eaLnBrk="1" latinLnBrk="0" hangingPunct="1">
        <a:defRPr sz="2263" kern="1200">
          <a:solidFill>
            <a:schemeClr val="tx1"/>
          </a:solidFill>
          <a:latin typeface="+mn-lt"/>
          <a:ea typeface="+mn-ea"/>
          <a:cs typeface="+mn-cs"/>
        </a:defRPr>
      </a:lvl4pPr>
      <a:lvl5pPr marL="2298817" algn="l" defTabSz="1149408" rtl="0" eaLnBrk="1" latinLnBrk="0" hangingPunct="1">
        <a:defRPr sz="2263" kern="1200">
          <a:solidFill>
            <a:schemeClr val="tx1"/>
          </a:solidFill>
          <a:latin typeface="+mn-lt"/>
          <a:ea typeface="+mn-ea"/>
          <a:cs typeface="+mn-cs"/>
        </a:defRPr>
      </a:lvl5pPr>
      <a:lvl6pPr marL="2873522" algn="l" defTabSz="1149408" rtl="0" eaLnBrk="1" latinLnBrk="0" hangingPunct="1">
        <a:defRPr sz="2263" kern="1200">
          <a:solidFill>
            <a:schemeClr val="tx1"/>
          </a:solidFill>
          <a:latin typeface="+mn-lt"/>
          <a:ea typeface="+mn-ea"/>
          <a:cs typeface="+mn-cs"/>
        </a:defRPr>
      </a:lvl6pPr>
      <a:lvl7pPr marL="3448225" algn="l" defTabSz="1149408" rtl="0" eaLnBrk="1" latinLnBrk="0" hangingPunct="1">
        <a:defRPr sz="2263" kern="1200">
          <a:solidFill>
            <a:schemeClr val="tx1"/>
          </a:solidFill>
          <a:latin typeface="+mn-lt"/>
          <a:ea typeface="+mn-ea"/>
          <a:cs typeface="+mn-cs"/>
        </a:defRPr>
      </a:lvl7pPr>
      <a:lvl8pPr marL="4022929" algn="l" defTabSz="1149408" rtl="0" eaLnBrk="1" latinLnBrk="0" hangingPunct="1">
        <a:defRPr sz="2263" kern="1200">
          <a:solidFill>
            <a:schemeClr val="tx1"/>
          </a:solidFill>
          <a:latin typeface="+mn-lt"/>
          <a:ea typeface="+mn-ea"/>
          <a:cs typeface="+mn-cs"/>
        </a:defRPr>
      </a:lvl8pPr>
      <a:lvl9pPr marL="4597632" algn="l" defTabSz="1149408" rtl="0" eaLnBrk="1" latinLnBrk="0" hangingPunct="1">
        <a:defRPr sz="22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586">
          <p15:clr>
            <a:srgbClr val="F26B43"/>
          </p15:clr>
        </p15:guide>
        <p15:guide id="2" pos="363">
          <p15:clr>
            <a:srgbClr val="F26B43"/>
          </p15:clr>
        </p15:guide>
        <p15:guide id="3" pos="356">
          <p15:clr>
            <a:srgbClr val="F26B43"/>
          </p15:clr>
        </p15:guide>
        <p15:guide id="4" pos="8109">
          <p15:clr>
            <a:srgbClr val="F26B43"/>
          </p15:clr>
        </p15:guide>
        <p15:guide id="5" pos="5958">
          <p15:clr>
            <a:srgbClr val="F26B43"/>
          </p15:clr>
        </p15:guide>
        <p15:guide id="6" orient="horz" pos="83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799042592"/>
      </p:ext>
    </p:extLst>
  </p:cSld>
  <p:clrMap bg1="lt1" tx1="dk1" bg2="lt2" tx2="dk2" accent1="accent1" accent2="accent2" accent3="accent3" accent4="accent4" accent5="accent5" accent6="accent6" hlink="hlink" folHlink="folHlink"/>
  <p:sldLayoutIdLst>
    <p:sldLayoutId id="2147483794" r:id="rId1"/>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471FEA-AA7B-889D-5377-C9344266E98F}"/>
              </a:ext>
            </a:extLst>
          </p:cNvPr>
          <p:cNvSpPr txBox="1"/>
          <p:nvPr>
            <p:extLst>
              <p:ext uri="{1162E1C5-73C7-4A58-AE30-91384D911F3F}">
                <p184:classification xmlns:p184="http://schemas.microsoft.com/office/powerpoint/2018/4/main" val="ftr"/>
              </p:ext>
            </p:extLst>
          </p:nvPr>
        </p:nvSpPr>
        <p:spPr>
          <a:xfrm>
            <a:off x="63500" y="6687820"/>
            <a:ext cx="10052050"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3599342205"/>
      </p:ext>
    </p:extLst>
  </p:cSld>
  <p:clrMap bg1="lt1" tx1="dk1" bg2="lt2" tx2="dk2" accent1="accent1" accent2="accent2" accent3="accent3" accent4="accent4" accent5="accent5" accent6="accent6" hlink="hlink" folHlink="folHlink"/>
  <p:sldLayoutIdLst>
    <p:sldLayoutId id="2147483844"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1" y="1"/>
            <a:ext cx="2842684"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txBody>
            <a:bodyPr/>
            <a:lstStyle/>
            <a:p>
              <a:endParaRPr lang="en-GB" sz="1800"/>
            </a:p>
          </p:txBody>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txBody>
            <a:bodyPr/>
            <a:lstStyle/>
            <a:p>
              <a:endParaRPr lang="en-GB" sz="1800"/>
            </a:p>
          </p:txBody>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txBody>
            <a:bodyPr/>
            <a:lstStyle/>
            <a:p>
              <a:endParaRPr lang="en-GB" sz="1800"/>
            </a:p>
          </p:txBody>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txBody>
            <a:bodyPr/>
            <a:lstStyle/>
            <a:p>
              <a:endParaRPr lang="en-GB" sz="1800"/>
            </a:p>
          </p:txBody>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txBody>
            <a:bodyPr/>
            <a:lstStyle/>
            <a:p>
              <a:endParaRPr lang="en-GB" sz="1800"/>
            </a:p>
          </p:txBody>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txBody>
            <a:bodyPr/>
            <a:lstStyle/>
            <a:p>
              <a:endParaRPr lang="en-GB" sz="1800"/>
            </a:p>
          </p:txBody>
        </p:sp>
      </p:grpSp>
      <p:sp>
        <p:nvSpPr>
          <p:cNvPr id="2" name="Title Placeholder 1"/>
          <p:cNvSpPr>
            <a:spLocks noGrp="1"/>
          </p:cNvSpPr>
          <p:nvPr>
            <p:ph type="title"/>
          </p:nvPr>
        </p:nvSpPr>
        <p:spPr>
          <a:xfrm>
            <a:off x="1309512" y="457201"/>
            <a:ext cx="10272889"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09512" y="2667001"/>
            <a:ext cx="10272888"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811573" y="6116071"/>
            <a:ext cx="114329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57ADFEB5-321E-4F81-B66C-6F11470E06F6}" type="datetimeFigureOut">
              <a:rPr lang="en-US" smtClean="0"/>
              <a:pPr>
                <a:defRPr/>
              </a:pPr>
              <a:t>9/9/2026</a:t>
            </a:fld>
            <a:endParaRPr lang="en-GB"/>
          </a:p>
        </p:txBody>
      </p:sp>
      <p:sp>
        <p:nvSpPr>
          <p:cNvPr id="5" name="Footer Placeholder 4"/>
          <p:cNvSpPr>
            <a:spLocks noGrp="1"/>
          </p:cNvSpPr>
          <p:nvPr>
            <p:ph type="ftr" sz="quarter" idx="3"/>
          </p:nvPr>
        </p:nvSpPr>
        <p:spPr>
          <a:xfrm>
            <a:off x="2649330" y="6116071"/>
            <a:ext cx="7086023"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GB"/>
          </a:p>
        </p:txBody>
      </p:sp>
      <p:sp>
        <p:nvSpPr>
          <p:cNvPr id="6" name="Slide Number Placeholder 5"/>
          <p:cNvSpPr>
            <a:spLocks noGrp="1"/>
          </p:cNvSpPr>
          <p:nvPr>
            <p:ph type="sldNum" sz="quarter" idx="4"/>
          </p:nvPr>
        </p:nvSpPr>
        <p:spPr>
          <a:xfrm>
            <a:off x="11031090" y="6116071"/>
            <a:ext cx="551311"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4119923160"/>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 id="2147483858" r:id="rId13"/>
    <p:sldLayoutId id="2147483859" r:id="rId14"/>
    <p:sldLayoutId id="2147483860" r:id="rId15"/>
    <p:sldLayoutId id="2147483861" r:id="rId16"/>
    <p:sldLayoutId id="2147483862"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9EE89C-0C0C-97E6-1E23-24E0094784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F580E36-A693-816D-6ECC-FF64702794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483652BA-F3F1-27FE-2DB1-955743C82FE5}"/>
              </a:ext>
            </a:extLst>
          </p:cNvPr>
          <p:cNvSpPr>
            <a:spLocks noGrp="1"/>
          </p:cNvSpPr>
          <p:nvPr>
            <p:ph type="sldNum" sz="quarter" idx="4"/>
          </p:nvPr>
        </p:nvSpPr>
        <p:spPr>
          <a:xfrm>
            <a:off x="10684042" y="6356350"/>
            <a:ext cx="669758"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EAB716-33F0-4705-AB1C-5E16A3D9AA8D}" type="slidenum">
              <a:rPr lang="en-GB" smtClean="0"/>
              <a:t>‹#›</a:t>
            </a:fld>
            <a:endParaRPr lang="en-GB"/>
          </a:p>
        </p:txBody>
      </p:sp>
      <p:sp>
        <p:nvSpPr>
          <p:cNvPr id="4" name="TextBox 3">
            <a:extLst>
              <a:ext uri="{FF2B5EF4-FFF2-40B4-BE49-F238E27FC236}">
                <a16:creationId xmlns:a16="http://schemas.microsoft.com/office/drawing/2014/main" id="{E123FC3E-4141-070E-5C95-EAA11DD71F02}"/>
              </a:ext>
            </a:extLst>
          </p:cNvPr>
          <p:cNvSpPr txBox="1"/>
          <p:nvPr userDrawn="1">
            <p:extLst>
              <p:ext uri="{1162E1C5-73C7-4A58-AE30-91384D911F3F}">
                <p184:classification xmlns:p184="http://schemas.microsoft.com/office/powerpoint/2018/4/main" val="ftr"/>
              </p:ext>
            </p:extLst>
          </p:nvPr>
        </p:nvSpPr>
        <p:spPr>
          <a:xfrm>
            <a:off x="63500" y="6489700"/>
            <a:ext cx="11734800" cy="3048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3398736628"/>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1C90A033-4339-23F8-EAB6-44E71040B767}"/>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p>
        </p:txBody>
      </p:sp>
      <p:sp>
        <p:nvSpPr>
          <p:cNvPr id="8" name="Text Placeholder 7">
            <a:extLst>
              <a:ext uri="{FF2B5EF4-FFF2-40B4-BE49-F238E27FC236}">
                <a16:creationId xmlns:a16="http://schemas.microsoft.com/office/drawing/2014/main" id="{829EBFDA-DA89-2C90-9117-5144B5B47D4D}"/>
              </a:ext>
            </a:extLst>
          </p:cNvPr>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2704899644"/>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 id="2147483895" r:id="rId14"/>
    <p:sldLayoutId id="2147483896" r:id="rId15"/>
    <p:sldLayoutId id="2147483897" r:id="rId16"/>
    <p:sldLayoutId id="2147483898" r:id="rId17"/>
    <p:sldLayoutId id="2147483899" r:id="rId18"/>
    <p:sldLayoutId id="2147483900" r:id="rId19"/>
    <p:sldLayoutId id="2147483901" r:id="rId20"/>
    <p:sldLayoutId id="2147483902" r:id="rId21"/>
  </p:sldLayoutIdLst>
  <p:txStyles>
    <p:titleStyle>
      <a:lvl1pPr algn="l" defTabSz="914400" rtl="0" eaLnBrk="1" latinLnBrk="0" hangingPunct="1">
        <a:lnSpc>
          <a:spcPct val="90000"/>
        </a:lnSpc>
        <a:spcBef>
          <a:spcPct val="0"/>
        </a:spcBef>
        <a:buNone/>
        <a:defRPr sz="4400" b="1" i="0" kern="1200">
          <a:solidFill>
            <a:schemeClr val="bg1"/>
          </a:solidFill>
          <a:latin typeface="Figtree"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bg1"/>
          </a:solidFill>
          <a:latin typeface="Figtree SemiBol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1C90A033-4339-23F8-EAB6-44E71040B767}"/>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p>
        </p:txBody>
      </p:sp>
      <p:sp>
        <p:nvSpPr>
          <p:cNvPr id="8" name="Text Placeholder 7">
            <a:extLst>
              <a:ext uri="{FF2B5EF4-FFF2-40B4-BE49-F238E27FC236}">
                <a16:creationId xmlns:a16="http://schemas.microsoft.com/office/drawing/2014/main" id="{829EBFDA-DA89-2C90-9117-5144B5B47D4D}"/>
              </a:ext>
            </a:extLst>
          </p:cNvPr>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4160828689"/>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 id="2147483916" r:id="rId13"/>
    <p:sldLayoutId id="2147483917" r:id="rId14"/>
    <p:sldLayoutId id="2147483918" r:id="rId15"/>
    <p:sldLayoutId id="2147483919" r:id="rId16"/>
    <p:sldLayoutId id="2147483920" r:id="rId17"/>
    <p:sldLayoutId id="2147483921" r:id="rId18"/>
    <p:sldLayoutId id="2147483922" r:id="rId19"/>
    <p:sldLayoutId id="2147483923" r:id="rId20"/>
    <p:sldLayoutId id="2147483924" r:id="rId21"/>
  </p:sldLayoutIdLst>
  <p:txStyles>
    <p:titleStyle>
      <a:lvl1pPr algn="l" defTabSz="914400" rtl="0" eaLnBrk="1" latinLnBrk="0" hangingPunct="1">
        <a:lnSpc>
          <a:spcPct val="90000"/>
        </a:lnSpc>
        <a:spcBef>
          <a:spcPct val="0"/>
        </a:spcBef>
        <a:buNone/>
        <a:defRPr sz="4400" b="1" i="0" kern="1200">
          <a:solidFill>
            <a:schemeClr val="bg1"/>
          </a:solidFill>
          <a:latin typeface="Figtree"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bg1"/>
          </a:solidFill>
          <a:latin typeface="Figtree SemiBol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800EEA-8822-19A7-8B65-50525A3A09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1ADB51-1979-375E-DD01-E33ABF2D34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04E774-EE17-546B-3412-0804F17A6F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604FA6-51F2-4FCB-84BE-AD4229C353CE}" type="datetimeFigureOut">
              <a:rPr lang="en-GB" smtClean="0"/>
              <a:t>09/09/2026</a:t>
            </a:fld>
            <a:endParaRPr lang="en-GB"/>
          </a:p>
        </p:txBody>
      </p:sp>
      <p:sp>
        <p:nvSpPr>
          <p:cNvPr id="5" name="Footer Placeholder 4">
            <a:extLst>
              <a:ext uri="{FF2B5EF4-FFF2-40B4-BE49-F238E27FC236}">
                <a16:creationId xmlns:a16="http://schemas.microsoft.com/office/drawing/2014/main" id="{88DBD2C9-E176-0E81-0336-4FEC58D32D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BA8DA08-4C1A-2129-4EC0-A38C704D81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029926-7FBE-4305-82E7-A5CE282FDDE7}" type="slidenum">
              <a:rPr lang="en-GB" smtClean="0"/>
              <a:t>‹#›</a:t>
            </a:fld>
            <a:endParaRPr lang="en-GB"/>
          </a:p>
        </p:txBody>
      </p:sp>
    </p:spTree>
    <p:extLst>
      <p:ext uri="{BB962C8B-B14F-4D97-AF65-F5344CB8AC3E}">
        <p14:creationId xmlns:p14="http://schemas.microsoft.com/office/powerpoint/2010/main" val="2055426952"/>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1C90A033-4339-23F8-EAB6-44E71040B767}"/>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p>
        </p:txBody>
      </p:sp>
      <p:sp>
        <p:nvSpPr>
          <p:cNvPr id="8" name="Text Placeholder 7">
            <a:extLst>
              <a:ext uri="{FF2B5EF4-FFF2-40B4-BE49-F238E27FC236}">
                <a16:creationId xmlns:a16="http://schemas.microsoft.com/office/drawing/2014/main" id="{829EBFDA-DA89-2C90-9117-5144B5B47D4D}"/>
              </a:ext>
            </a:extLst>
          </p:cNvPr>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339237379"/>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 id="2147483949" r:id="rId12"/>
    <p:sldLayoutId id="2147483950" r:id="rId13"/>
    <p:sldLayoutId id="2147483951" r:id="rId14"/>
    <p:sldLayoutId id="2147483952" r:id="rId15"/>
    <p:sldLayoutId id="2147483953" r:id="rId16"/>
    <p:sldLayoutId id="2147483954" r:id="rId17"/>
    <p:sldLayoutId id="2147483955" r:id="rId18"/>
    <p:sldLayoutId id="2147483956" r:id="rId19"/>
    <p:sldLayoutId id="2147483957" r:id="rId20"/>
    <p:sldLayoutId id="2147483958" r:id="rId21"/>
  </p:sldLayoutIdLst>
  <p:txStyles>
    <p:titleStyle>
      <a:lvl1pPr algn="l" defTabSz="914400" rtl="0" eaLnBrk="1" latinLnBrk="0" hangingPunct="1">
        <a:lnSpc>
          <a:spcPct val="90000"/>
        </a:lnSpc>
        <a:spcBef>
          <a:spcPct val="0"/>
        </a:spcBef>
        <a:buNone/>
        <a:defRPr sz="4400" b="1" i="0" kern="1200">
          <a:solidFill>
            <a:schemeClr val="tx2"/>
          </a:solidFill>
          <a:latin typeface="Figtree"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tx2"/>
          </a:solidFill>
          <a:latin typeface="Figtree SemiBol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tx2"/>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3.xml"/></Relationships>
</file>

<file path=ppt/slides/_rels/slide1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xml"/><Relationship Id="rId1" Type="http://schemas.openxmlformats.org/officeDocument/2006/relationships/slideLayout" Target="../slideLayouts/slideLayout85.xml"/></Relationships>
</file>

<file path=ppt/slides/_rels/slide1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xml"/><Relationship Id="rId1" Type="http://schemas.openxmlformats.org/officeDocument/2006/relationships/slideLayout" Target="../slideLayouts/slideLayout85.xml"/></Relationships>
</file>

<file path=ppt/slides/_rels/slide1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xml"/><Relationship Id="rId1" Type="http://schemas.openxmlformats.org/officeDocument/2006/relationships/slideLayout" Target="../slideLayouts/slideLayout85.xml"/></Relationships>
</file>

<file path=ppt/slides/_rels/slide1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xml"/><Relationship Id="rId1" Type="http://schemas.openxmlformats.org/officeDocument/2006/relationships/slideLayout" Target="../slideLayouts/slideLayout85.xml"/></Relationships>
</file>

<file path=ppt/slides/_rels/slide15.xml.rels><?xml version="1.0" encoding="UTF-8" standalone="yes"?>
<Relationships xmlns="http://schemas.openxmlformats.org/package/2006/relationships"><Relationship Id="rId3" Type="http://schemas.openxmlformats.org/officeDocument/2006/relationships/hyperlink" Target="mailto:Enquiry.services@retailenergycode.co.uk" TargetMode="External"/><Relationship Id="rId2" Type="http://schemas.openxmlformats.org/officeDocument/2006/relationships/image" Target="../media/image74.png"/><Relationship Id="rId1" Type="http://schemas.openxmlformats.org/officeDocument/2006/relationships/slideLayout" Target="../slideLayouts/slideLayout85.xml"/></Relationships>
</file>

<file path=ppt/slides/_rels/slide1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xml"/><Relationship Id="rId1" Type="http://schemas.openxmlformats.org/officeDocument/2006/relationships/slideLayout" Target="../slideLayouts/slideLayout85.xml"/></Relationships>
</file>

<file path=ppt/slides/_rels/slide1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xml"/><Relationship Id="rId1" Type="http://schemas.openxmlformats.org/officeDocument/2006/relationships/slideLayout" Target="../slideLayouts/slideLayout85.xml"/><Relationship Id="rId6" Type="http://schemas.openxmlformats.org/officeDocument/2006/relationships/hyperlink" Target="https://retailenergycode.co.uk/our-programmes/enquiry-services-evolution/" TargetMode="External"/><Relationship Id="rId5" Type="http://schemas.openxmlformats.org/officeDocument/2006/relationships/hyperlink" Target="mailto:keith.little@ccgconsulting.co.uk" TargetMode="External"/><Relationship Id="rId4" Type="http://schemas.openxmlformats.org/officeDocument/2006/relationships/hyperlink" Target="mailto:elise.handy@retailenergycode.co.uk"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2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87.xml"/></Relationships>
</file>

<file path=ppt/slides/_rels/slide2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8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0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1.xml"/></Relationships>
</file>

<file path=ppt/slides/_rels/slide3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5.xml"/><Relationship Id="rId1" Type="http://schemas.openxmlformats.org/officeDocument/2006/relationships/slideLayout" Target="../slideLayouts/slideLayout151.xml"/><Relationship Id="rId4" Type="http://schemas.openxmlformats.org/officeDocument/2006/relationships/image" Target="../media/image78.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1.xml"/></Relationships>
</file>

<file path=ppt/slides/_rels/slide3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51.xml"/></Relationships>
</file>

<file path=ppt/slides/_rels/slide3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7.xml"/><Relationship Id="rId1" Type="http://schemas.openxmlformats.org/officeDocument/2006/relationships/slideLayout" Target="../slideLayouts/slideLayout151.xml"/></Relationships>
</file>

<file path=ppt/slides/_rels/slide4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51.xml"/><Relationship Id="rId4" Type="http://schemas.openxmlformats.org/officeDocument/2006/relationships/image" Target="../media/image83.png"/></Relationships>
</file>

<file path=ppt/slides/_rels/slide4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5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4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s://forms.cloud.microsoft/e/RNAmm2A6AH" TargetMode="External"/><Relationship Id="rId1" Type="http://schemas.openxmlformats.org/officeDocument/2006/relationships/slideLayout" Target="../slideLayouts/slideLayout151.xml"/><Relationship Id="rId4" Type="http://schemas.openxmlformats.org/officeDocument/2006/relationships/image" Target="../media/image8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9.xml"/><Relationship Id="rId1" Type="http://schemas.openxmlformats.org/officeDocument/2006/relationships/slideLayout" Target="../slideLayouts/slideLayout162.xml"/><Relationship Id="rId4" Type="http://schemas.openxmlformats.org/officeDocument/2006/relationships/image" Target="../media/image8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89.png"/><Relationship Id="rId1" Type="http://schemas.openxmlformats.org/officeDocument/2006/relationships/slideLayout" Target="../slideLayouts/slideLayout163.xml"/><Relationship Id="rId5" Type="http://schemas.openxmlformats.org/officeDocument/2006/relationships/hyperlink" Target="https://online1.snapsurveys.com/hjh0ut?_cat=hahhjei" TargetMode="External"/><Relationship Id="rId4" Type="http://schemas.openxmlformats.org/officeDocument/2006/relationships/image" Target="../media/image9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497E5-620D-CB22-DD0F-2A256070C451}"/>
              </a:ext>
            </a:extLst>
          </p:cNvPr>
          <p:cNvSpPr>
            <a:spLocks noGrp="1"/>
          </p:cNvSpPr>
          <p:nvPr>
            <p:ph type="ctrTitle"/>
          </p:nvPr>
        </p:nvSpPr>
        <p:spPr/>
        <p:txBody>
          <a:bodyPr/>
          <a:lstStyle/>
          <a:p>
            <a:r>
              <a:rPr lang="en-GB" dirty="0"/>
              <a:t>Joint operational metering forum - Meeting</a:t>
            </a:r>
          </a:p>
        </p:txBody>
      </p:sp>
      <p:sp>
        <p:nvSpPr>
          <p:cNvPr id="3" name="Subtitle 2">
            <a:extLst>
              <a:ext uri="{FF2B5EF4-FFF2-40B4-BE49-F238E27FC236}">
                <a16:creationId xmlns:a16="http://schemas.microsoft.com/office/drawing/2014/main" id="{4CD147A7-2465-107A-D8ED-8CBD2F82C6A0}"/>
              </a:ext>
            </a:extLst>
          </p:cNvPr>
          <p:cNvSpPr>
            <a:spLocks noGrp="1"/>
          </p:cNvSpPr>
          <p:nvPr>
            <p:ph type="subTitle" idx="1"/>
          </p:nvPr>
        </p:nvSpPr>
        <p:spPr/>
        <p:txBody>
          <a:bodyPr/>
          <a:lstStyle/>
          <a:p>
            <a:r>
              <a:rPr lang="en-GB" dirty="0"/>
              <a:t>09 September 2026</a:t>
            </a:r>
          </a:p>
        </p:txBody>
      </p:sp>
    </p:spTree>
    <p:extLst>
      <p:ext uri="{BB962C8B-B14F-4D97-AF65-F5344CB8AC3E}">
        <p14:creationId xmlns:p14="http://schemas.microsoft.com/office/powerpoint/2010/main" val="2651954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54F86-837F-2400-032E-BBBC7C73BAFF}"/>
              </a:ext>
            </a:extLst>
          </p:cNvPr>
          <p:cNvSpPr>
            <a:spLocks noGrp="1"/>
          </p:cNvSpPr>
          <p:nvPr>
            <p:ph type="title"/>
          </p:nvPr>
        </p:nvSpPr>
        <p:spPr>
          <a:xfrm>
            <a:off x="838200" y="365125"/>
            <a:ext cx="9284855" cy="660111"/>
          </a:xfrm>
        </p:spPr>
        <p:txBody>
          <a:bodyPr anchor="ctr">
            <a:normAutofit/>
          </a:bodyPr>
          <a:lstStyle/>
          <a:p>
            <a:r>
              <a:rPr lang="en-GB"/>
              <a:t>agenda</a:t>
            </a:r>
          </a:p>
        </p:txBody>
      </p:sp>
      <p:graphicFrame>
        <p:nvGraphicFramePr>
          <p:cNvPr id="4" name="Table Placeholder 3">
            <a:extLst>
              <a:ext uri="{FF2B5EF4-FFF2-40B4-BE49-F238E27FC236}">
                <a16:creationId xmlns:a16="http://schemas.microsoft.com/office/drawing/2014/main" id="{21DE2CAB-C947-8D15-B9D2-45E2D475B677}"/>
              </a:ext>
            </a:extLst>
          </p:cNvPr>
          <p:cNvGraphicFramePr>
            <a:graphicFrameLocks noGrp="1"/>
          </p:cNvGraphicFramePr>
          <p:nvPr>
            <p:ph type="media" sz="quarter" idx="10"/>
            <p:extLst>
              <p:ext uri="{D42A27DB-BD31-4B8C-83A1-F6EECF244321}">
                <p14:modId xmlns:p14="http://schemas.microsoft.com/office/powerpoint/2010/main" val="3303128705"/>
              </p:ext>
            </p:extLst>
          </p:nvPr>
        </p:nvGraphicFramePr>
        <p:xfrm>
          <a:off x="554633" y="1289785"/>
          <a:ext cx="10180423" cy="4802856"/>
        </p:xfrm>
        <a:graphic>
          <a:graphicData uri="http://schemas.openxmlformats.org/drawingml/2006/table">
            <a:tbl>
              <a:tblPr firstRow="1" bandRow="1">
                <a:tableStyleId>{F5AB1C69-6EDB-4FF4-983F-18BD219EF322}</a:tableStyleId>
              </a:tblPr>
              <a:tblGrid>
                <a:gridCol w="7958411">
                  <a:extLst>
                    <a:ext uri="{9D8B030D-6E8A-4147-A177-3AD203B41FA5}">
                      <a16:colId xmlns:a16="http://schemas.microsoft.com/office/drawing/2014/main" val="2268710862"/>
                    </a:ext>
                  </a:extLst>
                </a:gridCol>
                <a:gridCol w="2222012">
                  <a:extLst>
                    <a:ext uri="{9D8B030D-6E8A-4147-A177-3AD203B41FA5}">
                      <a16:colId xmlns:a16="http://schemas.microsoft.com/office/drawing/2014/main" val="1623464351"/>
                    </a:ext>
                  </a:extLst>
                </a:gridCol>
              </a:tblGrid>
              <a:tr h="400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spc="300">
                          <a:latin typeface="Roboto" panose="02000000000000000000" pitchFamily="2" charset="0"/>
                          <a:ea typeface="Roboto" panose="02000000000000000000" pitchFamily="2" charset="0"/>
                          <a:cs typeface="Roboto" panose="02000000000000000000" pitchFamily="2" charset="0"/>
                        </a:rPr>
                        <a:t>AGENDA ITEMS</a:t>
                      </a:r>
                    </a:p>
                  </a:txBody>
                  <a:tcPr marL="108394" marR="108394" marT="54197" marB="5419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spc="300">
                          <a:latin typeface="Roboto" panose="02000000000000000000" pitchFamily="2" charset="0"/>
                          <a:ea typeface="Roboto" panose="02000000000000000000" pitchFamily="2" charset="0"/>
                          <a:cs typeface="Roboto" panose="02000000000000000000" pitchFamily="2" charset="0"/>
                        </a:rPr>
                        <a:t>PRESENTER</a:t>
                      </a:r>
                    </a:p>
                  </a:txBody>
                  <a:tcPr marL="108394" marR="108394" marT="54197" marB="54197" anchor="ctr"/>
                </a:tc>
                <a:extLst>
                  <a:ext uri="{0D108BD9-81ED-4DB2-BD59-A6C34878D82A}">
                    <a16:rowId xmlns:a16="http://schemas.microsoft.com/office/drawing/2014/main" val="2591605367"/>
                  </a:ext>
                </a:extLst>
              </a:tr>
              <a:tr h="400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Welcome and Introduction</a:t>
                      </a:r>
                    </a:p>
                  </a:txBody>
                  <a:tcPr marL="108394" marR="108394" marT="54197" marB="5419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Chair</a:t>
                      </a:r>
                    </a:p>
                  </a:txBody>
                  <a:tcPr marL="108394" marR="108394" marT="54197" marB="54197" anchor="ctr"/>
                </a:tc>
                <a:extLst>
                  <a:ext uri="{0D108BD9-81ED-4DB2-BD59-A6C34878D82A}">
                    <a16:rowId xmlns:a16="http://schemas.microsoft.com/office/drawing/2014/main" val="60364201"/>
                  </a:ext>
                </a:extLst>
              </a:tr>
              <a:tr h="400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Code Governance Arrangements Changes and Transitional Arrangements </a:t>
                      </a:r>
                    </a:p>
                  </a:txBody>
                  <a:tcPr marL="108394" marR="108394" marT="54197" marB="5419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Jemma Johnson</a:t>
                      </a:r>
                    </a:p>
                  </a:txBody>
                  <a:tcPr marL="108394" marR="108394" marT="54197" marB="54197" anchor="ctr"/>
                </a:tc>
                <a:extLst>
                  <a:ext uri="{0D108BD9-81ED-4DB2-BD59-A6C34878D82A}">
                    <a16:rowId xmlns:a16="http://schemas.microsoft.com/office/drawing/2014/main" val="1226400438"/>
                  </a:ext>
                </a:extLst>
              </a:tr>
              <a:tr h="400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The Enquiry Services Evolution</a:t>
                      </a:r>
                    </a:p>
                  </a:txBody>
                  <a:tcPr marL="108394" marR="108394" marT="54197" marB="5419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Elise Handy</a:t>
                      </a:r>
                    </a:p>
                  </a:txBody>
                  <a:tcPr marL="108394" marR="108394" marT="54197" marB="54197" anchor="ctr"/>
                </a:tc>
                <a:extLst>
                  <a:ext uri="{0D108BD9-81ED-4DB2-BD59-A6C34878D82A}">
                    <a16:rowId xmlns:a16="http://schemas.microsoft.com/office/drawing/2014/main" val="876340810"/>
                  </a:ext>
                </a:extLst>
              </a:tr>
              <a:tr h="400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Audit Update</a:t>
                      </a:r>
                    </a:p>
                  </a:txBody>
                  <a:tcPr marL="108394" marR="108394" marT="54197" marB="54197"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Rebecca Griffiths </a:t>
                      </a:r>
                    </a:p>
                  </a:txBody>
                  <a:tcPr marL="108394" marR="108394" marT="54197" marB="54197" anchor="ctr"/>
                </a:tc>
                <a:extLst>
                  <a:ext uri="{0D108BD9-81ED-4DB2-BD59-A6C34878D82A}">
                    <a16:rowId xmlns:a16="http://schemas.microsoft.com/office/drawing/2014/main" val="287482748"/>
                  </a:ext>
                </a:extLst>
              </a:tr>
              <a:tr h="400238">
                <a:tc>
                  <a:txBody>
                    <a:bodyPr/>
                    <a:lstStyle/>
                    <a:p>
                      <a:r>
                        <a:rPr lang="en-GB" sz="1200" dirty="0">
                          <a:latin typeface="Roboto" panose="02000000000000000000" pitchFamily="2" charset="0"/>
                          <a:ea typeface="Roboto" panose="02000000000000000000" pitchFamily="2" charset="0"/>
                          <a:cs typeface="Roboto" panose="02000000000000000000" pitchFamily="2" charset="0"/>
                        </a:rPr>
                        <a:t>REC Committee: Data Error Resolution Process</a:t>
                      </a:r>
                    </a:p>
                  </a:txBody>
                  <a:tcPr marL="108394" marR="108394" marT="54197" marB="54197"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Rebecca Griffiths</a:t>
                      </a:r>
                    </a:p>
                  </a:txBody>
                  <a:tcPr marL="108394" marR="108394" marT="54197" marB="54197" anchor="ctr"/>
                </a:tc>
                <a:extLst>
                  <a:ext uri="{0D108BD9-81ED-4DB2-BD59-A6C34878D82A}">
                    <a16:rowId xmlns:a16="http://schemas.microsoft.com/office/drawing/2014/main" val="4159865873"/>
                  </a:ext>
                </a:extLst>
              </a:tr>
              <a:tr h="400238">
                <a:tc>
                  <a:txBody>
                    <a:bodyPr/>
                    <a:lstStyle/>
                    <a:p>
                      <a:r>
                        <a:rPr lang="en-GB" sz="1200" dirty="0">
                          <a:latin typeface="Roboto" panose="02000000000000000000" pitchFamily="2" charset="0"/>
                          <a:ea typeface="Roboto" panose="02000000000000000000" pitchFamily="2" charset="0"/>
                          <a:cs typeface="Roboto" panose="02000000000000000000" pitchFamily="2" charset="0"/>
                        </a:rPr>
                        <a:t>Legacy Medium Pressure Feedback</a:t>
                      </a:r>
                    </a:p>
                  </a:txBody>
                  <a:tcPr marL="108394" marR="108394" marT="54197" marB="54197"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Chair</a:t>
                      </a:r>
                    </a:p>
                  </a:txBody>
                  <a:tcPr marL="108394" marR="108394" marT="54197" marB="54197" anchor="ctr"/>
                </a:tc>
                <a:extLst>
                  <a:ext uri="{0D108BD9-81ED-4DB2-BD59-A6C34878D82A}">
                    <a16:rowId xmlns:a16="http://schemas.microsoft.com/office/drawing/2014/main" val="104056694"/>
                  </a:ext>
                </a:extLst>
              </a:tr>
              <a:tr h="400238">
                <a:tc>
                  <a:txBody>
                    <a:bodyPr/>
                    <a:lstStyle/>
                    <a:p>
                      <a:r>
                        <a:rPr lang="en-GB" sz="1200" dirty="0">
                          <a:latin typeface="Roboto" panose="02000000000000000000" pitchFamily="2" charset="0"/>
                          <a:ea typeface="Roboto" panose="02000000000000000000" pitchFamily="2" charset="0"/>
                          <a:cs typeface="Roboto" panose="02000000000000000000" pitchFamily="2" charset="0"/>
                        </a:rPr>
                        <a:t>IGEM Update</a:t>
                      </a:r>
                    </a:p>
                  </a:txBody>
                  <a:tcPr marL="108394" marR="108394" marT="54197" marB="54197"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Dave Harper</a:t>
                      </a:r>
                    </a:p>
                  </a:txBody>
                  <a:tcPr marL="108394" marR="108394" marT="54197" marB="54197" anchor="ctr"/>
                </a:tc>
                <a:extLst>
                  <a:ext uri="{0D108BD9-81ED-4DB2-BD59-A6C34878D82A}">
                    <a16:rowId xmlns:a16="http://schemas.microsoft.com/office/drawing/2014/main" val="1820284376"/>
                  </a:ext>
                </a:extLst>
              </a:tr>
              <a:tr h="400238">
                <a:tc>
                  <a:txBody>
                    <a:bodyPr/>
                    <a:lstStyle/>
                    <a:p>
                      <a:r>
                        <a:rPr lang="en-GB" sz="1200" dirty="0">
                          <a:latin typeface="Roboto" panose="02000000000000000000" pitchFamily="2" charset="0"/>
                          <a:ea typeface="Roboto" panose="02000000000000000000" pitchFamily="2" charset="0"/>
                          <a:cs typeface="Roboto" panose="02000000000000000000" pitchFamily="2" charset="0"/>
                        </a:rPr>
                        <a:t>Industry Issues and Change Tracker</a:t>
                      </a:r>
                    </a:p>
                  </a:txBody>
                  <a:tcPr marL="108394" marR="108394" marT="54197" marB="54197"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Francine Peyroux-Sissoko</a:t>
                      </a:r>
                    </a:p>
                  </a:txBody>
                  <a:tcPr marL="108394" marR="108394" marT="54197" marB="54197" anchor="ctr"/>
                </a:tc>
                <a:extLst>
                  <a:ext uri="{0D108BD9-81ED-4DB2-BD59-A6C34878D82A}">
                    <a16:rowId xmlns:a16="http://schemas.microsoft.com/office/drawing/2014/main" val="3729726284"/>
                  </a:ext>
                </a:extLst>
              </a:tr>
              <a:tr h="400238">
                <a:tc>
                  <a:txBody>
                    <a:bodyPr/>
                    <a:lstStyle/>
                    <a:p>
                      <a:r>
                        <a:rPr lang="en-GB" sz="1200" dirty="0">
                          <a:latin typeface="Roboto" panose="02000000000000000000" pitchFamily="2" charset="0"/>
                          <a:ea typeface="Roboto" panose="02000000000000000000" pitchFamily="2" charset="0"/>
                          <a:cs typeface="Roboto" panose="02000000000000000000" pitchFamily="2" charset="0"/>
                        </a:rPr>
                        <a:t>REC Metering Hub and Bulletins Update</a:t>
                      </a:r>
                    </a:p>
                  </a:txBody>
                  <a:tcPr marL="108394" marR="108394" marT="54197" marB="54197"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Chair</a:t>
                      </a:r>
                    </a:p>
                  </a:txBody>
                  <a:tcPr marL="108394" marR="108394" marT="54197" marB="54197" anchor="ctr"/>
                </a:tc>
                <a:extLst>
                  <a:ext uri="{0D108BD9-81ED-4DB2-BD59-A6C34878D82A}">
                    <a16:rowId xmlns:a16="http://schemas.microsoft.com/office/drawing/2014/main" val="2597528874"/>
                  </a:ext>
                </a:extLst>
              </a:tr>
              <a:tr h="400238">
                <a:tc>
                  <a:txBody>
                    <a:bodyPr/>
                    <a:lstStyle/>
                    <a:p>
                      <a:r>
                        <a:rPr lang="en-GB" sz="1200" dirty="0">
                          <a:latin typeface="Roboto" panose="02000000000000000000" pitchFamily="2" charset="0"/>
                          <a:ea typeface="Roboto" panose="02000000000000000000" pitchFamily="2" charset="0"/>
                          <a:cs typeface="Roboto" panose="02000000000000000000" pitchFamily="2" charset="0"/>
                        </a:rPr>
                        <a:t>National Energy System Operator Insights</a:t>
                      </a:r>
                    </a:p>
                  </a:txBody>
                  <a:tcPr marL="108394" marR="108394" marT="54197" marB="54197"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Chair</a:t>
                      </a:r>
                    </a:p>
                  </a:txBody>
                  <a:tcPr marL="108394" marR="108394" marT="54197" marB="54197" anchor="ctr"/>
                </a:tc>
                <a:extLst>
                  <a:ext uri="{0D108BD9-81ED-4DB2-BD59-A6C34878D82A}">
                    <a16:rowId xmlns:a16="http://schemas.microsoft.com/office/drawing/2014/main" val="1626505677"/>
                  </a:ext>
                </a:extLst>
              </a:tr>
              <a:tr h="400238">
                <a:tc>
                  <a:txBody>
                    <a:bodyPr/>
                    <a:lstStyle/>
                    <a:p>
                      <a:r>
                        <a:rPr lang="en-GB" sz="1200" dirty="0">
                          <a:latin typeface="Roboto" panose="02000000000000000000" pitchFamily="2" charset="0"/>
                          <a:ea typeface="Roboto" panose="02000000000000000000" pitchFamily="2" charset="0"/>
                          <a:cs typeface="Roboto" panose="02000000000000000000" pitchFamily="2" charset="0"/>
                        </a:rPr>
                        <a:t>Any Other Business</a:t>
                      </a:r>
                    </a:p>
                  </a:txBody>
                  <a:tcPr marL="108394" marR="108394" marT="54197" marB="54197"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All</a:t>
                      </a:r>
                    </a:p>
                  </a:txBody>
                  <a:tcPr marL="108394" marR="108394" marT="54197" marB="54197" anchor="ctr"/>
                </a:tc>
                <a:extLst>
                  <a:ext uri="{0D108BD9-81ED-4DB2-BD59-A6C34878D82A}">
                    <a16:rowId xmlns:a16="http://schemas.microsoft.com/office/drawing/2014/main" val="2123723010"/>
                  </a:ext>
                </a:extLst>
              </a:tr>
            </a:tbl>
          </a:graphicData>
        </a:graphic>
      </p:graphicFrame>
    </p:spTree>
    <p:extLst>
      <p:ext uri="{BB962C8B-B14F-4D97-AF65-F5344CB8AC3E}">
        <p14:creationId xmlns:p14="http://schemas.microsoft.com/office/powerpoint/2010/main" val="1475410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E1E13-B914-0D67-641F-F0CC992C45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A8C010-52DB-8011-7273-0D29446BEF08}"/>
              </a:ext>
            </a:extLst>
          </p:cNvPr>
          <p:cNvSpPr>
            <a:spLocks noGrp="1"/>
          </p:cNvSpPr>
          <p:nvPr>
            <p:ph type="title"/>
          </p:nvPr>
        </p:nvSpPr>
        <p:spPr>
          <a:xfrm>
            <a:off x="402772" y="2066814"/>
            <a:ext cx="11375572" cy="1083161"/>
          </a:xfrm>
        </p:spPr>
        <p:txBody>
          <a:bodyPr/>
          <a:lstStyle/>
          <a:p>
            <a:r>
              <a:rPr lang="en-GB" sz="5400" dirty="0"/>
              <a:t>Code Governance Arrangements Changes and Transitional Arrangements </a:t>
            </a:r>
          </a:p>
        </p:txBody>
      </p:sp>
    </p:spTree>
    <p:extLst>
      <p:ext uri="{BB962C8B-B14F-4D97-AF65-F5344CB8AC3E}">
        <p14:creationId xmlns:p14="http://schemas.microsoft.com/office/powerpoint/2010/main" val="1164995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C61FD-01B3-6A1A-1734-E1A8C9EC757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6397D9D-7FE8-1233-EF9E-AF51DBB77362}"/>
              </a:ext>
            </a:extLst>
          </p:cNvPr>
          <p:cNvSpPr/>
          <p:nvPr/>
        </p:nvSpPr>
        <p:spPr>
          <a:xfrm>
            <a:off x="7991856" y="0"/>
            <a:ext cx="4197096" cy="6858000"/>
          </a:xfrm>
          <a:prstGeom prst="rect">
            <a:avLst/>
          </a:prstGeom>
          <a:solidFill>
            <a:srgbClr val="4D3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3" name="Rectangle 2">
            <a:extLst>
              <a:ext uri="{FF2B5EF4-FFF2-40B4-BE49-F238E27FC236}">
                <a16:creationId xmlns:a16="http://schemas.microsoft.com/office/drawing/2014/main" id="{3A792127-072F-1DDF-145A-49419289A6E4}"/>
              </a:ext>
            </a:extLst>
          </p:cNvPr>
          <p:cNvSpPr/>
          <p:nvPr/>
        </p:nvSpPr>
        <p:spPr>
          <a:xfrm>
            <a:off x="7991856" y="0"/>
            <a:ext cx="64008" cy="6858000"/>
          </a:xfrm>
          <a:prstGeom prst="rect">
            <a:avLst/>
          </a:prstGeom>
          <a:solidFill>
            <a:srgbClr val="021D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4" name="TextBox 3">
            <a:extLst>
              <a:ext uri="{FF2B5EF4-FFF2-40B4-BE49-F238E27FC236}">
                <a16:creationId xmlns:a16="http://schemas.microsoft.com/office/drawing/2014/main" id="{29A631E1-99A9-3E0B-69F8-4FAE6F1F2868}"/>
              </a:ext>
            </a:extLst>
          </p:cNvPr>
          <p:cNvSpPr txBox="1"/>
          <p:nvPr/>
        </p:nvSpPr>
        <p:spPr>
          <a:xfrm>
            <a:off x="8549640" y="768096"/>
            <a:ext cx="2697480" cy="310896"/>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E68A"/>
                </a:solidFill>
                <a:effectLst/>
                <a:uLnTx/>
                <a:uFillTx/>
                <a:latin typeface="Figtree"/>
                <a:cs typeface="Arial"/>
                <a:sym typeface="Arial"/>
              </a:rPr>
              <a:t>Reform direction</a:t>
            </a:r>
          </a:p>
        </p:txBody>
      </p:sp>
      <p:sp>
        <p:nvSpPr>
          <p:cNvPr id="5" name="TextBox 4">
            <a:extLst>
              <a:ext uri="{FF2B5EF4-FFF2-40B4-BE49-F238E27FC236}">
                <a16:creationId xmlns:a16="http://schemas.microsoft.com/office/drawing/2014/main" id="{7AE11BC8-5926-00EF-047A-369671ACFDA7}"/>
              </a:ext>
            </a:extLst>
          </p:cNvPr>
          <p:cNvSpPr txBox="1"/>
          <p:nvPr/>
        </p:nvSpPr>
        <p:spPr>
          <a:xfrm>
            <a:off x="8540496" y="1234440"/>
            <a:ext cx="2880360" cy="3034677"/>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800" b="1" i="0" u="none" strike="noStrike" kern="0" cap="none" spc="0" normalizeH="0" baseline="0" noProof="0">
                <a:ln>
                  <a:noFill/>
                </a:ln>
                <a:solidFill>
                  <a:srgbClr val="FFFFFF"/>
                </a:solidFill>
                <a:effectLst/>
                <a:uLnTx/>
                <a:uFillTx/>
                <a:latin typeface="Figtree"/>
                <a:cs typeface="Arial"/>
                <a:sym typeface="Arial"/>
              </a:rPr>
              <a:t>Licensed
Code Manager</a:t>
            </a:r>
            <a:endParaRPr kumimoji="0" lang="en-GB" sz="2800" b="1" i="0" u="none" strike="noStrike" kern="0" cap="none" spc="0" normalizeH="0" baseline="0" noProof="0">
              <a:ln>
                <a:noFill/>
              </a:ln>
              <a:solidFill>
                <a:srgbClr val="FFFFFF"/>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800" b="1" i="0" u="none" strike="noStrike" kern="0" cap="none" spc="0" normalizeH="0" baseline="0" noProof="0">
              <a:ln>
                <a:noFill/>
              </a:ln>
              <a:solidFill>
                <a:srgbClr val="FFFFFF"/>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1" i="0" u="none" strike="noStrike" kern="0" cap="none" spc="0" normalizeH="0" baseline="0" noProof="0">
                <a:ln>
                  <a:noFill/>
                </a:ln>
                <a:solidFill>
                  <a:srgbClr val="FFFFFF"/>
                </a:solidFill>
                <a:effectLst/>
                <a:uLnTx/>
                <a:uFillTx/>
                <a:latin typeface="Figtree"/>
                <a:cs typeface="Arial"/>
                <a:sym typeface="Arial"/>
              </a:rPr>
              <a:t>Stakeholder Advisory Forum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800" b="1" i="0" u="none" strike="noStrike" kern="0" cap="none" spc="0" normalizeH="0" baseline="0" noProof="0">
              <a:ln>
                <a:noFill/>
              </a:ln>
              <a:solidFill>
                <a:srgbClr val="FFFFFF"/>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800" b="1" i="0" u="none" strike="noStrike" kern="0" cap="none" spc="0" normalizeH="0" baseline="0" noProof="0">
              <a:ln>
                <a:noFill/>
              </a:ln>
              <a:solidFill>
                <a:srgbClr val="FFFFFF"/>
              </a:solidFill>
              <a:effectLst/>
              <a:uLnTx/>
              <a:uFillTx/>
              <a:latin typeface="Figtree"/>
              <a:cs typeface="Arial"/>
              <a:sym typeface="Arial"/>
            </a:endParaRPr>
          </a:p>
        </p:txBody>
      </p:sp>
      <p:sp>
        <p:nvSpPr>
          <p:cNvPr id="6" name="Rectangle 5">
            <a:extLst>
              <a:ext uri="{FF2B5EF4-FFF2-40B4-BE49-F238E27FC236}">
                <a16:creationId xmlns:a16="http://schemas.microsoft.com/office/drawing/2014/main" id="{60FE209F-116C-A448-604E-C389D104D4F1}"/>
              </a:ext>
            </a:extLst>
          </p:cNvPr>
          <p:cNvSpPr/>
          <p:nvPr/>
        </p:nvSpPr>
        <p:spPr>
          <a:xfrm>
            <a:off x="8549640" y="4013734"/>
            <a:ext cx="1207008" cy="50292"/>
          </a:xfrm>
          <a:prstGeom prst="rect">
            <a:avLst/>
          </a:prstGeom>
          <a:solidFill>
            <a:srgbClr val="00E6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7" name="TextBox 6">
            <a:extLst>
              <a:ext uri="{FF2B5EF4-FFF2-40B4-BE49-F238E27FC236}">
                <a16:creationId xmlns:a16="http://schemas.microsoft.com/office/drawing/2014/main" id="{AFC85E50-E0B7-F3F2-34BC-13CB3A764EAC}"/>
              </a:ext>
            </a:extLst>
          </p:cNvPr>
          <p:cNvSpPr txBox="1"/>
          <p:nvPr/>
        </p:nvSpPr>
        <p:spPr>
          <a:xfrm>
            <a:off x="8549640" y="4645685"/>
            <a:ext cx="2697480" cy="1403461"/>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500" b="0" i="0" u="none" strike="noStrike" kern="0" cap="none" spc="0" normalizeH="0" baseline="0" noProof="0">
                <a:ln>
                  <a:noFill/>
                </a:ln>
                <a:solidFill>
                  <a:srgbClr val="FFFFFF"/>
                </a:solidFill>
                <a:effectLst/>
                <a:uLnTx/>
                <a:uFillTx/>
                <a:latin typeface="Figtree"/>
                <a:cs typeface="Arial"/>
                <a:sym typeface="Arial"/>
              </a:rPr>
              <a:t>Consistent, transparent governance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500" b="0" i="0" u="none" strike="noStrike" kern="0" cap="none" spc="0" normalizeH="0" baseline="0" noProof="0">
              <a:ln>
                <a:noFill/>
              </a:ln>
              <a:solidFill>
                <a:srgbClr val="FFFFFF"/>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a:ln>
                  <a:noFill/>
                </a:ln>
                <a:solidFill>
                  <a:srgbClr val="FFFFFF"/>
                </a:solidFill>
                <a:effectLst/>
                <a:uLnTx/>
                <a:uFillTx/>
                <a:latin typeface="Figtree"/>
                <a:cs typeface="Arial"/>
                <a:sym typeface="Arial"/>
              </a:rPr>
              <a:t>Decisions supported by structured stakeholder engagement.</a:t>
            </a:r>
            <a:endParaRPr kumimoji="0" sz="1500" b="0" i="0" u="none" strike="noStrike" kern="0" cap="none" spc="0" normalizeH="0" baseline="0" noProof="0">
              <a:ln>
                <a:noFill/>
              </a:ln>
              <a:solidFill>
                <a:srgbClr val="FFFFFF"/>
              </a:solidFill>
              <a:effectLst/>
              <a:uLnTx/>
              <a:uFillTx/>
              <a:latin typeface="Figtree"/>
              <a:cs typeface="Arial"/>
              <a:sym typeface="Arial"/>
            </a:endParaRPr>
          </a:p>
        </p:txBody>
      </p:sp>
      <p:sp>
        <p:nvSpPr>
          <p:cNvPr id="8" name="TextBox 7">
            <a:extLst>
              <a:ext uri="{FF2B5EF4-FFF2-40B4-BE49-F238E27FC236}">
                <a16:creationId xmlns:a16="http://schemas.microsoft.com/office/drawing/2014/main" id="{7489C323-B8C0-F0EA-185B-56D03014C87C}"/>
              </a:ext>
            </a:extLst>
          </p:cNvPr>
          <p:cNvSpPr txBox="1"/>
          <p:nvPr/>
        </p:nvSpPr>
        <p:spPr>
          <a:xfrm>
            <a:off x="749808" y="493776"/>
            <a:ext cx="7086600" cy="49552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100" b="1" i="0" u="none" strike="noStrike" kern="0" cap="none" spc="0" normalizeH="0" baseline="0" noProof="0">
                <a:ln>
                  <a:noFill/>
                </a:ln>
                <a:solidFill>
                  <a:srgbClr val="222033"/>
                </a:solidFill>
                <a:effectLst/>
                <a:uLnTx/>
                <a:uFillTx/>
                <a:latin typeface="Figtree"/>
                <a:cs typeface="Arial"/>
                <a:sym typeface="Arial"/>
              </a:rPr>
              <a:t>Code Reform: </a:t>
            </a:r>
            <a:r>
              <a:rPr kumimoji="0" lang="en-GB" sz="3100" b="1" i="0" u="none" strike="noStrike" kern="0" cap="none" spc="0" normalizeH="0" baseline="0" noProof="0">
                <a:ln>
                  <a:noFill/>
                </a:ln>
                <a:solidFill>
                  <a:srgbClr val="222033"/>
                </a:solidFill>
                <a:effectLst/>
                <a:uLnTx/>
                <a:uFillTx/>
                <a:latin typeface="Figtree"/>
                <a:cs typeface="Arial"/>
                <a:sym typeface="Arial"/>
              </a:rPr>
              <a:t>why it matters</a:t>
            </a:r>
            <a:endParaRPr kumimoji="0" sz="3100" b="1" i="0" u="none" strike="noStrike" kern="0" cap="none" spc="0" normalizeH="0" baseline="0" noProof="0">
              <a:ln>
                <a:noFill/>
              </a:ln>
              <a:solidFill>
                <a:srgbClr val="222033"/>
              </a:solidFill>
              <a:effectLst/>
              <a:uLnTx/>
              <a:uFillTx/>
              <a:latin typeface="Figtree"/>
              <a:cs typeface="Arial"/>
              <a:sym typeface="Arial"/>
            </a:endParaRPr>
          </a:p>
        </p:txBody>
      </p:sp>
      <p:sp>
        <p:nvSpPr>
          <p:cNvPr id="9" name="TextBox 8">
            <a:extLst>
              <a:ext uri="{FF2B5EF4-FFF2-40B4-BE49-F238E27FC236}">
                <a16:creationId xmlns:a16="http://schemas.microsoft.com/office/drawing/2014/main" id="{6283BF94-6A1D-EC39-7E82-47726E4733FB}"/>
              </a:ext>
            </a:extLst>
          </p:cNvPr>
          <p:cNvSpPr txBox="1"/>
          <p:nvPr/>
        </p:nvSpPr>
        <p:spPr>
          <a:xfrm>
            <a:off x="749808" y="1111417"/>
            <a:ext cx="7086600" cy="1249573"/>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21D5E"/>
                </a:solidFill>
                <a:effectLst/>
                <a:uLnTx/>
                <a:uFillTx/>
                <a:latin typeface="Figtree"/>
                <a:cs typeface="Arial"/>
                <a:sym typeface="Arial"/>
              </a:rPr>
              <a:t>The Energy Act 2023 enables a new code governance framework for the energy industry codes.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600" b="0" i="0" u="none" strike="noStrike" kern="0" cap="none" spc="0" normalizeH="0" baseline="0" noProof="0" dirty="0">
              <a:ln>
                <a:noFill/>
              </a:ln>
              <a:solidFill>
                <a:srgbClr val="021D5E"/>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21D5E"/>
                </a:solidFill>
                <a:effectLst/>
                <a:uLnTx/>
                <a:uFillTx/>
                <a:latin typeface="Figtree"/>
                <a:cs typeface="Arial"/>
                <a:sym typeface="Arial"/>
              </a:rPr>
              <a:t>Phase 1 introduces these changes for the Retail Energy Code (REC) and the Balancing and Settlement Code (BSC).</a:t>
            </a:r>
            <a:endParaRPr kumimoji="0" sz="1600" b="0" i="0" u="none" strike="noStrike" kern="0" cap="none" spc="0" normalizeH="0" baseline="0" noProof="0" dirty="0">
              <a:ln>
                <a:noFill/>
              </a:ln>
              <a:solidFill>
                <a:srgbClr val="021D5E"/>
              </a:solidFill>
              <a:effectLst/>
              <a:uLnTx/>
              <a:uFillTx/>
              <a:latin typeface="Figtree"/>
              <a:cs typeface="Arial"/>
              <a:sym typeface="Arial"/>
            </a:endParaRPr>
          </a:p>
        </p:txBody>
      </p:sp>
      <p:sp>
        <p:nvSpPr>
          <p:cNvPr id="10" name="Rectangle 9">
            <a:extLst>
              <a:ext uri="{FF2B5EF4-FFF2-40B4-BE49-F238E27FC236}">
                <a16:creationId xmlns:a16="http://schemas.microsoft.com/office/drawing/2014/main" id="{880FCEC4-9DC7-341E-E810-42F795CBDAD0}"/>
              </a:ext>
            </a:extLst>
          </p:cNvPr>
          <p:cNvSpPr/>
          <p:nvPr/>
        </p:nvSpPr>
        <p:spPr>
          <a:xfrm>
            <a:off x="786384" y="2513218"/>
            <a:ext cx="1115568" cy="45720"/>
          </a:xfrm>
          <a:prstGeom prst="rect">
            <a:avLst/>
          </a:prstGeom>
          <a:solidFill>
            <a:srgbClr val="00E6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11" name="Oval 10">
            <a:extLst>
              <a:ext uri="{FF2B5EF4-FFF2-40B4-BE49-F238E27FC236}">
                <a16:creationId xmlns:a16="http://schemas.microsoft.com/office/drawing/2014/main" id="{EE1AB8F4-A6E1-26C8-8EE4-4473257841B2}"/>
              </a:ext>
            </a:extLst>
          </p:cNvPr>
          <p:cNvSpPr/>
          <p:nvPr/>
        </p:nvSpPr>
        <p:spPr>
          <a:xfrm>
            <a:off x="813816" y="2724912"/>
            <a:ext cx="329184" cy="329184"/>
          </a:xfrm>
          <a:prstGeom prst="ellipse">
            <a:avLst/>
          </a:prstGeom>
          <a:solidFill>
            <a:srgbClr val="00E68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FFFFF"/>
                </a:solidFill>
                <a:effectLst/>
                <a:uLnTx/>
                <a:uFillTx/>
                <a:latin typeface="Figtree"/>
                <a:ea typeface="+mn-ea"/>
                <a:cs typeface="+mn-cs"/>
                <a:sym typeface="Arial"/>
              </a:rPr>
              <a:t>1</a:t>
            </a:r>
          </a:p>
        </p:txBody>
      </p:sp>
      <p:sp>
        <p:nvSpPr>
          <p:cNvPr id="12" name="TextBox 11">
            <a:extLst>
              <a:ext uri="{FF2B5EF4-FFF2-40B4-BE49-F238E27FC236}">
                <a16:creationId xmlns:a16="http://schemas.microsoft.com/office/drawing/2014/main" id="{7148AABF-495D-02B6-E9F4-065FD2423882}"/>
              </a:ext>
            </a:extLst>
          </p:cNvPr>
          <p:cNvSpPr txBox="1"/>
          <p:nvPr/>
        </p:nvSpPr>
        <p:spPr>
          <a:xfrm>
            <a:off x="1298448" y="2697480"/>
            <a:ext cx="5742432" cy="27432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srgbClr val="00E68A"/>
                </a:solidFill>
                <a:effectLst/>
                <a:uLnTx/>
                <a:uFillTx/>
                <a:latin typeface="Figtree"/>
                <a:cs typeface="Arial"/>
                <a:sym typeface="Arial"/>
              </a:rPr>
              <a:t>A more consistent governance framework</a:t>
            </a:r>
            <a:endParaRPr kumimoji="0" sz="1600" b="1" i="0" u="none" strike="noStrike" kern="0" cap="none" spc="0" normalizeH="0" baseline="0" noProof="0">
              <a:ln>
                <a:noFill/>
              </a:ln>
              <a:solidFill>
                <a:srgbClr val="00E68A"/>
              </a:solidFill>
              <a:effectLst/>
              <a:uLnTx/>
              <a:uFillTx/>
              <a:latin typeface="Figtree"/>
              <a:cs typeface="Arial"/>
              <a:sym typeface="Arial"/>
            </a:endParaRPr>
          </a:p>
        </p:txBody>
      </p:sp>
      <p:sp>
        <p:nvSpPr>
          <p:cNvPr id="13" name="TextBox 12">
            <a:extLst>
              <a:ext uri="{FF2B5EF4-FFF2-40B4-BE49-F238E27FC236}">
                <a16:creationId xmlns:a16="http://schemas.microsoft.com/office/drawing/2014/main" id="{897A3FF9-3791-3B9B-14D9-5015B15870DE}"/>
              </a:ext>
            </a:extLst>
          </p:cNvPr>
          <p:cNvSpPr txBox="1"/>
          <p:nvPr/>
        </p:nvSpPr>
        <p:spPr>
          <a:xfrm>
            <a:off x="1298448" y="2976477"/>
            <a:ext cx="5806440" cy="449354"/>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21D5E"/>
                </a:solidFill>
                <a:effectLst/>
                <a:uLnTx/>
                <a:uFillTx/>
                <a:latin typeface="Figtree"/>
                <a:cs typeface="Arial"/>
                <a:sym typeface="Arial"/>
              </a:rPr>
              <a:t>REC governance will align with a common framework being introduced across energy codes, supporting greater consistency and transparency.</a:t>
            </a:r>
            <a:endParaRPr kumimoji="0" sz="1400" b="0" i="0" u="none" strike="noStrike" kern="0" cap="none" spc="0" normalizeH="0" baseline="0" noProof="0">
              <a:ln>
                <a:noFill/>
              </a:ln>
              <a:solidFill>
                <a:srgbClr val="021D5E"/>
              </a:solidFill>
              <a:effectLst/>
              <a:uLnTx/>
              <a:uFillTx/>
              <a:latin typeface="Figtree"/>
              <a:cs typeface="Arial"/>
              <a:sym typeface="Arial"/>
            </a:endParaRPr>
          </a:p>
        </p:txBody>
      </p:sp>
      <p:sp>
        <p:nvSpPr>
          <p:cNvPr id="14" name="Rectangle 13">
            <a:extLst>
              <a:ext uri="{FF2B5EF4-FFF2-40B4-BE49-F238E27FC236}">
                <a16:creationId xmlns:a16="http://schemas.microsoft.com/office/drawing/2014/main" id="{CD457BDD-3ABC-E76B-BF66-EF580C4FF3C4}"/>
              </a:ext>
            </a:extLst>
          </p:cNvPr>
          <p:cNvSpPr/>
          <p:nvPr/>
        </p:nvSpPr>
        <p:spPr>
          <a:xfrm>
            <a:off x="1298448" y="3709749"/>
            <a:ext cx="5669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15" name="Oval 14">
            <a:extLst>
              <a:ext uri="{FF2B5EF4-FFF2-40B4-BE49-F238E27FC236}">
                <a16:creationId xmlns:a16="http://schemas.microsoft.com/office/drawing/2014/main" id="{698BF9F4-0056-B945-5921-ABB37D0C372D}"/>
              </a:ext>
            </a:extLst>
          </p:cNvPr>
          <p:cNvSpPr/>
          <p:nvPr/>
        </p:nvSpPr>
        <p:spPr>
          <a:xfrm>
            <a:off x="813816" y="3801189"/>
            <a:ext cx="329184" cy="329184"/>
          </a:xfrm>
          <a:prstGeom prst="ellipse">
            <a:avLst/>
          </a:prstGeom>
          <a:solidFill>
            <a:srgbClr val="4D38F5"/>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FFFFF"/>
                </a:solidFill>
                <a:effectLst/>
                <a:uLnTx/>
                <a:uFillTx/>
                <a:latin typeface="Figtree"/>
                <a:ea typeface="+mn-ea"/>
                <a:cs typeface="+mn-cs"/>
                <a:sym typeface="Arial"/>
              </a:rPr>
              <a:t>2</a:t>
            </a:r>
          </a:p>
        </p:txBody>
      </p:sp>
      <p:sp>
        <p:nvSpPr>
          <p:cNvPr id="16" name="TextBox 15">
            <a:extLst>
              <a:ext uri="{FF2B5EF4-FFF2-40B4-BE49-F238E27FC236}">
                <a16:creationId xmlns:a16="http://schemas.microsoft.com/office/drawing/2014/main" id="{6029CD21-792B-16AF-8861-342A8AA54713}"/>
              </a:ext>
            </a:extLst>
          </p:cNvPr>
          <p:cNvSpPr txBox="1"/>
          <p:nvPr/>
        </p:nvSpPr>
        <p:spPr>
          <a:xfrm>
            <a:off x="1298448" y="3773757"/>
            <a:ext cx="5742432" cy="27432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4D38F5"/>
                </a:solidFill>
                <a:effectLst/>
                <a:uLnTx/>
                <a:uFillTx/>
                <a:latin typeface="Figtree"/>
                <a:cs typeface="Arial"/>
                <a:sym typeface="Arial"/>
              </a:rPr>
              <a:t>Licensed Code Managers</a:t>
            </a:r>
            <a:endParaRPr kumimoji="0" sz="1600" b="1" i="0" u="none" strike="noStrike" kern="0" cap="none" spc="0" normalizeH="0" baseline="0" noProof="0">
              <a:ln>
                <a:noFill/>
              </a:ln>
              <a:solidFill>
                <a:srgbClr val="4D38F5"/>
              </a:solidFill>
              <a:effectLst/>
              <a:uLnTx/>
              <a:uFillTx/>
              <a:latin typeface="Figtree"/>
              <a:cs typeface="Arial"/>
              <a:sym typeface="Arial"/>
            </a:endParaRPr>
          </a:p>
        </p:txBody>
      </p:sp>
      <p:sp>
        <p:nvSpPr>
          <p:cNvPr id="17" name="TextBox 16">
            <a:extLst>
              <a:ext uri="{FF2B5EF4-FFF2-40B4-BE49-F238E27FC236}">
                <a16:creationId xmlns:a16="http://schemas.microsoft.com/office/drawing/2014/main" id="{355843A8-309C-1A40-12DF-76E9958C7788}"/>
              </a:ext>
            </a:extLst>
          </p:cNvPr>
          <p:cNvSpPr txBox="1"/>
          <p:nvPr/>
        </p:nvSpPr>
        <p:spPr>
          <a:xfrm>
            <a:off x="1298448" y="4052754"/>
            <a:ext cx="5806440" cy="664797"/>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21D5E"/>
                </a:solidFill>
                <a:effectLst/>
                <a:uLnTx/>
                <a:uFillTx/>
                <a:latin typeface="Figtree"/>
                <a:cs typeface="Arial"/>
                <a:sym typeface="Arial"/>
              </a:rPr>
              <a:t>RECCo will become the licensed Code Manager for the REC, assuming formal decision-making responsibilities under the new governance framework.</a:t>
            </a:r>
            <a:endParaRPr kumimoji="0" sz="1400" b="0" i="0" u="none" strike="noStrike" kern="0" cap="none" spc="0" normalizeH="0" baseline="0" noProof="0" dirty="0">
              <a:ln>
                <a:noFill/>
              </a:ln>
              <a:solidFill>
                <a:srgbClr val="021D5E"/>
              </a:solidFill>
              <a:effectLst/>
              <a:uLnTx/>
              <a:uFillTx/>
              <a:latin typeface="Figtree"/>
              <a:cs typeface="Arial"/>
              <a:sym typeface="Arial"/>
            </a:endParaRPr>
          </a:p>
        </p:txBody>
      </p:sp>
      <p:sp>
        <p:nvSpPr>
          <p:cNvPr id="19" name="Oval 18">
            <a:extLst>
              <a:ext uri="{FF2B5EF4-FFF2-40B4-BE49-F238E27FC236}">
                <a16:creationId xmlns:a16="http://schemas.microsoft.com/office/drawing/2014/main" id="{E1035DE6-080D-8078-E0C2-9A791D6B3F91}"/>
              </a:ext>
            </a:extLst>
          </p:cNvPr>
          <p:cNvSpPr/>
          <p:nvPr/>
        </p:nvSpPr>
        <p:spPr>
          <a:xfrm>
            <a:off x="812293" y="4895254"/>
            <a:ext cx="329184" cy="329184"/>
          </a:xfrm>
          <a:prstGeom prst="ellipse">
            <a:avLst/>
          </a:prstGeom>
          <a:solidFill>
            <a:srgbClr val="4D38F5"/>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FFFFF"/>
                </a:solidFill>
                <a:effectLst/>
                <a:uLnTx/>
                <a:uFillTx/>
                <a:latin typeface="Figtree"/>
                <a:ea typeface="+mn-ea"/>
                <a:cs typeface="+mn-cs"/>
                <a:sym typeface="Arial"/>
              </a:rPr>
              <a:t>3</a:t>
            </a:r>
          </a:p>
        </p:txBody>
      </p:sp>
      <p:sp>
        <p:nvSpPr>
          <p:cNvPr id="20" name="TextBox 19">
            <a:extLst>
              <a:ext uri="{FF2B5EF4-FFF2-40B4-BE49-F238E27FC236}">
                <a16:creationId xmlns:a16="http://schemas.microsoft.com/office/drawing/2014/main" id="{2417D14B-4973-7619-2CCE-81C37FEE12B3}"/>
              </a:ext>
            </a:extLst>
          </p:cNvPr>
          <p:cNvSpPr txBox="1"/>
          <p:nvPr/>
        </p:nvSpPr>
        <p:spPr>
          <a:xfrm>
            <a:off x="1296925" y="4867822"/>
            <a:ext cx="5742432" cy="27432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4D38F5"/>
                </a:solidFill>
                <a:effectLst/>
                <a:uLnTx/>
                <a:uFillTx/>
                <a:latin typeface="Figtree"/>
                <a:cs typeface="Arial"/>
                <a:sym typeface="Arial"/>
              </a:rPr>
              <a:t>Stakeholder expertise remains central</a:t>
            </a:r>
            <a:endParaRPr kumimoji="0" sz="1600" b="1" i="0" u="none" strike="noStrike" kern="0" cap="none" spc="0" normalizeH="0" baseline="0" noProof="0">
              <a:ln>
                <a:noFill/>
              </a:ln>
              <a:solidFill>
                <a:srgbClr val="4D38F5"/>
              </a:solidFill>
              <a:effectLst/>
              <a:uLnTx/>
              <a:uFillTx/>
              <a:latin typeface="Figtree"/>
              <a:cs typeface="Arial"/>
              <a:sym typeface="Arial"/>
            </a:endParaRPr>
          </a:p>
        </p:txBody>
      </p:sp>
      <p:sp>
        <p:nvSpPr>
          <p:cNvPr id="21" name="TextBox 20">
            <a:extLst>
              <a:ext uri="{FF2B5EF4-FFF2-40B4-BE49-F238E27FC236}">
                <a16:creationId xmlns:a16="http://schemas.microsoft.com/office/drawing/2014/main" id="{CC400A22-1A9B-FF6B-A20B-4B85694C7E14}"/>
              </a:ext>
            </a:extLst>
          </p:cNvPr>
          <p:cNvSpPr txBox="1"/>
          <p:nvPr/>
        </p:nvSpPr>
        <p:spPr>
          <a:xfrm>
            <a:off x="1296925" y="5146819"/>
            <a:ext cx="5806440" cy="664797"/>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21D5E"/>
                </a:solidFill>
                <a:effectLst/>
                <a:uLnTx/>
                <a:uFillTx/>
                <a:latin typeface="Figtree"/>
                <a:cs typeface="Arial"/>
                <a:sym typeface="Arial"/>
              </a:rPr>
              <a:t>Industry expertise continues to play a key role through consultation, workgroups and the Stakeholder Advisory Forum (SAF), which provides advice to the Code Manager.</a:t>
            </a:r>
            <a:endParaRPr kumimoji="0" sz="1400" b="0" i="0" u="none" strike="noStrike" kern="0" cap="none" spc="0" normalizeH="0" baseline="0" noProof="0" dirty="0">
              <a:ln>
                <a:noFill/>
              </a:ln>
              <a:solidFill>
                <a:srgbClr val="021D5E"/>
              </a:solidFill>
              <a:effectLst/>
              <a:uLnTx/>
              <a:uFillTx/>
              <a:latin typeface="Figtree"/>
              <a:cs typeface="Arial"/>
              <a:sym typeface="Arial"/>
            </a:endParaRPr>
          </a:p>
        </p:txBody>
      </p:sp>
      <p:sp>
        <p:nvSpPr>
          <p:cNvPr id="23" name="Oval 22">
            <a:extLst>
              <a:ext uri="{FF2B5EF4-FFF2-40B4-BE49-F238E27FC236}">
                <a16:creationId xmlns:a16="http://schemas.microsoft.com/office/drawing/2014/main" id="{06BF2F52-9393-5F99-6F02-45EF834F6CF9}"/>
              </a:ext>
            </a:extLst>
          </p:cNvPr>
          <p:cNvSpPr/>
          <p:nvPr/>
        </p:nvSpPr>
        <p:spPr>
          <a:xfrm>
            <a:off x="813816" y="5950293"/>
            <a:ext cx="329184" cy="329184"/>
          </a:xfrm>
          <a:prstGeom prst="ellipse">
            <a:avLst/>
          </a:prstGeom>
          <a:solidFill>
            <a:srgbClr val="FF206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FFFFF"/>
                </a:solidFill>
                <a:effectLst/>
                <a:uLnTx/>
                <a:uFillTx/>
                <a:latin typeface="Figtree"/>
                <a:ea typeface="+mn-ea"/>
                <a:cs typeface="+mn-cs"/>
                <a:sym typeface="Arial"/>
              </a:rPr>
              <a:t>4</a:t>
            </a:r>
          </a:p>
        </p:txBody>
      </p:sp>
      <p:sp>
        <p:nvSpPr>
          <p:cNvPr id="24" name="TextBox 23">
            <a:extLst>
              <a:ext uri="{FF2B5EF4-FFF2-40B4-BE49-F238E27FC236}">
                <a16:creationId xmlns:a16="http://schemas.microsoft.com/office/drawing/2014/main" id="{2C210B87-23E5-07EE-9297-0DF7458CCC77}"/>
              </a:ext>
            </a:extLst>
          </p:cNvPr>
          <p:cNvSpPr txBox="1"/>
          <p:nvPr/>
        </p:nvSpPr>
        <p:spPr>
          <a:xfrm>
            <a:off x="1298448" y="5922861"/>
            <a:ext cx="5742432" cy="27432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F206E"/>
                </a:solidFill>
                <a:effectLst/>
                <a:uLnTx/>
                <a:uFillTx/>
                <a:latin typeface="Figtree"/>
                <a:cs typeface="Arial"/>
                <a:sym typeface="Arial"/>
              </a:rPr>
              <a:t>A planned transition</a:t>
            </a:r>
            <a:endParaRPr kumimoji="0" sz="1600" b="1" i="0" u="none" strike="noStrike" kern="0" cap="none" spc="0" normalizeH="0" baseline="0" noProof="0">
              <a:ln>
                <a:noFill/>
              </a:ln>
              <a:solidFill>
                <a:srgbClr val="FF206E"/>
              </a:solidFill>
              <a:effectLst/>
              <a:uLnTx/>
              <a:uFillTx/>
              <a:latin typeface="Figtree"/>
              <a:cs typeface="Arial"/>
              <a:sym typeface="Arial"/>
            </a:endParaRPr>
          </a:p>
        </p:txBody>
      </p:sp>
      <p:sp>
        <p:nvSpPr>
          <p:cNvPr id="25" name="TextBox 24">
            <a:extLst>
              <a:ext uri="{FF2B5EF4-FFF2-40B4-BE49-F238E27FC236}">
                <a16:creationId xmlns:a16="http://schemas.microsoft.com/office/drawing/2014/main" id="{EE14DF97-071D-8C75-606B-991FE7E42692}"/>
              </a:ext>
            </a:extLst>
          </p:cNvPr>
          <p:cNvSpPr txBox="1"/>
          <p:nvPr/>
        </p:nvSpPr>
        <p:spPr>
          <a:xfrm>
            <a:off x="1298448" y="6201858"/>
            <a:ext cx="5806440" cy="45720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21D5E"/>
                </a:solidFill>
                <a:effectLst/>
                <a:uLnTx/>
                <a:uFillTx/>
                <a:latin typeface="Figtree"/>
                <a:cs typeface="Arial"/>
                <a:sym typeface="Arial"/>
              </a:rPr>
              <a:t>The new arrangements will be introduced through a managed transition to support continuity while moving to the new governance framework.</a:t>
            </a:r>
            <a:endParaRPr kumimoji="0" sz="1400" b="0" i="0" u="none" strike="noStrike" kern="0" cap="none" spc="0" normalizeH="0" baseline="0" noProof="0" dirty="0">
              <a:ln>
                <a:noFill/>
              </a:ln>
              <a:solidFill>
                <a:srgbClr val="021D5E"/>
              </a:solidFill>
              <a:effectLst/>
              <a:uLnTx/>
              <a:uFillTx/>
              <a:latin typeface="Figtree"/>
              <a:cs typeface="Arial"/>
              <a:sym typeface="Arial"/>
            </a:endParaRPr>
          </a:p>
        </p:txBody>
      </p:sp>
    </p:spTree>
    <p:extLst>
      <p:ext uri="{BB962C8B-B14F-4D97-AF65-F5344CB8AC3E}">
        <p14:creationId xmlns:p14="http://schemas.microsoft.com/office/powerpoint/2010/main" val="4081612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E4574-BA86-D898-E662-2EAE9750FF59}"/>
            </a:ext>
          </a:extLst>
        </p:cNvPr>
        <p:cNvGrpSpPr/>
        <p:nvPr/>
      </p:nvGrpSpPr>
      <p:grpSpPr>
        <a:xfrm>
          <a:off x="0" y="0"/>
          <a:ext cx="0" cy="0"/>
          <a:chOff x="0" y="0"/>
          <a:chExt cx="0" cy="0"/>
        </a:xfrm>
      </p:grpSpPr>
      <p:sp>
        <p:nvSpPr>
          <p:cNvPr id="2" name="Rectangle 1"/>
          <p:cNvSpPr/>
          <p:nvPr/>
        </p:nvSpPr>
        <p:spPr>
          <a:xfrm>
            <a:off x="7991856" y="0"/>
            <a:ext cx="4197096" cy="6858000"/>
          </a:xfrm>
          <a:prstGeom prst="rect">
            <a:avLst/>
          </a:prstGeom>
          <a:solidFill>
            <a:srgbClr val="4D3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3" name="Rectangle 2"/>
          <p:cNvSpPr/>
          <p:nvPr/>
        </p:nvSpPr>
        <p:spPr>
          <a:xfrm>
            <a:off x="7991856" y="0"/>
            <a:ext cx="64008" cy="6858000"/>
          </a:xfrm>
          <a:prstGeom prst="rect">
            <a:avLst/>
          </a:prstGeom>
          <a:solidFill>
            <a:srgbClr val="021D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4" name="TextBox 3"/>
          <p:cNvSpPr txBox="1"/>
          <p:nvPr/>
        </p:nvSpPr>
        <p:spPr>
          <a:xfrm>
            <a:off x="8549640" y="768096"/>
            <a:ext cx="2697480" cy="310896"/>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E68A"/>
                </a:solidFill>
                <a:effectLst/>
                <a:uLnTx/>
                <a:uFillTx/>
                <a:latin typeface="Figtree"/>
                <a:cs typeface="Arial"/>
                <a:sym typeface="Arial"/>
              </a:rPr>
              <a:t>Reform direction</a:t>
            </a:r>
          </a:p>
        </p:txBody>
      </p:sp>
      <p:sp>
        <p:nvSpPr>
          <p:cNvPr id="5" name="TextBox 4"/>
          <p:cNvSpPr txBox="1"/>
          <p:nvPr/>
        </p:nvSpPr>
        <p:spPr>
          <a:xfrm>
            <a:off x="8540496" y="1234440"/>
            <a:ext cx="2880360" cy="1311128"/>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1" i="0" u="none" strike="noStrike" kern="0" cap="none" spc="0" normalizeH="0" baseline="0" noProof="0">
                <a:ln>
                  <a:noFill/>
                </a:ln>
                <a:solidFill>
                  <a:srgbClr val="FFFFFF"/>
                </a:solidFill>
                <a:effectLst/>
                <a:uLnTx/>
                <a:uFillTx/>
                <a:latin typeface="Figtree"/>
                <a:cs typeface="Arial"/>
                <a:sym typeface="Arial"/>
              </a:rPr>
              <a:t>Changing governance arrangements</a:t>
            </a:r>
            <a:endParaRPr kumimoji="0" sz="2800" b="1" i="0" u="none" strike="noStrike" kern="0" cap="none" spc="0" normalizeH="0" baseline="0" noProof="0">
              <a:ln>
                <a:noFill/>
              </a:ln>
              <a:solidFill>
                <a:srgbClr val="FFFFFF"/>
              </a:solidFill>
              <a:effectLst/>
              <a:uLnTx/>
              <a:uFillTx/>
              <a:latin typeface="Figtree"/>
              <a:cs typeface="Arial"/>
              <a:sym typeface="Arial"/>
            </a:endParaRPr>
          </a:p>
        </p:txBody>
      </p:sp>
      <p:sp>
        <p:nvSpPr>
          <p:cNvPr id="6" name="Rectangle 5"/>
          <p:cNvSpPr/>
          <p:nvPr/>
        </p:nvSpPr>
        <p:spPr>
          <a:xfrm>
            <a:off x="8558784" y="2926504"/>
            <a:ext cx="1207008" cy="50292"/>
          </a:xfrm>
          <a:prstGeom prst="rect">
            <a:avLst/>
          </a:prstGeom>
          <a:solidFill>
            <a:srgbClr val="00E6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7" name="TextBox 6"/>
          <p:cNvSpPr txBox="1"/>
          <p:nvPr/>
        </p:nvSpPr>
        <p:spPr>
          <a:xfrm>
            <a:off x="8549640" y="3675887"/>
            <a:ext cx="3454518" cy="2557623"/>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500" b="0" i="0" u="none" strike="noStrike" kern="0" cap="none" spc="0" normalizeH="0" baseline="0" noProof="0">
                <a:ln>
                  <a:noFill/>
                </a:ln>
                <a:solidFill>
                  <a:srgbClr val="FFFFFF"/>
                </a:solidFill>
                <a:effectLst/>
                <a:uLnTx/>
                <a:uFillTx/>
                <a:latin typeface="Figtree"/>
                <a:cs typeface="Arial"/>
                <a:sym typeface="Arial"/>
              </a:rPr>
              <a:t>What this means for Stakeholders: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500" b="0" i="0" u="none" strike="noStrike" kern="0" cap="none" spc="0" normalizeH="0" baseline="0" noProof="0">
              <a:ln>
                <a:noFill/>
              </a:ln>
              <a:solidFill>
                <a:srgbClr val="FFFFFF"/>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a:ln>
                  <a:noFill/>
                </a:ln>
                <a:solidFill>
                  <a:srgbClr val="FFFFFF"/>
                </a:solidFill>
                <a:effectLst/>
                <a:uLnTx/>
                <a:uFillTx/>
                <a:latin typeface="Figtree"/>
                <a:cs typeface="Arial"/>
                <a:sym typeface="Arial"/>
              </a:rPr>
              <a:t>✔ A more consistent modification process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500" b="0" i="0" u="none" strike="noStrike" kern="0" cap="none" spc="0" normalizeH="0" baseline="0" noProof="0">
              <a:ln>
                <a:noFill/>
              </a:ln>
              <a:solidFill>
                <a:srgbClr val="FFFFFF"/>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a:ln>
                  <a:noFill/>
                </a:ln>
                <a:solidFill>
                  <a:srgbClr val="FFFFFF"/>
                </a:solidFill>
                <a:effectLst/>
                <a:uLnTx/>
                <a:uFillTx/>
                <a:latin typeface="Figtree"/>
                <a:cs typeface="Arial"/>
                <a:sym typeface="Arial"/>
              </a:rPr>
              <a:t>✔ Consistent Code Manager decisions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500" b="0" i="0" u="none" strike="noStrike" kern="0" cap="none" spc="0" normalizeH="0" baseline="0" noProof="0">
              <a:ln>
                <a:noFill/>
              </a:ln>
              <a:solidFill>
                <a:srgbClr val="FFFFFF"/>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a:ln>
                  <a:noFill/>
                </a:ln>
                <a:solidFill>
                  <a:srgbClr val="FFFFFF"/>
                </a:solidFill>
                <a:effectLst/>
                <a:uLnTx/>
                <a:uFillTx/>
                <a:latin typeface="Figtree"/>
                <a:cs typeface="Arial"/>
                <a:sym typeface="Arial"/>
              </a:rPr>
              <a:t>✔ Continued industry engagement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500" b="0" i="0" u="none" strike="noStrike" kern="0" cap="none" spc="0" normalizeH="0" baseline="0" noProof="0">
              <a:ln>
                <a:noFill/>
              </a:ln>
              <a:solidFill>
                <a:srgbClr val="FFFFFF"/>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a:ln>
                  <a:noFill/>
                </a:ln>
                <a:solidFill>
                  <a:srgbClr val="FFFFFF"/>
                </a:solidFill>
                <a:effectLst/>
                <a:uLnTx/>
                <a:uFillTx/>
                <a:latin typeface="Figtree"/>
                <a:cs typeface="Arial"/>
                <a:sym typeface="Arial"/>
              </a:rPr>
              <a:t>✔ A planned transition to the new arrangements</a:t>
            </a:r>
            <a:endParaRPr kumimoji="0" lang="en-GB" sz="1500" b="0" i="0" u="none" strike="noStrike" kern="0" cap="none" spc="0" normalizeH="0" baseline="0" noProof="0">
              <a:ln>
                <a:noFill/>
              </a:ln>
              <a:solidFill>
                <a:srgbClr val="FFFFFF"/>
              </a:solidFill>
              <a:effectLst/>
              <a:uLnTx/>
              <a:uFillTx/>
              <a:latin typeface="Figtree"/>
              <a:cs typeface="Arial"/>
              <a:sym typeface="Arial"/>
            </a:endParaRPr>
          </a:p>
        </p:txBody>
      </p:sp>
      <p:sp>
        <p:nvSpPr>
          <p:cNvPr id="8" name="TextBox 7"/>
          <p:cNvSpPr txBox="1"/>
          <p:nvPr/>
        </p:nvSpPr>
        <p:spPr>
          <a:xfrm>
            <a:off x="749808" y="493776"/>
            <a:ext cx="6948164" cy="972574"/>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100" b="1" i="0" u="none" strike="noStrike" kern="0" cap="none" spc="0" normalizeH="0" baseline="0" noProof="0">
                <a:ln>
                  <a:noFill/>
                </a:ln>
                <a:solidFill>
                  <a:srgbClr val="222033"/>
                </a:solidFill>
                <a:effectLst/>
                <a:uLnTx/>
                <a:uFillTx/>
                <a:latin typeface="Figtree"/>
                <a:cs typeface="Arial"/>
                <a:sym typeface="Arial"/>
              </a:rPr>
              <a:t>Code Reform: what</a:t>
            </a:r>
            <a:r>
              <a:rPr kumimoji="0" lang="en-GB" sz="3100" b="1" i="0" u="none" strike="noStrike" kern="0" cap="none" spc="0" normalizeH="0" baseline="0" noProof="0">
                <a:ln>
                  <a:noFill/>
                </a:ln>
                <a:solidFill>
                  <a:srgbClr val="222033"/>
                </a:solidFill>
                <a:effectLst/>
                <a:uLnTx/>
                <a:uFillTx/>
                <a:latin typeface="Figtree"/>
                <a:cs typeface="Arial"/>
                <a:sym typeface="Arial"/>
              </a:rPr>
              <a:t>'s</a:t>
            </a:r>
            <a:r>
              <a:rPr kumimoji="0" sz="3100" b="1" i="0" u="none" strike="noStrike" kern="0" cap="none" spc="0" normalizeH="0" baseline="0" noProof="0">
                <a:ln>
                  <a:noFill/>
                </a:ln>
                <a:solidFill>
                  <a:srgbClr val="222033"/>
                </a:solidFill>
                <a:effectLst/>
                <a:uLnTx/>
                <a:uFillTx/>
                <a:latin typeface="Figtree"/>
                <a:cs typeface="Arial"/>
                <a:sym typeface="Arial"/>
              </a:rPr>
              <a:t> changing</a:t>
            </a:r>
            <a:r>
              <a:rPr kumimoji="0" lang="en-GB" sz="3100" b="1" i="0" u="none" strike="noStrike" kern="0" cap="none" spc="0" normalizeH="0" baseline="0" noProof="0">
                <a:ln>
                  <a:noFill/>
                </a:ln>
                <a:solidFill>
                  <a:srgbClr val="222033"/>
                </a:solidFill>
                <a:effectLst/>
                <a:uLnTx/>
                <a:uFillTx/>
                <a:latin typeface="Figtree"/>
                <a:cs typeface="Arial"/>
                <a:sym typeface="Arial"/>
              </a:rPr>
              <a:t> for the REC</a:t>
            </a:r>
            <a:r>
              <a:rPr kumimoji="0" sz="3100" b="1" i="0" u="none" strike="noStrike" kern="0" cap="none" spc="0" normalizeH="0" baseline="0" noProof="0">
                <a:ln>
                  <a:noFill/>
                </a:ln>
                <a:solidFill>
                  <a:srgbClr val="222033"/>
                </a:solidFill>
                <a:effectLst/>
                <a:uLnTx/>
                <a:uFillTx/>
                <a:latin typeface="Figtree"/>
                <a:cs typeface="Arial"/>
                <a:sym typeface="Arial"/>
              </a:rPr>
              <a:t>?</a:t>
            </a:r>
          </a:p>
        </p:txBody>
      </p:sp>
      <p:sp>
        <p:nvSpPr>
          <p:cNvPr id="9" name="TextBox 8"/>
          <p:cNvSpPr txBox="1"/>
          <p:nvPr/>
        </p:nvSpPr>
        <p:spPr>
          <a:xfrm>
            <a:off x="771144" y="1605761"/>
            <a:ext cx="7086600" cy="510909"/>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021D5E"/>
                </a:solidFill>
                <a:effectLst/>
                <a:uLnTx/>
                <a:uFillTx/>
                <a:latin typeface="Figtree"/>
                <a:cs typeface="Arial"/>
                <a:sym typeface="Arial"/>
              </a:rPr>
              <a:t>Code Reform changes how REC modifications are governed, while maintaining stakeholder engagement throughout the modification lifecycle.</a:t>
            </a:r>
          </a:p>
        </p:txBody>
      </p:sp>
      <p:sp>
        <p:nvSpPr>
          <p:cNvPr id="10" name="Rectangle 9"/>
          <p:cNvSpPr/>
          <p:nvPr/>
        </p:nvSpPr>
        <p:spPr>
          <a:xfrm>
            <a:off x="786384" y="2322576"/>
            <a:ext cx="1115568" cy="45720"/>
          </a:xfrm>
          <a:prstGeom prst="rect">
            <a:avLst/>
          </a:prstGeom>
          <a:solidFill>
            <a:srgbClr val="00E6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11" name="Oval 10"/>
          <p:cNvSpPr/>
          <p:nvPr/>
        </p:nvSpPr>
        <p:spPr>
          <a:xfrm>
            <a:off x="813816" y="2597320"/>
            <a:ext cx="329184" cy="329184"/>
          </a:xfrm>
          <a:prstGeom prst="ellipse">
            <a:avLst/>
          </a:prstGeom>
          <a:solidFill>
            <a:srgbClr val="00E68A"/>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FFFFF"/>
                </a:solidFill>
                <a:effectLst/>
                <a:uLnTx/>
                <a:uFillTx/>
                <a:latin typeface="Figtree"/>
                <a:ea typeface="+mn-ea"/>
                <a:cs typeface="+mn-cs"/>
                <a:sym typeface="Arial"/>
              </a:rPr>
              <a:t>1</a:t>
            </a:r>
          </a:p>
        </p:txBody>
      </p:sp>
      <p:sp>
        <p:nvSpPr>
          <p:cNvPr id="12" name="TextBox 11"/>
          <p:cNvSpPr txBox="1"/>
          <p:nvPr/>
        </p:nvSpPr>
        <p:spPr>
          <a:xfrm>
            <a:off x="1298448" y="2597320"/>
            <a:ext cx="5742432" cy="27432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00E68A"/>
                </a:solidFill>
                <a:effectLst/>
                <a:uLnTx/>
                <a:uFillTx/>
                <a:latin typeface="Figtree"/>
                <a:cs typeface="Arial"/>
                <a:sym typeface="Arial"/>
              </a:rPr>
              <a:t>New code modification process</a:t>
            </a:r>
            <a:endParaRPr kumimoji="0" sz="1600" b="1" i="0" u="none" strike="noStrike" kern="0" cap="none" spc="0" normalizeH="0" baseline="0" noProof="0">
              <a:ln>
                <a:noFill/>
              </a:ln>
              <a:solidFill>
                <a:srgbClr val="00E68A"/>
              </a:solidFill>
              <a:effectLst/>
              <a:uLnTx/>
              <a:uFillTx/>
              <a:latin typeface="Figtree"/>
              <a:cs typeface="Arial"/>
              <a:sym typeface="Arial"/>
            </a:endParaRPr>
          </a:p>
        </p:txBody>
      </p:sp>
      <p:sp>
        <p:nvSpPr>
          <p:cNvPr id="13" name="TextBox 12"/>
          <p:cNvSpPr txBox="1"/>
          <p:nvPr/>
        </p:nvSpPr>
        <p:spPr>
          <a:xfrm>
            <a:off x="1298448" y="2880784"/>
            <a:ext cx="5806440" cy="449354"/>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21D5E"/>
                </a:solidFill>
                <a:effectLst/>
                <a:uLnTx/>
                <a:uFillTx/>
                <a:latin typeface="Figtree"/>
                <a:cs typeface="Arial"/>
                <a:sym typeface="Arial"/>
              </a:rPr>
              <a:t>REC will adopt a common two-stage process, separating Pre-Modification Issues from Modification Proposals</a:t>
            </a:r>
          </a:p>
        </p:txBody>
      </p:sp>
      <p:sp>
        <p:nvSpPr>
          <p:cNvPr id="15" name="Oval 14"/>
          <p:cNvSpPr/>
          <p:nvPr/>
        </p:nvSpPr>
        <p:spPr>
          <a:xfrm>
            <a:off x="813816" y="3695455"/>
            <a:ext cx="329184" cy="329184"/>
          </a:xfrm>
          <a:prstGeom prst="ellipse">
            <a:avLst/>
          </a:prstGeom>
          <a:solidFill>
            <a:srgbClr val="4D38F5"/>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FFFFF"/>
                </a:solidFill>
                <a:effectLst/>
                <a:uLnTx/>
                <a:uFillTx/>
                <a:latin typeface="Figtree"/>
                <a:ea typeface="+mn-ea"/>
                <a:cs typeface="+mn-cs"/>
                <a:sym typeface="Arial"/>
              </a:rPr>
              <a:t>2</a:t>
            </a:r>
          </a:p>
        </p:txBody>
      </p:sp>
      <p:sp>
        <p:nvSpPr>
          <p:cNvPr id="16" name="TextBox 15"/>
          <p:cNvSpPr txBox="1"/>
          <p:nvPr/>
        </p:nvSpPr>
        <p:spPr>
          <a:xfrm>
            <a:off x="1298448" y="3675887"/>
            <a:ext cx="5742432" cy="27432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4D38F5"/>
                </a:solidFill>
                <a:effectLst/>
                <a:uLnTx/>
                <a:uFillTx/>
                <a:latin typeface="Figtree"/>
                <a:cs typeface="Arial"/>
                <a:sym typeface="Arial"/>
              </a:rPr>
              <a:t>New governance arrangements</a:t>
            </a:r>
            <a:endParaRPr kumimoji="0" sz="1600" b="1" i="0" u="none" strike="noStrike" kern="0" cap="none" spc="0" normalizeH="0" baseline="0" noProof="0">
              <a:ln>
                <a:noFill/>
              </a:ln>
              <a:solidFill>
                <a:srgbClr val="4D38F5"/>
              </a:solidFill>
              <a:effectLst/>
              <a:uLnTx/>
              <a:uFillTx/>
              <a:latin typeface="Figtree"/>
              <a:cs typeface="Arial"/>
              <a:sym typeface="Arial"/>
            </a:endParaRPr>
          </a:p>
        </p:txBody>
      </p:sp>
      <p:sp>
        <p:nvSpPr>
          <p:cNvPr id="17" name="TextBox 16"/>
          <p:cNvSpPr txBox="1"/>
          <p:nvPr/>
        </p:nvSpPr>
        <p:spPr>
          <a:xfrm>
            <a:off x="1344168" y="3930413"/>
            <a:ext cx="5806440" cy="449354"/>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21D5E"/>
                </a:solidFill>
                <a:effectLst/>
                <a:uLnTx/>
                <a:uFillTx/>
                <a:latin typeface="Figtree"/>
                <a:cs typeface="Arial"/>
                <a:sym typeface="Arial"/>
              </a:rPr>
              <a:t>The licensed Code Manager will make modification decisions, having due regard to advice from the SAF and wider stakeholder engagement.</a:t>
            </a:r>
            <a:endParaRPr kumimoji="0" sz="1400" b="0" i="0" u="none" strike="noStrike" kern="0" cap="none" spc="0" normalizeH="0" baseline="0" noProof="0" dirty="0">
              <a:ln>
                <a:noFill/>
              </a:ln>
              <a:solidFill>
                <a:srgbClr val="021D5E"/>
              </a:solidFill>
              <a:effectLst/>
              <a:uLnTx/>
              <a:uFillTx/>
              <a:latin typeface="Figtree"/>
              <a:cs typeface="Arial"/>
              <a:sym typeface="Arial"/>
            </a:endParaRPr>
          </a:p>
        </p:txBody>
      </p:sp>
      <p:sp>
        <p:nvSpPr>
          <p:cNvPr id="19" name="Oval 18"/>
          <p:cNvSpPr/>
          <p:nvPr/>
        </p:nvSpPr>
        <p:spPr>
          <a:xfrm>
            <a:off x="813816" y="4621422"/>
            <a:ext cx="329184" cy="329184"/>
          </a:xfrm>
          <a:prstGeom prst="ellipse">
            <a:avLst/>
          </a:prstGeom>
          <a:solidFill>
            <a:srgbClr val="4D38F5"/>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FFFFF"/>
                </a:solidFill>
                <a:effectLst/>
                <a:uLnTx/>
                <a:uFillTx/>
                <a:latin typeface="Figtree"/>
                <a:ea typeface="+mn-ea"/>
                <a:cs typeface="+mn-cs"/>
                <a:sym typeface="Arial"/>
              </a:rPr>
              <a:t>3</a:t>
            </a:r>
          </a:p>
        </p:txBody>
      </p:sp>
      <p:sp>
        <p:nvSpPr>
          <p:cNvPr id="20" name="TextBox 19"/>
          <p:cNvSpPr txBox="1"/>
          <p:nvPr/>
        </p:nvSpPr>
        <p:spPr>
          <a:xfrm>
            <a:off x="1298448" y="4593990"/>
            <a:ext cx="5742432" cy="27432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4D38F5"/>
                </a:solidFill>
                <a:effectLst/>
                <a:uLnTx/>
                <a:uFillTx/>
                <a:latin typeface="Figtree"/>
                <a:cs typeface="Arial"/>
                <a:sym typeface="Arial"/>
              </a:rPr>
              <a:t>Governance groups evolve</a:t>
            </a:r>
            <a:endParaRPr kumimoji="0" sz="1600" b="1" i="0" u="none" strike="noStrike" kern="0" cap="none" spc="0" normalizeH="0" baseline="0" noProof="0">
              <a:ln>
                <a:noFill/>
              </a:ln>
              <a:solidFill>
                <a:srgbClr val="4D38F5"/>
              </a:solidFill>
              <a:effectLst/>
              <a:uLnTx/>
              <a:uFillTx/>
              <a:latin typeface="Figtree"/>
              <a:cs typeface="Arial"/>
              <a:sym typeface="Arial"/>
            </a:endParaRPr>
          </a:p>
        </p:txBody>
      </p:sp>
      <p:sp>
        <p:nvSpPr>
          <p:cNvPr id="21" name="TextBox 20"/>
          <p:cNvSpPr txBox="1"/>
          <p:nvPr/>
        </p:nvSpPr>
        <p:spPr>
          <a:xfrm>
            <a:off x="1298448" y="4904886"/>
            <a:ext cx="5806440" cy="664797"/>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21D5E"/>
                </a:solidFill>
                <a:effectLst/>
                <a:uLnTx/>
                <a:uFillTx/>
                <a:latin typeface="Figtree"/>
                <a:cs typeface="Arial"/>
                <a:sym typeface="Arial"/>
              </a:rPr>
              <a:t>REC governance groups will evolve to support the new framework, with decision-making moving to the Code Manager and operational forums and workgroups continuing where they add value.</a:t>
            </a:r>
            <a:endParaRPr kumimoji="0" sz="1400" b="0" i="0" u="none" strike="noStrike" kern="0" cap="none" spc="0" normalizeH="0" baseline="0" noProof="0" dirty="0">
              <a:ln>
                <a:noFill/>
              </a:ln>
              <a:solidFill>
                <a:srgbClr val="021D5E"/>
              </a:solidFill>
              <a:effectLst/>
              <a:uLnTx/>
              <a:uFillTx/>
              <a:latin typeface="Figtree"/>
              <a:cs typeface="Arial"/>
              <a:sym typeface="Arial"/>
            </a:endParaRPr>
          </a:p>
        </p:txBody>
      </p:sp>
      <p:sp>
        <p:nvSpPr>
          <p:cNvPr id="23" name="Oval 22"/>
          <p:cNvSpPr/>
          <p:nvPr/>
        </p:nvSpPr>
        <p:spPr>
          <a:xfrm>
            <a:off x="813816" y="5774762"/>
            <a:ext cx="329184" cy="329184"/>
          </a:xfrm>
          <a:prstGeom prst="ellipse">
            <a:avLst/>
          </a:prstGeom>
          <a:solidFill>
            <a:srgbClr val="FF206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FFFFF"/>
                </a:solidFill>
                <a:effectLst/>
                <a:uLnTx/>
                <a:uFillTx/>
                <a:latin typeface="Figtree"/>
                <a:ea typeface="+mn-ea"/>
                <a:cs typeface="+mn-cs"/>
                <a:sym typeface="Arial"/>
              </a:rPr>
              <a:t>4</a:t>
            </a:r>
          </a:p>
        </p:txBody>
      </p:sp>
      <p:sp>
        <p:nvSpPr>
          <p:cNvPr id="24" name="TextBox 23"/>
          <p:cNvSpPr txBox="1"/>
          <p:nvPr/>
        </p:nvSpPr>
        <p:spPr>
          <a:xfrm>
            <a:off x="1298448" y="5747330"/>
            <a:ext cx="5742432" cy="27432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F206E"/>
                </a:solidFill>
                <a:effectLst/>
                <a:uLnTx/>
                <a:uFillTx/>
                <a:latin typeface="Figtree"/>
                <a:cs typeface="Arial"/>
                <a:sym typeface="Arial"/>
              </a:rPr>
              <a:t>Transitioning in-flight change</a:t>
            </a:r>
            <a:endParaRPr kumimoji="0" sz="1600" b="1" i="0" u="none" strike="noStrike" kern="0" cap="none" spc="0" normalizeH="0" baseline="0" noProof="0">
              <a:ln>
                <a:noFill/>
              </a:ln>
              <a:solidFill>
                <a:srgbClr val="FF206E"/>
              </a:solidFill>
              <a:effectLst/>
              <a:uLnTx/>
              <a:uFillTx/>
              <a:latin typeface="Figtree"/>
              <a:cs typeface="Arial"/>
              <a:sym typeface="Arial"/>
            </a:endParaRPr>
          </a:p>
        </p:txBody>
      </p:sp>
      <p:sp>
        <p:nvSpPr>
          <p:cNvPr id="25" name="TextBox 24"/>
          <p:cNvSpPr txBox="1"/>
          <p:nvPr/>
        </p:nvSpPr>
        <p:spPr>
          <a:xfrm>
            <a:off x="1298448" y="6058226"/>
            <a:ext cx="5806440" cy="664797"/>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21D5E"/>
                </a:solidFill>
                <a:effectLst/>
                <a:uLnTx/>
                <a:uFillTx/>
                <a:latin typeface="Figtree"/>
                <a:cs typeface="Arial"/>
                <a:sym typeface="Arial"/>
              </a:rPr>
              <a:t>A managed transition will support existing Issues and Change Proposals moving into the new arrangements while avoiding unnecessary disruption..</a:t>
            </a:r>
            <a:endParaRPr kumimoji="0" sz="1400" b="0" i="0" u="none" strike="noStrike" kern="0" cap="none" spc="0" normalizeH="0" baseline="0" noProof="0">
              <a:ln>
                <a:noFill/>
              </a:ln>
              <a:solidFill>
                <a:srgbClr val="021D5E"/>
              </a:solidFill>
              <a:effectLst/>
              <a:uLnTx/>
              <a:uFillTx/>
              <a:latin typeface="Figtree"/>
              <a:cs typeface="Arial"/>
              <a:sym typeface="Arial"/>
            </a:endParaRPr>
          </a:p>
        </p:txBody>
      </p:sp>
    </p:spTree>
    <p:extLst>
      <p:ext uri="{BB962C8B-B14F-4D97-AF65-F5344CB8AC3E}">
        <p14:creationId xmlns:p14="http://schemas.microsoft.com/office/powerpoint/2010/main" val="1499376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8986A-FF93-DAED-E2D1-A93EB4E64C54}"/>
            </a:ext>
          </a:extLst>
        </p:cNvPr>
        <p:cNvGrpSpPr/>
        <p:nvPr/>
      </p:nvGrpSpPr>
      <p:grpSpPr>
        <a:xfrm>
          <a:off x="0" y="0"/>
          <a:ext cx="0" cy="0"/>
          <a:chOff x="0" y="0"/>
          <a:chExt cx="0" cy="0"/>
        </a:xfrm>
      </p:grpSpPr>
      <p:sp>
        <p:nvSpPr>
          <p:cNvPr id="23" name="Text 21">
            <a:extLst>
              <a:ext uri="{FF2B5EF4-FFF2-40B4-BE49-F238E27FC236}">
                <a16:creationId xmlns:a16="http://schemas.microsoft.com/office/drawing/2014/main" id="{D16569FA-AB70-F6C0-CD1C-361851372521}"/>
              </a:ext>
            </a:extLst>
          </p:cNvPr>
          <p:cNvSpPr/>
          <p:nvPr/>
        </p:nvSpPr>
        <p:spPr>
          <a:xfrm>
            <a:off x="767134" y="3464603"/>
            <a:ext cx="2534331" cy="444240"/>
          </a:xfrm>
          <a:prstGeom prst="roundRect">
            <a:avLst>
              <a:gd name="adj" fmla="val 14286"/>
            </a:avLst>
          </a:prstGeom>
          <a:solidFill>
            <a:srgbClr val="141A3B"/>
          </a:solidFill>
          <a:ln>
            <a:solidFill>
              <a:srgbClr val="141A3B"/>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FFFFFF"/>
                </a:solidFill>
                <a:effectLst/>
                <a:uLnTx/>
                <a:uFillTx/>
                <a:latin typeface="Figtree" pitchFamily="2" charset="0"/>
                <a:cs typeface="Arial"/>
                <a:sym typeface="Arial"/>
              </a:rPr>
              <a:t>Modification Type</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24" name="Text 22">
            <a:extLst>
              <a:ext uri="{FF2B5EF4-FFF2-40B4-BE49-F238E27FC236}">
                <a16:creationId xmlns:a16="http://schemas.microsoft.com/office/drawing/2014/main" id="{6D964C8B-1C82-F6FD-05DA-FBB84D73D3C1}"/>
              </a:ext>
            </a:extLst>
          </p:cNvPr>
          <p:cNvSpPr/>
          <p:nvPr/>
        </p:nvSpPr>
        <p:spPr>
          <a:xfrm>
            <a:off x="3456112" y="3466564"/>
            <a:ext cx="4927493" cy="442279"/>
          </a:xfrm>
          <a:prstGeom prst="roundRect">
            <a:avLst>
              <a:gd name="adj" fmla="val 14286"/>
            </a:avLst>
          </a:prstGeom>
          <a:solidFill>
            <a:srgbClr val="141A3B"/>
          </a:solidFill>
          <a:ln>
            <a:solidFill>
              <a:srgbClr val="141A3B"/>
            </a:solidFill>
          </a:ln>
        </p:spPr>
        <p:txBody>
          <a:bodyPr wrap="square" lIns="635" tIns="635" rIns="635" bIns="635"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FFFFFF"/>
                </a:solidFill>
                <a:effectLst/>
                <a:uLnTx/>
                <a:uFillTx/>
                <a:latin typeface="Figtree" pitchFamily="2" charset="0"/>
                <a:cs typeface="Arial"/>
                <a:sym typeface="Arial"/>
              </a:rPr>
              <a:t>Primary Engagement</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28" name="Text 26">
            <a:extLst>
              <a:ext uri="{FF2B5EF4-FFF2-40B4-BE49-F238E27FC236}">
                <a16:creationId xmlns:a16="http://schemas.microsoft.com/office/drawing/2014/main" id="{93971122-36C2-48D6-0159-410C15C963B1}"/>
              </a:ext>
            </a:extLst>
          </p:cNvPr>
          <p:cNvSpPr/>
          <p:nvPr/>
        </p:nvSpPr>
        <p:spPr>
          <a:xfrm>
            <a:off x="767134" y="4030313"/>
            <a:ext cx="2534331" cy="347472"/>
          </a:xfrm>
          <a:prstGeom prst="roundRect">
            <a:avLst>
              <a:gd name="adj" fmla="val 15789"/>
            </a:avLst>
          </a:prstGeom>
          <a:solidFill>
            <a:srgbClr val="DDF0E3"/>
          </a:solidFill>
          <a:ln>
            <a:solidFill>
              <a:srgbClr val="DDF0E3"/>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F7A3A"/>
                </a:solidFill>
                <a:effectLst/>
                <a:uLnTx/>
                <a:uFillTx/>
                <a:latin typeface="Figtree" pitchFamily="2" charset="0"/>
                <a:cs typeface="Arial"/>
                <a:sym typeface="Arial"/>
              </a:rPr>
              <a:t>Metering operational changes</a:t>
            </a:r>
            <a:endParaRPr kumimoji="0" lang="en-US"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29" name="Text 27">
            <a:extLst>
              <a:ext uri="{FF2B5EF4-FFF2-40B4-BE49-F238E27FC236}">
                <a16:creationId xmlns:a16="http://schemas.microsoft.com/office/drawing/2014/main" id="{614F51FB-7763-8529-32D9-AA6FF52627DC}"/>
              </a:ext>
            </a:extLst>
          </p:cNvPr>
          <p:cNvSpPr/>
          <p:nvPr/>
        </p:nvSpPr>
        <p:spPr>
          <a:xfrm>
            <a:off x="3456112" y="4023084"/>
            <a:ext cx="4963132" cy="347472"/>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600"/>
              </a:spcAft>
              <a:buClr>
                <a:srgbClr val="000000"/>
              </a:buClr>
              <a:buSzTx/>
              <a:buFont typeface="Arial"/>
              <a:buNone/>
              <a:tabLst/>
              <a:defRPr/>
            </a:pPr>
            <a:r>
              <a:rPr kumimoji="0" lang="en-US" sz="1200" b="1" i="0" u="none" strike="noStrike" kern="0" cap="none" spc="0" normalizeH="0" baseline="0" noProof="0">
                <a:ln>
                  <a:noFill/>
                </a:ln>
                <a:solidFill>
                  <a:srgbClr val="1F7A3A"/>
                </a:solidFill>
                <a:effectLst/>
                <a:uLnTx/>
                <a:uFillTx/>
                <a:latin typeface="Figtree" pitchFamily="2" charset="0"/>
                <a:cs typeface="Arial"/>
                <a:sym typeface="Arial"/>
              </a:rPr>
              <a:t>Gas and/or Electricity Operational Metering Forums</a:t>
            </a:r>
          </a:p>
        </p:txBody>
      </p:sp>
      <p:sp>
        <p:nvSpPr>
          <p:cNvPr id="33" name="Text 31">
            <a:extLst>
              <a:ext uri="{FF2B5EF4-FFF2-40B4-BE49-F238E27FC236}">
                <a16:creationId xmlns:a16="http://schemas.microsoft.com/office/drawing/2014/main" id="{F7567C41-E7E7-4E9A-2112-CE9C2E92EE33}"/>
              </a:ext>
            </a:extLst>
          </p:cNvPr>
          <p:cNvSpPr/>
          <p:nvPr/>
        </p:nvSpPr>
        <p:spPr>
          <a:xfrm>
            <a:off x="767134" y="4492026"/>
            <a:ext cx="2534331" cy="347472"/>
          </a:xfrm>
          <a:prstGeom prst="roundRect">
            <a:avLst>
              <a:gd name="adj" fmla="val 15789"/>
            </a:avLst>
          </a:prstGeom>
          <a:solidFill>
            <a:srgbClr val="EFD6EF"/>
          </a:solidFill>
          <a:ln>
            <a:solidFill>
              <a:srgbClr val="EFD6E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9B4AB2"/>
                </a:solidFill>
                <a:effectLst/>
                <a:uLnTx/>
                <a:uFillTx/>
                <a:latin typeface="Figtree" pitchFamily="2" charset="0"/>
                <a:cs typeface="Arial"/>
                <a:sym typeface="Arial"/>
              </a:rPr>
              <a:t>Technical or digital changes</a:t>
            </a:r>
            <a:endParaRPr kumimoji="0" lang="en-US"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34" name="Text 32">
            <a:extLst>
              <a:ext uri="{FF2B5EF4-FFF2-40B4-BE49-F238E27FC236}">
                <a16:creationId xmlns:a16="http://schemas.microsoft.com/office/drawing/2014/main" id="{34A82192-2A54-0B67-3BAB-4FB2912E5E50}"/>
              </a:ext>
            </a:extLst>
          </p:cNvPr>
          <p:cNvSpPr/>
          <p:nvPr/>
        </p:nvSpPr>
        <p:spPr>
          <a:xfrm>
            <a:off x="3456112" y="4530517"/>
            <a:ext cx="4927493" cy="301752"/>
          </a:xfrm>
          <a:prstGeom prst="roundRect">
            <a:avLst>
              <a:gd name="adj" fmla="val 15789"/>
            </a:avLst>
          </a:prstGeom>
          <a:solidFill>
            <a:srgbClr val="FFFFFF"/>
          </a:solidFill>
          <a:ln>
            <a:solidFill>
              <a:srgbClr val="FFFFFF"/>
            </a:solidFill>
          </a:ln>
        </p:spPr>
        <p:txBody>
          <a:bodyPr wrap="square" lIns="635" tIns="635" rIns="635" bIns="635"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B4AB2"/>
                </a:solidFill>
                <a:effectLst/>
                <a:uLnTx/>
                <a:uFillTx/>
                <a:latin typeface="Figtree" pitchFamily="2" charset="0"/>
                <a:cs typeface="Arial"/>
                <a:sym typeface="Arial"/>
              </a:rPr>
              <a:t>Dedicated modification workgroup with relevant technical experts</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38" name="Text 36">
            <a:extLst>
              <a:ext uri="{FF2B5EF4-FFF2-40B4-BE49-F238E27FC236}">
                <a16:creationId xmlns:a16="http://schemas.microsoft.com/office/drawing/2014/main" id="{4EBE541F-629A-A7EE-660D-239AFA086339}"/>
              </a:ext>
            </a:extLst>
          </p:cNvPr>
          <p:cNvSpPr/>
          <p:nvPr/>
        </p:nvSpPr>
        <p:spPr>
          <a:xfrm>
            <a:off x="767134" y="4967514"/>
            <a:ext cx="2534331" cy="347472"/>
          </a:xfrm>
          <a:prstGeom prst="roundRect">
            <a:avLst>
              <a:gd name="adj" fmla="val 15789"/>
            </a:avLst>
          </a:prstGeom>
          <a:solidFill>
            <a:srgbClr val="E2E4E8"/>
          </a:solidFill>
          <a:ln>
            <a:solidFill>
              <a:srgbClr val="E2E4E8"/>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6A6D75"/>
                </a:solidFill>
                <a:effectLst/>
                <a:uLnTx/>
                <a:uFillTx/>
                <a:latin typeface="Figtree" pitchFamily="2" charset="0"/>
                <a:cs typeface="Arial"/>
                <a:sym typeface="Arial"/>
              </a:rPr>
              <a:t>Cross-cutting modifications</a:t>
            </a:r>
            <a:endParaRPr kumimoji="0" lang="en-US"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39" name="Text 37">
            <a:extLst>
              <a:ext uri="{FF2B5EF4-FFF2-40B4-BE49-F238E27FC236}">
                <a16:creationId xmlns:a16="http://schemas.microsoft.com/office/drawing/2014/main" id="{D104D965-BB49-0351-B7CE-BA15C3AE568E}"/>
              </a:ext>
            </a:extLst>
          </p:cNvPr>
          <p:cNvSpPr/>
          <p:nvPr/>
        </p:nvSpPr>
        <p:spPr>
          <a:xfrm>
            <a:off x="3456112" y="5006005"/>
            <a:ext cx="4927493" cy="301752"/>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6A6D75"/>
                </a:solidFill>
                <a:effectLst/>
                <a:uLnTx/>
                <a:uFillTx/>
                <a:latin typeface="Figtree" pitchFamily="2" charset="0"/>
                <a:cs typeface="Arial"/>
                <a:sym typeface="Arial"/>
              </a:rPr>
              <a:t>Targeted workgroup drawing expertise from multiple sectors</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43" name="Text 41">
            <a:extLst>
              <a:ext uri="{FF2B5EF4-FFF2-40B4-BE49-F238E27FC236}">
                <a16:creationId xmlns:a16="http://schemas.microsoft.com/office/drawing/2014/main" id="{85261013-6ECB-3F69-3ACC-169916E5CEA9}"/>
              </a:ext>
            </a:extLst>
          </p:cNvPr>
          <p:cNvSpPr/>
          <p:nvPr/>
        </p:nvSpPr>
        <p:spPr>
          <a:xfrm>
            <a:off x="767134" y="5443002"/>
            <a:ext cx="2534331" cy="347472"/>
          </a:xfrm>
          <a:prstGeom prst="roundRect">
            <a:avLst>
              <a:gd name="adj" fmla="val 15789"/>
            </a:avLst>
          </a:prstGeom>
          <a:solidFill>
            <a:srgbClr val="DAEBFC"/>
          </a:solidFill>
          <a:ln>
            <a:solidFill>
              <a:srgbClr val="DAEBFC"/>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168C9"/>
                </a:solidFill>
                <a:effectLst/>
                <a:uLnTx/>
                <a:uFillTx/>
                <a:latin typeface="Figtree" pitchFamily="2" charset="0"/>
                <a:cs typeface="Arial"/>
                <a:sym typeface="Arial"/>
              </a:rPr>
              <a:t>Early exploration of Issues</a:t>
            </a:r>
            <a:endParaRPr kumimoji="0" lang="en-US"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44" name="Text 42">
            <a:extLst>
              <a:ext uri="{FF2B5EF4-FFF2-40B4-BE49-F238E27FC236}">
                <a16:creationId xmlns:a16="http://schemas.microsoft.com/office/drawing/2014/main" id="{482FC651-4D42-4063-629C-E405E8649F19}"/>
              </a:ext>
            </a:extLst>
          </p:cNvPr>
          <p:cNvSpPr/>
          <p:nvPr/>
        </p:nvSpPr>
        <p:spPr>
          <a:xfrm>
            <a:off x="3456112" y="5481493"/>
            <a:ext cx="4927493" cy="301752"/>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1168C9"/>
                </a:solidFill>
                <a:effectLst/>
                <a:uLnTx/>
                <a:uFillTx/>
                <a:latin typeface="Figtree" pitchFamily="2" charset="0"/>
                <a:cs typeface="Arial"/>
                <a:sym typeface="Arial"/>
              </a:rPr>
              <a:t>Pre-Modification Forum</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70" name="TextBox 69">
            <a:extLst>
              <a:ext uri="{FF2B5EF4-FFF2-40B4-BE49-F238E27FC236}">
                <a16:creationId xmlns:a16="http://schemas.microsoft.com/office/drawing/2014/main" id="{EF772E30-B486-B3CD-6870-48D5946DE9F1}"/>
              </a:ext>
            </a:extLst>
          </p:cNvPr>
          <p:cNvSpPr txBox="1"/>
          <p:nvPr/>
        </p:nvSpPr>
        <p:spPr>
          <a:xfrm>
            <a:off x="767134" y="612965"/>
            <a:ext cx="9649868" cy="498598"/>
          </a:xfrm>
          <a:prstGeom prst="rect">
            <a:avLst/>
          </a:prstGeom>
          <a:noFill/>
        </p:spPr>
        <p:txBody>
          <a:bodyPr wrap="square" lIns="18288" tIns="18288" rIns="18288" bIns="18288"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1" i="0" u="none" strike="noStrike" kern="0" cap="none" spc="0" normalizeH="0" baseline="0" noProof="0">
                <a:ln>
                  <a:noFill/>
                </a:ln>
                <a:solidFill>
                  <a:srgbClr val="222033"/>
                </a:solidFill>
                <a:effectLst/>
                <a:uLnTx/>
                <a:uFillTx/>
                <a:latin typeface="Figtree"/>
                <a:cs typeface="Arial"/>
                <a:sym typeface="Arial"/>
              </a:rPr>
              <a:t>A more flexible approach to expert engagement</a:t>
            </a:r>
            <a:endParaRPr kumimoji="0" sz="3000" b="1" i="0" u="none" strike="noStrike" kern="0" cap="none" spc="0" normalizeH="0" baseline="0" noProof="0">
              <a:ln>
                <a:noFill/>
              </a:ln>
              <a:solidFill>
                <a:srgbClr val="222033"/>
              </a:solidFill>
              <a:effectLst/>
              <a:uLnTx/>
              <a:uFillTx/>
              <a:latin typeface="Figtree"/>
              <a:cs typeface="Arial"/>
              <a:sym typeface="Arial"/>
            </a:endParaRPr>
          </a:p>
        </p:txBody>
      </p:sp>
      <p:sp>
        <p:nvSpPr>
          <p:cNvPr id="4" name="TextBox 3">
            <a:extLst>
              <a:ext uri="{FF2B5EF4-FFF2-40B4-BE49-F238E27FC236}">
                <a16:creationId xmlns:a16="http://schemas.microsoft.com/office/drawing/2014/main" id="{EA2FA03A-2206-9E4E-DDB2-B5FA0B623E8A}"/>
              </a:ext>
            </a:extLst>
          </p:cNvPr>
          <p:cNvSpPr txBox="1"/>
          <p:nvPr/>
        </p:nvSpPr>
        <p:spPr>
          <a:xfrm>
            <a:off x="767134" y="1296065"/>
            <a:ext cx="11135106" cy="264688"/>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021D5E"/>
                </a:solidFill>
                <a:effectLst/>
                <a:uLnTx/>
                <a:uFillTx/>
                <a:latin typeface="Figtree"/>
                <a:cs typeface="Arial"/>
                <a:sym typeface="Arial"/>
              </a:rPr>
              <a:t>Selecting the right expertise for each modification</a:t>
            </a:r>
            <a:r>
              <a:rPr kumimoji="0" sz="1600" b="0" i="0" u="none" strike="noStrike" kern="0" cap="none" spc="0" normalizeH="0" baseline="0" noProof="0">
                <a:ln>
                  <a:noFill/>
                </a:ln>
                <a:solidFill>
                  <a:srgbClr val="021D5E"/>
                </a:solidFill>
                <a:effectLst/>
                <a:uLnTx/>
                <a:uFillTx/>
                <a:latin typeface="Figtree"/>
                <a:cs typeface="Arial"/>
                <a:sym typeface="Arial"/>
              </a:rPr>
              <a:t>.</a:t>
            </a:r>
          </a:p>
        </p:txBody>
      </p:sp>
      <p:sp>
        <p:nvSpPr>
          <p:cNvPr id="25" name="Rectangle 24">
            <a:extLst>
              <a:ext uri="{FF2B5EF4-FFF2-40B4-BE49-F238E27FC236}">
                <a16:creationId xmlns:a16="http://schemas.microsoft.com/office/drawing/2014/main" id="{4017A185-A3AE-F227-9644-3DF57CD37591}"/>
              </a:ext>
            </a:extLst>
          </p:cNvPr>
          <p:cNvSpPr/>
          <p:nvPr/>
        </p:nvSpPr>
        <p:spPr>
          <a:xfrm flipV="1">
            <a:off x="767134" y="1905402"/>
            <a:ext cx="1115568" cy="63659"/>
          </a:xfrm>
          <a:prstGeom prst="rect">
            <a:avLst/>
          </a:prstGeom>
          <a:solidFill>
            <a:srgbClr val="00E6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30" name="TextBox 29">
            <a:extLst>
              <a:ext uri="{FF2B5EF4-FFF2-40B4-BE49-F238E27FC236}">
                <a16:creationId xmlns:a16="http://schemas.microsoft.com/office/drawing/2014/main" id="{8B50F93C-7258-CF88-C513-6EAF2AA6C512}"/>
              </a:ext>
            </a:extLst>
          </p:cNvPr>
          <p:cNvSpPr txBox="1"/>
          <p:nvPr/>
        </p:nvSpPr>
        <p:spPr>
          <a:xfrm>
            <a:off x="767134" y="2233122"/>
            <a:ext cx="11135106" cy="1003352"/>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021D5E"/>
                </a:solidFill>
                <a:effectLst/>
                <a:uLnTx/>
                <a:uFillTx/>
                <a:latin typeface="Figtree"/>
                <a:cs typeface="Arial"/>
                <a:sym typeface="Arial"/>
              </a:rPr>
              <a:t>Rather than relying on permanent approval panels, the Code Manager will select the most appropriate engagement route based on the nature of each modification.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a:ln>
                <a:noFill/>
              </a:ln>
              <a:solidFill>
                <a:srgbClr val="021D5E"/>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a:ln>
                  <a:noFill/>
                </a:ln>
                <a:solidFill>
                  <a:srgbClr val="021D5E"/>
                </a:solidFill>
                <a:effectLst/>
                <a:uLnTx/>
                <a:uFillTx/>
                <a:latin typeface="Figtree"/>
                <a:cs typeface="Arial"/>
                <a:sym typeface="Arial"/>
              </a:rPr>
              <a:t>Examples:</a:t>
            </a:r>
            <a:endParaRPr kumimoji="0" sz="1600" b="0" i="0" u="none" strike="noStrike" kern="0" cap="none" spc="0" normalizeH="0" baseline="0" noProof="0">
              <a:ln>
                <a:noFill/>
              </a:ln>
              <a:solidFill>
                <a:srgbClr val="021D5E"/>
              </a:solidFill>
              <a:effectLst/>
              <a:uLnTx/>
              <a:uFillTx/>
              <a:latin typeface="Figtree"/>
              <a:cs typeface="Arial"/>
              <a:sym typeface="Arial"/>
            </a:endParaRPr>
          </a:p>
        </p:txBody>
      </p:sp>
      <p:sp>
        <p:nvSpPr>
          <p:cNvPr id="45" name="Rectangle 44">
            <a:extLst>
              <a:ext uri="{FF2B5EF4-FFF2-40B4-BE49-F238E27FC236}">
                <a16:creationId xmlns:a16="http://schemas.microsoft.com/office/drawing/2014/main" id="{A9740923-57A9-B4A4-1588-094BB2CD0C71}"/>
              </a:ext>
            </a:extLst>
          </p:cNvPr>
          <p:cNvSpPr/>
          <p:nvPr/>
        </p:nvSpPr>
        <p:spPr>
          <a:xfrm>
            <a:off x="9210374" y="3008092"/>
            <a:ext cx="2534332" cy="2813239"/>
          </a:xfrm>
          <a:prstGeom prst="rect">
            <a:avLst/>
          </a:prstGeom>
          <a:solidFill>
            <a:srgbClr val="4D3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49" name="TextBox 48">
            <a:extLst>
              <a:ext uri="{FF2B5EF4-FFF2-40B4-BE49-F238E27FC236}">
                <a16:creationId xmlns:a16="http://schemas.microsoft.com/office/drawing/2014/main" id="{290B60FA-DA42-C602-B4C1-D51C64134315}"/>
              </a:ext>
            </a:extLst>
          </p:cNvPr>
          <p:cNvSpPr txBox="1"/>
          <p:nvPr/>
        </p:nvSpPr>
        <p:spPr>
          <a:xfrm>
            <a:off x="9518081" y="3366732"/>
            <a:ext cx="1918918" cy="2095958"/>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a:ln>
                  <a:noFill/>
                </a:ln>
                <a:solidFill>
                  <a:srgbClr val="FFFFFF"/>
                </a:solidFill>
                <a:effectLst/>
                <a:uLnTx/>
                <a:uFillTx/>
                <a:latin typeface="Figtree"/>
                <a:cs typeface="Arial"/>
                <a:sym typeface="Arial"/>
              </a:rPr>
              <a:t>Standing workgroups remain available where they continue to add value, while modification-specific workgroups can be established whenever specialist expertise is required.</a:t>
            </a:r>
            <a:endParaRPr kumimoji="0" lang="en-GB" sz="1500" b="0" i="0" u="none" strike="noStrike" kern="0" cap="none" spc="0" normalizeH="0" baseline="0" noProof="0">
              <a:ln>
                <a:noFill/>
              </a:ln>
              <a:solidFill>
                <a:srgbClr val="FFFFFF"/>
              </a:solidFill>
              <a:effectLst/>
              <a:uLnTx/>
              <a:uFillTx/>
              <a:latin typeface="Figtree"/>
              <a:cs typeface="Arial"/>
              <a:sym typeface="Arial"/>
            </a:endParaRPr>
          </a:p>
        </p:txBody>
      </p:sp>
    </p:spTree>
    <p:extLst>
      <p:ext uri="{BB962C8B-B14F-4D97-AF65-F5344CB8AC3E}">
        <p14:creationId xmlns:p14="http://schemas.microsoft.com/office/powerpoint/2010/main" val="2123285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D282A-0396-297D-267D-147C117CA368}"/>
            </a:ext>
          </a:extLst>
        </p:cNvPr>
        <p:cNvGrpSpPr/>
        <p:nvPr/>
      </p:nvGrpSpPr>
      <p:grpSpPr>
        <a:xfrm>
          <a:off x="0" y="0"/>
          <a:ext cx="0" cy="0"/>
          <a:chOff x="0" y="0"/>
          <a:chExt cx="0" cy="0"/>
        </a:xfrm>
      </p:grpSpPr>
      <p:sp>
        <p:nvSpPr>
          <p:cNvPr id="2" name="TextBox 1"/>
          <p:cNvSpPr txBox="1"/>
          <p:nvPr/>
        </p:nvSpPr>
        <p:spPr>
          <a:xfrm>
            <a:off x="749807" y="493776"/>
            <a:ext cx="8742535" cy="464743"/>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2900" b="1" i="0" u="none" strike="noStrike" kern="0" cap="none" spc="0" normalizeH="0" baseline="0" noProof="0">
                <a:ln>
                  <a:noFill/>
                </a:ln>
                <a:solidFill>
                  <a:srgbClr val="222033"/>
                </a:solidFill>
                <a:effectLst/>
                <a:uLnTx/>
                <a:uFillTx/>
                <a:latin typeface="Figtree"/>
                <a:cs typeface="Arial"/>
                <a:sym typeface="Arial"/>
              </a:rPr>
              <a:t>Roles and objectives: forums and working groups</a:t>
            </a:r>
          </a:p>
        </p:txBody>
      </p:sp>
      <p:sp>
        <p:nvSpPr>
          <p:cNvPr id="3" name="TextBox 2"/>
          <p:cNvSpPr txBox="1"/>
          <p:nvPr/>
        </p:nvSpPr>
        <p:spPr>
          <a:xfrm>
            <a:off x="786384" y="1235921"/>
            <a:ext cx="11135106" cy="264688"/>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00" b="0" i="0" u="none" strike="noStrike" kern="0" cap="none" spc="0" normalizeH="0" baseline="0" noProof="0">
                <a:ln>
                  <a:noFill/>
                </a:ln>
                <a:solidFill>
                  <a:srgbClr val="021D5E"/>
                </a:solidFill>
                <a:effectLst/>
                <a:uLnTx/>
                <a:uFillTx/>
                <a:latin typeface="Figtree"/>
                <a:cs typeface="Arial"/>
                <a:sym typeface="Arial"/>
              </a:rPr>
              <a:t>How operational forums, issue groups and work</a:t>
            </a:r>
            <a:r>
              <a:rPr kumimoji="0" lang="en-GB" sz="1600" b="0" i="0" u="none" strike="noStrike" kern="0" cap="none" spc="0" normalizeH="0" baseline="0" noProof="0" err="1">
                <a:ln>
                  <a:noFill/>
                </a:ln>
                <a:solidFill>
                  <a:srgbClr val="021D5E"/>
                </a:solidFill>
                <a:effectLst/>
                <a:uLnTx/>
                <a:uFillTx/>
                <a:latin typeface="Figtree"/>
                <a:cs typeface="Arial"/>
                <a:sym typeface="Arial"/>
              </a:rPr>
              <a:t>ing</a:t>
            </a:r>
            <a:r>
              <a:rPr kumimoji="0" lang="en-GB" sz="1600" b="0" i="0" u="none" strike="noStrike" kern="0" cap="none" spc="0" normalizeH="0" baseline="0" noProof="0">
                <a:ln>
                  <a:noFill/>
                </a:ln>
                <a:solidFill>
                  <a:srgbClr val="021D5E"/>
                </a:solidFill>
                <a:effectLst/>
                <a:uLnTx/>
                <a:uFillTx/>
                <a:latin typeface="Figtree"/>
                <a:cs typeface="Arial"/>
                <a:sym typeface="Arial"/>
              </a:rPr>
              <a:t> </a:t>
            </a:r>
            <a:r>
              <a:rPr kumimoji="0" sz="1600" b="0" i="0" u="none" strike="noStrike" kern="0" cap="none" spc="0" normalizeH="0" baseline="0" noProof="0">
                <a:ln>
                  <a:noFill/>
                </a:ln>
                <a:solidFill>
                  <a:srgbClr val="021D5E"/>
                </a:solidFill>
                <a:effectLst/>
                <a:uLnTx/>
                <a:uFillTx/>
                <a:latin typeface="Figtree"/>
                <a:cs typeface="Arial"/>
                <a:sym typeface="Arial"/>
              </a:rPr>
              <a:t>groups support the reformed model.</a:t>
            </a:r>
          </a:p>
        </p:txBody>
      </p:sp>
      <p:sp>
        <p:nvSpPr>
          <p:cNvPr id="4" name="Rectangle 3"/>
          <p:cNvSpPr/>
          <p:nvPr/>
        </p:nvSpPr>
        <p:spPr>
          <a:xfrm flipV="1">
            <a:off x="786384" y="1845258"/>
            <a:ext cx="1115568" cy="63659"/>
          </a:xfrm>
          <a:prstGeom prst="rect">
            <a:avLst/>
          </a:prstGeom>
          <a:solidFill>
            <a:srgbClr val="00E6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7" name="TextBox 6"/>
          <p:cNvSpPr txBox="1"/>
          <p:nvPr/>
        </p:nvSpPr>
        <p:spPr>
          <a:xfrm>
            <a:off x="950976" y="2174095"/>
            <a:ext cx="1828800" cy="22860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55637A"/>
                </a:solidFill>
                <a:effectLst/>
                <a:uLnTx/>
                <a:uFillTx/>
                <a:latin typeface="Figtree"/>
                <a:cs typeface="Arial"/>
                <a:sym typeface="Arial"/>
              </a:rPr>
              <a:t>Committee / Forum</a:t>
            </a:r>
          </a:p>
        </p:txBody>
      </p:sp>
      <p:sp>
        <p:nvSpPr>
          <p:cNvPr id="8" name="TextBox 7"/>
          <p:cNvSpPr txBox="1"/>
          <p:nvPr/>
        </p:nvSpPr>
        <p:spPr>
          <a:xfrm>
            <a:off x="2880360" y="2174095"/>
            <a:ext cx="2834640" cy="22860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55637A"/>
                </a:solidFill>
                <a:effectLst/>
                <a:uLnTx/>
                <a:uFillTx/>
                <a:latin typeface="Figtree"/>
                <a:cs typeface="Arial"/>
                <a:sym typeface="Arial"/>
              </a:rPr>
              <a:t>Current role</a:t>
            </a:r>
          </a:p>
        </p:txBody>
      </p:sp>
      <p:sp>
        <p:nvSpPr>
          <p:cNvPr id="9" name="TextBox 8"/>
          <p:cNvSpPr txBox="1"/>
          <p:nvPr/>
        </p:nvSpPr>
        <p:spPr>
          <a:xfrm>
            <a:off x="6446520" y="2174095"/>
            <a:ext cx="3749039" cy="22860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55637A"/>
                </a:solidFill>
                <a:effectLst/>
                <a:uLnTx/>
                <a:uFillTx/>
                <a:latin typeface="Figtree"/>
                <a:cs typeface="Arial"/>
                <a:sym typeface="Arial"/>
              </a:rPr>
              <a:t>Code Reform impact</a:t>
            </a:r>
          </a:p>
        </p:txBody>
      </p:sp>
      <p:sp>
        <p:nvSpPr>
          <p:cNvPr id="10" name="Rectangle 9"/>
          <p:cNvSpPr/>
          <p:nvPr/>
        </p:nvSpPr>
        <p:spPr>
          <a:xfrm>
            <a:off x="786384" y="2484991"/>
            <a:ext cx="10168128" cy="16459"/>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11" name="Rectangle 10"/>
          <p:cNvSpPr/>
          <p:nvPr/>
        </p:nvSpPr>
        <p:spPr>
          <a:xfrm>
            <a:off x="786384" y="2750167"/>
            <a:ext cx="54864" cy="758952"/>
          </a:xfrm>
          <a:prstGeom prst="rect">
            <a:avLst/>
          </a:prstGeom>
          <a:solidFill>
            <a:srgbClr val="00E6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12" name="TextBox 11"/>
          <p:cNvSpPr txBox="1"/>
          <p:nvPr/>
        </p:nvSpPr>
        <p:spPr>
          <a:xfrm>
            <a:off x="950976" y="2704447"/>
            <a:ext cx="1828800" cy="45720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00E68A"/>
                </a:solidFill>
                <a:effectLst/>
                <a:uLnTx/>
                <a:uFillTx/>
                <a:latin typeface="Figtree"/>
                <a:cs typeface="Arial"/>
                <a:sym typeface="Arial"/>
              </a:rPr>
              <a:t>Operational Metering Forums</a:t>
            </a:r>
          </a:p>
        </p:txBody>
      </p:sp>
      <p:sp>
        <p:nvSpPr>
          <p:cNvPr id="13" name="TextBox 12"/>
          <p:cNvSpPr txBox="1"/>
          <p:nvPr/>
        </p:nvSpPr>
        <p:spPr>
          <a:xfrm>
            <a:off x="2880360" y="2704447"/>
            <a:ext cx="3246120" cy="449354"/>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21D5E"/>
                </a:solidFill>
                <a:effectLst/>
                <a:uLnTx/>
                <a:uFillTx/>
                <a:latin typeface="Figtree"/>
                <a:cs typeface="Arial"/>
                <a:sym typeface="Arial"/>
              </a:rPr>
              <a:t>Forum to discuss operational metering issues and developments</a:t>
            </a:r>
            <a:endParaRPr kumimoji="0" sz="1400" b="0" i="0" u="none" strike="noStrike" kern="0" cap="none" spc="0" normalizeH="0" baseline="0" noProof="0">
              <a:ln>
                <a:noFill/>
              </a:ln>
              <a:solidFill>
                <a:srgbClr val="021D5E"/>
              </a:solidFill>
              <a:effectLst/>
              <a:uLnTx/>
              <a:uFillTx/>
              <a:latin typeface="Figtree"/>
              <a:cs typeface="Arial"/>
              <a:sym typeface="Arial"/>
            </a:endParaRPr>
          </a:p>
        </p:txBody>
      </p:sp>
      <p:sp>
        <p:nvSpPr>
          <p:cNvPr id="14" name="TextBox 13"/>
          <p:cNvSpPr txBox="1"/>
          <p:nvPr/>
        </p:nvSpPr>
        <p:spPr>
          <a:xfrm>
            <a:off x="6446519" y="2618614"/>
            <a:ext cx="5242940" cy="880241"/>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a:ln>
                  <a:noFill/>
                </a:ln>
                <a:solidFill>
                  <a:srgbClr val="021D5E"/>
                </a:solidFill>
                <a:effectLst/>
                <a:uLnTx/>
                <a:uFillTx/>
                <a:latin typeface="Figtree"/>
                <a:cs typeface="Arial"/>
                <a:sym typeface="Arial"/>
              </a:rPr>
              <a:t>Optional operational forums </a:t>
            </a:r>
            <a:r>
              <a:rPr kumimoji="0" lang="en-US" sz="1400" b="0" i="0" u="none" strike="noStrike" kern="0" cap="none" spc="0" normalizeH="0" baseline="0" noProof="0">
                <a:ln>
                  <a:noFill/>
                </a:ln>
                <a:solidFill>
                  <a:srgbClr val="021D5E"/>
                </a:solidFill>
                <a:effectLst/>
                <a:uLnTx/>
                <a:uFillTx/>
                <a:latin typeface="Figtree"/>
                <a:cs typeface="Arial"/>
                <a:sym typeface="Arial"/>
              </a:rPr>
              <a:t>will</a:t>
            </a:r>
            <a:r>
              <a:rPr kumimoji="0" sz="1400" b="0" i="0" u="none" strike="noStrike" kern="0" cap="none" spc="0" normalizeH="0" baseline="0" noProof="0">
                <a:ln>
                  <a:noFill/>
                </a:ln>
                <a:solidFill>
                  <a:srgbClr val="021D5E"/>
                </a:solidFill>
                <a:effectLst/>
                <a:uLnTx/>
                <a:uFillTx/>
                <a:latin typeface="Figtree"/>
                <a:cs typeface="Arial"/>
                <a:sym typeface="Arial"/>
              </a:rPr>
              <a:t> continue where beneficial and may act as </a:t>
            </a:r>
            <a:r>
              <a:rPr kumimoji="0" lang="en-GB" sz="1400" b="0" i="0" u="none" strike="noStrike" kern="0" cap="none" spc="0" normalizeH="0" baseline="0" noProof="0">
                <a:ln>
                  <a:noFill/>
                </a:ln>
                <a:solidFill>
                  <a:srgbClr val="021D5E"/>
                </a:solidFill>
                <a:effectLst/>
                <a:uLnTx/>
                <a:uFillTx/>
                <a:latin typeface="Figtree"/>
                <a:cs typeface="Arial"/>
                <a:sym typeface="Arial"/>
              </a:rPr>
              <a:t>workgroups in the future.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021D5E"/>
                </a:solidFill>
                <a:effectLst/>
                <a:uLnTx/>
                <a:uFillTx/>
                <a:latin typeface="Figtree"/>
                <a:cs typeface="Arial"/>
                <a:sym typeface="Arial"/>
              </a:rPr>
              <a:t>Outcome: </a:t>
            </a:r>
            <a:r>
              <a:rPr kumimoji="0" lang="en-GB" sz="1400" b="0" i="0" u="none" strike="noStrike" kern="0" cap="none" spc="0" normalizeH="0" baseline="0" noProof="0">
                <a:ln>
                  <a:noFill/>
                </a:ln>
                <a:solidFill>
                  <a:srgbClr val="021D5E"/>
                </a:solidFill>
                <a:effectLst/>
                <a:uLnTx/>
                <a:uFillTx/>
                <a:latin typeface="Figtree"/>
                <a:cs typeface="Arial"/>
                <a:sym typeface="Arial"/>
              </a:rPr>
              <a:t>Retained; the frequency, scope and Terms of Reference to be reviewed.</a:t>
            </a:r>
            <a:endParaRPr kumimoji="0" sz="1400" b="0" i="0" u="none" strike="noStrike" kern="0" cap="none" spc="0" normalizeH="0" baseline="0" noProof="0">
              <a:ln>
                <a:noFill/>
              </a:ln>
              <a:solidFill>
                <a:srgbClr val="021D5E"/>
              </a:solidFill>
              <a:effectLst/>
              <a:uLnTx/>
              <a:uFillTx/>
              <a:latin typeface="Figtree"/>
              <a:cs typeface="Arial"/>
              <a:sym typeface="Arial"/>
            </a:endParaRPr>
          </a:p>
        </p:txBody>
      </p:sp>
      <p:sp>
        <p:nvSpPr>
          <p:cNvPr id="15" name="Rectangle 14"/>
          <p:cNvSpPr/>
          <p:nvPr/>
        </p:nvSpPr>
        <p:spPr>
          <a:xfrm>
            <a:off x="950976" y="3573127"/>
            <a:ext cx="996696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16" name="Rectangle 15"/>
          <p:cNvSpPr/>
          <p:nvPr/>
        </p:nvSpPr>
        <p:spPr>
          <a:xfrm>
            <a:off x="786384" y="3774294"/>
            <a:ext cx="54864" cy="758952"/>
          </a:xfrm>
          <a:prstGeom prst="rect">
            <a:avLst/>
          </a:prstGeom>
          <a:solidFill>
            <a:srgbClr val="4D3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17" name="TextBox 16"/>
          <p:cNvSpPr txBox="1"/>
          <p:nvPr/>
        </p:nvSpPr>
        <p:spPr>
          <a:xfrm>
            <a:off x="950976" y="3728575"/>
            <a:ext cx="1828800" cy="45720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4D38F5"/>
                </a:solidFill>
                <a:effectLst/>
                <a:uLnTx/>
                <a:uFillTx/>
                <a:latin typeface="Figtree"/>
                <a:cs typeface="Arial"/>
                <a:sym typeface="Arial"/>
              </a:rPr>
              <a:t>REC Issues Group</a:t>
            </a:r>
          </a:p>
        </p:txBody>
      </p:sp>
      <p:sp>
        <p:nvSpPr>
          <p:cNvPr id="18" name="TextBox 17"/>
          <p:cNvSpPr txBox="1"/>
          <p:nvPr/>
        </p:nvSpPr>
        <p:spPr>
          <a:xfrm>
            <a:off x="2880360" y="3728575"/>
            <a:ext cx="3246120" cy="713232"/>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a:ln>
                  <a:noFill/>
                </a:ln>
                <a:solidFill>
                  <a:srgbClr val="021D5E"/>
                </a:solidFill>
                <a:effectLst/>
                <a:uLnTx/>
                <a:uFillTx/>
                <a:latin typeface="Figtree"/>
                <a:cs typeface="Arial"/>
                <a:sym typeface="Arial"/>
              </a:rPr>
              <a:t>Forum for operational, non-change related issues between the Code Manager and REC Parties.</a:t>
            </a:r>
          </a:p>
        </p:txBody>
      </p:sp>
      <p:sp>
        <p:nvSpPr>
          <p:cNvPr id="19" name="TextBox 18"/>
          <p:cNvSpPr txBox="1"/>
          <p:nvPr/>
        </p:nvSpPr>
        <p:spPr>
          <a:xfrm>
            <a:off x="6446519" y="3702738"/>
            <a:ext cx="5669281" cy="664797"/>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a:ln>
                  <a:noFill/>
                </a:ln>
                <a:solidFill>
                  <a:srgbClr val="021D5E"/>
                </a:solidFill>
                <a:effectLst/>
                <a:uLnTx/>
                <a:uFillTx/>
                <a:latin typeface="Figtree"/>
                <a:cs typeface="Arial"/>
                <a:sym typeface="Arial"/>
              </a:rPr>
              <a:t>No direct impact; </a:t>
            </a:r>
            <a:r>
              <a:rPr kumimoji="0" lang="en-US" sz="1400" b="0" i="0" u="none" strike="noStrike" kern="0" cap="none" spc="0" normalizeH="0" baseline="0" noProof="0">
                <a:ln>
                  <a:noFill/>
                </a:ln>
                <a:solidFill>
                  <a:srgbClr val="021D5E"/>
                </a:solidFill>
                <a:effectLst/>
                <a:uLnTx/>
                <a:uFillTx/>
                <a:latin typeface="Figtree"/>
                <a:cs typeface="Arial"/>
                <a:sym typeface="Arial"/>
              </a:rPr>
              <a:t>Retained as an operational forum and renamed to  distinguish it from the Pre-Modification Forum.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21D5E"/>
                </a:solidFill>
                <a:effectLst/>
                <a:uLnTx/>
                <a:uFillTx/>
                <a:latin typeface="Figtree"/>
                <a:cs typeface="Arial"/>
                <a:sym typeface="Arial"/>
              </a:rPr>
              <a:t>Outcome: </a:t>
            </a:r>
            <a:r>
              <a:rPr kumimoji="0" lang="en-US" sz="1400" b="0" i="0" u="none" strike="noStrike" kern="0" cap="none" spc="0" normalizeH="0" baseline="0" noProof="0">
                <a:ln>
                  <a:noFill/>
                </a:ln>
                <a:solidFill>
                  <a:srgbClr val="021D5E"/>
                </a:solidFill>
                <a:effectLst/>
                <a:uLnTx/>
                <a:uFillTx/>
                <a:latin typeface="Figtree"/>
                <a:cs typeface="Arial"/>
                <a:sym typeface="Arial"/>
              </a:rPr>
              <a:t>Retained and renamed as the Operational Issues Forum.</a:t>
            </a:r>
          </a:p>
        </p:txBody>
      </p:sp>
      <p:sp>
        <p:nvSpPr>
          <p:cNvPr id="20" name="Rectangle 19"/>
          <p:cNvSpPr/>
          <p:nvPr/>
        </p:nvSpPr>
        <p:spPr>
          <a:xfrm>
            <a:off x="950976" y="4597255"/>
            <a:ext cx="996696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21" name="Rectangle 20"/>
          <p:cNvSpPr/>
          <p:nvPr/>
        </p:nvSpPr>
        <p:spPr>
          <a:xfrm>
            <a:off x="786384" y="4798423"/>
            <a:ext cx="54864" cy="758952"/>
          </a:xfrm>
          <a:prstGeom prst="rect">
            <a:avLst/>
          </a:prstGeom>
          <a:solidFill>
            <a:srgbClr val="4D3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22" name="TextBox 21"/>
          <p:cNvSpPr txBox="1"/>
          <p:nvPr/>
        </p:nvSpPr>
        <p:spPr>
          <a:xfrm>
            <a:off x="950976" y="4752703"/>
            <a:ext cx="1828800" cy="45720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4D38F5"/>
                </a:solidFill>
                <a:effectLst/>
                <a:uLnTx/>
                <a:uFillTx/>
                <a:latin typeface="Figtree"/>
                <a:cs typeface="Arial"/>
                <a:sym typeface="Arial"/>
              </a:rPr>
              <a:t>Change Issues Group</a:t>
            </a:r>
          </a:p>
        </p:txBody>
      </p:sp>
      <p:sp>
        <p:nvSpPr>
          <p:cNvPr id="23" name="TextBox 22"/>
          <p:cNvSpPr txBox="1"/>
          <p:nvPr/>
        </p:nvSpPr>
        <p:spPr>
          <a:xfrm>
            <a:off x="2880360" y="4752703"/>
            <a:ext cx="3246120" cy="713232"/>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a:ln>
                  <a:noFill/>
                </a:ln>
                <a:solidFill>
                  <a:srgbClr val="021D5E"/>
                </a:solidFill>
                <a:effectLst/>
                <a:uLnTx/>
                <a:uFillTx/>
                <a:latin typeface="Figtree"/>
                <a:cs typeface="Arial"/>
                <a:sym typeface="Arial"/>
              </a:rPr>
              <a:t>Standing group to review, input into and develop Issues and/or Change Proposals.</a:t>
            </a:r>
          </a:p>
        </p:txBody>
      </p:sp>
      <p:sp>
        <p:nvSpPr>
          <p:cNvPr id="24" name="TextBox 23"/>
          <p:cNvSpPr txBox="1"/>
          <p:nvPr/>
        </p:nvSpPr>
        <p:spPr>
          <a:xfrm>
            <a:off x="6446519" y="4692707"/>
            <a:ext cx="5135880" cy="880241"/>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21D5E"/>
                </a:solidFill>
                <a:effectLst/>
                <a:uLnTx/>
                <a:uFillTx/>
                <a:latin typeface="Figtree"/>
                <a:cs typeface="Arial"/>
                <a:sym typeface="Arial"/>
              </a:rPr>
              <a:t>Evolves into the REC Pre-Modification Forum, supporting the development of Issues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21D5E"/>
                </a:solidFill>
                <a:effectLst/>
                <a:uLnTx/>
                <a:uFillTx/>
                <a:latin typeface="Figtree"/>
                <a:cs typeface="Arial"/>
                <a:sym typeface="Arial"/>
              </a:rPr>
              <a:t>Outcome: </a:t>
            </a:r>
            <a:r>
              <a:rPr kumimoji="0" lang="en-US" sz="1400" b="0" i="0" u="none" strike="noStrike" kern="0" cap="none" spc="0" normalizeH="0" baseline="0" noProof="0">
                <a:ln>
                  <a:noFill/>
                </a:ln>
                <a:solidFill>
                  <a:srgbClr val="021D5E"/>
                </a:solidFill>
                <a:effectLst/>
                <a:uLnTx/>
                <a:uFillTx/>
                <a:latin typeface="Figtree"/>
                <a:cs typeface="Arial"/>
                <a:sym typeface="Arial"/>
              </a:rPr>
              <a:t>Retained and renamed as the Pre-Modification Forum. Terms of Reference to be reviewed.</a:t>
            </a:r>
          </a:p>
        </p:txBody>
      </p:sp>
      <p:sp>
        <p:nvSpPr>
          <p:cNvPr id="25" name="Rectangle 24"/>
          <p:cNvSpPr/>
          <p:nvPr/>
        </p:nvSpPr>
        <p:spPr>
          <a:xfrm>
            <a:off x="950976" y="5621383"/>
            <a:ext cx="996696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26" name="Rectangle 25"/>
          <p:cNvSpPr/>
          <p:nvPr/>
        </p:nvSpPr>
        <p:spPr>
          <a:xfrm>
            <a:off x="786384" y="5822550"/>
            <a:ext cx="54864" cy="758952"/>
          </a:xfrm>
          <a:prstGeom prst="rect">
            <a:avLst/>
          </a:prstGeom>
          <a:solidFill>
            <a:srgbClr val="FF20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27" name="TextBox 26"/>
          <p:cNvSpPr txBox="1"/>
          <p:nvPr/>
        </p:nvSpPr>
        <p:spPr>
          <a:xfrm>
            <a:off x="950976" y="5776831"/>
            <a:ext cx="1828800" cy="45720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FF206E"/>
                </a:solidFill>
                <a:effectLst/>
                <a:uLnTx/>
                <a:uFillTx/>
                <a:latin typeface="Figtree"/>
                <a:cs typeface="Arial"/>
                <a:sym typeface="Arial"/>
              </a:rPr>
              <a:t>Working Groups</a:t>
            </a:r>
          </a:p>
        </p:txBody>
      </p:sp>
      <p:sp>
        <p:nvSpPr>
          <p:cNvPr id="28" name="TextBox 27"/>
          <p:cNvSpPr txBox="1"/>
          <p:nvPr/>
        </p:nvSpPr>
        <p:spPr>
          <a:xfrm>
            <a:off x="2880360" y="5776831"/>
            <a:ext cx="3246120" cy="713232"/>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a:ln>
                  <a:noFill/>
                </a:ln>
                <a:solidFill>
                  <a:srgbClr val="021D5E"/>
                </a:solidFill>
                <a:effectLst/>
                <a:uLnTx/>
                <a:uFillTx/>
                <a:latin typeface="Figtree"/>
                <a:cs typeface="Arial"/>
                <a:sym typeface="Arial"/>
              </a:rPr>
              <a:t>Review and develop Issues and/or Change Proposals under individual Terms of Reference.</a:t>
            </a:r>
          </a:p>
        </p:txBody>
      </p:sp>
      <p:sp>
        <p:nvSpPr>
          <p:cNvPr id="29" name="TextBox 28"/>
          <p:cNvSpPr txBox="1"/>
          <p:nvPr/>
        </p:nvSpPr>
        <p:spPr>
          <a:xfrm>
            <a:off x="6446520" y="5776831"/>
            <a:ext cx="5242938" cy="664797"/>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a:ln>
                  <a:noFill/>
                </a:ln>
                <a:solidFill>
                  <a:srgbClr val="021D5E"/>
                </a:solidFill>
                <a:effectLst/>
                <a:uLnTx/>
                <a:uFillTx/>
                <a:latin typeface="Figtree"/>
                <a:cs typeface="Arial"/>
                <a:sym typeface="Arial"/>
              </a:rPr>
              <a:t>Still required and considered the default route for progressing modification proposals.</a:t>
            </a:r>
            <a:endParaRPr kumimoji="0" lang="en-US" sz="1400" b="0" i="0" u="none" strike="noStrike" kern="0" cap="none" spc="0" normalizeH="0" baseline="0" noProof="0">
              <a:ln>
                <a:noFill/>
              </a:ln>
              <a:solidFill>
                <a:srgbClr val="021D5E"/>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21D5E"/>
                </a:solidFill>
                <a:effectLst/>
                <a:uLnTx/>
                <a:uFillTx/>
                <a:latin typeface="Figtree"/>
                <a:cs typeface="Arial"/>
                <a:sym typeface="Arial"/>
              </a:rPr>
              <a:t>Outcome: </a:t>
            </a:r>
            <a:r>
              <a:rPr kumimoji="0" lang="en-US" sz="1400" b="0" i="0" u="none" strike="noStrike" kern="0" cap="none" spc="0" normalizeH="0" baseline="0" noProof="0">
                <a:ln>
                  <a:noFill/>
                </a:ln>
                <a:solidFill>
                  <a:srgbClr val="021D5E"/>
                </a:solidFill>
                <a:effectLst/>
                <a:uLnTx/>
                <a:uFillTx/>
                <a:latin typeface="Figtree"/>
                <a:cs typeface="Arial"/>
                <a:sym typeface="Arial"/>
              </a:rPr>
              <a:t>Retained. Workgroups to be established as needed.</a:t>
            </a:r>
          </a:p>
        </p:txBody>
      </p:sp>
      <p:sp>
        <p:nvSpPr>
          <p:cNvPr id="30" name="Rectangle 29"/>
          <p:cNvSpPr/>
          <p:nvPr/>
        </p:nvSpPr>
        <p:spPr>
          <a:xfrm>
            <a:off x="950976" y="6645511"/>
            <a:ext cx="996696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Tree>
    <p:extLst>
      <p:ext uri="{BB962C8B-B14F-4D97-AF65-F5344CB8AC3E}">
        <p14:creationId xmlns:p14="http://schemas.microsoft.com/office/powerpoint/2010/main" val="882562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680C5-7176-12C9-E1EB-97E8F93436F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3E69968-DC89-996C-5B00-7FD1376F5576}"/>
              </a:ext>
            </a:extLst>
          </p:cNvPr>
          <p:cNvSpPr txBox="1"/>
          <p:nvPr/>
        </p:nvSpPr>
        <p:spPr>
          <a:xfrm>
            <a:off x="553212" y="472935"/>
            <a:ext cx="7955279" cy="512064"/>
          </a:xfrm>
          <a:prstGeom prst="rect">
            <a:avLst/>
          </a:prstGeom>
          <a:noFill/>
        </p:spPr>
        <p:txBody>
          <a:bodyPr wrap="square" lIns="18288" tIns="18288" rIns="18288" bIns="18288"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1" i="0" u="none" strike="noStrike" kern="0" cap="none" spc="0" normalizeH="0" baseline="0" noProof="0">
                <a:ln>
                  <a:noFill/>
                </a:ln>
                <a:solidFill>
                  <a:srgbClr val="222033"/>
                </a:solidFill>
                <a:effectLst/>
                <a:uLnTx/>
                <a:uFillTx/>
                <a:latin typeface="Figtree"/>
                <a:cs typeface="Arial"/>
                <a:sym typeface="Arial"/>
              </a:rPr>
              <a:t>Category 3 documents and expert review</a:t>
            </a:r>
            <a:endParaRPr kumimoji="0" lang="en-GB" sz="3000" b="1" i="0" u="none" strike="noStrike" kern="0" cap="none" spc="0" normalizeH="0" baseline="0" noProof="0">
              <a:ln>
                <a:noFill/>
              </a:ln>
              <a:solidFill>
                <a:srgbClr val="222033"/>
              </a:solidFill>
              <a:effectLst/>
              <a:uLnTx/>
              <a:uFillTx/>
              <a:latin typeface="Figtree"/>
              <a:cs typeface="Arial"/>
              <a:sym typeface="Arial"/>
            </a:endParaRPr>
          </a:p>
        </p:txBody>
      </p:sp>
      <p:sp>
        <p:nvSpPr>
          <p:cNvPr id="3" name="TextBox 2">
            <a:extLst>
              <a:ext uri="{FF2B5EF4-FFF2-40B4-BE49-F238E27FC236}">
                <a16:creationId xmlns:a16="http://schemas.microsoft.com/office/drawing/2014/main" id="{1640CE54-9949-11EC-4F59-6820A32B1860}"/>
              </a:ext>
            </a:extLst>
          </p:cNvPr>
          <p:cNvSpPr txBox="1"/>
          <p:nvPr/>
        </p:nvSpPr>
        <p:spPr>
          <a:xfrm>
            <a:off x="579120" y="1144143"/>
            <a:ext cx="7100316" cy="1021818"/>
          </a:xfrm>
          <a:prstGeom prst="rect">
            <a:avLst/>
          </a:prstGeom>
          <a:noFill/>
        </p:spPr>
        <p:txBody>
          <a:bodyPr wrap="square" lIns="18288" tIns="18288" rIns="18288" bIns="18288"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021D5E"/>
                </a:solidFill>
                <a:effectLst/>
                <a:uLnTx/>
                <a:uFillTx/>
                <a:latin typeface="Figtree"/>
                <a:cs typeface="Arial"/>
                <a:sym typeface="Arial"/>
              </a:rPr>
              <a:t>Expert review continues beyond the modification process.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a:ln>
                <a:noFill/>
              </a:ln>
              <a:solidFill>
                <a:srgbClr val="021D5E"/>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021D5E"/>
                </a:solidFill>
                <a:effectLst/>
                <a:uLnTx/>
                <a:uFillTx/>
                <a:latin typeface="Figtree"/>
                <a:cs typeface="Arial"/>
                <a:sym typeface="Arial"/>
              </a:rPr>
              <a:t>The removal of decision-making expert panels does not remove expert engagement for Category 3 documents or technical guidance.</a:t>
            </a:r>
            <a:endParaRPr kumimoji="0" sz="1600" b="0" i="0" u="none" strike="noStrike" kern="0" cap="none" spc="0" normalizeH="0" baseline="0" noProof="0">
              <a:ln>
                <a:noFill/>
              </a:ln>
              <a:solidFill>
                <a:srgbClr val="021D5E"/>
              </a:solidFill>
              <a:effectLst/>
              <a:uLnTx/>
              <a:uFillTx/>
              <a:latin typeface="Figtree"/>
              <a:cs typeface="Arial"/>
              <a:sym typeface="Arial"/>
            </a:endParaRPr>
          </a:p>
        </p:txBody>
      </p:sp>
      <p:sp>
        <p:nvSpPr>
          <p:cNvPr id="6" name="Oval 5">
            <a:extLst>
              <a:ext uri="{FF2B5EF4-FFF2-40B4-BE49-F238E27FC236}">
                <a16:creationId xmlns:a16="http://schemas.microsoft.com/office/drawing/2014/main" id="{9B526EC8-6A95-C728-48AE-F303E4D65816}"/>
              </a:ext>
            </a:extLst>
          </p:cNvPr>
          <p:cNvSpPr/>
          <p:nvPr/>
        </p:nvSpPr>
        <p:spPr>
          <a:xfrm>
            <a:off x="579120" y="2782674"/>
            <a:ext cx="329184" cy="329184"/>
          </a:xfrm>
          <a:prstGeom prst="ellipse">
            <a:avLst/>
          </a:prstGeom>
          <a:solidFill>
            <a:srgbClr val="00E68A"/>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FFFFF"/>
                </a:solidFill>
                <a:effectLst/>
                <a:uLnTx/>
                <a:uFillTx/>
                <a:latin typeface="Figtree"/>
                <a:ea typeface="+mn-ea"/>
                <a:cs typeface="+mn-cs"/>
                <a:sym typeface="Arial"/>
              </a:rPr>
              <a:t>1</a:t>
            </a:r>
          </a:p>
        </p:txBody>
      </p:sp>
      <p:sp>
        <p:nvSpPr>
          <p:cNvPr id="7" name="TextBox 6">
            <a:extLst>
              <a:ext uri="{FF2B5EF4-FFF2-40B4-BE49-F238E27FC236}">
                <a16:creationId xmlns:a16="http://schemas.microsoft.com/office/drawing/2014/main" id="{A185212B-3C66-52DB-5CAF-38FC887CF675}"/>
              </a:ext>
            </a:extLst>
          </p:cNvPr>
          <p:cNvSpPr txBox="1"/>
          <p:nvPr/>
        </p:nvSpPr>
        <p:spPr>
          <a:xfrm>
            <a:off x="1063752" y="2746098"/>
            <a:ext cx="6446520" cy="711477"/>
          </a:xfrm>
          <a:prstGeom prst="rect">
            <a:avLst/>
          </a:prstGeom>
          <a:noFill/>
        </p:spPr>
        <p:txBody>
          <a:bodyPr wrap="square" lIns="18288" tIns="18288" rIns="18288" bIns="18288"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00E68A"/>
                </a:solidFill>
                <a:effectLst/>
                <a:uLnTx/>
                <a:uFillTx/>
                <a:latin typeface="Figtree"/>
                <a:cs typeface="Arial"/>
                <a:sym typeface="Arial"/>
              </a:rPr>
              <a:t>Expert input continues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21D5E"/>
                </a:solidFill>
                <a:effectLst/>
                <a:uLnTx/>
                <a:uFillTx/>
                <a:latin typeface="Figtree"/>
                <a:cs typeface="Arial"/>
                <a:sym typeface="Arial"/>
              </a:rPr>
              <a:t>Category 3 documents will continue to be developed with input from the appropriate technical and operational experts.</a:t>
            </a:r>
          </a:p>
        </p:txBody>
      </p:sp>
      <p:sp>
        <p:nvSpPr>
          <p:cNvPr id="10" name="Oval 9">
            <a:extLst>
              <a:ext uri="{FF2B5EF4-FFF2-40B4-BE49-F238E27FC236}">
                <a16:creationId xmlns:a16="http://schemas.microsoft.com/office/drawing/2014/main" id="{6D77768A-051A-75EE-FB37-C1F8FE299775}"/>
              </a:ext>
            </a:extLst>
          </p:cNvPr>
          <p:cNvSpPr/>
          <p:nvPr/>
        </p:nvSpPr>
        <p:spPr>
          <a:xfrm>
            <a:off x="579120" y="3643328"/>
            <a:ext cx="329184" cy="329184"/>
          </a:xfrm>
          <a:prstGeom prst="ellipse">
            <a:avLst/>
          </a:prstGeom>
          <a:solidFill>
            <a:srgbClr val="4D38F5"/>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FFFFFF"/>
                </a:solidFill>
                <a:effectLst/>
                <a:uLnTx/>
                <a:uFillTx/>
                <a:latin typeface="Figtree"/>
                <a:ea typeface="+mn-ea"/>
                <a:cs typeface="+mn-cs"/>
                <a:sym typeface="Arial"/>
              </a:rPr>
              <a:t>2</a:t>
            </a:r>
            <a:endParaRPr kumimoji="0" sz="1400" b="1" i="0" u="none" strike="noStrike" kern="0" cap="none" spc="0" normalizeH="0" baseline="0" noProof="0">
              <a:ln>
                <a:noFill/>
              </a:ln>
              <a:solidFill>
                <a:srgbClr val="FFFFFF"/>
              </a:solidFill>
              <a:effectLst/>
              <a:uLnTx/>
              <a:uFillTx/>
              <a:latin typeface="Figtree"/>
              <a:ea typeface="+mn-ea"/>
              <a:cs typeface="+mn-cs"/>
              <a:sym typeface="Arial"/>
            </a:endParaRPr>
          </a:p>
        </p:txBody>
      </p:sp>
      <p:sp>
        <p:nvSpPr>
          <p:cNvPr id="11" name="TextBox 10">
            <a:extLst>
              <a:ext uri="{FF2B5EF4-FFF2-40B4-BE49-F238E27FC236}">
                <a16:creationId xmlns:a16="http://schemas.microsoft.com/office/drawing/2014/main" id="{D74DF4FD-0E48-E007-0697-E6803566D05C}"/>
              </a:ext>
            </a:extLst>
          </p:cNvPr>
          <p:cNvSpPr txBox="1"/>
          <p:nvPr/>
        </p:nvSpPr>
        <p:spPr>
          <a:xfrm>
            <a:off x="1063752" y="3606752"/>
            <a:ext cx="6446520" cy="698653"/>
          </a:xfrm>
          <a:prstGeom prst="rect">
            <a:avLst/>
          </a:prstGeom>
          <a:noFill/>
        </p:spPr>
        <p:txBody>
          <a:bodyPr wrap="square" lIns="18288" tIns="18288" rIns="18288" bIns="18288"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4D38F5"/>
                </a:solidFill>
                <a:effectLst/>
                <a:uLnTx/>
                <a:uFillTx/>
                <a:latin typeface="Figtree"/>
                <a:cs typeface="Arial"/>
                <a:sym typeface="Arial"/>
              </a:rPr>
              <a:t>Engagement tailored to the subject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21D5E"/>
                </a:solidFill>
                <a:effectLst/>
                <a:uLnTx/>
                <a:uFillTx/>
                <a:latin typeface="Figtree"/>
                <a:cs typeface="Arial"/>
                <a:sym typeface="Arial"/>
              </a:rPr>
              <a:t>The Code Manager will engage the relevant forums, workgroups or specialist stakeholders depending on the subject matter.</a:t>
            </a:r>
            <a:endParaRPr kumimoji="0" sz="1400" b="0" i="0" u="none" strike="noStrike" kern="0" cap="none" spc="0" normalizeH="0" baseline="0" noProof="0">
              <a:ln>
                <a:noFill/>
              </a:ln>
              <a:solidFill>
                <a:srgbClr val="021D5E"/>
              </a:solidFill>
              <a:effectLst/>
              <a:uLnTx/>
              <a:uFillTx/>
              <a:latin typeface="Figtree"/>
              <a:cs typeface="Arial"/>
              <a:sym typeface="Arial"/>
            </a:endParaRPr>
          </a:p>
        </p:txBody>
      </p:sp>
      <p:sp>
        <p:nvSpPr>
          <p:cNvPr id="12" name="Oval 11">
            <a:extLst>
              <a:ext uri="{FF2B5EF4-FFF2-40B4-BE49-F238E27FC236}">
                <a16:creationId xmlns:a16="http://schemas.microsoft.com/office/drawing/2014/main" id="{A5A0EF61-1128-7992-448B-51807F1E98FC}"/>
              </a:ext>
            </a:extLst>
          </p:cNvPr>
          <p:cNvSpPr/>
          <p:nvPr/>
        </p:nvSpPr>
        <p:spPr>
          <a:xfrm>
            <a:off x="579120" y="5204868"/>
            <a:ext cx="329184" cy="329184"/>
          </a:xfrm>
          <a:prstGeom prst="ellipse">
            <a:avLst/>
          </a:prstGeom>
          <a:solidFill>
            <a:srgbClr val="FF206E"/>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FFFFFF"/>
                </a:solidFill>
                <a:effectLst/>
                <a:uLnTx/>
                <a:uFillTx/>
                <a:latin typeface="Figtree"/>
                <a:ea typeface="+mn-ea"/>
                <a:cs typeface="+mn-cs"/>
                <a:sym typeface="Arial"/>
              </a:rPr>
              <a:t>4</a:t>
            </a:r>
            <a:endParaRPr kumimoji="0" sz="1400" b="1" i="0" u="none" strike="noStrike" kern="0" cap="none" spc="0" normalizeH="0" baseline="0" noProof="0">
              <a:ln>
                <a:noFill/>
              </a:ln>
              <a:solidFill>
                <a:srgbClr val="FFFFFF"/>
              </a:solidFill>
              <a:effectLst/>
              <a:uLnTx/>
              <a:uFillTx/>
              <a:latin typeface="Figtree"/>
              <a:ea typeface="+mn-ea"/>
              <a:cs typeface="+mn-cs"/>
              <a:sym typeface="Arial"/>
            </a:endParaRPr>
          </a:p>
        </p:txBody>
      </p:sp>
      <p:sp>
        <p:nvSpPr>
          <p:cNvPr id="13" name="TextBox 12">
            <a:extLst>
              <a:ext uri="{FF2B5EF4-FFF2-40B4-BE49-F238E27FC236}">
                <a16:creationId xmlns:a16="http://schemas.microsoft.com/office/drawing/2014/main" id="{A5739F88-0724-7A57-9027-7C118DC439F4}"/>
              </a:ext>
            </a:extLst>
          </p:cNvPr>
          <p:cNvSpPr txBox="1"/>
          <p:nvPr/>
        </p:nvSpPr>
        <p:spPr>
          <a:xfrm>
            <a:off x="1063752" y="5168292"/>
            <a:ext cx="6446520" cy="914096"/>
          </a:xfrm>
          <a:prstGeom prst="rect">
            <a:avLst/>
          </a:prstGeom>
          <a:noFill/>
        </p:spPr>
        <p:txBody>
          <a:bodyPr wrap="square" lIns="18288" tIns="18288" rIns="18288" bIns="18288"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500" b="1" i="0" u="none" strike="noStrike" kern="0" cap="none" spc="0" normalizeH="0" baseline="0" noProof="0">
                <a:ln>
                  <a:noFill/>
                </a:ln>
                <a:solidFill>
                  <a:srgbClr val="FF206E"/>
                </a:solidFill>
                <a:effectLst/>
                <a:uLnTx/>
                <a:uFillTx/>
                <a:latin typeface="Figtree"/>
                <a:cs typeface="Arial"/>
                <a:sym typeface="Arial"/>
              </a:rPr>
              <a:t>Decision informed by expertise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21D5E"/>
                </a:solidFill>
                <a:effectLst/>
                <a:uLnTx/>
                <a:uFillTx/>
                <a:latin typeface="Figtree"/>
                <a:cs typeface="Arial"/>
                <a:sym typeface="Arial"/>
              </a:rPr>
              <a:t>The Licensed Code Manager is responsible for making decisions, supported by evidence and advice from the appropriate technical, operational and industry experts.</a:t>
            </a:r>
            <a:endParaRPr kumimoji="0" sz="1400" b="0" i="0" u="none" strike="noStrike" kern="0" cap="none" spc="0" normalizeH="0" baseline="0" noProof="0">
              <a:ln>
                <a:noFill/>
              </a:ln>
              <a:solidFill>
                <a:srgbClr val="021D5E"/>
              </a:solidFill>
              <a:effectLst/>
              <a:uLnTx/>
              <a:uFillTx/>
              <a:latin typeface="Figtree"/>
              <a:cs typeface="Arial"/>
              <a:sym typeface="Arial"/>
            </a:endParaRPr>
          </a:p>
        </p:txBody>
      </p:sp>
      <p:sp>
        <p:nvSpPr>
          <p:cNvPr id="28" name="Rectangle 27">
            <a:extLst>
              <a:ext uri="{FF2B5EF4-FFF2-40B4-BE49-F238E27FC236}">
                <a16:creationId xmlns:a16="http://schemas.microsoft.com/office/drawing/2014/main" id="{AC4A94FE-12BB-40D4-3CAA-DC637A4AAF2C}"/>
              </a:ext>
            </a:extLst>
          </p:cNvPr>
          <p:cNvSpPr/>
          <p:nvPr/>
        </p:nvSpPr>
        <p:spPr>
          <a:xfrm>
            <a:off x="579120" y="2484013"/>
            <a:ext cx="1207008" cy="50292"/>
          </a:xfrm>
          <a:prstGeom prst="rect">
            <a:avLst/>
          </a:prstGeom>
          <a:solidFill>
            <a:srgbClr val="00E6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5" name="Rectangle 4">
            <a:extLst>
              <a:ext uri="{FF2B5EF4-FFF2-40B4-BE49-F238E27FC236}">
                <a16:creationId xmlns:a16="http://schemas.microsoft.com/office/drawing/2014/main" id="{477381C4-3152-0CBF-85DE-F8794EDC6838}"/>
              </a:ext>
            </a:extLst>
          </p:cNvPr>
          <p:cNvSpPr/>
          <p:nvPr/>
        </p:nvSpPr>
        <p:spPr>
          <a:xfrm>
            <a:off x="7991856" y="0"/>
            <a:ext cx="4197096" cy="6858000"/>
          </a:xfrm>
          <a:prstGeom prst="rect">
            <a:avLst/>
          </a:prstGeom>
          <a:solidFill>
            <a:srgbClr val="4D38F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Arial"/>
              <a:sym typeface="Arial"/>
            </a:endParaRPr>
          </a:p>
        </p:txBody>
      </p:sp>
      <p:sp>
        <p:nvSpPr>
          <p:cNvPr id="8" name="Rectangle 7">
            <a:extLst>
              <a:ext uri="{FF2B5EF4-FFF2-40B4-BE49-F238E27FC236}">
                <a16:creationId xmlns:a16="http://schemas.microsoft.com/office/drawing/2014/main" id="{B819FC1B-EDA0-99AD-AC00-DED829A40F8C}"/>
              </a:ext>
            </a:extLst>
          </p:cNvPr>
          <p:cNvSpPr/>
          <p:nvPr/>
        </p:nvSpPr>
        <p:spPr>
          <a:xfrm>
            <a:off x="7991856" y="0"/>
            <a:ext cx="64008" cy="6858000"/>
          </a:xfrm>
          <a:prstGeom prst="rect">
            <a:avLst/>
          </a:prstGeom>
          <a:solidFill>
            <a:srgbClr val="021D5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ptos" panose="02110004020202020204"/>
              <a:ea typeface="+mn-ea"/>
              <a:cs typeface="Arial"/>
              <a:sym typeface="Arial"/>
            </a:endParaRPr>
          </a:p>
        </p:txBody>
      </p:sp>
      <p:sp>
        <p:nvSpPr>
          <p:cNvPr id="9" name="TextBox 8">
            <a:extLst>
              <a:ext uri="{FF2B5EF4-FFF2-40B4-BE49-F238E27FC236}">
                <a16:creationId xmlns:a16="http://schemas.microsoft.com/office/drawing/2014/main" id="{F5089999-8051-51A1-AF3E-B69FE1AA5EEF}"/>
              </a:ext>
            </a:extLst>
          </p:cNvPr>
          <p:cNvSpPr txBox="1"/>
          <p:nvPr/>
        </p:nvSpPr>
        <p:spPr>
          <a:xfrm>
            <a:off x="8549640" y="768096"/>
            <a:ext cx="2697480" cy="264688"/>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900"/>
              </a:spcAft>
              <a:buClr>
                <a:srgbClr val="000000"/>
              </a:buClr>
              <a:buSzTx/>
              <a:buFont typeface="Arial"/>
              <a:buNone/>
              <a:tabLst/>
              <a:defRPr/>
            </a:pPr>
            <a:r>
              <a:rPr kumimoji="0" lang="en-GB" sz="1600" b="1" i="0" u="none" strike="noStrike" kern="0" cap="none" spc="0" normalizeH="0" baseline="0" noProof="0">
                <a:ln>
                  <a:noFill/>
                </a:ln>
                <a:solidFill>
                  <a:srgbClr val="00E68A"/>
                </a:solidFill>
                <a:effectLst/>
                <a:uLnTx/>
                <a:uFillTx/>
                <a:latin typeface="Figtree"/>
                <a:cs typeface="Arial"/>
                <a:sym typeface="Arial"/>
              </a:rPr>
              <a:t>In practice</a:t>
            </a:r>
          </a:p>
        </p:txBody>
      </p:sp>
      <p:sp>
        <p:nvSpPr>
          <p:cNvPr id="17" name="TextBox 16">
            <a:extLst>
              <a:ext uri="{FF2B5EF4-FFF2-40B4-BE49-F238E27FC236}">
                <a16:creationId xmlns:a16="http://schemas.microsoft.com/office/drawing/2014/main" id="{78DABB7E-7A68-968A-09FC-8F13E3084886}"/>
              </a:ext>
            </a:extLst>
          </p:cNvPr>
          <p:cNvSpPr txBox="1"/>
          <p:nvPr/>
        </p:nvSpPr>
        <p:spPr>
          <a:xfrm>
            <a:off x="8545068" y="1350501"/>
            <a:ext cx="3076956" cy="3280898"/>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1" i="0" u="none" strike="noStrike" kern="0" cap="none" spc="0" normalizeH="0" baseline="0" noProof="0">
                <a:ln>
                  <a:noFill/>
                </a:ln>
                <a:solidFill>
                  <a:srgbClr val="FFFFFF"/>
                </a:solidFill>
                <a:effectLst/>
                <a:uLnTx/>
                <a:uFillTx/>
                <a:latin typeface="Figtree"/>
                <a:cs typeface="Arial"/>
                <a:sym typeface="Arial"/>
              </a:rPr>
              <a:t>Retain expertise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800" b="1" i="0" u="none" strike="noStrike" kern="0" cap="none" spc="0" normalizeH="0" baseline="0" noProof="0">
              <a:ln>
                <a:noFill/>
              </a:ln>
              <a:solidFill>
                <a:srgbClr val="FFFFFF"/>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800" b="0" i="0" u="none" strike="noStrike" kern="0" cap="none" spc="0" normalizeH="0" baseline="0" noProof="0">
              <a:ln>
                <a:noFill/>
              </a:ln>
              <a:solidFill>
                <a:srgbClr val="FFFFFF"/>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Figtree"/>
                <a:ea typeface="+mn-ea"/>
                <a:cs typeface="Arial"/>
                <a:sym typeface="Arial"/>
              </a:rPr>
              <a:t>Engage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a:ln>
                  <a:noFill/>
                </a:ln>
                <a:solidFill>
                  <a:srgbClr val="FFFFFF"/>
                </a:solidFill>
                <a:effectLst/>
                <a:uLnTx/>
                <a:uFillTx/>
                <a:latin typeface="Figtree"/>
                <a:cs typeface="Arial"/>
                <a:sym typeface="Arial"/>
              </a:rPr>
              <a:t>Expert-led development</a:t>
            </a:r>
            <a:endParaRPr kumimoji="0" lang="en-US" sz="1400" b="0" i="0" u="none" strike="noStrike" kern="0" cap="none" spc="0" normalizeH="0" baseline="0" noProof="0">
              <a:ln>
                <a:noFill/>
              </a:ln>
              <a:solidFill>
                <a:srgbClr val="FFFFFF"/>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Figtree"/>
              <a:ea typeface="+mn-ea"/>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Figtree"/>
                <a:cs typeface="Arial"/>
                <a:sym typeface="Arial"/>
              </a:rPr>
              <a:t>Collaborate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FFFFFF"/>
                </a:solidFill>
                <a:effectLst/>
                <a:uLnTx/>
                <a:uFillTx/>
                <a:latin typeface="Figtree"/>
                <a:cs typeface="Arial"/>
                <a:sym typeface="Arial"/>
              </a:rPr>
              <a:t>Flexible engagement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rgbClr val="FFFFFF"/>
              </a:solidFill>
              <a:effectLst/>
              <a:uLnTx/>
              <a:uFillTx/>
              <a:latin typeface="Figtree"/>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Figtree"/>
                <a:cs typeface="Arial"/>
                <a:sym typeface="Arial"/>
              </a:rPr>
              <a:t>Decide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FFFFFF"/>
                </a:solidFill>
                <a:effectLst/>
                <a:uLnTx/>
                <a:uFillTx/>
                <a:latin typeface="Figtree"/>
                <a:cs typeface="Arial"/>
                <a:sym typeface="Arial"/>
              </a:rPr>
              <a:t>Evidence-based decisions</a:t>
            </a:r>
          </a:p>
        </p:txBody>
      </p:sp>
      <p:sp>
        <p:nvSpPr>
          <p:cNvPr id="18" name="Rectangle 17">
            <a:extLst>
              <a:ext uri="{FF2B5EF4-FFF2-40B4-BE49-F238E27FC236}">
                <a16:creationId xmlns:a16="http://schemas.microsoft.com/office/drawing/2014/main" id="{F533A0F5-EF94-415D-E7A4-29F88A9CEDA5}"/>
              </a:ext>
            </a:extLst>
          </p:cNvPr>
          <p:cNvSpPr/>
          <p:nvPr/>
        </p:nvSpPr>
        <p:spPr>
          <a:xfrm>
            <a:off x="8549640" y="2326286"/>
            <a:ext cx="1207008" cy="50292"/>
          </a:xfrm>
          <a:prstGeom prst="rect">
            <a:avLst/>
          </a:prstGeom>
          <a:solidFill>
            <a:srgbClr val="00E68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white"/>
              </a:solidFill>
              <a:effectLst/>
              <a:uLnTx/>
              <a:uFillTx/>
              <a:latin typeface="Aptos" panose="02110004020202020204"/>
              <a:ea typeface="+mn-ea"/>
              <a:cs typeface="Arial"/>
              <a:sym typeface="Arial"/>
            </a:endParaRPr>
          </a:p>
        </p:txBody>
      </p:sp>
      <p:sp>
        <p:nvSpPr>
          <p:cNvPr id="19" name="Oval 18">
            <a:extLst>
              <a:ext uri="{FF2B5EF4-FFF2-40B4-BE49-F238E27FC236}">
                <a16:creationId xmlns:a16="http://schemas.microsoft.com/office/drawing/2014/main" id="{90DB2A73-EBF6-9992-3EAC-D99002692BF3}"/>
              </a:ext>
            </a:extLst>
          </p:cNvPr>
          <p:cNvSpPr/>
          <p:nvPr/>
        </p:nvSpPr>
        <p:spPr>
          <a:xfrm>
            <a:off x="569976" y="4424098"/>
            <a:ext cx="329184" cy="329184"/>
          </a:xfrm>
          <a:prstGeom prst="ellipse">
            <a:avLst/>
          </a:prstGeom>
          <a:solidFill>
            <a:srgbClr val="4D38F5"/>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FFFFFF"/>
                </a:solidFill>
                <a:effectLst/>
                <a:uLnTx/>
                <a:uFillTx/>
                <a:latin typeface="Figtree"/>
                <a:ea typeface="+mn-ea"/>
                <a:cs typeface="+mn-cs"/>
                <a:sym typeface="Arial"/>
              </a:rPr>
              <a:t>3</a:t>
            </a:r>
            <a:endParaRPr kumimoji="0" sz="1400" b="1" i="0" u="none" strike="noStrike" kern="0" cap="none" spc="0" normalizeH="0" baseline="0" noProof="0">
              <a:ln>
                <a:noFill/>
              </a:ln>
              <a:solidFill>
                <a:srgbClr val="FFFFFF"/>
              </a:solidFill>
              <a:effectLst/>
              <a:uLnTx/>
              <a:uFillTx/>
              <a:latin typeface="Figtree"/>
              <a:ea typeface="+mn-ea"/>
              <a:cs typeface="+mn-cs"/>
              <a:sym typeface="Arial"/>
            </a:endParaRPr>
          </a:p>
        </p:txBody>
      </p:sp>
      <p:sp>
        <p:nvSpPr>
          <p:cNvPr id="21" name="TextBox 20">
            <a:extLst>
              <a:ext uri="{FF2B5EF4-FFF2-40B4-BE49-F238E27FC236}">
                <a16:creationId xmlns:a16="http://schemas.microsoft.com/office/drawing/2014/main" id="{E942712B-B150-104A-624D-3BD239253EAC}"/>
              </a:ext>
            </a:extLst>
          </p:cNvPr>
          <p:cNvSpPr txBox="1"/>
          <p:nvPr/>
        </p:nvSpPr>
        <p:spPr>
          <a:xfrm>
            <a:off x="1054608" y="4387522"/>
            <a:ext cx="6446520" cy="698653"/>
          </a:xfrm>
          <a:prstGeom prst="rect">
            <a:avLst/>
          </a:prstGeom>
          <a:noFill/>
        </p:spPr>
        <p:txBody>
          <a:bodyPr wrap="square" lIns="18288" tIns="18288" rIns="18288" bIns="18288"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4D38F5"/>
                </a:solidFill>
                <a:effectLst/>
                <a:uLnTx/>
                <a:uFillTx/>
                <a:latin typeface="Figtree"/>
                <a:cs typeface="Arial"/>
                <a:sym typeface="Arial"/>
              </a:rPr>
              <a:t>Operational expertise retained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21D5E"/>
                </a:solidFill>
                <a:effectLst/>
                <a:uLnTx/>
                <a:uFillTx/>
                <a:latin typeface="Figtree"/>
                <a:cs typeface="Arial"/>
                <a:sym typeface="Arial"/>
              </a:rPr>
              <a:t>Existing Operational Metering Forums will continue to provide an important route for metering expertise.</a:t>
            </a:r>
            <a:endParaRPr kumimoji="0" sz="1400" b="0" i="0" u="none" strike="noStrike" kern="0" cap="none" spc="0" normalizeH="0" baseline="0" noProof="0">
              <a:ln>
                <a:noFill/>
              </a:ln>
              <a:solidFill>
                <a:srgbClr val="021D5E"/>
              </a:solidFill>
              <a:effectLst/>
              <a:uLnTx/>
              <a:uFillTx/>
              <a:latin typeface="Figtree"/>
              <a:cs typeface="Arial"/>
              <a:sym typeface="Arial"/>
            </a:endParaRPr>
          </a:p>
        </p:txBody>
      </p:sp>
    </p:spTree>
    <p:extLst>
      <p:ext uri="{BB962C8B-B14F-4D97-AF65-F5344CB8AC3E}">
        <p14:creationId xmlns:p14="http://schemas.microsoft.com/office/powerpoint/2010/main" val="1909714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F15BA-CE2F-28EF-2567-57CC7E1AB88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5842CBB-1976-BF27-78AE-03E2756745F2}"/>
              </a:ext>
            </a:extLst>
          </p:cNvPr>
          <p:cNvSpPr txBox="1"/>
          <p:nvPr/>
        </p:nvSpPr>
        <p:spPr>
          <a:xfrm>
            <a:off x="749808" y="493776"/>
            <a:ext cx="7498079" cy="49552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3100" b="1" i="0" u="none" strike="noStrike" kern="0" cap="none" spc="0" normalizeH="0" baseline="0" noProof="0">
                <a:ln>
                  <a:noFill/>
                </a:ln>
                <a:solidFill>
                  <a:srgbClr val="222033"/>
                </a:solidFill>
                <a:effectLst/>
                <a:uLnTx/>
                <a:uFillTx/>
                <a:latin typeface="Figtree"/>
                <a:cs typeface="Arial"/>
                <a:sym typeface="Arial"/>
              </a:rPr>
              <a:t>Future</a:t>
            </a:r>
            <a:r>
              <a:rPr kumimoji="0" sz="3100" b="1" i="0" u="none" strike="noStrike" kern="0" cap="none" spc="0" normalizeH="0" baseline="0" noProof="0">
                <a:ln>
                  <a:noFill/>
                </a:ln>
                <a:solidFill>
                  <a:srgbClr val="222033"/>
                </a:solidFill>
                <a:effectLst/>
                <a:uLnTx/>
                <a:uFillTx/>
                <a:latin typeface="Figtree"/>
                <a:cs typeface="Arial"/>
                <a:sym typeface="Arial"/>
              </a:rPr>
              <a:t> governance</a:t>
            </a:r>
          </a:p>
        </p:txBody>
      </p:sp>
      <p:sp>
        <p:nvSpPr>
          <p:cNvPr id="3" name="TextBox 2">
            <a:extLst>
              <a:ext uri="{FF2B5EF4-FFF2-40B4-BE49-F238E27FC236}">
                <a16:creationId xmlns:a16="http://schemas.microsoft.com/office/drawing/2014/main" id="{7AF4D640-8E1A-B135-3D0D-090153091C36}"/>
              </a:ext>
            </a:extLst>
          </p:cNvPr>
          <p:cNvSpPr txBox="1"/>
          <p:nvPr/>
        </p:nvSpPr>
        <p:spPr>
          <a:xfrm>
            <a:off x="786384" y="1225296"/>
            <a:ext cx="8631936" cy="264688"/>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00" b="0" i="0" u="none" strike="noStrike" kern="0" cap="none" spc="0" normalizeH="0" baseline="0" noProof="0">
                <a:ln>
                  <a:noFill/>
                </a:ln>
                <a:solidFill>
                  <a:srgbClr val="021D5E"/>
                </a:solidFill>
                <a:effectLst/>
                <a:uLnTx/>
                <a:uFillTx/>
                <a:latin typeface="Figtree"/>
                <a:cs typeface="Arial"/>
                <a:sym typeface="Arial"/>
              </a:rPr>
              <a:t>A layered route for formal decisions, expert review, operational input and issue development.</a:t>
            </a:r>
          </a:p>
        </p:txBody>
      </p:sp>
      <p:sp>
        <p:nvSpPr>
          <p:cNvPr id="4" name="Rectangle 3">
            <a:extLst>
              <a:ext uri="{FF2B5EF4-FFF2-40B4-BE49-F238E27FC236}">
                <a16:creationId xmlns:a16="http://schemas.microsoft.com/office/drawing/2014/main" id="{505D3249-F3A9-804A-C1FD-51BDE9153A69}"/>
              </a:ext>
            </a:extLst>
          </p:cNvPr>
          <p:cNvSpPr/>
          <p:nvPr/>
        </p:nvSpPr>
        <p:spPr>
          <a:xfrm>
            <a:off x="786384" y="1609344"/>
            <a:ext cx="1115568" cy="45720"/>
          </a:xfrm>
          <a:prstGeom prst="rect">
            <a:avLst/>
          </a:prstGeom>
          <a:solidFill>
            <a:srgbClr val="00E6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5" name="TextBox 4">
            <a:extLst>
              <a:ext uri="{FF2B5EF4-FFF2-40B4-BE49-F238E27FC236}">
                <a16:creationId xmlns:a16="http://schemas.microsoft.com/office/drawing/2014/main" id="{D954BF3A-B707-47B5-1F3E-3A5755CF1E14}"/>
              </a:ext>
            </a:extLst>
          </p:cNvPr>
          <p:cNvSpPr txBox="1"/>
          <p:nvPr/>
        </p:nvSpPr>
        <p:spPr>
          <a:xfrm>
            <a:off x="1013283" y="1921529"/>
            <a:ext cx="1417320" cy="219456"/>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4D38F5"/>
                </a:solidFill>
                <a:effectLst/>
                <a:uLnTx/>
                <a:uFillTx/>
                <a:latin typeface="Figtree"/>
                <a:cs typeface="Arial"/>
                <a:sym typeface="Arial"/>
              </a:rPr>
              <a:t>Decision-making</a:t>
            </a:r>
          </a:p>
        </p:txBody>
      </p:sp>
      <p:sp>
        <p:nvSpPr>
          <p:cNvPr id="6" name="Rectangle 5">
            <a:extLst>
              <a:ext uri="{FF2B5EF4-FFF2-40B4-BE49-F238E27FC236}">
                <a16:creationId xmlns:a16="http://schemas.microsoft.com/office/drawing/2014/main" id="{3A53561E-1C7A-5571-5F0D-82A8B729D0EA}"/>
              </a:ext>
            </a:extLst>
          </p:cNvPr>
          <p:cNvSpPr/>
          <p:nvPr/>
        </p:nvSpPr>
        <p:spPr>
          <a:xfrm>
            <a:off x="757251" y="1948961"/>
            <a:ext cx="164592" cy="164592"/>
          </a:xfrm>
          <a:prstGeom prst="rect">
            <a:avLst/>
          </a:prstGeom>
          <a:solidFill>
            <a:srgbClr val="4D38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7" name="TextBox 6">
            <a:extLst>
              <a:ext uri="{FF2B5EF4-FFF2-40B4-BE49-F238E27FC236}">
                <a16:creationId xmlns:a16="http://schemas.microsoft.com/office/drawing/2014/main" id="{8304588E-FC69-7019-FE7E-16C272C3C457}"/>
              </a:ext>
            </a:extLst>
          </p:cNvPr>
          <p:cNvSpPr txBox="1"/>
          <p:nvPr/>
        </p:nvSpPr>
        <p:spPr>
          <a:xfrm>
            <a:off x="2908702" y="1921529"/>
            <a:ext cx="1977717" cy="23391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021D5E"/>
                </a:solidFill>
                <a:effectLst/>
                <a:uLnTx/>
                <a:uFillTx/>
                <a:latin typeface="Figtree"/>
                <a:cs typeface="Arial"/>
                <a:sym typeface="Arial"/>
              </a:rPr>
              <a:t>Non-decision support</a:t>
            </a:r>
          </a:p>
        </p:txBody>
      </p:sp>
      <p:sp>
        <p:nvSpPr>
          <p:cNvPr id="8" name="Rectangle 7">
            <a:extLst>
              <a:ext uri="{FF2B5EF4-FFF2-40B4-BE49-F238E27FC236}">
                <a16:creationId xmlns:a16="http://schemas.microsoft.com/office/drawing/2014/main" id="{997B52D3-0B84-927F-6DE1-39FAE1807A5D}"/>
              </a:ext>
            </a:extLst>
          </p:cNvPr>
          <p:cNvSpPr/>
          <p:nvPr/>
        </p:nvSpPr>
        <p:spPr>
          <a:xfrm>
            <a:off x="2652671" y="1948961"/>
            <a:ext cx="164592" cy="164592"/>
          </a:xfrm>
          <a:prstGeom prst="rect">
            <a:avLst/>
          </a:prstGeom>
          <a:solidFill>
            <a:srgbClr val="021D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9" name="TextBox 8">
            <a:extLst>
              <a:ext uri="{FF2B5EF4-FFF2-40B4-BE49-F238E27FC236}">
                <a16:creationId xmlns:a16="http://schemas.microsoft.com/office/drawing/2014/main" id="{6ED5C531-D749-87DC-A49E-CDA66D8F8A4F}"/>
              </a:ext>
            </a:extLst>
          </p:cNvPr>
          <p:cNvSpPr txBox="1"/>
          <p:nvPr/>
        </p:nvSpPr>
        <p:spPr>
          <a:xfrm>
            <a:off x="757436" y="2264428"/>
            <a:ext cx="4401312" cy="23391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400" b="0" i="0" u="none" strike="noStrike" kern="0" cap="none" spc="0" normalizeH="0" baseline="0" noProof="0">
                <a:ln>
                  <a:noFill/>
                </a:ln>
                <a:solidFill>
                  <a:srgbClr val="55637A"/>
                </a:solidFill>
                <a:effectLst/>
                <a:uLnTx/>
                <a:uFillTx/>
                <a:latin typeface="Figtree"/>
                <a:cs typeface="Arial"/>
                <a:sym typeface="Arial"/>
              </a:rPr>
              <a:t>Membership: M fixed  •  R REC Parties  •  O open to all</a:t>
            </a:r>
          </a:p>
        </p:txBody>
      </p:sp>
      <p:sp>
        <p:nvSpPr>
          <p:cNvPr id="10" name="Rectangle 9">
            <a:extLst>
              <a:ext uri="{FF2B5EF4-FFF2-40B4-BE49-F238E27FC236}">
                <a16:creationId xmlns:a16="http://schemas.microsoft.com/office/drawing/2014/main" id="{CBA9D4BB-AFC4-9D3E-A14A-F8D125E75EA3}"/>
              </a:ext>
            </a:extLst>
          </p:cNvPr>
          <p:cNvSpPr/>
          <p:nvPr/>
        </p:nvSpPr>
        <p:spPr>
          <a:xfrm>
            <a:off x="640080" y="1883664"/>
            <a:ext cx="10835640" cy="432511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11" name="Rounded Rectangle 10">
            <a:extLst>
              <a:ext uri="{FF2B5EF4-FFF2-40B4-BE49-F238E27FC236}">
                <a16:creationId xmlns:a16="http://schemas.microsoft.com/office/drawing/2014/main" id="{54F92F0A-AFC0-A8D5-8584-BCF77256CF35}"/>
              </a:ext>
            </a:extLst>
          </p:cNvPr>
          <p:cNvSpPr/>
          <p:nvPr/>
        </p:nvSpPr>
        <p:spPr>
          <a:xfrm>
            <a:off x="4359406" y="2963417"/>
            <a:ext cx="1965960" cy="713232"/>
          </a:xfrm>
          <a:prstGeom prst="roundRect">
            <a:avLst/>
          </a:prstGeom>
          <a:solidFill>
            <a:srgbClr val="4D38F5"/>
          </a:solidFill>
          <a:ln>
            <a:solidFill>
              <a:srgbClr val="FFFFFF"/>
            </a:solidFill>
          </a:ln>
        </p:spPr>
        <p:style>
          <a:lnRef idx="1">
            <a:schemeClr val="accent1"/>
          </a:lnRef>
          <a:fillRef idx="3">
            <a:schemeClr val="accent1"/>
          </a:fillRef>
          <a:effectRef idx="2">
            <a:schemeClr val="accent1"/>
          </a:effectRef>
          <a:fontRef idx="minor">
            <a:schemeClr val="lt1"/>
          </a:fontRef>
        </p:style>
        <p:txBody>
          <a:bodyPr wrap="square" lIns="64008" tIns="18288" rIns="64008" bIns="18288"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500" b="1" i="0" u="none" strike="noStrike" kern="0" cap="none" spc="0" normalizeH="0" baseline="0" noProof="0">
                <a:ln>
                  <a:noFill/>
                </a:ln>
                <a:solidFill>
                  <a:srgbClr val="FFFFFF"/>
                </a:solidFill>
                <a:effectLst/>
                <a:uLnTx/>
                <a:uFillTx/>
                <a:latin typeface="Figtree"/>
                <a:ea typeface="+mn-ea"/>
                <a:cs typeface="+mn-cs"/>
                <a:sym typeface="Arial"/>
              </a:rPr>
              <a:t>RECCo Board
M</a:t>
            </a:r>
          </a:p>
        </p:txBody>
      </p:sp>
      <p:sp>
        <p:nvSpPr>
          <p:cNvPr id="12" name="Rounded Rectangle 11">
            <a:extLst>
              <a:ext uri="{FF2B5EF4-FFF2-40B4-BE49-F238E27FC236}">
                <a16:creationId xmlns:a16="http://schemas.microsoft.com/office/drawing/2014/main" id="{AD0A947F-4B1E-447C-773A-6AF1AF0A7975}"/>
              </a:ext>
            </a:extLst>
          </p:cNvPr>
          <p:cNvSpPr/>
          <p:nvPr/>
        </p:nvSpPr>
        <p:spPr>
          <a:xfrm>
            <a:off x="656086" y="4152138"/>
            <a:ext cx="2395728" cy="658368"/>
          </a:xfrm>
          <a:prstGeom prst="roundRect">
            <a:avLst/>
          </a:prstGeom>
          <a:solidFill>
            <a:srgbClr val="4D38F5"/>
          </a:solidFill>
          <a:ln>
            <a:solidFill>
              <a:srgbClr val="FFFFFF"/>
            </a:solidFill>
          </a:ln>
        </p:spPr>
        <p:style>
          <a:lnRef idx="1">
            <a:schemeClr val="accent1"/>
          </a:lnRef>
          <a:fillRef idx="3">
            <a:schemeClr val="accent1"/>
          </a:fillRef>
          <a:effectRef idx="2">
            <a:schemeClr val="accent1"/>
          </a:effectRef>
          <a:fontRef idx="minor">
            <a:schemeClr val="lt1"/>
          </a:fontRef>
        </p:style>
        <p:txBody>
          <a:bodyPr wrap="square" lIns="64008" tIns="18288" rIns="64008" bIns="18288"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FFFFF"/>
                </a:solidFill>
                <a:effectLst/>
                <a:uLnTx/>
                <a:uFillTx/>
                <a:latin typeface="Figtree"/>
                <a:ea typeface="+mn-ea"/>
                <a:cs typeface="+mn-cs"/>
                <a:sym typeface="Arial"/>
              </a:rPr>
              <a:t>Performance Assurance
Board (PAB)
M</a:t>
            </a:r>
          </a:p>
        </p:txBody>
      </p:sp>
      <p:cxnSp>
        <p:nvCxnSpPr>
          <p:cNvPr id="14" name="Connector 13">
            <a:extLst>
              <a:ext uri="{FF2B5EF4-FFF2-40B4-BE49-F238E27FC236}">
                <a16:creationId xmlns:a16="http://schemas.microsoft.com/office/drawing/2014/main" id="{F2E60F9A-510E-7ED8-3684-D05407EBDFFF}"/>
              </a:ext>
            </a:extLst>
          </p:cNvPr>
          <p:cNvCxnSpPr/>
          <p:nvPr/>
        </p:nvCxnSpPr>
        <p:spPr>
          <a:xfrm>
            <a:off x="5337814" y="3667506"/>
            <a:ext cx="0" cy="475488"/>
          </a:xfrm>
          <a:prstGeom prst="line">
            <a:avLst/>
          </a:prstGeom>
          <a:ln w="16510">
            <a:solidFill>
              <a:srgbClr val="021D5E"/>
            </a:solidFill>
          </a:ln>
        </p:spPr>
        <p:style>
          <a:lnRef idx="2">
            <a:schemeClr val="accent1"/>
          </a:lnRef>
          <a:fillRef idx="0">
            <a:schemeClr val="accent1"/>
          </a:fillRef>
          <a:effectRef idx="1">
            <a:schemeClr val="accent1"/>
          </a:effectRef>
          <a:fontRef idx="minor">
            <a:schemeClr val="tx1"/>
          </a:fontRef>
        </p:style>
      </p:cxnSp>
      <p:cxnSp>
        <p:nvCxnSpPr>
          <p:cNvPr id="15" name="Connector 14">
            <a:extLst>
              <a:ext uri="{FF2B5EF4-FFF2-40B4-BE49-F238E27FC236}">
                <a16:creationId xmlns:a16="http://schemas.microsoft.com/office/drawing/2014/main" id="{124E4DB2-AE28-65DD-CB69-1636E5492D47}"/>
              </a:ext>
            </a:extLst>
          </p:cNvPr>
          <p:cNvCxnSpPr/>
          <p:nvPr/>
        </p:nvCxnSpPr>
        <p:spPr>
          <a:xfrm flipH="1">
            <a:off x="1853950" y="3905250"/>
            <a:ext cx="3483864" cy="0"/>
          </a:xfrm>
          <a:prstGeom prst="line">
            <a:avLst/>
          </a:prstGeom>
          <a:ln w="16510">
            <a:solidFill>
              <a:srgbClr val="021D5E"/>
            </a:solidFill>
          </a:ln>
        </p:spPr>
        <p:style>
          <a:lnRef idx="2">
            <a:schemeClr val="accent1"/>
          </a:lnRef>
          <a:fillRef idx="0">
            <a:schemeClr val="accent1"/>
          </a:fillRef>
          <a:effectRef idx="1">
            <a:schemeClr val="accent1"/>
          </a:effectRef>
          <a:fontRef idx="minor">
            <a:schemeClr val="tx1"/>
          </a:fontRef>
        </p:style>
      </p:cxnSp>
      <p:cxnSp>
        <p:nvCxnSpPr>
          <p:cNvPr id="16" name="Connector 15">
            <a:extLst>
              <a:ext uri="{FF2B5EF4-FFF2-40B4-BE49-F238E27FC236}">
                <a16:creationId xmlns:a16="http://schemas.microsoft.com/office/drawing/2014/main" id="{E972AC13-7056-3449-FB66-B1EBEA74FC08}"/>
              </a:ext>
            </a:extLst>
          </p:cNvPr>
          <p:cNvCxnSpPr/>
          <p:nvPr/>
        </p:nvCxnSpPr>
        <p:spPr>
          <a:xfrm>
            <a:off x="1853950" y="3905250"/>
            <a:ext cx="0" cy="246888"/>
          </a:xfrm>
          <a:prstGeom prst="line">
            <a:avLst/>
          </a:prstGeom>
          <a:ln w="16510">
            <a:solidFill>
              <a:srgbClr val="021D5E"/>
            </a:solidFill>
          </a:ln>
        </p:spPr>
        <p:style>
          <a:lnRef idx="2">
            <a:schemeClr val="accent1"/>
          </a:lnRef>
          <a:fillRef idx="0">
            <a:schemeClr val="accent1"/>
          </a:fillRef>
          <a:effectRef idx="1">
            <a:schemeClr val="accent1"/>
          </a:effectRef>
          <a:fontRef idx="minor">
            <a:schemeClr val="tx1"/>
          </a:fontRef>
        </p:style>
      </p:cxnSp>
      <p:sp>
        <p:nvSpPr>
          <p:cNvPr id="19" name="Rounded Rectangle 18">
            <a:extLst>
              <a:ext uri="{FF2B5EF4-FFF2-40B4-BE49-F238E27FC236}">
                <a16:creationId xmlns:a16="http://schemas.microsoft.com/office/drawing/2014/main" id="{0DABDEE3-AF93-42F6-3483-6248D4ECE4BF}"/>
              </a:ext>
            </a:extLst>
          </p:cNvPr>
          <p:cNvSpPr/>
          <p:nvPr/>
        </p:nvSpPr>
        <p:spPr>
          <a:xfrm>
            <a:off x="5109214" y="5498650"/>
            <a:ext cx="1783080" cy="713232"/>
          </a:xfrm>
          <a:prstGeom prst="roundRect">
            <a:avLst/>
          </a:prstGeom>
          <a:solidFill>
            <a:srgbClr val="021D5E"/>
          </a:solidFill>
          <a:ln>
            <a:solidFill>
              <a:srgbClr val="FFFFFF"/>
            </a:solidFill>
          </a:ln>
        </p:spPr>
        <p:style>
          <a:lnRef idx="1">
            <a:schemeClr val="accent1"/>
          </a:lnRef>
          <a:fillRef idx="3">
            <a:schemeClr val="accent1"/>
          </a:fillRef>
          <a:effectRef idx="2">
            <a:schemeClr val="accent1"/>
          </a:effectRef>
          <a:fontRef idx="minor">
            <a:schemeClr val="lt1"/>
          </a:fontRef>
        </p:style>
        <p:txBody>
          <a:bodyPr wrap="square" lIns="64008" tIns="18288" rIns="64008" bIns="18288"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8F8F8"/>
                </a:solidFill>
                <a:effectLst/>
                <a:uLnTx/>
                <a:uFillTx/>
                <a:latin typeface="Aptos" panose="02110004020202020204"/>
                <a:ea typeface="+mn-ea"/>
                <a:cs typeface="+mn-cs"/>
                <a:sym typeface="Arial"/>
              </a:rPr>
              <a:t>REC Operational Issues Forum</a:t>
            </a:r>
            <a:endParaRPr kumimoji="0" lang="en-GB" sz="1400" b="1" i="0" u="none" strike="noStrike" kern="0" cap="none" spc="0" normalizeH="0" baseline="0" noProof="0">
              <a:ln>
                <a:noFill/>
              </a:ln>
              <a:solidFill>
                <a:srgbClr val="F8F8F8"/>
              </a:solidFill>
              <a:effectLst/>
              <a:uLnTx/>
              <a:uFillTx/>
              <a:latin typeface="Aptos" panose="02110004020202020204"/>
              <a:ea typeface="+mn-ea"/>
              <a:cs typeface="+mn-c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FFFFFF"/>
                </a:solidFill>
                <a:effectLst/>
                <a:uLnTx/>
                <a:uFillTx/>
                <a:latin typeface="Figtree"/>
                <a:ea typeface="+mn-ea"/>
                <a:cs typeface="+mn-cs"/>
                <a:sym typeface="Arial"/>
              </a:rPr>
              <a:t>O</a:t>
            </a:r>
            <a:endParaRPr kumimoji="0" sz="1400" b="1" i="0" u="none" strike="noStrike" kern="0" cap="none" spc="0" normalizeH="0" baseline="0" noProof="0">
              <a:ln>
                <a:noFill/>
              </a:ln>
              <a:solidFill>
                <a:srgbClr val="FFFFFF"/>
              </a:solidFill>
              <a:effectLst/>
              <a:uLnTx/>
              <a:uFillTx/>
              <a:latin typeface="Figtree"/>
              <a:ea typeface="+mn-ea"/>
              <a:cs typeface="+mn-cs"/>
              <a:sym typeface="Arial"/>
            </a:endParaRPr>
          </a:p>
        </p:txBody>
      </p:sp>
      <p:sp>
        <p:nvSpPr>
          <p:cNvPr id="20" name="Rounded Rectangle 19">
            <a:extLst>
              <a:ext uri="{FF2B5EF4-FFF2-40B4-BE49-F238E27FC236}">
                <a16:creationId xmlns:a16="http://schemas.microsoft.com/office/drawing/2014/main" id="{503D10AF-6868-D495-9E68-B162AF905490}"/>
              </a:ext>
            </a:extLst>
          </p:cNvPr>
          <p:cNvSpPr/>
          <p:nvPr/>
        </p:nvSpPr>
        <p:spPr>
          <a:xfrm>
            <a:off x="7239766" y="5498650"/>
            <a:ext cx="1783080" cy="713232"/>
          </a:xfrm>
          <a:prstGeom prst="roundRect">
            <a:avLst/>
          </a:prstGeom>
          <a:solidFill>
            <a:srgbClr val="021D5E"/>
          </a:solidFill>
          <a:ln>
            <a:solidFill>
              <a:srgbClr val="FFFFFF"/>
            </a:solidFill>
          </a:ln>
        </p:spPr>
        <p:style>
          <a:lnRef idx="1">
            <a:schemeClr val="accent1"/>
          </a:lnRef>
          <a:fillRef idx="3">
            <a:schemeClr val="accent1"/>
          </a:fillRef>
          <a:effectRef idx="2">
            <a:schemeClr val="accent1"/>
          </a:effectRef>
          <a:fontRef idx="minor">
            <a:schemeClr val="lt1"/>
          </a:fontRef>
        </p:style>
        <p:txBody>
          <a:bodyPr wrap="square" lIns="64008" tIns="18288" rIns="64008" bIns="18288"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8F8F8"/>
                </a:solidFill>
                <a:effectLst/>
                <a:uLnTx/>
                <a:uFillTx/>
                <a:latin typeface="Aptos" panose="02110004020202020204"/>
                <a:ea typeface="+mn-ea"/>
                <a:cs typeface="+mn-cs"/>
                <a:sym typeface="Arial"/>
              </a:rPr>
              <a:t>[Pre] Modification Forum</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8F8F8"/>
                </a:solidFill>
                <a:effectLst/>
                <a:uLnTx/>
                <a:uFillTx/>
                <a:latin typeface="Aptos" panose="02110004020202020204"/>
                <a:ea typeface="+mn-ea"/>
                <a:cs typeface="+mn-cs"/>
                <a:sym typeface="Arial"/>
              </a:rPr>
              <a:t>O</a:t>
            </a:r>
            <a:endParaRPr kumimoji="0" lang="en-GB" sz="1400" b="1"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21" name="Rounded Rectangle 20">
            <a:extLst>
              <a:ext uri="{FF2B5EF4-FFF2-40B4-BE49-F238E27FC236}">
                <a16:creationId xmlns:a16="http://schemas.microsoft.com/office/drawing/2014/main" id="{135C4A38-2F2D-F808-D7DB-333C3FEDCB9C}"/>
              </a:ext>
            </a:extLst>
          </p:cNvPr>
          <p:cNvSpPr/>
          <p:nvPr/>
        </p:nvSpPr>
        <p:spPr>
          <a:xfrm>
            <a:off x="347388" y="5514069"/>
            <a:ext cx="2011680" cy="685800"/>
          </a:xfrm>
          <a:prstGeom prst="roundRect">
            <a:avLst/>
          </a:prstGeom>
          <a:solidFill>
            <a:srgbClr val="021D5E"/>
          </a:solidFill>
          <a:ln>
            <a:solidFill>
              <a:srgbClr val="FFFFFF"/>
            </a:solidFill>
          </a:ln>
        </p:spPr>
        <p:style>
          <a:lnRef idx="1">
            <a:schemeClr val="accent1"/>
          </a:lnRef>
          <a:fillRef idx="3">
            <a:schemeClr val="accent1"/>
          </a:fillRef>
          <a:effectRef idx="2">
            <a:schemeClr val="accent1"/>
          </a:effectRef>
          <a:fontRef idx="minor">
            <a:schemeClr val="lt1"/>
          </a:fontRef>
        </p:style>
        <p:txBody>
          <a:bodyPr wrap="square" lIns="64008" tIns="18288" rIns="64008" bIns="18288"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FFFFF"/>
                </a:solidFill>
                <a:effectLst/>
                <a:uLnTx/>
                <a:uFillTx/>
                <a:latin typeface="Figtree"/>
                <a:ea typeface="+mn-ea"/>
                <a:cs typeface="+mn-cs"/>
                <a:sym typeface="Arial"/>
              </a:rPr>
              <a:t>Gas Operational
Metering Forum
R</a:t>
            </a:r>
          </a:p>
        </p:txBody>
      </p:sp>
      <p:sp>
        <p:nvSpPr>
          <p:cNvPr id="22" name="Rounded Rectangle 21">
            <a:extLst>
              <a:ext uri="{FF2B5EF4-FFF2-40B4-BE49-F238E27FC236}">
                <a16:creationId xmlns:a16="http://schemas.microsoft.com/office/drawing/2014/main" id="{6B108E9F-C907-FFF6-E528-041CA5EDEA0A}"/>
              </a:ext>
            </a:extLst>
          </p:cNvPr>
          <p:cNvSpPr/>
          <p:nvPr/>
        </p:nvSpPr>
        <p:spPr>
          <a:xfrm>
            <a:off x="2752260" y="5514069"/>
            <a:ext cx="2148840" cy="685800"/>
          </a:xfrm>
          <a:prstGeom prst="roundRect">
            <a:avLst/>
          </a:prstGeom>
          <a:solidFill>
            <a:srgbClr val="021D5E"/>
          </a:solidFill>
          <a:ln>
            <a:solidFill>
              <a:srgbClr val="FFFFFF"/>
            </a:solidFill>
          </a:ln>
        </p:spPr>
        <p:style>
          <a:lnRef idx="1">
            <a:schemeClr val="accent1"/>
          </a:lnRef>
          <a:fillRef idx="3">
            <a:schemeClr val="accent1"/>
          </a:fillRef>
          <a:effectRef idx="2">
            <a:schemeClr val="accent1"/>
          </a:effectRef>
          <a:fontRef idx="minor">
            <a:schemeClr val="lt1"/>
          </a:fontRef>
        </p:style>
        <p:txBody>
          <a:bodyPr wrap="square" lIns="64008" tIns="18288" rIns="64008" bIns="18288"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sz="1400" b="1" i="0" u="none" strike="noStrike" kern="0" cap="none" spc="0" normalizeH="0" baseline="0" noProof="0">
                <a:ln>
                  <a:noFill/>
                </a:ln>
                <a:solidFill>
                  <a:srgbClr val="FFFFFF"/>
                </a:solidFill>
                <a:effectLst/>
                <a:uLnTx/>
                <a:uFillTx/>
                <a:latin typeface="Figtree"/>
                <a:ea typeface="+mn-ea"/>
                <a:cs typeface="+mn-cs"/>
                <a:sym typeface="Arial"/>
              </a:rPr>
              <a:t>Electricity Operational
Metering Forum
R</a:t>
            </a:r>
          </a:p>
        </p:txBody>
      </p:sp>
      <p:sp>
        <p:nvSpPr>
          <p:cNvPr id="23" name="Rounded Rectangle 22">
            <a:extLst>
              <a:ext uri="{FF2B5EF4-FFF2-40B4-BE49-F238E27FC236}">
                <a16:creationId xmlns:a16="http://schemas.microsoft.com/office/drawing/2014/main" id="{D32DAB2A-DD07-663E-F4FC-FBC6AEDDDED5}"/>
              </a:ext>
            </a:extLst>
          </p:cNvPr>
          <p:cNvSpPr/>
          <p:nvPr/>
        </p:nvSpPr>
        <p:spPr>
          <a:xfrm>
            <a:off x="9287124" y="5498650"/>
            <a:ext cx="1691640" cy="685800"/>
          </a:xfrm>
          <a:prstGeom prst="roundRect">
            <a:avLst/>
          </a:prstGeom>
          <a:solidFill>
            <a:srgbClr val="021D5E"/>
          </a:solidFill>
          <a:ln>
            <a:solidFill>
              <a:srgbClr val="FFFFFF"/>
            </a:solidFill>
          </a:ln>
        </p:spPr>
        <p:style>
          <a:lnRef idx="1">
            <a:schemeClr val="accent1"/>
          </a:lnRef>
          <a:fillRef idx="3">
            <a:schemeClr val="accent1"/>
          </a:fillRef>
          <a:effectRef idx="2">
            <a:schemeClr val="accent1"/>
          </a:effectRef>
          <a:fontRef idx="minor">
            <a:schemeClr val="lt1"/>
          </a:fontRef>
        </p:style>
        <p:txBody>
          <a:bodyPr wrap="square" lIns="64008" tIns="18288" rIns="64008" bIns="18288"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FFFFFF"/>
                </a:solidFill>
                <a:effectLst/>
                <a:uLnTx/>
                <a:uFillTx/>
                <a:latin typeface="Figtree"/>
                <a:ea typeface="+mn-ea"/>
                <a:cs typeface="+mn-cs"/>
                <a:sym typeface="Arial"/>
              </a:rPr>
              <a:t>Workgroups</a:t>
            </a:r>
            <a:endParaRPr kumimoji="0" sz="1400" b="1" i="0" u="none" strike="noStrike" kern="0" cap="none" spc="0" normalizeH="0" baseline="0" noProof="0">
              <a:ln>
                <a:noFill/>
              </a:ln>
              <a:solidFill>
                <a:srgbClr val="FFFFFF"/>
              </a:solidFill>
              <a:effectLst/>
              <a:uLnTx/>
              <a:uFillTx/>
              <a:latin typeface="Figtree"/>
              <a:ea typeface="+mn-ea"/>
              <a:cs typeface="+mn-cs"/>
              <a:sym typeface="Arial"/>
            </a:endParaRPr>
          </a:p>
        </p:txBody>
      </p:sp>
      <p:cxnSp>
        <p:nvCxnSpPr>
          <p:cNvPr id="24" name="Connector 23">
            <a:extLst>
              <a:ext uri="{FF2B5EF4-FFF2-40B4-BE49-F238E27FC236}">
                <a16:creationId xmlns:a16="http://schemas.microsoft.com/office/drawing/2014/main" id="{CC82AFF7-67F2-22BD-2922-3FFB428EFB93}"/>
              </a:ext>
            </a:extLst>
          </p:cNvPr>
          <p:cNvCxnSpPr>
            <a:cxnSpLocks/>
            <a:stCxn id="39" idx="2"/>
          </p:cNvCxnSpPr>
          <p:nvPr/>
        </p:nvCxnSpPr>
        <p:spPr>
          <a:xfrm>
            <a:off x="5337814" y="4769358"/>
            <a:ext cx="0" cy="528124"/>
          </a:xfrm>
          <a:prstGeom prst="line">
            <a:avLst/>
          </a:prstGeom>
          <a:ln w="16510">
            <a:solidFill>
              <a:srgbClr val="021D5E"/>
            </a:solidFill>
          </a:ln>
        </p:spPr>
        <p:style>
          <a:lnRef idx="2">
            <a:schemeClr val="accent1"/>
          </a:lnRef>
          <a:fillRef idx="0">
            <a:schemeClr val="accent1"/>
          </a:fillRef>
          <a:effectRef idx="1">
            <a:schemeClr val="accent1"/>
          </a:effectRef>
          <a:fontRef idx="minor">
            <a:schemeClr val="tx1"/>
          </a:fontRef>
        </p:style>
      </p:cxnSp>
      <p:cxnSp>
        <p:nvCxnSpPr>
          <p:cNvPr id="25" name="Connector 24">
            <a:extLst>
              <a:ext uri="{FF2B5EF4-FFF2-40B4-BE49-F238E27FC236}">
                <a16:creationId xmlns:a16="http://schemas.microsoft.com/office/drawing/2014/main" id="{4AEC2117-1DF7-CB8A-E52B-52780D7E4218}"/>
              </a:ext>
            </a:extLst>
          </p:cNvPr>
          <p:cNvCxnSpPr/>
          <p:nvPr/>
        </p:nvCxnSpPr>
        <p:spPr>
          <a:xfrm flipH="1">
            <a:off x="1479045" y="5297482"/>
            <a:ext cx="3858769" cy="0"/>
          </a:xfrm>
          <a:prstGeom prst="line">
            <a:avLst/>
          </a:prstGeom>
          <a:ln w="16510">
            <a:solidFill>
              <a:srgbClr val="021D5E"/>
            </a:solidFill>
          </a:ln>
        </p:spPr>
        <p:style>
          <a:lnRef idx="2">
            <a:schemeClr val="accent1"/>
          </a:lnRef>
          <a:fillRef idx="0">
            <a:schemeClr val="accent1"/>
          </a:fillRef>
          <a:effectRef idx="1">
            <a:schemeClr val="accent1"/>
          </a:effectRef>
          <a:fontRef idx="minor">
            <a:schemeClr val="tx1"/>
          </a:fontRef>
        </p:style>
      </p:cxnSp>
      <p:cxnSp>
        <p:nvCxnSpPr>
          <p:cNvPr id="26" name="Connector 25">
            <a:extLst>
              <a:ext uri="{FF2B5EF4-FFF2-40B4-BE49-F238E27FC236}">
                <a16:creationId xmlns:a16="http://schemas.microsoft.com/office/drawing/2014/main" id="{70AB5AE1-F359-8929-C17F-571D092B4EE6}"/>
              </a:ext>
            </a:extLst>
          </p:cNvPr>
          <p:cNvCxnSpPr/>
          <p:nvPr/>
        </p:nvCxnSpPr>
        <p:spPr>
          <a:xfrm>
            <a:off x="1479045" y="5297482"/>
            <a:ext cx="0" cy="201168"/>
          </a:xfrm>
          <a:prstGeom prst="line">
            <a:avLst/>
          </a:prstGeom>
          <a:ln w="16510">
            <a:solidFill>
              <a:srgbClr val="021D5E"/>
            </a:solidFill>
          </a:ln>
        </p:spPr>
        <p:style>
          <a:lnRef idx="2">
            <a:schemeClr val="accent1"/>
          </a:lnRef>
          <a:fillRef idx="0">
            <a:schemeClr val="accent1"/>
          </a:fillRef>
          <a:effectRef idx="1">
            <a:schemeClr val="accent1"/>
          </a:effectRef>
          <a:fontRef idx="minor">
            <a:schemeClr val="tx1"/>
          </a:fontRef>
        </p:style>
      </p:cxnSp>
      <p:cxnSp>
        <p:nvCxnSpPr>
          <p:cNvPr id="27" name="Connector 26">
            <a:extLst>
              <a:ext uri="{FF2B5EF4-FFF2-40B4-BE49-F238E27FC236}">
                <a16:creationId xmlns:a16="http://schemas.microsoft.com/office/drawing/2014/main" id="{EF4884D0-532F-2F3C-97E0-B32469E3BA10}"/>
              </a:ext>
            </a:extLst>
          </p:cNvPr>
          <p:cNvCxnSpPr/>
          <p:nvPr/>
        </p:nvCxnSpPr>
        <p:spPr>
          <a:xfrm>
            <a:off x="3783334" y="5297482"/>
            <a:ext cx="0" cy="201168"/>
          </a:xfrm>
          <a:prstGeom prst="line">
            <a:avLst/>
          </a:prstGeom>
          <a:ln w="16510">
            <a:solidFill>
              <a:srgbClr val="021D5E"/>
            </a:solidFill>
          </a:ln>
        </p:spPr>
        <p:style>
          <a:lnRef idx="2">
            <a:schemeClr val="accent1"/>
          </a:lnRef>
          <a:fillRef idx="0">
            <a:schemeClr val="accent1"/>
          </a:fillRef>
          <a:effectRef idx="1">
            <a:schemeClr val="accent1"/>
          </a:effectRef>
          <a:fontRef idx="minor">
            <a:schemeClr val="tx1"/>
          </a:fontRef>
        </p:style>
      </p:cxnSp>
      <p:cxnSp>
        <p:nvCxnSpPr>
          <p:cNvPr id="28" name="Connector 27">
            <a:extLst>
              <a:ext uri="{FF2B5EF4-FFF2-40B4-BE49-F238E27FC236}">
                <a16:creationId xmlns:a16="http://schemas.microsoft.com/office/drawing/2014/main" id="{F7E3AABF-8E64-D691-26ED-29710A1AB6EE}"/>
              </a:ext>
            </a:extLst>
          </p:cNvPr>
          <p:cNvCxnSpPr/>
          <p:nvPr/>
        </p:nvCxnSpPr>
        <p:spPr>
          <a:xfrm>
            <a:off x="5977894" y="5297482"/>
            <a:ext cx="0" cy="201168"/>
          </a:xfrm>
          <a:prstGeom prst="line">
            <a:avLst/>
          </a:prstGeom>
          <a:ln w="16510">
            <a:solidFill>
              <a:srgbClr val="021D5E"/>
            </a:solidFill>
          </a:ln>
        </p:spPr>
        <p:style>
          <a:lnRef idx="2">
            <a:schemeClr val="accent1"/>
          </a:lnRef>
          <a:fillRef idx="0">
            <a:schemeClr val="accent1"/>
          </a:fillRef>
          <a:effectRef idx="1">
            <a:schemeClr val="accent1"/>
          </a:effectRef>
          <a:fontRef idx="minor">
            <a:schemeClr val="tx1"/>
          </a:fontRef>
        </p:style>
      </p:cxnSp>
      <p:cxnSp>
        <p:nvCxnSpPr>
          <p:cNvPr id="29" name="Connector 28">
            <a:extLst>
              <a:ext uri="{FF2B5EF4-FFF2-40B4-BE49-F238E27FC236}">
                <a16:creationId xmlns:a16="http://schemas.microsoft.com/office/drawing/2014/main" id="{BC4DE63F-7B06-493B-F08F-D6D390BA95A0}"/>
              </a:ext>
            </a:extLst>
          </p:cNvPr>
          <p:cNvCxnSpPr>
            <a:cxnSpLocks/>
            <a:endCxn id="20" idx="0"/>
          </p:cNvCxnSpPr>
          <p:nvPr/>
        </p:nvCxnSpPr>
        <p:spPr>
          <a:xfrm>
            <a:off x="8131306" y="5288575"/>
            <a:ext cx="0" cy="210075"/>
          </a:xfrm>
          <a:prstGeom prst="line">
            <a:avLst/>
          </a:prstGeom>
          <a:ln w="16510">
            <a:solidFill>
              <a:srgbClr val="021D5E"/>
            </a:solidFill>
          </a:ln>
        </p:spPr>
        <p:style>
          <a:lnRef idx="2">
            <a:schemeClr val="accent1"/>
          </a:lnRef>
          <a:fillRef idx="0">
            <a:schemeClr val="accent1"/>
          </a:fillRef>
          <a:effectRef idx="1">
            <a:schemeClr val="accent1"/>
          </a:effectRef>
          <a:fontRef idx="minor">
            <a:schemeClr val="tx1"/>
          </a:fontRef>
        </p:style>
      </p:cxnSp>
      <p:cxnSp>
        <p:nvCxnSpPr>
          <p:cNvPr id="35" name="Connector 24">
            <a:extLst>
              <a:ext uri="{FF2B5EF4-FFF2-40B4-BE49-F238E27FC236}">
                <a16:creationId xmlns:a16="http://schemas.microsoft.com/office/drawing/2014/main" id="{32AD904E-EB93-E5C6-15B1-D3C4D623736A}"/>
              </a:ext>
            </a:extLst>
          </p:cNvPr>
          <p:cNvCxnSpPr>
            <a:cxnSpLocks/>
          </p:cNvCxnSpPr>
          <p:nvPr/>
        </p:nvCxnSpPr>
        <p:spPr>
          <a:xfrm flipH="1">
            <a:off x="5337814" y="5297482"/>
            <a:ext cx="2788920" cy="0"/>
          </a:xfrm>
          <a:prstGeom prst="line">
            <a:avLst/>
          </a:prstGeom>
          <a:ln w="16510">
            <a:solidFill>
              <a:srgbClr val="021D5E"/>
            </a:solidFill>
          </a:ln>
        </p:spPr>
        <p:style>
          <a:lnRef idx="2">
            <a:schemeClr val="accent1"/>
          </a:lnRef>
          <a:fillRef idx="0">
            <a:schemeClr val="accent1"/>
          </a:fillRef>
          <a:effectRef idx="1">
            <a:schemeClr val="accent1"/>
          </a:effectRef>
          <a:fontRef idx="minor">
            <a:schemeClr val="tx1"/>
          </a:fontRef>
        </p:style>
      </p:cxnSp>
      <p:sp>
        <p:nvSpPr>
          <p:cNvPr id="34" name="Rectangle 33">
            <a:extLst>
              <a:ext uri="{FF2B5EF4-FFF2-40B4-BE49-F238E27FC236}">
                <a16:creationId xmlns:a16="http://schemas.microsoft.com/office/drawing/2014/main" id="{FC6CEF5B-B7AA-0C36-4D8F-29867575674B}"/>
              </a:ext>
            </a:extLst>
          </p:cNvPr>
          <p:cNvSpPr/>
          <p:nvPr/>
        </p:nvSpPr>
        <p:spPr>
          <a:xfrm>
            <a:off x="4912542" y="1946988"/>
            <a:ext cx="164592" cy="164592"/>
          </a:xfrm>
          <a:prstGeom prst="rect">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37" name="TextBox 36">
            <a:extLst>
              <a:ext uri="{FF2B5EF4-FFF2-40B4-BE49-F238E27FC236}">
                <a16:creationId xmlns:a16="http://schemas.microsoft.com/office/drawing/2014/main" id="{7259E21C-82E7-37D6-93FF-1A4C9DFB8798}"/>
              </a:ext>
            </a:extLst>
          </p:cNvPr>
          <p:cNvSpPr txBox="1"/>
          <p:nvPr/>
        </p:nvSpPr>
        <p:spPr>
          <a:xfrm>
            <a:off x="5168573" y="1903503"/>
            <a:ext cx="2571165" cy="233910"/>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1EF395">
                    <a:lumMod val="75000"/>
                  </a:srgbClr>
                </a:solidFill>
                <a:effectLst/>
                <a:uLnTx/>
                <a:uFillTx/>
                <a:latin typeface="Figtree"/>
                <a:cs typeface="Arial"/>
                <a:sym typeface="Arial"/>
              </a:rPr>
              <a:t>Advisory to Code Manager</a:t>
            </a:r>
            <a:endParaRPr kumimoji="0" sz="1400" b="1" i="0" u="none" strike="noStrike" kern="0" cap="none" spc="0" normalizeH="0" baseline="0" noProof="0">
              <a:ln>
                <a:noFill/>
              </a:ln>
              <a:solidFill>
                <a:srgbClr val="1EF395">
                  <a:lumMod val="75000"/>
                </a:srgbClr>
              </a:solidFill>
              <a:effectLst/>
              <a:uLnTx/>
              <a:uFillTx/>
              <a:latin typeface="Figtree"/>
              <a:cs typeface="Arial"/>
              <a:sym typeface="Arial"/>
            </a:endParaRPr>
          </a:p>
        </p:txBody>
      </p:sp>
      <p:sp>
        <p:nvSpPr>
          <p:cNvPr id="39" name="Rounded Rectangle 18">
            <a:extLst>
              <a:ext uri="{FF2B5EF4-FFF2-40B4-BE49-F238E27FC236}">
                <a16:creationId xmlns:a16="http://schemas.microsoft.com/office/drawing/2014/main" id="{0F2AA5BE-80E0-DF22-4DCC-245810748F33}"/>
              </a:ext>
            </a:extLst>
          </p:cNvPr>
          <p:cNvSpPr/>
          <p:nvPr/>
        </p:nvSpPr>
        <p:spPr>
          <a:xfrm>
            <a:off x="4446274" y="4056126"/>
            <a:ext cx="1783080" cy="713232"/>
          </a:xfrm>
          <a:prstGeom prst="roundRect">
            <a:avLst/>
          </a:prstGeom>
          <a:solidFill>
            <a:srgbClr val="021D5E"/>
          </a:solidFill>
          <a:ln>
            <a:solidFill>
              <a:srgbClr val="FFFFFF"/>
            </a:solidFill>
          </a:ln>
        </p:spPr>
        <p:style>
          <a:lnRef idx="1">
            <a:schemeClr val="accent1"/>
          </a:lnRef>
          <a:fillRef idx="3">
            <a:schemeClr val="accent1"/>
          </a:fillRef>
          <a:effectRef idx="2">
            <a:schemeClr val="accent1"/>
          </a:effectRef>
          <a:fontRef idx="minor">
            <a:schemeClr val="lt1"/>
          </a:fontRef>
        </p:style>
        <p:txBody>
          <a:bodyPr wrap="square" lIns="64008" tIns="18288" rIns="64008" bIns="18288"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8F8F8"/>
                </a:solidFill>
                <a:effectLst/>
                <a:uLnTx/>
                <a:uFillTx/>
                <a:latin typeface="Aptos" panose="02110004020202020204"/>
                <a:ea typeface="+mn-ea"/>
                <a:cs typeface="+mn-cs"/>
                <a:sym typeface="Arial"/>
              </a:rPr>
              <a:t>Authority delegated via Licensed CM</a:t>
            </a:r>
            <a:endParaRPr kumimoji="0" lang="en-GB" sz="1400" b="1"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41" name="Rounded Rectangle 18">
            <a:extLst>
              <a:ext uri="{FF2B5EF4-FFF2-40B4-BE49-F238E27FC236}">
                <a16:creationId xmlns:a16="http://schemas.microsoft.com/office/drawing/2014/main" id="{7EEF9124-279E-C54F-D08F-F1FAE3E4BF7A}"/>
              </a:ext>
            </a:extLst>
          </p:cNvPr>
          <p:cNvSpPr/>
          <p:nvPr/>
        </p:nvSpPr>
        <p:spPr>
          <a:xfrm>
            <a:off x="8349864" y="2977925"/>
            <a:ext cx="1783080" cy="713232"/>
          </a:xfrm>
          <a:prstGeom prst="roundRect">
            <a:avLst/>
          </a:prstGeom>
          <a:solidFill>
            <a:schemeClr val="accent4">
              <a:lumMod val="75000"/>
            </a:schemeClr>
          </a:solidFill>
          <a:ln>
            <a:solidFill>
              <a:srgbClr val="FFFFFF"/>
            </a:solidFill>
          </a:ln>
        </p:spPr>
        <p:style>
          <a:lnRef idx="1">
            <a:schemeClr val="accent1"/>
          </a:lnRef>
          <a:fillRef idx="3">
            <a:schemeClr val="accent1"/>
          </a:fillRef>
          <a:effectRef idx="2">
            <a:schemeClr val="accent1"/>
          </a:effectRef>
          <a:fontRef idx="minor">
            <a:schemeClr val="lt1"/>
          </a:fontRef>
        </p:style>
        <p:txBody>
          <a:bodyPr wrap="square" lIns="64008" tIns="18288" rIns="64008" bIns="18288"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8F8F8"/>
                </a:solidFill>
                <a:effectLst/>
                <a:uLnTx/>
                <a:uFillTx/>
                <a:latin typeface="Aptos" panose="02110004020202020204"/>
                <a:ea typeface="+mn-ea"/>
                <a:cs typeface="+mn-cs"/>
                <a:sym typeface="Arial"/>
              </a:rPr>
              <a:t>Stakeholder Advisory Forum</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8F8F8"/>
                </a:solidFill>
                <a:effectLst/>
                <a:uLnTx/>
                <a:uFillTx/>
                <a:latin typeface="Aptos" panose="02110004020202020204"/>
                <a:ea typeface="+mn-ea"/>
                <a:cs typeface="+mn-cs"/>
                <a:sym typeface="Arial"/>
              </a:rPr>
              <a:t>M</a:t>
            </a:r>
            <a:endParaRPr kumimoji="0" lang="en-GB" sz="1400" b="1"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43" name="Rounded Rectangle 10">
            <a:extLst>
              <a:ext uri="{FF2B5EF4-FFF2-40B4-BE49-F238E27FC236}">
                <a16:creationId xmlns:a16="http://schemas.microsoft.com/office/drawing/2014/main" id="{3BA04BCF-4696-828C-048F-5BD4EC01F54B}"/>
              </a:ext>
            </a:extLst>
          </p:cNvPr>
          <p:cNvSpPr/>
          <p:nvPr/>
        </p:nvSpPr>
        <p:spPr>
          <a:xfrm>
            <a:off x="10407264" y="3981618"/>
            <a:ext cx="1691640" cy="713232"/>
          </a:xfrm>
          <a:prstGeom prst="roundRect">
            <a:avLst/>
          </a:prstGeom>
          <a:solidFill>
            <a:srgbClr val="4D38F5"/>
          </a:solidFill>
          <a:ln>
            <a:solidFill>
              <a:srgbClr val="FFFFFF"/>
            </a:solidFill>
          </a:ln>
        </p:spPr>
        <p:style>
          <a:lnRef idx="1">
            <a:schemeClr val="accent1"/>
          </a:lnRef>
          <a:fillRef idx="3">
            <a:schemeClr val="accent1"/>
          </a:fillRef>
          <a:effectRef idx="2">
            <a:schemeClr val="accent1"/>
          </a:effectRef>
          <a:fontRef idx="minor">
            <a:schemeClr val="lt1"/>
          </a:fontRef>
        </p:style>
        <p:txBody>
          <a:bodyPr wrap="square" lIns="64008" tIns="18288" rIns="64008" bIns="18288"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500" b="1" i="0" u="none" strike="noStrike" kern="0" cap="none" spc="0" normalizeH="0" baseline="0" noProof="0">
                <a:ln>
                  <a:noFill/>
                </a:ln>
                <a:solidFill>
                  <a:srgbClr val="FFFFFF"/>
                </a:solidFill>
                <a:effectLst/>
                <a:uLnTx/>
                <a:uFillTx/>
                <a:latin typeface="Figtree"/>
                <a:ea typeface="+mn-ea"/>
                <a:cs typeface="+mn-cs"/>
                <a:sym typeface="Arial"/>
              </a:rPr>
              <a:t>Cross Code Steering Group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500" b="1" i="0" u="none" strike="noStrike" kern="0" cap="none" spc="0" normalizeH="0" baseline="0" noProof="0">
                <a:ln>
                  <a:noFill/>
                </a:ln>
                <a:solidFill>
                  <a:srgbClr val="FFFFFF"/>
                </a:solidFill>
                <a:effectLst/>
                <a:uLnTx/>
                <a:uFillTx/>
                <a:latin typeface="Figtree"/>
                <a:ea typeface="+mn-ea"/>
                <a:cs typeface="+mn-cs"/>
                <a:sym typeface="Arial"/>
              </a:rPr>
              <a:t>M</a:t>
            </a:r>
            <a:endParaRPr kumimoji="0" sz="1500" b="1" i="0" u="none" strike="noStrike" kern="0" cap="none" spc="0" normalizeH="0" baseline="0" noProof="0">
              <a:ln>
                <a:noFill/>
              </a:ln>
              <a:solidFill>
                <a:srgbClr val="FFFFFF"/>
              </a:solidFill>
              <a:effectLst/>
              <a:uLnTx/>
              <a:uFillTx/>
              <a:latin typeface="Figtree"/>
              <a:ea typeface="+mn-ea"/>
              <a:cs typeface="+mn-cs"/>
              <a:sym typeface="Arial"/>
            </a:endParaRPr>
          </a:p>
        </p:txBody>
      </p:sp>
      <p:cxnSp>
        <p:nvCxnSpPr>
          <p:cNvPr id="51" name="Connector: Elbow 50">
            <a:extLst>
              <a:ext uri="{FF2B5EF4-FFF2-40B4-BE49-F238E27FC236}">
                <a16:creationId xmlns:a16="http://schemas.microsoft.com/office/drawing/2014/main" id="{D2EAD43B-BF30-7DE1-6830-49B77ED92CB7}"/>
              </a:ext>
            </a:extLst>
          </p:cNvPr>
          <p:cNvCxnSpPr>
            <a:stCxn id="23" idx="2"/>
            <a:endCxn id="21" idx="2"/>
          </p:cNvCxnSpPr>
          <p:nvPr/>
        </p:nvCxnSpPr>
        <p:spPr>
          <a:xfrm rot="5400000">
            <a:off x="5735377" y="1802301"/>
            <a:ext cx="15419" cy="8779716"/>
          </a:xfrm>
          <a:prstGeom prst="bentConnector3">
            <a:avLst>
              <a:gd name="adj1" fmla="val 1582586"/>
            </a:avLst>
          </a:prstGeom>
          <a:ln>
            <a:solidFill>
              <a:schemeClr val="accent2"/>
            </a:solidFill>
            <a:prstDash val="sysDot"/>
          </a:ln>
        </p:spPr>
        <p:style>
          <a:lnRef idx="2">
            <a:schemeClr val="accent1"/>
          </a:lnRef>
          <a:fillRef idx="0">
            <a:schemeClr val="accent1"/>
          </a:fillRef>
          <a:effectRef idx="1">
            <a:schemeClr val="accent1"/>
          </a:effectRef>
          <a:fontRef idx="minor">
            <a:schemeClr val="tx1"/>
          </a:fontRef>
        </p:style>
      </p:cxnSp>
      <p:cxnSp>
        <p:nvCxnSpPr>
          <p:cNvPr id="53" name="Connector: Elbow 52">
            <a:extLst>
              <a:ext uri="{FF2B5EF4-FFF2-40B4-BE49-F238E27FC236}">
                <a16:creationId xmlns:a16="http://schemas.microsoft.com/office/drawing/2014/main" id="{D87C54F4-F900-75E8-60BB-81C6C6A53CE9}"/>
              </a:ext>
            </a:extLst>
          </p:cNvPr>
          <p:cNvCxnSpPr>
            <a:stCxn id="23" idx="2"/>
            <a:endCxn id="22" idx="2"/>
          </p:cNvCxnSpPr>
          <p:nvPr/>
        </p:nvCxnSpPr>
        <p:spPr>
          <a:xfrm rot="5400000">
            <a:off x="6972103" y="3039027"/>
            <a:ext cx="15419" cy="6306264"/>
          </a:xfrm>
          <a:prstGeom prst="bentConnector3">
            <a:avLst>
              <a:gd name="adj1" fmla="val 1582586"/>
            </a:avLst>
          </a:prstGeom>
          <a:ln>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55" name="TextBox 54">
            <a:extLst>
              <a:ext uri="{FF2B5EF4-FFF2-40B4-BE49-F238E27FC236}">
                <a16:creationId xmlns:a16="http://schemas.microsoft.com/office/drawing/2014/main" id="{70B8337A-EE72-BCDA-6EAB-58892A901698}"/>
              </a:ext>
            </a:extLst>
          </p:cNvPr>
          <p:cNvSpPr txBox="1"/>
          <p:nvPr/>
        </p:nvSpPr>
        <p:spPr>
          <a:xfrm>
            <a:off x="2950464" y="6445221"/>
            <a:ext cx="8631936" cy="449354"/>
          </a:xfrm>
          <a:prstGeom prst="rect">
            <a:avLst/>
          </a:prstGeom>
          <a:noFill/>
        </p:spPr>
        <p:txBody>
          <a:bodyPr wrap="square" lIns="18288" tIns="9144" rIns="18288" bIns="9144"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1" u="none" strike="noStrike" kern="0" cap="none" spc="0" normalizeH="0" baseline="0" noProof="0">
                <a:ln>
                  <a:noFill/>
                </a:ln>
                <a:solidFill>
                  <a:srgbClr val="000000"/>
                </a:solidFill>
                <a:effectLst/>
                <a:uLnTx/>
                <a:uFillTx/>
                <a:latin typeface="Arial"/>
                <a:cs typeface="Arial"/>
                <a:sym typeface="Arial"/>
              </a:rPr>
              <a:t>Standing groups can be assigned to act as a workgroup for a modification if appropriate</a:t>
            </a:r>
            <a:endParaRPr kumimoji="0" lang="en-GB" sz="1200" b="0" i="1"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1600" b="0" i="0" u="none" strike="noStrike" kern="0" cap="none" spc="0" normalizeH="0" baseline="0" noProof="0">
                <a:ln>
                  <a:noFill/>
                </a:ln>
                <a:solidFill>
                  <a:srgbClr val="021D5E"/>
                </a:solidFill>
                <a:effectLst/>
                <a:uLnTx/>
                <a:uFillTx/>
                <a:latin typeface="Figtree"/>
                <a:cs typeface="Arial"/>
                <a:sym typeface="Arial"/>
              </a:rPr>
              <a:t>.</a:t>
            </a:r>
          </a:p>
        </p:txBody>
      </p:sp>
      <p:cxnSp>
        <p:nvCxnSpPr>
          <p:cNvPr id="56" name="Connector: Elbow 55">
            <a:extLst>
              <a:ext uri="{FF2B5EF4-FFF2-40B4-BE49-F238E27FC236}">
                <a16:creationId xmlns:a16="http://schemas.microsoft.com/office/drawing/2014/main" id="{4A79C3E1-5C14-FCFB-469B-2CECF751CFE4}"/>
              </a:ext>
            </a:extLst>
          </p:cNvPr>
          <p:cNvCxnSpPr>
            <a:cxnSpLocks/>
            <a:stCxn id="23" idx="2"/>
            <a:endCxn id="20" idx="2"/>
          </p:cNvCxnSpPr>
          <p:nvPr/>
        </p:nvCxnSpPr>
        <p:spPr>
          <a:xfrm rot="5400000">
            <a:off x="9118409" y="5197347"/>
            <a:ext cx="27432" cy="2001638"/>
          </a:xfrm>
          <a:prstGeom prst="bentConnector3">
            <a:avLst>
              <a:gd name="adj1" fmla="val 933333"/>
            </a:avLst>
          </a:prstGeom>
          <a:ln>
            <a:solidFill>
              <a:schemeClr val="accent2"/>
            </a:solidFill>
            <a:prstDash val="sysDot"/>
          </a:ln>
        </p:spPr>
        <p:style>
          <a:lnRef idx="2">
            <a:schemeClr val="accent1"/>
          </a:lnRef>
          <a:fillRef idx="0">
            <a:schemeClr val="accent1"/>
          </a:fillRef>
          <a:effectRef idx="1">
            <a:schemeClr val="accent1"/>
          </a:effectRef>
          <a:fontRef idx="minor">
            <a:schemeClr val="tx1"/>
          </a:fontRef>
        </p:style>
      </p:cxnSp>
      <p:cxnSp>
        <p:nvCxnSpPr>
          <p:cNvPr id="61" name="Connector: Elbow 60">
            <a:extLst>
              <a:ext uri="{FF2B5EF4-FFF2-40B4-BE49-F238E27FC236}">
                <a16:creationId xmlns:a16="http://schemas.microsoft.com/office/drawing/2014/main" id="{925A30B3-355E-CD4F-33FC-280ED0D747D0}"/>
              </a:ext>
            </a:extLst>
          </p:cNvPr>
          <p:cNvCxnSpPr>
            <a:stCxn id="41" idx="2"/>
            <a:endCxn id="20" idx="0"/>
          </p:cNvCxnSpPr>
          <p:nvPr/>
        </p:nvCxnSpPr>
        <p:spPr>
          <a:xfrm rot="5400000">
            <a:off x="7782609" y="4039854"/>
            <a:ext cx="1807493" cy="1110098"/>
          </a:xfrm>
          <a:prstGeom prst="bentConnector3">
            <a:avLst/>
          </a:prstGeom>
          <a:ln>
            <a:solidFill>
              <a:schemeClr val="accent4">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64" name="Connector: Elbow 63">
            <a:extLst>
              <a:ext uri="{FF2B5EF4-FFF2-40B4-BE49-F238E27FC236}">
                <a16:creationId xmlns:a16="http://schemas.microsoft.com/office/drawing/2014/main" id="{37ED2215-891A-1E46-6F2C-5ADA35F4C990}"/>
              </a:ext>
            </a:extLst>
          </p:cNvPr>
          <p:cNvCxnSpPr>
            <a:cxnSpLocks/>
            <a:stCxn id="41" idx="2"/>
            <a:endCxn id="23" idx="0"/>
          </p:cNvCxnSpPr>
          <p:nvPr/>
        </p:nvCxnSpPr>
        <p:spPr>
          <a:xfrm rot="16200000" flipH="1">
            <a:off x="8783428" y="4149133"/>
            <a:ext cx="1807493" cy="891540"/>
          </a:xfrm>
          <a:prstGeom prst="bentConnector3">
            <a:avLst>
              <a:gd name="adj1" fmla="val 50000"/>
            </a:avLst>
          </a:prstGeom>
          <a:ln>
            <a:solidFill>
              <a:schemeClr val="accent4">
                <a:lumMod val="75000"/>
              </a:schemeClr>
            </a:solidFill>
            <a:prstDash val="sysDot"/>
          </a:ln>
        </p:spPr>
        <p:style>
          <a:lnRef idx="2">
            <a:schemeClr val="accent1"/>
          </a:lnRef>
          <a:fillRef idx="0">
            <a:schemeClr val="accent1"/>
          </a:fillRef>
          <a:effectRef idx="1">
            <a:schemeClr val="accent1"/>
          </a:effectRef>
          <a:fontRef idx="minor">
            <a:schemeClr val="tx1"/>
          </a:fontRef>
        </p:style>
      </p:cxnSp>
      <p:cxnSp>
        <p:nvCxnSpPr>
          <p:cNvPr id="68" name="Connector 24">
            <a:extLst>
              <a:ext uri="{FF2B5EF4-FFF2-40B4-BE49-F238E27FC236}">
                <a16:creationId xmlns:a16="http://schemas.microsoft.com/office/drawing/2014/main" id="{3731BD5D-C471-F135-85FC-8DBDB73F39A6}"/>
              </a:ext>
            </a:extLst>
          </p:cNvPr>
          <p:cNvCxnSpPr>
            <a:cxnSpLocks/>
          </p:cNvCxnSpPr>
          <p:nvPr/>
        </p:nvCxnSpPr>
        <p:spPr>
          <a:xfrm flipH="1">
            <a:off x="8023860" y="5297482"/>
            <a:ext cx="2109084" cy="0"/>
          </a:xfrm>
          <a:prstGeom prst="line">
            <a:avLst/>
          </a:prstGeom>
          <a:ln w="16510">
            <a:solidFill>
              <a:srgbClr val="021D5E"/>
            </a:solidFill>
          </a:ln>
        </p:spPr>
        <p:style>
          <a:lnRef idx="2">
            <a:schemeClr val="accent1"/>
          </a:lnRef>
          <a:fillRef idx="0">
            <a:schemeClr val="accent1"/>
          </a:fillRef>
          <a:effectRef idx="1">
            <a:schemeClr val="accent1"/>
          </a:effectRef>
          <a:fontRef idx="minor">
            <a:schemeClr val="tx1"/>
          </a:fontRef>
        </p:style>
      </p:cxnSp>
      <p:cxnSp>
        <p:nvCxnSpPr>
          <p:cNvPr id="70" name="Connector 27">
            <a:extLst>
              <a:ext uri="{FF2B5EF4-FFF2-40B4-BE49-F238E27FC236}">
                <a16:creationId xmlns:a16="http://schemas.microsoft.com/office/drawing/2014/main" id="{2A379186-EC12-117C-D2FB-6B4DA4E2D6F0}"/>
              </a:ext>
            </a:extLst>
          </p:cNvPr>
          <p:cNvCxnSpPr>
            <a:cxnSpLocks/>
            <a:endCxn id="23" idx="0"/>
          </p:cNvCxnSpPr>
          <p:nvPr/>
        </p:nvCxnSpPr>
        <p:spPr>
          <a:xfrm>
            <a:off x="10132944" y="5297482"/>
            <a:ext cx="0" cy="201168"/>
          </a:xfrm>
          <a:prstGeom prst="line">
            <a:avLst/>
          </a:prstGeom>
          <a:ln w="16510">
            <a:solidFill>
              <a:srgbClr val="021D5E"/>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2592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429768" y="795528"/>
            <a:ext cx="11274552" cy="38404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021D5E"/>
                </a:solidFill>
                <a:effectLst/>
                <a:uLnTx/>
                <a:uFillTx/>
                <a:latin typeface="Figtree"/>
                <a:cs typeface="Arial"/>
                <a:sym typeface="Arial"/>
              </a:rPr>
              <a:t>Clear cut-off points for legacy papers before the new governance arrangements take effect</a:t>
            </a:r>
          </a:p>
        </p:txBody>
      </p:sp>
      <p:sp>
        <p:nvSpPr>
          <p:cNvPr id="6" name="Shape 4"/>
          <p:cNvSpPr/>
          <p:nvPr/>
        </p:nvSpPr>
        <p:spPr>
          <a:xfrm>
            <a:off x="493776" y="1300696"/>
            <a:ext cx="3812418" cy="1715757"/>
          </a:xfrm>
          <a:prstGeom prst="roundRect">
            <a:avLst>
              <a:gd name="adj" fmla="val 6569"/>
            </a:avLst>
          </a:prstGeom>
          <a:solidFill>
            <a:schemeClr val="accent4">
              <a:lumMod val="20000"/>
              <a:lumOff val="80000"/>
            </a:schemeClr>
          </a:solidFill>
          <a:ln w="12700">
            <a:solidFill>
              <a:srgbClr val="1F7A3A">
                <a:alpha val="6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7" name="Text 5"/>
          <p:cNvSpPr/>
          <p:nvPr/>
        </p:nvSpPr>
        <p:spPr>
          <a:xfrm>
            <a:off x="667512" y="1359695"/>
            <a:ext cx="438912" cy="438912"/>
          </a:xfrm>
          <a:prstGeom prst="roundRect">
            <a:avLst>
              <a:gd name="adj" fmla="val 14583"/>
            </a:avLst>
          </a:prstGeom>
          <a:solidFill>
            <a:srgbClr val="1F7A3A"/>
          </a:solidFill>
          <a:ln>
            <a:solidFill>
              <a:srgbClr val="1F7A3A"/>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FFFFFF"/>
                </a:solidFill>
                <a:effectLst/>
                <a:uLnTx/>
                <a:uFillTx/>
                <a:latin typeface="Figtree" pitchFamily="2" charset="0"/>
                <a:ea typeface="Aptos Display" pitchFamily="34" charset="-122"/>
                <a:cs typeface="Aptos Display" pitchFamily="34" charset="-120"/>
                <a:sym typeface="Arial"/>
              </a:rPr>
              <a:t>+</a:t>
            </a:r>
            <a:endParaRPr kumimoji="0" lang="en-US" sz="2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8" name="Text 6"/>
          <p:cNvSpPr/>
          <p:nvPr/>
        </p:nvSpPr>
        <p:spPr>
          <a:xfrm>
            <a:off x="1216152" y="1368839"/>
            <a:ext cx="2697480" cy="22860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20" b="1" i="0" u="none" strike="noStrike" kern="0" cap="none" spc="0" normalizeH="0" baseline="0" noProof="0">
                <a:ln>
                  <a:noFill/>
                </a:ln>
                <a:solidFill>
                  <a:srgbClr val="1F7A3A"/>
                </a:solidFill>
                <a:effectLst/>
                <a:uLnTx/>
                <a:uFillTx/>
                <a:latin typeface="Figtree" pitchFamily="2" charset="0"/>
                <a:ea typeface="Aptos Display" pitchFamily="34" charset="-122"/>
                <a:cs typeface="Aptos Display" pitchFamily="34" charset="-120"/>
                <a:sym typeface="Arial"/>
              </a:rPr>
              <a:t>New Change Proposals</a:t>
            </a:r>
            <a:endParaRPr kumimoji="0" lang="en-US" sz="142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9" name="Text 7"/>
          <p:cNvSpPr/>
          <p:nvPr/>
        </p:nvSpPr>
        <p:spPr>
          <a:xfrm>
            <a:off x="1196170" y="1713505"/>
            <a:ext cx="3087479" cy="438912"/>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111827"/>
                </a:solidFill>
                <a:effectLst/>
                <a:uLnTx/>
                <a:uFillTx/>
                <a:latin typeface="Figtree" pitchFamily="2" charset="0"/>
                <a:cs typeface="Arial"/>
                <a:sym typeface="Arial"/>
              </a:rPr>
              <a:t>Initial Assessment Report must reach the Change Panel before the transition cut-off.</a:t>
            </a:r>
            <a:endParaRPr kumimoji="0" lang="en-US"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10" name="Text 8"/>
          <p:cNvSpPr/>
          <p:nvPr/>
        </p:nvSpPr>
        <p:spPr>
          <a:xfrm>
            <a:off x="1216152" y="2519119"/>
            <a:ext cx="3129983" cy="269014"/>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141A3B"/>
                </a:solidFill>
                <a:effectLst/>
                <a:uLnTx/>
                <a:uFillTx/>
                <a:latin typeface="Figtree" pitchFamily="2" charset="0"/>
                <a:cs typeface="Arial"/>
                <a:sym typeface="Arial"/>
              </a:rPr>
              <a:t>After the cut-off: develop a Modification Plan under the new process.</a:t>
            </a:r>
            <a:endParaRPr kumimoji="0" lang="en-US"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11" name="Shape 9"/>
          <p:cNvSpPr/>
          <p:nvPr/>
        </p:nvSpPr>
        <p:spPr>
          <a:xfrm>
            <a:off x="4393377" y="1279093"/>
            <a:ext cx="3546348" cy="1737359"/>
          </a:xfrm>
          <a:prstGeom prst="roundRect">
            <a:avLst>
              <a:gd name="adj" fmla="val 6569"/>
            </a:avLst>
          </a:prstGeom>
          <a:solidFill>
            <a:srgbClr val="EAF3FE"/>
          </a:solidFill>
          <a:ln w="12700">
            <a:solidFill>
              <a:srgbClr val="1168C9">
                <a:alpha val="6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12" name="Text 10"/>
          <p:cNvSpPr/>
          <p:nvPr/>
        </p:nvSpPr>
        <p:spPr>
          <a:xfrm>
            <a:off x="4557969" y="1359695"/>
            <a:ext cx="438912" cy="438912"/>
          </a:xfrm>
          <a:prstGeom prst="roundRect">
            <a:avLst>
              <a:gd name="adj" fmla="val 14583"/>
            </a:avLst>
          </a:prstGeom>
          <a:solidFill>
            <a:srgbClr val="1168C9"/>
          </a:solidFill>
          <a:ln>
            <a:solidFill>
              <a:srgbClr val="1168C9"/>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FFFFFF"/>
                </a:solidFill>
                <a:effectLst/>
                <a:uLnTx/>
                <a:uFillTx/>
                <a:latin typeface="Figtree" pitchFamily="2" charset="0"/>
                <a:ea typeface="Aptos Display" pitchFamily="34" charset="-122"/>
                <a:cs typeface="Aptos Display" pitchFamily="34" charset="-120"/>
                <a:sym typeface="Arial"/>
              </a:rPr>
              <a:t>↻</a:t>
            </a:r>
            <a:endParaRPr kumimoji="0" lang="en-US" sz="2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13" name="Text 11"/>
          <p:cNvSpPr/>
          <p:nvPr/>
        </p:nvSpPr>
        <p:spPr>
          <a:xfrm>
            <a:off x="5106609" y="1368839"/>
            <a:ext cx="2697480" cy="22860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20" b="1" i="0" u="none" strike="noStrike" kern="0" cap="none" spc="0" normalizeH="0" baseline="0" noProof="0">
                <a:ln>
                  <a:noFill/>
                </a:ln>
                <a:solidFill>
                  <a:srgbClr val="1168C9"/>
                </a:solidFill>
                <a:effectLst/>
                <a:uLnTx/>
                <a:uFillTx/>
                <a:latin typeface="Figtree" pitchFamily="2" charset="0"/>
                <a:ea typeface="Aptos Display" pitchFamily="34" charset="-122"/>
                <a:cs typeface="Aptos Display" pitchFamily="34" charset="-120"/>
                <a:sym typeface="Arial"/>
              </a:rPr>
              <a:t>Live REC Issues</a:t>
            </a:r>
            <a:endParaRPr kumimoji="0" lang="en-US" sz="142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14" name="Text 12"/>
          <p:cNvSpPr/>
          <p:nvPr/>
        </p:nvSpPr>
        <p:spPr>
          <a:xfrm>
            <a:off x="5106609" y="1661444"/>
            <a:ext cx="2898648" cy="418699"/>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111827"/>
                </a:solidFill>
                <a:effectLst/>
                <a:uLnTx/>
                <a:uFillTx/>
                <a:latin typeface="Figtree" pitchFamily="2" charset="0"/>
                <a:cs typeface="Arial"/>
                <a:sym typeface="Arial"/>
              </a:rPr>
              <a:t>Existing Issues must be converted before the transition cut-off.</a:t>
            </a:r>
            <a:endParaRPr kumimoji="0" lang="en-US"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15" name="Text 13"/>
          <p:cNvSpPr/>
          <p:nvPr/>
        </p:nvSpPr>
        <p:spPr>
          <a:xfrm>
            <a:off x="5134043" y="2507945"/>
            <a:ext cx="2852928" cy="215736"/>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141A3B"/>
                </a:solidFill>
                <a:effectLst/>
                <a:uLnTx/>
                <a:uFillTx/>
                <a:latin typeface="Figtree" pitchFamily="2" charset="0"/>
                <a:cs typeface="Arial"/>
                <a:sym typeface="Arial"/>
              </a:rPr>
              <a:t>After the cut-off: close the Issue and raise a new Modification Proposal.</a:t>
            </a:r>
            <a:endParaRPr kumimoji="0" lang="en-US"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16" name="Shape 14"/>
          <p:cNvSpPr/>
          <p:nvPr/>
        </p:nvSpPr>
        <p:spPr>
          <a:xfrm>
            <a:off x="8092440" y="1279094"/>
            <a:ext cx="3823716" cy="1737358"/>
          </a:xfrm>
          <a:prstGeom prst="roundRect">
            <a:avLst>
              <a:gd name="adj" fmla="val 6569"/>
            </a:avLst>
          </a:prstGeom>
          <a:solidFill>
            <a:srgbClr val="F6E8F6"/>
          </a:solidFill>
          <a:ln w="12700">
            <a:solidFill>
              <a:srgbClr val="9B4AB2">
                <a:alpha val="6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17" name="Text 15"/>
          <p:cNvSpPr/>
          <p:nvPr/>
        </p:nvSpPr>
        <p:spPr>
          <a:xfrm>
            <a:off x="8257032" y="1359695"/>
            <a:ext cx="438912" cy="438912"/>
          </a:xfrm>
          <a:prstGeom prst="roundRect">
            <a:avLst>
              <a:gd name="adj" fmla="val 14583"/>
            </a:avLst>
          </a:prstGeom>
          <a:solidFill>
            <a:srgbClr val="9B4AB2"/>
          </a:solidFill>
          <a:ln>
            <a:solidFill>
              <a:srgbClr val="9B4AB2"/>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FFFFFF"/>
                </a:solidFill>
                <a:effectLst/>
                <a:uLnTx/>
                <a:uFillTx/>
                <a:latin typeface="Figtree" pitchFamily="2" charset="0"/>
                <a:ea typeface="Aptos Display" pitchFamily="34" charset="-122"/>
                <a:cs typeface="Aptos Display" pitchFamily="34" charset="-120"/>
                <a:sym typeface="Arial"/>
              </a:rPr>
              <a:t>✓</a:t>
            </a:r>
            <a:endParaRPr kumimoji="0" lang="en-US" sz="2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18" name="Text 16"/>
          <p:cNvSpPr/>
          <p:nvPr/>
        </p:nvSpPr>
        <p:spPr>
          <a:xfrm>
            <a:off x="8805672" y="1368839"/>
            <a:ext cx="2697480" cy="22860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20" b="1" i="0" u="none" strike="noStrike" kern="0" cap="none" spc="0" normalizeH="0" baseline="0" noProof="0">
                <a:ln>
                  <a:noFill/>
                </a:ln>
                <a:solidFill>
                  <a:srgbClr val="9B4AB2"/>
                </a:solidFill>
                <a:effectLst/>
                <a:uLnTx/>
                <a:uFillTx/>
                <a:latin typeface="Figtree" pitchFamily="2" charset="0"/>
                <a:ea typeface="Aptos Display" pitchFamily="34" charset="-122"/>
                <a:cs typeface="Aptos Display" pitchFamily="34" charset="-120"/>
                <a:sym typeface="Arial"/>
              </a:rPr>
              <a:t>Live Change Proposals</a:t>
            </a:r>
            <a:endParaRPr kumimoji="0" lang="en-US" sz="142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19" name="Text 17"/>
          <p:cNvSpPr/>
          <p:nvPr/>
        </p:nvSpPr>
        <p:spPr>
          <a:xfrm>
            <a:off x="8805672" y="1712672"/>
            <a:ext cx="3110484" cy="504444"/>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111827"/>
                </a:solidFill>
                <a:effectLst/>
                <a:uLnTx/>
                <a:uFillTx/>
                <a:latin typeface="Figtree" pitchFamily="2" charset="0"/>
                <a:cs typeface="Arial"/>
                <a:sym typeface="Arial"/>
              </a:rPr>
              <a:t>Change Report (consultation) should be approved in time to complete the Final Report decision before transition.</a:t>
            </a:r>
            <a:endParaRPr kumimoji="0" lang="en-US"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20" name="Text 18"/>
          <p:cNvSpPr/>
          <p:nvPr/>
        </p:nvSpPr>
        <p:spPr>
          <a:xfrm>
            <a:off x="8805674" y="2550448"/>
            <a:ext cx="3110484" cy="213864"/>
          </a:xfrm>
          <a:prstGeom prst="rect">
            <a:avLst/>
          </a:prstGeom>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141A3B"/>
                </a:solidFill>
                <a:effectLst/>
                <a:uLnTx/>
                <a:uFillTx/>
                <a:latin typeface="Figtree" pitchFamily="2" charset="0"/>
                <a:cs typeface="Arial"/>
                <a:sym typeface="Arial"/>
              </a:rPr>
              <a:t>Avoid split approvals across legacy and new governance arrangements.</a:t>
            </a:r>
            <a:endParaRPr kumimoji="0" lang="en-US"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21" name="Text 19"/>
          <p:cNvSpPr/>
          <p:nvPr/>
        </p:nvSpPr>
        <p:spPr>
          <a:xfrm>
            <a:off x="530352" y="3154680"/>
            <a:ext cx="2720848"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srgbClr val="021D5E"/>
                </a:solidFill>
                <a:effectLst/>
                <a:uLnTx/>
                <a:uFillTx/>
                <a:latin typeface="Figtree" pitchFamily="2" charset="0"/>
                <a:cs typeface="Arial"/>
                <a:sym typeface="Arial"/>
              </a:rPr>
              <a:t>Panel transition deadlines</a:t>
            </a:r>
          </a:p>
        </p:txBody>
      </p:sp>
      <p:sp>
        <p:nvSpPr>
          <p:cNvPr id="22" name="Text 20"/>
          <p:cNvSpPr/>
          <p:nvPr/>
        </p:nvSpPr>
        <p:spPr>
          <a:xfrm>
            <a:off x="530352" y="3487930"/>
            <a:ext cx="8138160" cy="168993"/>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021D5E"/>
                </a:solidFill>
                <a:effectLst/>
                <a:uLnTx/>
                <a:uFillTx/>
                <a:latin typeface="Figtree" pitchFamily="2" charset="0"/>
                <a:cs typeface="Arial"/>
                <a:sym typeface="Arial"/>
              </a:rPr>
              <a:t>Latest dates shown are based on the panel cycle in September to November 2026.</a:t>
            </a:r>
          </a:p>
        </p:txBody>
      </p:sp>
      <p:sp>
        <p:nvSpPr>
          <p:cNvPr id="23" name="Text 21"/>
          <p:cNvSpPr/>
          <p:nvPr/>
        </p:nvSpPr>
        <p:spPr>
          <a:xfrm>
            <a:off x="502920" y="3771913"/>
            <a:ext cx="2148840" cy="444240"/>
          </a:xfrm>
          <a:prstGeom prst="roundRect">
            <a:avLst>
              <a:gd name="adj" fmla="val 14286"/>
            </a:avLst>
          </a:prstGeom>
          <a:solidFill>
            <a:srgbClr val="141A3B"/>
          </a:solidFill>
          <a:ln>
            <a:solidFill>
              <a:srgbClr val="141A3B"/>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FFFFFF"/>
                </a:solidFill>
                <a:effectLst/>
                <a:uLnTx/>
                <a:uFillTx/>
                <a:latin typeface="Figtree" pitchFamily="2" charset="0"/>
                <a:cs typeface="Arial"/>
                <a:sym typeface="Arial"/>
              </a:rPr>
              <a:t>Panel</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24" name="Text 22"/>
          <p:cNvSpPr/>
          <p:nvPr/>
        </p:nvSpPr>
        <p:spPr>
          <a:xfrm>
            <a:off x="4996881" y="3771913"/>
            <a:ext cx="2620932" cy="442279"/>
          </a:xfrm>
          <a:prstGeom prst="roundRect">
            <a:avLst>
              <a:gd name="adj" fmla="val 14286"/>
            </a:avLst>
          </a:prstGeom>
          <a:solidFill>
            <a:srgbClr val="141A3B"/>
          </a:solidFill>
          <a:ln>
            <a:solidFill>
              <a:srgbClr val="141A3B"/>
            </a:solidFill>
          </a:ln>
        </p:spPr>
        <p:txBody>
          <a:bodyPr wrap="square" lIns="635" tIns="635" rIns="635" bIns="635"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FFFFFF"/>
                </a:solidFill>
                <a:effectLst/>
                <a:uLnTx/>
                <a:uFillTx/>
                <a:latin typeface="Figtree" pitchFamily="2" charset="0"/>
                <a:cs typeface="Arial"/>
                <a:sym typeface="Arial"/>
              </a:rPr>
              <a:t>Last Draft Report (for consultation) approval</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26" name="Text 24"/>
          <p:cNvSpPr/>
          <p:nvPr/>
        </p:nvSpPr>
        <p:spPr>
          <a:xfrm>
            <a:off x="7733316" y="3771913"/>
            <a:ext cx="1857756" cy="401931"/>
          </a:xfrm>
          <a:prstGeom prst="roundRect">
            <a:avLst>
              <a:gd name="adj" fmla="val 14286"/>
            </a:avLst>
          </a:prstGeom>
          <a:solidFill>
            <a:srgbClr val="141A3B"/>
          </a:solidFill>
          <a:ln>
            <a:solidFill>
              <a:srgbClr val="141A3B"/>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FFFFFF"/>
                </a:solidFill>
                <a:effectLst/>
                <a:uLnTx/>
                <a:uFillTx/>
                <a:latin typeface="Figtree" pitchFamily="2" charset="0"/>
                <a:cs typeface="Arial"/>
                <a:sym typeface="Arial"/>
              </a:rPr>
              <a:t>Final Report decision</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28" name="Text 26"/>
          <p:cNvSpPr/>
          <p:nvPr/>
        </p:nvSpPr>
        <p:spPr>
          <a:xfrm>
            <a:off x="502920" y="4337623"/>
            <a:ext cx="2148840" cy="347472"/>
          </a:xfrm>
          <a:prstGeom prst="roundRect">
            <a:avLst>
              <a:gd name="adj" fmla="val 15789"/>
            </a:avLst>
          </a:prstGeom>
          <a:solidFill>
            <a:srgbClr val="DDF0E3"/>
          </a:solidFill>
          <a:ln>
            <a:solidFill>
              <a:srgbClr val="DDF0E3"/>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F7A3A"/>
                </a:solidFill>
                <a:effectLst/>
                <a:uLnTx/>
                <a:uFillTx/>
                <a:latin typeface="Figtree" pitchFamily="2" charset="0"/>
                <a:cs typeface="Arial"/>
                <a:sym typeface="Arial"/>
              </a:rPr>
              <a:t>Change Panel</a:t>
            </a:r>
            <a:endParaRPr kumimoji="0" lang="en-US"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29" name="Text 27"/>
          <p:cNvSpPr/>
          <p:nvPr/>
        </p:nvSpPr>
        <p:spPr>
          <a:xfrm>
            <a:off x="4977925" y="4374153"/>
            <a:ext cx="2639888" cy="634558"/>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600"/>
              </a:spcAft>
              <a:buClr>
                <a:srgbClr val="000000"/>
              </a:buClr>
              <a:buSzTx/>
              <a:buFont typeface="Arial"/>
              <a:buNone/>
              <a:tabLst/>
              <a:defRPr/>
            </a:pPr>
            <a:r>
              <a:rPr kumimoji="0" lang="en-US" sz="1200" b="1" i="0" u="none" strike="noStrike" kern="0" cap="none" spc="0" normalizeH="0" baseline="0" noProof="0">
                <a:ln>
                  <a:noFill/>
                </a:ln>
                <a:solidFill>
                  <a:srgbClr val="1F7A3A"/>
                </a:solidFill>
                <a:effectLst/>
                <a:uLnTx/>
                <a:uFillTx/>
                <a:latin typeface="Figtree" pitchFamily="2" charset="0"/>
                <a:cs typeface="Arial"/>
                <a:sym typeface="Arial"/>
              </a:rPr>
              <a:t>15WD consultation: 15 Sep 2026</a:t>
            </a:r>
          </a:p>
          <a:p>
            <a:pPr marL="0" marR="0" lvl="0" indent="0" algn="ctr" defTabSz="914400" rtl="0" eaLnBrk="1" fontAlgn="auto" latinLnBrk="0" hangingPunct="1">
              <a:lnSpc>
                <a:spcPct val="100000"/>
              </a:lnSpc>
              <a:spcBef>
                <a:spcPts val="0"/>
              </a:spcBef>
              <a:spcAft>
                <a:spcPts val="600"/>
              </a:spcAft>
              <a:buClr>
                <a:srgbClr val="000000"/>
              </a:buClr>
              <a:buSzTx/>
              <a:buFont typeface="Arial"/>
              <a:buNone/>
              <a:tabLst/>
              <a:defRPr/>
            </a:pPr>
            <a:r>
              <a:rPr kumimoji="0" lang="en-US" sz="1200" b="1" i="0" u="none" strike="noStrike" kern="0" cap="none" spc="0" normalizeH="0" baseline="0" noProof="0">
                <a:ln>
                  <a:noFill/>
                </a:ln>
                <a:solidFill>
                  <a:srgbClr val="1F7A3A"/>
                </a:solidFill>
                <a:effectLst/>
                <a:uLnTx/>
                <a:uFillTx/>
                <a:latin typeface="Figtree" pitchFamily="2" charset="0"/>
                <a:cs typeface="Arial"/>
                <a:sym typeface="Arial"/>
              </a:rPr>
              <a:t>10WD consultation:  06 Oct 2026</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31" name="Text 29"/>
          <p:cNvSpPr/>
          <p:nvPr/>
        </p:nvSpPr>
        <p:spPr>
          <a:xfrm>
            <a:off x="7733316" y="4365009"/>
            <a:ext cx="1857756" cy="356616"/>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1F7A3A"/>
                </a:solidFill>
                <a:effectLst/>
                <a:uLnTx/>
                <a:uFillTx/>
                <a:latin typeface="Figtree" pitchFamily="2" charset="0"/>
                <a:cs typeface="Arial"/>
                <a:sym typeface="Arial"/>
              </a:rPr>
              <a:t>17 Nov 2026</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33" name="Text 31"/>
          <p:cNvSpPr/>
          <p:nvPr/>
        </p:nvSpPr>
        <p:spPr>
          <a:xfrm>
            <a:off x="502920" y="5100197"/>
            <a:ext cx="2148840" cy="347472"/>
          </a:xfrm>
          <a:prstGeom prst="roundRect">
            <a:avLst>
              <a:gd name="adj" fmla="val 15789"/>
            </a:avLst>
          </a:prstGeom>
          <a:solidFill>
            <a:srgbClr val="EFD6EF"/>
          </a:solidFill>
          <a:ln>
            <a:solidFill>
              <a:srgbClr val="EFD6E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9B4AB2"/>
                </a:solidFill>
                <a:effectLst/>
                <a:uLnTx/>
                <a:uFillTx/>
                <a:latin typeface="Figtree" pitchFamily="2" charset="0"/>
                <a:cs typeface="Arial"/>
                <a:sym typeface="Arial"/>
              </a:rPr>
              <a:t>MEP</a:t>
            </a:r>
            <a:endParaRPr kumimoji="0" lang="en-US"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34" name="Text 32"/>
          <p:cNvSpPr/>
          <p:nvPr/>
        </p:nvSpPr>
        <p:spPr>
          <a:xfrm>
            <a:off x="4996881" y="5136727"/>
            <a:ext cx="2620932" cy="301752"/>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B4AB2"/>
                </a:solidFill>
                <a:effectLst/>
                <a:uLnTx/>
                <a:uFillTx/>
                <a:latin typeface="Figtree" pitchFamily="2" charset="0"/>
                <a:cs typeface="Arial"/>
                <a:sym typeface="Arial"/>
              </a:rPr>
              <a:t>09 Sep 2026</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36" name="Text 34"/>
          <p:cNvSpPr/>
          <p:nvPr/>
        </p:nvSpPr>
        <p:spPr>
          <a:xfrm>
            <a:off x="7733316" y="5127583"/>
            <a:ext cx="1857756" cy="356616"/>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9B4AB2"/>
                </a:solidFill>
                <a:effectLst/>
                <a:uLnTx/>
                <a:uFillTx/>
                <a:latin typeface="Figtree" pitchFamily="2" charset="0"/>
                <a:cs typeface="Arial"/>
                <a:sym typeface="Arial"/>
              </a:rPr>
              <a:t>11 Nov 2026</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38" name="Text 36"/>
          <p:cNvSpPr/>
          <p:nvPr/>
        </p:nvSpPr>
        <p:spPr>
          <a:xfrm>
            <a:off x="502920" y="5575685"/>
            <a:ext cx="2148840" cy="347472"/>
          </a:xfrm>
          <a:prstGeom prst="roundRect">
            <a:avLst>
              <a:gd name="adj" fmla="val 15789"/>
            </a:avLst>
          </a:prstGeom>
          <a:solidFill>
            <a:srgbClr val="E2E4E8"/>
          </a:solidFill>
          <a:ln>
            <a:solidFill>
              <a:srgbClr val="E2E4E8"/>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6A6D75"/>
                </a:solidFill>
                <a:effectLst/>
                <a:uLnTx/>
                <a:uFillTx/>
                <a:latin typeface="Figtree" pitchFamily="2" charset="0"/>
                <a:cs typeface="Arial"/>
                <a:sym typeface="Arial"/>
              </a:rPr>
              <a:t>PAB</a:t>
            </a:r>
            <a:endParaRPr kumimoji="0" lang="en-US"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39" name="Text 37"/>
          <p:cNvSpPr/>
          <p:nvPr/>
        </p:nvSpPr>
        <p:spPr>
          <a:xfrm>
            <a:off x="4996881" y="5612215"/>
            <a:ext cx="2620932" cy="301752"/>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6A6D75"/>
                </a:solidFill>
                <a:effectLst/>
                <a:uLnTx/>
                <a:uFillTx/>
                <a:latin typeface="Figtree" pitchFamily="2" charset="0"/>
                <a:cs typeface="Arial"/>
                <a:sym typeface="Arial"/>
              </a:rPr>
              <a:t>29 Sep 2026</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41" name="Text 39"/>
          <p:cNvSpPr/>
          <p:nvPr/>
        </p:nvSpPr>
        <p:spPr>
          <a:xfrm>
            <a:off x="7733316" y="5603071"/>
            <a:ext cx="1857756" cy="356616"/>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6A6D75"/>
                </a:solidFill>
                <a:effectLst/>
                <a:uLnTx/>
                <a:uFillTx/>
                <a:latin typeface="Figtree" pitchFamily="2" charset="0"/>
                <a:cs typeface="Arial"/>
                <a:sym typeface="Arial"/>
              </a:rPr>
              <a:t>24 Nov 2026*</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43" name="Text 41"/>
          <p:cNvSpPr/>
          <p:nvPr/>
        </p:nvSpPr>
        <p:spPr>
          <a:xfrm>
            <a:off x="502920" y="6051173"/>
            <a:ext cx="2148840" cy="347472"/>
          </a:xfrm>
          <a:prstGeom prst="roundRect">
            <a:avLst>
              <a:gd name="adj" fmla="val 15789"/>
            </a:avLst>
          </a:prstGeom>
          <a:solidFill>
            <a:srgbClr val="DAEBFC"/>
          </a:solidFill>
          <a:ln>
            <a:solidFill>
              <a:srgbClr val="DAEBFC"/>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168C9"/>
                </a:solidFill>
                <a:effectLst/>
                <a:uLnTx/>
                <a:uFillTx/>
                <a:latin typeface="Figtree" pitchFamily="2" charset="0"/>
                <a:cs typeface="Arial"/>
                <a:sym typeface="Arial"/>
              </a:rPr>
              <a:t>TEP</a:t>
            </a:r>
            <a:endParaRPr kumimoji="0" lang="en-US" sz="14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44" name="Text 42"/>
          <p:cNvSpPr/>
          <p:nvPr/>
        </p:nvSpPr>
        <p:spPr>
          <a:xfrm>
            <a:off x="4996881" y="6087703"/>
            <a:ext cx="2620932" cy="301752"/>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1168C9"/>
                </a:solidFill>
                <a:effectLst/>
                <a:uLnTx/>
                <a:uFillTx/>
                <a:latin typeface="Figtree" pitchFamily="2" charset="0"/>
                <a:cs typeface="Arial"/>
                <a:sym typeface="Arial"/>
              </a:rPr>
              <a:t>30 Sep 2026</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46" name="Text 44"/>
          <p:cNvSpPr/>
          <p:nvPr/>
        </p:nvSpPr>
        <p:spPr>
          <a:xfrm>
            <a:off x="7733316" y="6087703"/>
            <a:ext cx="1857756" cy="356616"/>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1168C9"/>
                </a:solidFill>
                <a:effectLst/>
                <a:uLnTx/>
                <a:uFillTx/>
                <a:latin typeface="Figtree" pitchFamily="2" charset="0"/>
                <a:cs typeface="Arial"/>
                <a:sym typeface="Arial"/>
              </a:rPr>
              <a:t>25 Nov 2026</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48" name="Text 46"/>
          <p:cNvSpPr/>
          <p:nvPr/>
        </p:nvSpPr>
        <p:spPr>
          <a:xfrm>
            <a:off x="557784" y="6633972"/>
            <a:ext cx="8138160" cy="1828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20" b="0" i="1" u="none" strike="noStrike" kern="0" cap="none" spc="0" normalizeH="0" baseline="0" noProof="0">
                <a:ln>
                  <a:noFill/>
                </a:ln>
                <a:solidFill>
                  <a:srgbClr val="111827"/>
                </a:solidFill>
                <a:effectLst/>
                <a:uLnTx/>
                <a:uFillTx/>
                <a:latin typeface="Figtree" pitchFamily="2" charset="0"/>
                <a:cs typeface="Arial"/>
                <a:sym typeface="Arial"/>
              </a:rPr>
              <a:t>*October and November PAB dates are not currently scheduled; timing assumes the last Tuesday of each month.</a:t>
            </a:r>
            <a:endParaRPr kumimoji="0" lang="en-US" sz="82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60" name="Text 25">
            <a:extLst>
              <a:ext uri="{FF2B5EF4-FFF2-40B4-BE49-F238E27FC236}">
                <a16:creationId xmlns:a16="http://schemas.microsoft.com/office/drawing/2014/main" id="{A5C64F0D-6AEA-3A61-E023-9940FC34BA6B}"/>
              </a:ext>
            </a:extLst>
          </p:cNvPr>
          <p:cNvSpPr/>
          <p:nvPr/>
        </p:nvSpPr>
        <p:spPr>
          <a:xfrm>
            <a:off x="2767263" y="3771913"/>
            <a:ext cx="2148840" cy="444240"/>
          </a:xfrm>
          <a:prstGeom prst="roundRect">
            <a:avLst>
              <a:gd name="adj" fmla="val 14286"/>
            </a:avLst>
          </a:prstGeom>
          <a:solidFill>
            <a:srgbClr val="141A3B"/>
          </a:solidFill>
          <a:ln>
            <a:solidFill>
              <a:srgbClr val="141A3B"/>
            </a:solidFill>
          </a:ln>
        </p:spPr>
        <p:txBody>
          <a:bodyPr wrap="square" lIns="635" tIns="635" rIns="635" bIns="635" rtlCol="0" anchor="ctr">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FFFFFF"/>
                </a:solidFill>
                <a:effectLst/>
                <a:uLnTx/>
                <a:uFillTx/>
                <a:latin typeface="Figtree" pitchFamily="2" charset="0"/>
                <a:cs typeface="Arial"/>
                <a:sym typeface="Arial"/>
              </a:rPr>
              <a:t>New Initial Assessment Report approval / Last REC Issue to CP conversion</a:t>
            </a:r>
            <a:endParaRPr kumimoji="0" lang="en-US" sz="10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62" name="Text 30">
            <a:extLst>
              <a:ext uri="{FF2B5EF4-FFF2-40B4-BE49-F238E27FC236}">
                <a16:creationId xmlns:a16="http://schemas.microsoft.com/office/drawing/2014/main" id="{523914A8-0B65-B228-2EC9-F34F048099E6}"/>
              </a:ext>
            </a:extLst>
          </p:cNvPr>
          <p:cNvSpPr/>
          <p:nvPr/>
        </p:nvSpPr>
        <p:spPr>
          <a:xfrm>
            <a:off x="2740152" y="4363701"/>
            <a:ext cx="2148840" cy="347472"/>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1F7A3A"/>
                </a:solidFill>
                <a:effectLst/>
                <a:uLnTx/>
                <a:uFillTx/>
                <a:latin typeface="Figtree" pitchFamily="2" charset="0"/>
                <a:cs typeface="Arial"/>
                <a:sym typeface="Arial"/>
              </a:rPr>
              <a:t>17 Nov 2026</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70" name="TextBox 69">
            <a:extLst>
              <a:ext uri="{FF2B5EF4-FFF2-40B4-BE49-F238E27FC236}">
                <a16:creationId xmlns:a16="http://schemas.microsoft.com/office/drawing/2014/main" id="{68B3AFB4-2441-4230-636A-8A7EE2169DCC}"/>
              </a:ext>
            </a:extLst>
          </p:cNvPr>
          <p:cNvSpPr txBox="1"/>
          <p:nvPr/>
        </p:nvSpPr>
        <p:spPr>
          <a:xfrm>
            <a:off x="427783" y="224028"/>
            <a:ext cx="7955279" cy="512064"/>
          </a:xfrm>
          <a:prstGeom prst="rect">
            <a:avLst/>
          </a:prstGeom>
          <a:noFill/>
        </p:spPr>
        <p:txBody>
          <a:bodyPr wrap="square" lIns="18288" tIns="18288" rIns="18288" bIns="18288" anchor="t">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sz="3000" b="1" i="0" u="none" strike="noStrike" kern="0" cap="none" spc="0" normalizeH="0" baseline="0" noProof="0">
                <a:ln>
                  <a:noFill/>
                </a:ln>
                <a:solidFill>
                  <a:srgbClr val="222033"/>
                </a:solidFill>
                <a:effectLst/>
                <a:uLnTx/>
                <a:uFillTx/>
                <a:latin typeface="Figtree"/>
                <a:cs typeface="Arial"/>
                <a:sym typeface="Arial"/>
              </a:rPr>
              <a:t>Change Transition Period</a:t>
            </a:r>
          </a:p>
        </p:txBody>
      </p:sp>
      <p:sp>
        <p:nvSpPr>
          <p:cNvPr id="68" name="Text 25">
            <a:extLst>
              <a:ext uri="{FF2B5EF4-FFF2-40B4-BE49-F238E27FC236}">
                <a16:creationId xmlns:a16="http://schemas.microsoft.com/office/drawing/2014/main" id="{7BF19BB3-F6F4-DE89-F149-A548719A1372}"/>
              </a:ext>
            </a:extLst>
          </p:cNvPr>
          <p:cNvSpPr/>
          <p:nvPr/>
        </p:nvSpPr>
        <p:spPr>
          <a:xfrm>
            <a:off x="9767316" y="3771913"/>
            <a:ext cx="2148840" cy="444240"/>
          </a:xfrm>
          <a:prstGeom prst="roundRect">
            <a:avLst>
              <a:gd name="adj" fmla="val 14286"/>
            </a:avLst>
          </a:prstGeom>
          <a:solidFill>
            <a:srgbClr val="141A3B"/>
          </a:solidFill>
          <a:ln>
            <a:solidFill>
              <a:srgbClr val="141A3B"/>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FFFFFF"/>
                </a:solidFill>
                <a:effectLst/>
                <a:uLnTx/>
                <a:uFillTx/>
                <a:latin typeface="Figtree" pitchFamily="2" charset="0"/>
                <a:cs typeface="Arial"/>
                <a:sym typeface="Arial"/>
              </a:rPr>
              <a:t>Final updates to Change Proposal Plans </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71" name="Text 30">
            <a:extLst>
              <a:ext uri="{FF2B5EF4-FFF2-40B4-BE49-F238E27FC236}">
                <a16:creationId xmlns:a16="http://schemas.microsoft.com/office/drawing/2014/main" id="{66E5F6BA-4A49-034C-3143-4F2117058540}"/>
              </a:ext>
            </a:extLst>
          </p:cNvPr>
          <p:cNvSpPr/>
          <p:nvPr/>
        </p:nvSpPr>
        <p:spPr>
          <a:xfrm>
            <a:off x="9767316" y="4376119"/>
            <a:ext cx="2148840" cy="347472"/>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1F7A3A"/>
                </a:solidFill>
                <a:effectLst/>
                <a:uLnTx/>
                <a:uFillTx/>
                <a:latin typeface="Figtree" pitchFamily="2" charset="0"/>
                <a:cs typeface="Arial"/>
                <a:sym typeface="Arial"/>
              </a:rPr>
              <a:t>17 Nov 2026</a:t>
            </a:r>
            <a:endParaRPr kumimoji="0" lang="en-US" sz="12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73" name="Text 35">
            <a:extLst>
              <a:ext uri="{FF2B5EF4-FFF2-40B4-BE49-F238E27FC236}">
                <a16:creationId xmlns:a16="http://schemas.microsoft.com/office/drawing/2014/main" id="{39EF3CDA-75F3-EE11-4475-FA1CE1EDC743}"/>
              </a:ext>
            </a:extLst>
          </p:cNvPr>
          <p:cNvSpPr/>
          <p:nvPr/>
        </p:nvSpPr>
        <p:spPr>
          <a:xfrm>
            <a:off x="9738360" y="5129549"/>
            <a:ext cx="2148840" cy="347472"/>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9B4AB2"/>
                </a:solidFill>
                <a:effectLst/>
                <a:uLnTx/>
                <a:uFillTx/>
                <a:latin typeface="Figtree" pitchFamily="2" charset="0"/>
                <a:cs typeface="Arial"/>
                <a:sym typeface="Arial"/>
              </a:rPr>
              <a:t>11 Nov 2026</a:t>
            </a:r>
            <a:endParaRPr kumimoji="0" lang="en-US" sz="11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75" name="Text 40">
            <a:extLst>
              <a:ext uri="{FF2B5EF4-FFF2-40B4-BE49-F238E27FC236}">
                <a16:creationId xmlns:a16="http://schemas.microsoft.com/office/drawing/2014/main" id="{B9A5CAFB-22C6-3323-0C20-1AABB8D4D0D4}"/>
              </a:ext>
            </a:extLst>
          </p:cNvPr>
          <p:cNvSpPr/>
          <p:nvPr/>
        </p:nvSpPr>
        <p:spPr>
          <a:xfrm>
            <a:off x="9756648" y="5648946"/>
            <a:ext cx="2148840" cy="347472"/>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6A6D75"/>
                </a:solidFill>
                <a:effectLst/>
                <a:uLnTx/>
                <a:uFillTx/>
                <a:latin typeface="Figtree" pitchFamily="2" charset="0"/>
                <a:cs typeface="Arial"/>
                <a:sym typeface="Arial"/>
              </a:rPr>
              <a:t>24 Nov 2026*</a:t>
            </a:r>
            <a:endParaRPr kumimoji="0" lang="en-US" sz="1100" b="0" i="0" u="none" strike="noStrike" kern="0" cap="none" spc="0" normalizeH="0" baseline="0" noProof="0">
              <a:ln>
                <a:noFill/>
              </a:ln>
              <a:solidFill>
                <a:srgbClr val="000000"/>
              </a:solidFill>
              <a:effectLst/>
              <a:uLnTx/>
              <a:uFillTx/>
              <a:latin typeface="Figtree" pitchFamily="2" charset="0"/>
              <a:cs typeface="Arial"/>
              <a:sym typeface="Arial"/>
            </a:endParaRPr>
          </a:p>
        </p:txBody>
      </p:sp>
      <p:sp>
        <p:nvSpPr>
          <p:cNvPr id="77" name="Text 45">
            <a:extLst>
              <a:ext uri="{FF2B5EF4-FFF2-40B4-BE49-F238E27FC236}">
                <a16:creationId xmlns:a16="http://schemas.microsoft.com/office/drawing/2014/main" id="{D47C705B-225C-151C-D869-86B543BA025F}"/>
              </a:ext>
            </a:extLst>
          </p:cNvPr>
          <p:cNvSpPr/>
          <p:nvPr/>
        </p:nvSpPr>
        <p:spPr>
          <a:xfrm>
            <a:off x="9756648" y="6096847"/>
            <a:ext cx="2148840" cy="347472"/>
          </a:xfrm>
          <a:prstGeom prst="roundRect">
            <a:avLst>
              <a:gd name="adj" fmla="val 15789"/>
            </a:avLst>
          </a:prstGeom>
          <a:solidFill>
            <a:srgbClr val="FFFFFF"/>
          </a:solidFill>
          <a:ln>
            <a:solidFill>
              <a:srgbClr val="FFFFFF"/>
            </a:solidFill>
          </a:ln>
        </p:spPr>
        <p:txBody>
          <a:bodyPr wrap="square" lIns="635" tIns="635" rIns="635" bIns="635" rtlCol="0" anchor="ctr">
            <a:norm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1168C9"/>
                </a:solidFill>
                <a:effectLst/>
                <a:uLnTx/>
                <a:uFillTx/>
                <a:latin typeface="Figtree" pitchFamily="2" charset="0"/>
                <a:cs typeface="Arial"/>
                <a:sym typeface="Arial"/>
              </a:rPr>
              <a:t>25 Nov 2026</a:t>
            </a:r>
            <a:endParaRPr kumimoji="0" lang="en-US" sz="1100" b="0" i="0" u="none" strike="noStrike" kern="0" cap="none" spc="0" normalizeH="0" baseline="0" noProof="0">
              <a:ln>
                <a:noFill/>
              </a:ln>
              <a:solidFill>
                <a:srgbClr val="000000"/>
              </a:solidFill>
              <a:effectLst/>
              <a:uLnTx/>
              <a:uFillTx/>
              <a:latin typeface="Figtree" pitchFamily="2" charset="0"/>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02920" y="502920"/>
            <a:ext cx="54864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Wednesday 09 September 2026</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502920" y="1554480"/>
            <a:ext cx="11185855" cy="1463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The Enquiry Services Evolution </a:t>
            </a:r>
            <a:endPar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502920" y="3543301"/>
            <a:ext cx="11185855"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20D6FF"/>
                </a:solidFill>
                <a:effectLst/>
                <a:uLnTx/>
                <a:uFillTx/>
                <a:latin typeface="Aptos Display"/>
                <a:ea typeface="+mn-ea"/>
                <a:cs typeface="+mn-cs"/>
              </a:rPr>
              <a:t>Working with industry to evolve the Enquiry Services</a:t>
            </a:r>
            <a:endParaRPr kumimoji="0" lang="en-US" sz="2800" b="0" i="0" u="none" strike="noStrike" kern="1200" cap="none" spc="0" normalizeH="0" baseline="0" noProof="0" dirty="0">
              <a:ln>
                <a:noFill/>
              </a:ln>
              <a:solidFill>
                <a:prstClr val="black"/>
              </a:solidFill>
              <a:effectLst/>
              <a:uLnTx/>
              <a:uFillTx/>
              <a:latin typeface="Aptos Display"/>
              <a:ea typeface="+mn-ea"/>
              <a:cs typeface="+mn-cs"/>
            </a:endParaRPr>
          </a:p>
        </p:txBody>
      </p:sp>
      <p:sp>
        <p:nvSpPr>
          <p:cNvPr id="5" name="Text 3"/>
          <p:cNvSpPr/>
          <p:nvPr/>
        </p:nvSpPr>
        <p:spPr>
          <a:xfrm>
            <a:off x="502920" y="4417753"/>
            <a:ext cx="7528255"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C9CFE2"/>
                </a:solidFill>
                <a:effectLst/>
                <a:uLnTx/>
                <a:uFillTx/>
                <a:latin typeface="Aptos" pitchFamily="34" charset="0"/>
                <a:ea typeface="+mn-ea"/>
                <a:cs typeface="+mn-cs"/>
              </a:rPr>
              <a:t>Gas goes first but electricity is planned alongside it.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502920" y="6355080"/>
            <a:ext cx="7315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9AA4BC"/>
                </a:solidFill>
                <a:effectLst/>
                <a:uLnTx/>
                <a:uFillTx/>
                <a:latin typeface="Aptos" pitchFamily="34" charset="0"/>
                <a:ea typeface="Aptos" pitchFamily="34" charset="-122"/>
                <a:cs typeface="Aptos" pitchFamily="34" charset="-120"/>
              </a:rPr>
              <a:t>RECCo ES Evolution </a:t>
            </a:r>
            <a:r>
              <a:rPr kumimoji="0" lang="en-US" sz="1000" b="0" i="0" u="none" strike="noStrike" kern="1200" cap="none" spc="0" normalizeH="0" baseline="0" noProof="0" dirty="0" err="1">
                <a:ln>
                  <a:noFill/>
                </a:ln>
                <a:solidFill>
                  <a:srgbClr val="9AA4BC"/>
                </a:solidFill>
                <a:effectLst/>
                <a:uLnTx/>
                <a:uFillTx/>
                <a:latin typeface="Aptos" pitchFamily="34" charset="0"/>
                <a:ea typeface="Aptos" pitchFamily="34" charset="-122"/>
                <a:cs typeface="Aptos" pitchFamily="34" charset="-120"/>
              </a:rPr>
              <a:t>Programme</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02920" y="502920"/>
            <a:ext cx="73152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600" normalizeH="0" baseline="0" noProof="0" dirty="0">
                <a:ln>
                  <a:noFill/>
                </a:ln>
                <a:solidFill>
                  <a:srgbClr val="20D6FF"/>
                </a:solidFill>
                <a:effectLst/>
                <a:uLnTx/>
                <a:uFillTx/>
                <a:latin typeface="Aptos Display" pitchFamily="34" charset="0"/>
                <a:ea typeface="+mn-ea"/>
                <a:cs typeface="+mn-cs"/>
              </a:rPr>
              <a:t>WHAT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502920" y="1463040"/>
            <a:ext cx="11185855" cy="21031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ptos Display" pitchFamily="34" charset="0"/>
                <a:ea typeface="+mn-ea"/>
                <a:cs typeface="+mn-cs"/>
              </a:rPr>
              <a:t>The Enquiry Services Evolution project brings together improvements to both the Gas Enquiry Service (GES) and the Electricity Enquiry Service (EES). The aim is to provide one consistent experience for users across both gas and electricity through a coordinated, cross-fuel approach.</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502920" y="3509088"/>
            <a:ext cx="2659304" cy="2171276"/>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731520" y="3691968"/>
            <a:ext cx="7315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0D6FF"/>
                </a:solidFill>
                <a:effectLst/>
                <a:uLnTx/>
                <a:uFillTx/>
                <a:latin typeface="Aptos Display" pitchFamily="34" charset="0"/>
                <a:ea typeface="Aptos Display" pitchFamily="34" charset="-122"/>
                <a:cs typeface="Aptos Display" pitchFamily="34" charset="-120"/>
              </a:rPr>
              <a:t>1</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731520" y="4286328"/>
            <a:ext cx="220210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Discovery</a:t>
            </a:r>
          </a:p>
        </p:txBody>
      </p:sp>
      <p:sp>
        <p:nvSpPr>
          <p:cNvPr id="9" name="Text 7"/>
          <p:cNvSpPr/>
          <p:nvPr/>
        </p:nvSpPr>
        <p:spPr>
          <a:xfrm>
            <a:off x="731520" y="4789248"/>
            <a:ext cx="2202104"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June 2026 – December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Engagement via workshops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Delivery approach for EES confirmed.</a:t>
            </a:r>
          </a:p>
        </p:txBody>
      </p:sp>
      <p:sp>
        <p:nvSpPr>
          <p:cNvPr id="10" name="Shape 8"/>
          <p:cNvSpPr/>
          <p:nvPr/>
        </p:nvSpPr>
        <p:spPr>
          <a:xfrm>
            <a:off x="3345104" y="3509088"/>
            <a:ext cx="2659304" cy="2171276"/>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3573704" y="3691968"/>
            <a:ext cx="7315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0D6FF"/>
                </a:solidFill>
                <a:effectLst/>
                <a:uLnTx/>
                <a:uFillTx/>
                <a:latin typeface="Aptos Display" pitchFamily="34" charset="0"/>
                <a:ea typeface="Aptos Display" pitchFamily="34" charset="-122"/>
                <a:cs typeface="Aptos Display" pitchFamily="34" charset="-120"/>
              </a:rPr>
              <a:t>2</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3573704" y="4286328"/>
            <a:ext cx="220210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RECCo Gateway Opens</a:t>
            </a:r>
          </a:p>
        </p:txBody>
      </p:sp>
      <p:sp>
        <p:nvSpPr>
          <p:cNvPr id="13" name="Text 11"/>
          <p:cNvSpPr/>
          <p:nvPr/>
        </p:nvSpPr>
        <p:spPr>
          <a:xfrm>
            <a:off x="3573704" y="4789248"/>
            <a:ext cx="2202104"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Late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A period of parallel running between existing and future arrangements.</a:t>
            </a:r>
          </a:p>
        </p:txBody>
      </p:sp>
      <p:sp>
        <p:nvSpPr>
          <p:cNvPr id="14" name="Shape 12"/>
          <p:cNvSpPr/>
          <p:nvPr/>
        </p:nvSpPr>
        <p:spPr>
          <a:xfrm>
            <a:off x="6187288" y="3509088"/>
            <a:ext cx="2659304" cy="2171276"/>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6415888" y="3691968"/>
            <a:ext cx="7315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0D6FF"/>
                </a:solidFill>
                <a:effectLst/>
                <a:uLnTx/>
                <a:uFillTx/>
                <a:latin typeface="Aptos Display" pitchFamily="34" charset="0"/>
                <a:ea typeface="Aptos Display" pitchFamily="34" charset="-122"/>
                <a:cs typeface="Aptos Display" pitchFamily="34" charset="-120"/>
              </a:rPr>
              <a:t>3</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6415888" y="4286328"/>
            <a:ext cx="220210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GES go-live</a:t>
            </a:r>
          </a:p>
        </p:txBody>
      </p:sp>
      <p:sp>
        <p:nvSpPr>
          <p:cNvPr id="17" name="Text 15"/>
          <p:cNvSpPr/>
          <p:nvPr/>
        </p:nvSpPr>
        <p:spPr>
          <a:xfrm>
            <a:off x="6415888" y="4709279"/>
            <a:ext cx="2202104"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To be confirmed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The new Gas Enquiry Service is expected to go-live.</a:t>
            </a:r>
          </a:p>
        </p:txBody>
      </p:sp>
      <p:sp>
        <p:nvSpPr>
          <p:cNvPr id="18" name="Shape 16"/>
          <p:cNvSpPr/>
          <p:nvPr/>
        </p:nvSpPr>
        <p:spPr>
          <a:xfrm>
            <a:off x="9029471" y="3509088"/>
            <a:ext cx="2659304" cy="2171276"/>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9258071" y="3691968"/>
            <a:ext cx="7315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0D6FF"/>
                </a:solidFill>
                <a:effectLst/>
                <a:uLnTx/>
                <a:uFillTx/>
                <a:latin typeface="Aptos Display" pitchFamily="34" charset="0"/>
                <a:ea typeface="Aptos Display" pitchFamily="34" charset="-122"/>
                <a:cs typeface="Aptos Display" pitchFamily="34" charset="-120"/>
              </a:rPr>
              <a:t>4</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9258071" y="4286328"/>
            <a:ext cx="220210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EES Development</a:t>
            </a:r>
          </a:p>
        </p:txBody>
      </p:sp>
      <p:sp>
        <p:nvSpPr>
          <p:cNvPr id="21" name="Text 19"/>
          <p:cNvSpPr/>
          <p:nvPr/>
        </p:nvSpPr>
        <p:spPr>
          <a:xfrm>
            <a:off x="9258071" y="4789248"/>
            <a:ext cx="2202104"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Further details to be confirmed as the plan progresses</a:t>
            </a:r>
            <a:r>
              <a:rPr kumimoji="0" lang="en-US" sz="1200" b="0" i="0"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20"/>
          <p:cNvSpPr/>
          <p:nvPr/>
        </p:nvSpPr>
        <p:spPr>
          <a:xfrm>
            <a:off x="502920" y="6446520"/>
            <a:ext cx="6400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AA4BC"/>
                </a:solidFill>
                <a:effectLst/>
                <a:uLnTx/>
                <a:uFillTx/>
                <a:latin typeface="Aptos" pitchFamily="34" charset="0"/>
                <a:ea typeface="Aptos" pitchFamily="34" charset="-122"/>
                <a:cs typeface="Aptos" pitchFamily="34" charset="-120"/>
              </a:rPr>
              <a:t>RECCo ES Evolution </a:t>
            </a:r>
            <a:r>
              <a:rPr kumimoji="0" lang="en-US" sz="900" b="0" i="0" u="none" strike="noStrike" kern="1200" cap="none" spc="0" normalizeH="0" baseline="0" noProof="0" dirty="0" err="1">
                <a:ln>
                  <a:noFill/>
                </a:ln>
                <a:solidFill>
                  <a:srgbClr val="9AA4BC"/>
                </a:solidFill>
                <a:effectLst/>
                <a:uLnTx/>
                <a:uFillTx/>
                <a:latin typeface="Aptos" pitchFamily="34" charset="0"/>
                <a:ea typeface="Aptos" pitchFamily="34" charset="-122"/>
                <a:cs typeface="Aptos" pitchFamily="34" charset="-120"/>
              </a:rPr>
              <a:t>Programme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AA4BC"/>
                </a:solidFill>
                <a:effectLst/>
                <a:uLnTx/>
                <a:uFillTx/>
                <a:latin typeface="Aptos"/>
                <a:ea typeface="Aptos" pitchFamily="34" charset="-122"/>
                <a:cs typeface="Aptos" pitchFamily="34" charset="-120"/>
              </a:rPr>
              <a:t>2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030A569-3676-565F-3F3F-CBE61DE808B7}"/>
            </a:ext>
          </a:extLst>
        </p:cNvPr>
        <p:cNvGrpSpPr/>
        <p:nvPr/>
      </p:nvGrpSpPr>
      <p:grpSpPr>
        <a:xfrm>
          <a:off x="0" y="0"/>
          <a:ext cx="0" cy="0"/>
          <a:chOff x="0" y="0"/>
          <a:chExt cx="0" cy="0"/>
        </a:xfrm>
      </p:grpSpPr>
      <p:sp>
        <p:nvSpPr>
          <p:cNvPr id="17" name="Text 15">
            <a:extLst>
              <a:ext uri="{FF2B5EF4-FFF2-40B4-BE49-F238E27FC236}">
                <a16:creationId xmlns:a16="http://schemas.microsoft.com/office/drawing/2014/main" id="{70E1284A-25F5-9DC0-C301-A51F50F432D6}"/>
              </a:ext>
            </a:extLst>
          </p:cNvPr>
          <p:cNvSpPr/>
          <p:nvPr/>
        </p:nvSpPr>
        <p:spPr>
          <a:xfrm>
            <a:off x="502920" y="6446520"/>
            <a:ext cx="6400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AA4BC"/>
                </a:solidFill>
                <a:effectLst/>
                <a:uLnTx/>
                <a:uFillTx/>
                <a:latin typeface="Aptos" pitchFamily="34" charset="0"/>
                <a:ea typeface="Aptos" pitchFamily="34" charset="-122"/>
                <a:cs typeface="Aptos" pitchFamily="34" charset="-120"/>
              </a:rPr>
              <a:t>RECCo ES Evolution </a:t>
            </a:r>
            <a:r>
              <a:rPr kumimoji="0" lang="en-US" sz="900" b="0" i="0" u="none" strike="noStrike" kern="1200" cap="none" spc="0" normalizeH="0" baseline="0" noProof="0" dirty="0" err="1">
                <a:ln>
                  <a:noFill/>
                </a:ln>
                <a:solidFill>
                  <a:srgbClr val="9AA4BC"/>
                </a:solidFill>
                <a:effectLst/>
                <a:uLnTx/>
                <a:uFillTx/>
                <a:latin typeface="Aptos" pitchFamily="34" charset="0"/>
                <a:ea typeface="Aptos" pitchFamily="34" charset="-122"/>
                <a:cs typeface="Aptos" pitchFamily="34" charset="-120"/>
              </a:rPr>
              <a:t>Programme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a:extLst>
              <a:ext uri="{FF2B5EF4-FFF2-40B4-BE49-F238E27FC236}">
                <a16:creationId xmlns:a16="http://schemas.microsoft.com/office/drawing/2014/main" id="{DB5053F7-A228-872D-8950-FF98CCE95806}"/>
              </a:ext>
            </a:extLst>
          </p:cNvPr>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A647A"/>
                </a:solidFill>
                <a:effectLst/>
                <a:uLnTx/>
                <a:uFillTx/>
                <a:latin typeface="Aptos"/>
                <a:ea typeface="Aptos" pitchFamily="34" charset="-122"/>
                <a:cs typeface="Aptos" pitchFamily="34" charset="-120"/>
              </a:rPr>
              <a:t>3 / 7</a:t>
            </a:r>
          </a:p>
        </p:txBody>
      </p:sp>
      <p:sp>
        <p:nvSpPr>
          <p:cNvPr id="2" name="Text 0">
            <a:extLst>
              <a:ext uri="{FF2B5EF4-FFF2-40B4-BE49-F238E27FC236}">
                <a16:creationId xmlns:a16="http://schemas.microsoft.com/office/drawing/2014/main" id="{CAADD7B0-7F0A-6156-0315-3D4F8A3F832A}"/>
              </a:ext>
            </a:extLst>
          </p:cNvPr>
          <p:cNvSpPr/>
          <p:nvPr/>
        </p:nvSpPr>
        <p:spPr>
          <a:xfrm>
            <a:off x="502920" y="502920"/>
            <a:ext cx="11185855"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600" normalizeH="0" baseline="0" noProof="0" dirty="0">
                <a:ln>
                  <a:noFill/>
                </a:ln>
                <a:solidFill>
                  <a:srgbClr val="4C37F4"/>
                </a:solidFill>
                <a:effectLst/>
                <a:uLnTx/>
                <a:uFillTx/>
                <a:latin typeface="Aptos Display" pitchFamily="34" charset="0"/>
                <a:ea typeface="Aptos Display" pitchFamily="34" charset="-122"/>
                <a:cs typeface="Aptos Display" pitchFamily="34" charset="-120"/>
              </a:rPr>
              <a:t>WHY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562B639B-ECED-3BAF-6AA4-1CD058B67ED5}"/>
              </a:ext>
            </a:extLst>
          </p:cNvPr>
          <p:cNvSpPr/>
          <p:nvPr/>
        </p:nvSpPr>
        <p:spPr>
          <a:xfrm>
            <a:off x="502920" y="868680"/>
            <a:ext cx="11185855" cy="1417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The market has moved further than the service</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Text 4">
            <a:extLst>
              <a:ext uri="{FF2B5EF4-FFF2-40B4-BE49-F238E27FC236}">
                <a16:creationId xmlns:a16="http://schemas.microsoft.com/office/drawing/2014/main" id="{7561BCFB-EB25-49EF-1F59-41358D228F27}"/>
              </a:ext>
            </a:extLst>
          </p:cNvPr>
          <p:cNvSpPr/>
          <p:nvPr/>
        </p:nvSpPr>
        <p:spPr>
          <a:xfrm>
            <a:off x="502919" y="1814624"/>
            <a:ext cx="11185855"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F172A"/>
              </a:solidFill>
              <a:effectLst/>
              <a:uLnTx/>
              <a:uFillTx/>
              <a:latin typeface="Aptos"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F172A"/>
                </a:solidFill>
                <a:effectLst/>
                <a:uLnTx/>
                <a:uFillTx/>
                <a:latin typeface="Aptos" pitchFamily="34" charset="0"/>
                <a:ea typeface="+mn-ea"/>
                <a:cs typeface="+mn-cs"/>
              </a:rPr>
              <a:t>The current services have supported the market well, but they are becoming harder to update and improve. By modernising them, we can maintain the reliable service users expect while making it easier to introduce future improvements as industry needs change.</a:t>
            </a:r>
          </a:p>
        </p:txBody>
      </p:sp>
      <p:sp>
        <p:nvSpPr>
          <p:cNvPr id="7" name="Shape 5">
            <a:extLst>
              <a:ext uri="{FF2B5EF4-FFF2-40B4-BE49-F238E27FC236}">
                <a16:creationId xmlns:a16="http://schemas.microsoft.com/office/drawing/2014/main" id="{26AA934F-A0F4-AA8C-4F74-646DA8CD9F63}"/>
              </a:ext>
            </a:extLst>
          </p:cNvPr>
          <p:cNvSpPr/>
          <p:nvPr/>
        </p:nvSpPr>
        <p:spPr>
          <a:xfrm>
            <a:off x="502919" y="3030752"/>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Shape 6">
            <a:extLst>
              <a:ext uri="{FF2B5EF4-FFF2-40B4-BE49-F238E27FC236}">
                <a16:creationId xmlns:a16="http://schemas.microsoft.com/office/drawing/2014/main" id="{97CBC882-B013-5DFD-2729-4821164A99AE}"/>
              </a:ext>
            </a:extLst>
          </p:cNvPr>
          <p:cNvSpPr/>
          <p:nvPr/>
        </p:nvSpPr>
        <p:spPr>
          <a:xfrm>
            <a:off x="502919" y="3030752"/>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a:extLst>
              <a:ext uri="{FF2B5EF4-FFF2-40B4-BE49-F238E27FC236}">
                <a16:creationId xmlns:a16="http://schemas.microsoft.com/office/drawing/2014/main" id="{CEF562F0-3EFB-A8FA-0614-024BE3CC222F}"/>
              </a:ext>
            </a:extLst>
          </p:cNvPr>
          <p:cNvSpPr/>
          <p:nvPr/>
        </p:nvSpPr>
        <p:spPr>
          <a:xfrm>
            <a:off x="777239" y="3195344"/>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Up to date digital technologies.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a:extLst>
              <a:ext uri="{FF2B5EF4-FFF2-40B4-BE49-F238E27FC236}">
                <a16:creationId xmlns:a16="http://schemas.microsoft.com/office/drawing/2014/main" id="{B844F1EF-2E73-8A95-6284-AF2D0A86887B}"/>
              </a:ext>
            </a:extLst>
          </p:cNvPr>
          <p:cNvSpPr/>
          <p:nvPr/>
        </p:nvSpPr>
        <p:spPr>
          <a:xfrm>
            <a:off x="777239" y="3625112"/>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mn-ea"/>
                <a:cs typeface="+mn-cs"/>
              </a:rPr>
              <a:t>Better value for money as it is easier to expand and maintain.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a:extLst>
              <a:ext uri="{FF2B5EF4-FFF2-40B4-BE49-F238E27FC236}">
                <a16:creationId xmlns:a16="http://schemas.microsoft.com/office/drawing/2014/main" id="{5D3B0587-8C99-41A5-9F5E-C379D1B3CCFE}"/>
              </a:ext>
            </a:extLst>
          </p:cNvPr>
          <p:cNvSpPr/>
          <p:nvPr/>
        </p:nvSpPr>
        <p:spPr>
          <a:xfrm>
            <a:off x="6278727" y="3030752"/>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10">
            <a:extLst>
              <a:ext uri="{FF2B5EF4-FFF2-40B4-BE49-F238E27FC236}">
                <a16:creationId xmlns:a16="http://schemas.microsoft.com/office/drawing/2014/main" id="{987C9472-1FF4-FF9C-5FC6-366BC2EF5597}"/>
              </a:ext>
            </a:extLst>
          </p:cNvPr>
          <p:cNvSpPr/>
          <p:nvPr/>
        </p:nvSpPr>
        <p:spPr>
          <a:xfrm>
            <a:off x="6278727" y="3030752"/>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a:extLst>
              <a:ext uri="{FF2B5EF4-FFF2-40B4-BE49-F238E27FC236}">
                <a16:creationId xmlns:a16="http://schemas.microsoft.com/office/drawing/2014/main" id="{6D3AD040-7B0B-7C2C-F6BE-75FE85D8B833}"/>
              </a:ext>
            </a:extLst>
          </p:cNvPr>
          <p:cNvSpPr/>
          <p:nvPr/>
        </p:nvSpPr>
        <p:spPr>
          <a:xfrm>
            <a:off x="6553047" y="3195344"/>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Reliability remains.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a:extLst>
              <a:ext uri="{FF2B5EF4-FFF2-40B4-BE49-F238E27FC236}">
                <a16:creationId xmlns:a16="http://schemas.microsoft.com/office/drawing/2014/main" id="{D5D10C04-7879-E9B1-8C81-74AAECA67E01}"/>
              </a:ext>
            </a:extLst>
          </p:cNvPr>
          <p:cNvSpPr/>
          <p:nvPr/>
        </p:nvSpPr>
        <p:spPr>
          <a:xfrm>
            <a:off x="6553048" y="3574336"/>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Fewer planned outages, ability to scale based on demand.</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3">
            <a:extLst>
              <a:ext uri="{FF2B5EF4-FFF2-40B4-BE49-F238E27FC236}">
                <a16:creationId xmlns:a16="http://schemas.microsoft.com/office/drawing/2014/main" id="{10A3FD2E-4FCD-FB5F-1D6B-5C8AE9300C15}"/>
              </a:ext>
            </a:extLst>
          </p:cNvPr>
          <p:cNvSpPr/>
          <p:nvPr/>
        </p:nvSpPr>
        <p:spPr>
          <a:xfrm>
            <a:off x="502919" y="4676672"/>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hape 14">
            <a:extLst>
              <a:ext uri="{FF2B5EF4-FFF2-40B4-BE49-F238E27FC236}">
                <a16:creationId xmlns:a16="http://schemas.microsoft.com/office/drawing/2014/main" id="{9850CE42-89D7-73CC-B070-F2A1BC6B0D95}"/>
              </a:ext>
            </a:extLst>
          </p:cNvPr>
          <p:cNvSpPr/>
          <p:nvPr/>
        </p:nvSpPr>
        <p:spPr>
          <a:xfrm>
            <a:off x="502919" y="4676672"/>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Text 15">
            <a:extLst>
              <a:ext uri="{FF2B5EF4-FFF2-40B4-BE49-F238E27FC236}">
                <a16:creationId xmlns:a16="http://schemas.microsoft.com/office/drawing/2014/main" id="{43291602-3477-ABBE-E3F3-1847ED0F1CA6}"/>
              </a:ext>
            </a:extLst>
          </p:cNvPr>
          <p:cNvSpPr/>
          <p:nvPr/>
        </p:nvSpPr>
        <p:spPr>
          <a:xfrm>
            <a:off x="777239" y="4841264"/>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Room for data access and flexibility.</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Text 16">
            <a:extLst>
              <a:ext uri="{FF2B5EF4-FFF2-40B4-BE49-F238E27FC236}">
                <a16:creationId xmlns:a16="http://schemas.microsoft.com/office/drawing/2014/main" id="{07821DB3-59A7-0C08-94FA-0D75DE738B8E}"/>
              </a:ext>
            </a:extLst>
          </p:cNvPr>
          <p:cNvSpPr/>
          <p:nvPr/>
        </p:nvSpPr>
        <p:spPr>
          <a:xfrm>
            <a:off x="777239" y="5271032"/>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Space to widen access, aligned to current and new use cases. </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Shape 17">
            <a:extLst>
              <a:ext uri="{FF2B5EF4-FFF2-40B4-BE49-F238E27FC236}">
                <a16:creationId xmlns:a16="http://schemas.microsoft.com/office/drawing/2014/main" id="{E87CA3EA-7C74-E601-B13D-CAC462CCA4DF}"/>
              </a:ext>
            </a:extLst>
          </p:cNvPr>
          <p:cNvSpPr/>
          <p:nvPr/>
        </p:nvSpPr>
        <p:spPr>
          <a:xfrm>
            <a:off x="6278727" y="4676672"/>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Shape 18">
            <a:extLst>
              <a:ext uri="{FF2B5EF4-FFF2-40B4-BE49-F238E27FC236}">
                <a16:creationId xmlns:a16="http://schemas.microsoft.com/office/drawing/2014/main" id="{EC1ECDCA-74EB-E7CD-5EBC-C4FE76AC8FA1}"/>
              </a:ext>
            </a:extLst>
          </p:cNvPr>
          <p:cNvSpPr/>
          <p:nvPr/>
        </p:nvSpPr>
        <p:spPr>
          <a:xfrm>
            <a:off x="6278727" y="4676672"/>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Text 19">
            <a:extLst>
              <a:ext uri="{FF2B5EF4-FFF2-40B4-BE49-F238E27FC236}">
                <a16:creationId xmlns:a16="http://schemas.microsoft.com/office/drawing/2014/main" id="{70B5C41A-C74B-1515-0B28-15ACD3B56995}"/>
              </a:ext>
            </a:extLst>
          </p:cNvPr>
          <p:cNvSpPr/>
          <p:nvPr/>
        </p:nvSpPr>
        <p:spPr>
          <a:xfrm>
            <a:off x="6553047" y="4841264"/>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Better alignment across gas and electricity records.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Text 20">
            <a:extLst>
              <a:ext uri="{FF2B5EF4-FFF2-40B4-BE49-F238E27FC236}">
                <a16:creationId xmlns:a16="http://schemas.microsoft.com/office/drawing/2014/main" id="{3E29E1E5-86DB-FDB0-F6EF-4C9963887D3B}"/>
              </a:ext>
            </a:extLst>
          </p:cNvPr>
          <p:cNvSpPr/>
          <p:nvPr/>
        </p:nvSpPr>
        <p:spPr>
          <a:xfrm>
            <a:off x="6553047" y="5271032"/>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Dual-fuel experience.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1661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E4CE16B-82E5-3A40-F736-0597DC5B6FD8}"/>
            </a:ext>
          </a:extLst>
        </p:cNvPr>
        <p:cNvGrpSpPr/>
        <p:nvPr/>
      </p:nvGrpSpPr>
      <p:grpSpPr>
        <a:xfrm>
          <a:off x="0" y="0"/>
          <a:ext cx="0" cy="0"/>
          <a:chOff x="0" y="0"/>
          <a:chExt cx="0" cy="0"/>
        </a:xfrm>
      </p:grpSpPr>
      <p:sp>
        <p:nvSpPr>
          <p:cNvPr id="17" name="Text 15">
            <a:extLst>
              <a:ext uri="{FF2B5EF4-FFF2-40B4-BE49-F238E27FC236}">
                <a16:creationId xmlns:a16="http://schemas.microsoft.com/office/drawing/2014/main" id="{7BBB17A4-971B-F401-DEFD-988ABC21C4D8}"/>
              </a:ext>
            </a:extLst>
          </p:cNvPr>
          <p:cNvSpPr/>
          <p:nvPr/>
        </p:nvSpPr>
        <p:spPr>
          <a:xfrm>
            <a:off x="502920" y="6446520"/>
            <a:ext cx="6400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AA4BC"/>
                </a:solidFill>
                <a:effectLst/>
                <a:uLnTx/>
                <a:uFillTx/>
                <a:latin typeface="Aptos" pitchFamily="34" charset="0"/>
                <a:ea typeface="Aptos" pitchFamily="34" charset="-122"/>
                <a:cs typeface="Aptos" pitchFamily="34" charset="-120"/>
              </a:rPr>
              <a:t>RECCo ES Evolution </a:t>
            </a:r>
            <a:r>
              <a:rPr kumimoji="0" lang="en-US" sz="900" b="0" i="0" u="none" strike="noStrike" kern="1200" cap="none" spc="0" normalizeH="0" baseline="0" noProof="0" dirty="0" err="1">
                <a:ln>
                  <a:noFill/>
                </a:ln>
                <a:solidFill>
                  <a:srgbClr val="9AA4BC"/>
                </a:solidFill>
                <a:effectLst/>
                <a:uLnTx/>
                <a:uFillTx/>
                <a:latin typeface="Aptos" pitchFamily="34" charset="0"/>
                <a:ea typeface="Aptos" pitchFamily="34" charset="-122"/>
                <a:cs typeface="Aptos" pitchFamily="34" charset="-120"/>
              </a:rPr>
              <a:t>Programme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a:extLst>
              <a:ext uri="{FF2B5EF4-FFF2-40B4-BE49-F238E27FC236}">
                <a16:creationId xmlns:a16="http://schemas.microsoft.com/office/drawing/2014/main" id="{49622A41-AC22-E961-331A-6798DA10AE91}"/>
              </a:ext>
            </a:extLst>
          </p:cNvPr>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A647A"/>
                </a:solidFill>
                <a:effectLst/>
                <a:uLnTx/>
                <a:uFillTx/>
                <a:latin typeface="Aptos"/>
                <a:ea typeface="Aptos" pitchFamily="34" charset="-122"/>
                <a:cs typeface="Aptos" pitchFamily="34" charset="-120"/>
              </a:rPr>
              <a:t>4 / 7</a:t>
            </a:r>
          </a:p>
        </p:txBody>
      </p:sp>
      <p:sp>
        <p:nvSpPr>
          <p:cNvPr id="4" name="Text 0">
            <a:extLst>
              <a:ext uri="{FF2B5EF4-FFF2-40B4-BE49-F238E27FC236}">
                <a16:creationId xmlns:a16="http://schemas.microsoft.com/office/drawing/2014/main" id="{8DFDF456-C636-84E5-1D27-37F800AEA619}"/>
              </a:ext>
            </a:extLst>
          </p:cNvPr>
          <p:cNvSpPr/>
          <p:nvPr/>
        </p:nvSpPr>
        <p:spPr>
          <a:xfrm>
            <a:off x="502920" y="502920"/>
            <a:ext cx="11185855"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600" normalizeH="0" baseline="0" noProof="0" dirty="0">
                <a:ln>
                  <a:noFill/>
                </a:ln>
                <a:solidFill>
                  <a:srgbClr val="4C37F4"/>
                </a:solidFill>
                <a:effectLst/>
                <a:uLnTx/>
                <a:uFillTx/>
                <a:latin typeface="Aptos Display" pitchFamily="34" charset="0"/>
                <a:ea typeface="Aptos Display" pitchFamily="34" charset="-122"/>
                <a:cs typeface="Aptos Display" pitchFamily="34" charset="-120"/>
              </a:rPr>
              <a:t>HOW</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1">
            <a:extLst>
              <a:ext uri="{FF2B5EF4-FFF2-40B4-BE49-F238E27FC236}">
                <a16:creationId xmlns:a16="http://schemas.microsoft.com/office/drawing/2014/main" id="{6C50FD1E-1A2C-ECE4-17B0-957F299C5C28}"/>
              </a:ext>
            </a:extLst>
          </p:cNvPr>
          <p:cNvSpPr/>
          <p:nvPr/>
        </p:nvSpPr>
        <p:spPr>
          <a:xfrm>
            <a:off x="502920" y="868680"/>
            <a:ext cx="11185855" cy="1417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Gas goes first.</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4">
            <a:extLst>
              <a:ext uri="{FF2B5EF4-FFF2-40B4-BE49-F238E27FC236}">
                <a16:creationId xmlns:a16="http://schemas.microsoft.com/office/drawing/2014/main" id="{1779056E-957F-1FA0-09D0-5960E5E8DD92}"/>
              </a:ext>
            </a:extLst>
          </p:cNvPr>
          <p:cNvSpPr/>
          <p:nvPr/>
        </p:nvSpPr>
        <p:spPr>
          <a:xfrm>
            <a:off x="502920" y="1631720"/>
            <a:ext cx="11185855"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Conscious decision based on market risk.</a:t>
            </a:r>
          </a:p>
        </p:txBody>
      </p:sp>
      <p:sp>
        <p:nvSpPr>
          <p:cNvPr id="24" name="Shape 9">
            <a:extLst>
              <a:ext uri="{FF2B5EF4-FFF2-40B4-BE49-F238E27FC236}">
                <a16:creationId xmlns:a16="http://schemas.microsoft.com/office/drawing/2014/main" id="{A808C607-5025-7449-BB55-B7731C0E6FCB}"/>
              </a:ext>
            </a:extLst>
          </p:cNvPr>
          <p:cNvSpPr/>
          <p:nvPr/>
        </p:nvSpPr>
        <p:spPr>
          <a:xfrm>
            <a:off x="6278728" y="222608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Shape 10">
            <a:extLst>
              <a:ext uri="{FF2B5EF4-FFF2-40B4-BE49-F238E27FC236}">
                <a16:creationId xmlns:a16="http://schemas.microsoft.com/office/drawing/2014/main" id="{86AD52C1-68C6-B9ED-47CD-997EFA052106}"/>
              </a:ext>
            </a:extLst>
          </p:cNvPr>
          <p:cNvSpPr/>
          <p:nvPr/>
        </p:nvSpPr>
        <p:spPr>
          <a:xfrm>
            <a:off x="6278728" y="222608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11">
            <a:extLst>
              <a:ext uri="{FF2B5EF4-FFF2-40B4-BE49-F238E27FC236}">
                <a16:creationId xmlns:a16="http://schemas.microsoft.com/office/drawing/2014/main" id="{DF8DD3EB-2305-4CBD-F4A6-4323F4032547}"/>
              </a:ext>
            </a:extLst>
          </p:cNvPr>
          <p:cNvSpPr/>
          <p:nvPr/>
        </p:nvSpPr>
        <p:spPr>
          <a:xfrm>
            <a:off x="6553048" y="239067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Evolution happens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12">
            <a:extLst>
              <a:ext uri="{FF2B5EF4-FFF2-40B4-BE49-F238E27FC236}">
                <a16:creationId xmlns:a16="http://schemas.microsoft.com/office/drawing/2014/main" id="{AD9ED8A0-6A43-848E-6D2A-16F3344D3B24}"/>
              </a:ext>
            </a:extLst>
          </p:cNvPr>
          <p:cNvSpPr/>
          <p:nvPr/>
        </p:nvSpPr>
        <p:spPr>
          <a:xfrm>
            <a:off x="6553048" y="282044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Lift-and-shift first, by design. Then changes can be made to how the data is made available and stored behind the scenes.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Shape 13">
            <a:extLst>
              <a:ext uri="{FF2B5EF4-FFF2-40B4-BE49-F238E27FC236}">
                <a16:creationId xmlns:a16="http://schemas.microsoft.com/office/drawing/2014/main" id="{896D97D2-2EC5-DAB8-A823-0FF406EA36E3}"/>
              </a:ext>
            </a:extLst>
          </p:cNvPr>
          <p:cNvSpPr/>
          <p:nvPr/>
        </p:nvSpPr>
        <p:spPr>
          <a:xfrm>
            <a:off x="593437" y="387200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Shape 14">
            <a:extLst>
              <a:ext uri="{FF2B5EF4-FFF2-40B4-BE49-F238E27FC236}">
                <a16:creationId xmlns:a16="http://schemas.microsoft.com/office/drawing/2014/main" id="{47D8D8CC-227F-D2BA-8CA8-EABB30270609}"/>
              </a:ext>
            </a:extLst>
          </p:cNvPr>
          <p:cNvSpPr/>
          <p:nvPr/>
        </p:nvSpPr>
        <p:spPr>
          <a:xfrm>
            <a:off x="501997" y="387200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15">
            <a:extLst>
              <a:ext uri="{FF2B5EF4-FFF2-40B4-BE49-F238E27FC236}">
                <a16:creationId xmlns:a16="http://schemas.microsoft.com/office/drawing/2014/main" id="{19B38F6C-8EDD-FD8C-458A-78F5A5E562C8}"/>
              </a:ext>
            </a:extLst>
          </p:cNvPr>
          <p:cNvSpPr/>
          <p:nvPr/>
        </p:nvSpPr>
        <p:spPr>
          <a:xfrm>
            <a:off x="776317" y="403659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GES Online will be re-platformed</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 16">
            <a:extLst>
              <a:ext uri="{FF2B5EF4-FFF2-40B4-BE49-F238E27FC236}">
                <a16:creationId xmlns:a16="http://schemas.microsoft.com/office/drawing/2014/main" id="{24C18579-CEB6-9A5D-D017-D4DAF6C467BB}"/>
              </a:ext>
            </a:extLst>
          </p:cNvPr>
          <p:cNvSpPr/>
          <p:nvPr/>
        </p:nvSpPr>
        <p:spPr>
          <a:xfrm>
            <a:off x="776317" y="446636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highlight>
                  <a:srgbClr val="FFFFFF"/>
                </a:highlight>
                <a:uLnTx/>
                <a:uFillTx/>
                <a:latin typeface="Aptos" pitchFamily="34" charset="0"/>
                <a:ea typeface="Aptos" pitchFamily="34" charset="-122"/>
                <a:cs typeface="Aptos" pitchFamily="34" charset="-120"/>
              </a:rPr>
              <a:t>New GES front end with an improved user experience. </a:t>
            </a:r>
            <a:endParaRPr kumimoji="0" lang="en-US" sz="13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endParaRPr>
          </a:p>
        </p:txBody>
      </p:sp>
      <p:sp>
        <p:nvSpPr>
          <p:cNvPr id="32" name="Shape 17">
            <a:extLst>
              <a:ext uri="{FF2B5EF4-FFF2-40B4-BE49-F238E27FC236}">
                <a16:creationId xmlns:a16="http://schemas.microsoft.com/office/drawing/2014/main" id="{D8ADFFD4-1396-B26C-575E-9E7252FAAC69}"/>
              </a:ext>
            </a:extLst>
          </p:cNvPr>
          <p:cNvSpPr/>
          <p:nvPr/>
        </p:nvSpPr>
        <p:spPr>
          <a:xfrm>
            <a:off x="6278728" y="387200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Shape 18">
            <a:extLst>
              <a:ext uri="{FF2B5EF4-FFF2-40B4-BE49-F238E27FC236}">
                <a16:creationId xmlns:a16="http://schemas.microsoft.com/office/drawing/2014/main" id="{789C0C8F-C9F8-9CCD-2618-1A31767CE9DF}"/>
              </a:ext>
            </a:extLst>
          </p:cNvPr>
          <p:cNvSpPr/>
          <p:nvPr/>
        </p:nvSpPr>
        <p:spPr>
          <a:xfrm>
            <a:off x="6278728" y="387200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Text 19">
            <a:extLst>
              <a:ext uri="{FF2B5EF4-FFF2-40B4-BE49-F238E27FC236}">
                <a16:creationId xmlns:a16="http://schemas.microsoft.com/office/drawing/2014/main" id="{7EC87F09-DB52-E194-0DA1-6786F68C8E5C}"/>
              </a:ext>
            </a:extLst>
          </p:cNvPr>
          <p:cNvSpPr/>
          <p:nvPr/>
        </p:nvSpPr>
        <p:spPr>
          <a:xfrm>
            <a:off x="6553048" y="403659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Electricity is planned</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Text 20">
            <a:extLst>
              <a:ext uri="{FF2B5EF4-FFF2-40B4-BE49-F238E27FC236}">
                <a16:creationId xmlns:a16="http://schemas.microsoft.com/office/drawing/2014/main" id="{2CACCD9D-70BC-9DEC-F7E5-00CDF75E169A}"/>
              </a:ext>
            </a:extLst>
          </p:cNvPr>
          <p:cNvSpPr/>
          <p:nvPr/>
        </p:nvSpPr>
        <p:spPr>
          <a:xfrm>
            <a:off x="6553048" y="446636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F172A"/>
                </a:solidFill>
                <a:effectLst/>
                <a:uLnTx/>
                <a:uFillTx/>
                <a:latin typeface="Aptos" pitchFamily="34" charset="0"/>
                <a:ea typeface="+mn-ea"/>
                <a:cs typeface="+mn-cs"/>
              </a:rPr>
              <a:t>The Electricity Enquiry Service is also within the scope of this project. Decisions on how it will be delivered are expected by first half of 2027.</a:t>
            </a:r>
            <a:endParaRPr kumimoji="0" lang="en-US" sz="1300" b="0" i="0" u="none" strike="noStrike" kern="1200" cap="none" spc="0" normalizeH="0" baseline="0" noProof="0" dirty="0">
              <a:ln>
                <a:noFill/>
              </a:ln>
              <a:solidFill>
                <a:srgbClr val="0F172A"/>
              </a:solidFill>
              <a:effectLst/>
              <a:uLnTx/>
              <a:uFillTx/>
              <a:latin typeface="Aptos" pitchFamily="34" charset="0"/>
              <a:ea typeface="+mn-ea"/>
              <a:cs typeface="+mn-cs"/>
            </a:endParaRPr>
          </a:p>
        </p:txBody>
      </p:sp>
      <p:sp>
        <p:nvSpPr>
          <p:cNvPr id="7" name="Text 8">
            <a:extLst>
              <a:ext uri="{FF2B5EF4-FFF2-40B4-BE49-F238E27FC236}">
                <a16:creationId xmlns:a16="http://schemas.microsoft.com/office/drawing/2014/main" id="{EE8D7DE6-7858-979C-4AA6-30F18E475708}"/>
              </a:ext>
            </a:extLst>
          </p:cNvPr>
          <p:cNvSpPr/>
          <p:nvPr/>
        </p:nvSpPr>
        <p:spPr>
          <a:xfrm>
            <a:off x="731520" y="352044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0F172A"/>
              </a:solidFill>
              <a:effectLst/>
              <a:uLnTx/>
              <a:uFillTx/>
              <a:latin typeface="Aptos" pitchFamily="34" charset="0"/>
              <a:ea typeface="+mn-ea"/>
              <a:cs typeface="+mn-cs"/>
            </a:endParaRPr>
          </a:p>
        </p:txBody>
      </p:sp>
      <p:sp>
        <p:nvSpPr>
          <p:cNvPr id="9" name="Shape 9">
            <a:extLst>
              <a:ext uri="{FF2B5EF4-FFF2-40B4-BE49-F238E27FC236}">
                <a16:creationId xmlns:a16="http://schemas.microsoft.com/office/drawing/2014/main" id="{A0848497-A913-BBA5-280C-E4050260FDDF}"/>
              </a:ext>
            </a:extLst>
          </p:cNvPr>
          <p:cNvSpPr/>
          <p:nvPr/>
        </p:nvSpPr>
        <p:spPr>
          <a:xfrm>
            <a:off x="501997" y="2247324"/>
            <a:ext cx="5410048" cy="1474284"/>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10">
            <a:extLst>
              <a:ext uri="{FF2B5EF4-FFF2-40B4-BE49-F238E27FC236}">
                <a16:creationId xmlns:a16="http://schemas.microsoft.com/office/drawing/2014/main" id="{D4930C29-5AB4-5ECC-0961-13AD6E719668}"/>
              </a:ext>
            </a:extLst>
          </p:cNvPr>
          <p:cNvSpPr/>
          <p:nvPr/>
        </p:nvSpPr>
        <p:spPr>
          <a:xfrm>
            <a:off x="501997" y="2247324"/>
            <a:ext cx="91440" cy="1474284"/>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a:extLst>
              <a:ext uri="{FF2B5EF4-FFF2-40B4-BE49-F238E27FC236}">
                <a16:creationId xmlns:a16="http://schemas.microsoft.com/office/drawing/2014/main" id="{4D67C33F-0680-6D85-3007-50EE5187D9C9}"/>
              </a:ext>
            </a:extLst>
          </p:cNvPr>
          <p:cNvSpPr/>
          <p:nvPr/>
        </p:nvSpPr>
        <p:spPr>
          <a:xfrm>
            <a:off x="776317" y="2411916"/>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mn-ea"/>
                <a:cs typeface="+mn-cs"/>
              </a:rPr>
              <a:t>GES API Gateway transition</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2">
            <a:extLst>
              <a:ext uri="{FF2B5EF4-FFF2-40B4-BE49-F238E27FC236}">
                <a16:creationId xmlns:a16="http://schemas.microsoft.com/office/drawing/2014/main" id="{668984A6-5BD9-862E-43DE-257DADD7E122}"/>
              </a:ext>
            </a:extLst>
          </p:cNvPr>
          <p:cNvSpPr/>
          <p:nvPr/>
        </p:nvSpPr>
        <p:spPr>
          <a:xfrm>
            <a:off x="776317" y="2841684"/>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F172A"/>
                </a:solidFill>
                <a:effectLst/>
                <a:uLnTx/>
                <a:uFillTx/>
                <a:latin typeface="Aptos" pitchFamily="34" charset="0"/>
                <a:ea typeface="+mn-ea"/>
                <a:cs typeface="+mn-cs"/>
              </a:rPr>
              <a:t>This work doesn’t change who uses the service, and it doesn’t change the data you get. We will maintain the same data interfaces. You’ll keep getting the same data, the same way, as you do now. Xoserve continues to power the APIs through transition.</a:t>
            </a:r>
            <a:endParaRPr kumimoji="0" lang="en-US" sz="1300" b="0" i="0" u="none" strike="noStrike" kern="1200" cap="none" spc="0" normalizeH="0" baseline="0" noProof="0" dirty="0">
              <a:ln>
                <a:noFill/>
              </a:ln>
              <a:solidFill>
                <a:srgbClr val="0F172A"/>
              </a:solidFill>
              <a:effectLst/>
              <a:uLnTx/>
              <a:uFillTx/>
              <a:latin typeface="Aptos" pitchFamily="34" charset="0"/>
              <a:ea typeface="+mn-ea"/>
              <a:cs typeface="+mn-cs"/>
            </a:endParaRPr>
          </a:p>
        </p:txBody>
      </p:sp>
    </p:spTree>
    <p:extLst>
      <p:ext uri="{BB962C8B-B14F-4D97-AF65-F5344CB8AC3E}">
        <p14:creationId xmlns:p14="http://schemas.microsoft.com/office/powerpoint/2010/main" val="2558716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E4CE16B-82E5-3A40-F736-0597DC5B6FD8}"/>
            </a:ext>
          </a:extLst>
        </p:cNvPr>
        <p:cNvGrpSpPr/>
        <p:nvPr/>
      </p:nvGrpSpPr>
      <p:grpSpPr>
        <a:xfrm>
          <a:off x="0" y="0"/>
          <a:ext cx="0" cy="0"/>
          <a:chOff x="0" y="0"/>
          <a:chExt cx="0" cy="0"/>
        </a:xfrm>
      </p:grpSpPr>
      <p:sp>
        <p:nvSpPr>
          <p:cNvPr id="17" name="Text 15">
            <a:extLst>
              <a:ext uri="{FF2B5EF4-FFF2-40B4-BE49-F238E27FC236}">
                <a16:creationId xmlns:a16="http://schemas.microsoft.com/office/drawing/2014/main" id="{7BBB17A4-971B-F401-DEFD-988ABC21C4D8}"/>
              </a:ext>
            </a:extLst>
          </p:cNvPr>
          <p:cNvSpPr/>
          <p:nvPr/>
        </p:nvSpPr>
        <p:spPr>
          <a:xfrm>
            <a:off x="502920" y="6446520"/>
            <a:ext cx="6400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AA4BC"/>
                </a:solidFill>
                <a:effectLst/>
                <a:uLnTx/>
                <a:uFillTx/>
                <a:latin typeface="Aptos" pitchFamily="34" charset="0"/>
                <a:ea typeface="Aptos" pitchFamily="34" charset="-122"/>
                <a:cs typeface="Aptos" pitchFamily="34" charset="-120"/>
              </a:rPr>
              <a:t>RECCo ES Evolution </a:t>
            </a:r>
            <a:r>
              <a:rPr kumimoji="0" lang="en-US" sz="900" b="0" i="0" u="none" strike="noStrike" kern="1200" cap="none" spc="0" normalizeH="0" baseline="0" noProof="0" dirty="0" err="1">
                <a:ln>
                  <a:noFill/>
                </a:ln>
                <a:solidFill>
                  <a:srgbClr val="9AA4BC"/>
                </a:solidFill>
                <a:effectLst/>
                <a:uLnTx/>
                <a:uFillTx/>
                <a:latin typeface="Aptos" pitchFamily="34" charset="0"/>
                <a:ea typeface="Aptos" pitchFamily="34" charset="-122"/>
                <a:cs typeface="Aptos" pitchFamily="34" charset="-120"/>
              </a:rPr>
              <a:t>Programme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a:extLst>
              <a:ext uri="{FF2B5EF4-FFF2-40B4-BE49-F238E27FC236}">
                <a16:creationId xmlns:a16="http://schemas.microsoft.com/office/drawing/2014/main" id="{49622A41-AC22-E961-331A-6798DA10AE91}"/>
              </a:ext>
            </a:extLst>
          </p:cNvPr>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A647A"/>
                </a:solidFill>
                <a:effectLst/>
                <a:uLnTx/>
                <a:uFillTx/>
                <a:latin typeface="Aptos"/>
                <a:ea typeface="Aptos" pitchFamily="34" charset="-122"/>
                <a:cs typeface="Aptos" pitchFamily="34" charset="-120"/>
              </a:rPr>
              <a:t>5 / 7</a:t>
            </a:r>
          </a:p>
        </p:txBody>
      </p:sp>
      <p:sp>
        <p:nvSpPr>
          <p:cNvPr id="4" name="Text 0">
            <a:extLst>
              <a:ext uri="{FF2B5EF4-FFF2-40B4-BE49-F238E27FC236}">
                <a16:creationId xmlns:a16="http://schemas.microsoft.com/office/drawing/2014/main" id="{8DFDF456-C636-84E5-1D27-37F800AEA619}"/>
              </a:ext>
            </a:extLst>
          </p:cNvPr>
          <p:cNvSpPr/>
          <p:nvPr/>
        </p:nvSpPr>
        <p:spPr>
          <a:xfrm>
            <a:off x="502920" y="502920"/>
            <a:ext cx="11185855"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600" normalizeH="0" baseline="0" noProof="0" dirty="0">
                <a:ln>
                  <a:noFill/>
                </a:ln>
                <a:solidFill>
                  <a:srgbClr val="4C37F4"/>
                </a:solidFill>
                <a:effectLst/>
                <a:uLnTx/>
                <a:uFillTx/>
                <a:latin typeface="Aptos Display" pitchFamily="34" charset="0"/>
                <a:ea typeface="Aptos Display" pitchFamily="34" charset="-122"/>
                <a:cs typeface="Aptos Display" pitchFamily="34" charset="-120"/>
              </a:rPr>
              <a:t>GETTING READY</a:t>
            </a:r>
          </a:p>
        </p:txBody>
      </p:sp>
      <p:sp>
        <p:nvSpPr>
          <p:cNvPr id="5" name="Text 1">
            <a:extLst>
              <a:ext uri="{FF2B5EF4-FFF2-40B4-BE49-F238E27FC236}">
                <a16:creationId xmlns:a16="http://schemas.microsoft.com/office/drawing/2014/main" id="{6C50FD1E-1A2C-ECE4-17B0-957F299C5C28}"/>
              </a:ext>
            </a:extLst>
          </p:cNvPr>
          <p:cNvSpPr/>
          <p:nvPr/>
        </p:nvSpPr>
        <p:spPr>
          <a:xfrm>
            <a:off x="502920" y="868680"/>
            <a:ext cx="11185855" cy="1417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Getting ready, and the network that gets us there.</a:t>
            </a:r>
          </a:p>
        </p:txBody>
      </p:sp>
      <p:sp>
        <p:nvSpPr>
          <p:cNvPr id="19" name="Text 4">
            <a:extLst>
              <a:ext uri="{FF2B5EF4-FFF2-40B4-BE49-F238E27FC236}">
                <a16:creationId xmlns:a16="http://schemas.microsoft.com/office/drawing/2014/main" id="{1779056E-957F-1FA0-09D0-5960E5E8DD92}"/>
              </a:ext>
            </a:extLst>
          </p:cNvPr>
          <p:cNvSpPr/>
          <p:nvPr/>
        </p:nvSpPr>
        <p:spPr>
          <a:xfrm>
            <a:off x="502920" y="1631720"/>
            <a:ext cx="11185855"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RECCo is testing the API internally, working with Service Providers and speaking with users of the service.</a:t>
            </a:r>
          </a:p>
        </p:txBody>
      </p:sp>
      <p:sp>
        <p:nvSpPr>
          <p:cNvPr id="20" name="Shape 5">
            <a:extLst>
              <a:ext uri="{FF2B5EF4-FFF2-40B4-BE49-F238E27FC236}">
                <a16:creationId xmlns:a16="http://schemas.microsoft.com/office/drawing/2014/main" id="{138B4186-9AA4-7766-F7DE-8B91A90A0367}"/>
              </a:ext>
            </a:extLst>
          </p:cNvPr>
          <p:cNvSpPr/>
          <p:nvPr/>
        </p:nvSpPr>
        <p:spPr>
          <a:xfrm>
            <a:off x="502920" y="222608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6">
            <a:extLst>
              <a:ext uri="{FF2B5EF4-FFF2-40B4-BE49-F238E27FC236}">
                <a16:creationId xmlns:a16="http://schemas.microsoft.com/office/drawing/2014/main" id="{1DE1280C-1081-5E1B-BB33-27F13050B678}"/>
              </a:ext>
            </a:extLst>
          </p:cNvPr>
          <p:cNvSpPr/>
          <p:nvPr/>
        </p:nvSpPr>
        <p:spPr>
          <a:xfrm>
            <a:off x="502920" y="222608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7">
            <a:extLst>
              <a:ext uri="{FF2B5EF4-FFF2-40B4-BE49-F238E27FC236}">
                <a16:creationId xmlns:a16="http://schemas.microsoft.com/office/drawing/2014/main" id="{EA5449E3-99FA-48E8-1A33-4693B0F53992}"/>
              </a:ext>
            </a:extLst>
          </p:cNvPr>
          <p:cNvSpPr/>
          <p:nvPr/>
        </p:nvSpPr>
        <p:spPr>
          <a:xfrm>
            <a:off x="777240" y="239067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API testing is underway now</a:t>
            </a:r>
          </a:p>
        </p:txBody>
      </p:sp>
      <p:sp>
        <p:nvSpPr>
          <p:cNvPr id="23" name="Text 8">
            <a:extLst>
              <a:ext uri="{FF2B5EF4-FFF2-40B4-BE49-F238E27FC236}">
                <a16:creationId xmlns:a16="http://schemas.microsoft.com/office/drawing/2014/main" id="{4A17CBED-3C51-E700-F025-85F38D0449D2}"/>
              </a:ext>
            </a:extLst>
          </p:cNvPr>
          <p:cNvSpPr/>
          <p:nvPr/>
        </p:nvSpPr>
        <p:spPr>
          <a:xfrm>
            <a:off x="777240" y="282044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RECCo is running the API endpoint switch internally first, so the new gateway is proven before any party has to move.</a:t>
            </a:r>
          </a:p>
        </p:txBody>
      </p:sp>
      <p:sp>
        <p:nvSpPr>
          <p:cNvPr id="24" name="Shape 9">
            <a:extLst>
              <a:ext uri="{FF2B5EF4-FFF2-40B4-BE49-F238E27FC236}">
                <a16:creationId xmlns:a16="http://schemas.microsoft.com/office/drawing/2014/main" id="{A808C607-5025-7449-BB55-B7731C0E6FCB}"/>
              </a:ext>
            </a:extLst>
          </p:cNvPr>
          <p:cNvSpPr/>
          <p:nvPr/>
        </p:nvSpPr>
        <p:spPr>
          <a:xfrm>
            <a:off x="6278728" y="222608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Shape 10">
            <a:extLst>
              <a:ext uri="{FF2B5EF4-FFF2-40B4-BE49-F238E27FC236}">
                <a16:creationId xmlns:a16="http://schemas.microsoft.com/office/drawing/2014/main" id="{86AD52C1-68C6-B9ED-47CD-997EFA052106}"/>
              </a:ext>
            </a:extLst>
          </p:cNvPr>
          <p:cNvSpPr/>
          <p:nvPr/>
        </p:nvSpPr>
        <p:spPr>
          <a:xfrm>
            <a:off x="6278728" y="222608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11">
            <a:extLst>
              <a:ext uri="{FF2B5EF4-FFF2-40B4-BE49-F238E27FC236}">
                <a16:creationId xmlns:a16="http://schemas.microsoft.com/office/drawing/2014/main" id="{DF8DD3EB-2305-4CBD-F4A6-4323F4032547}"/>
              </a:ext>
            </a:extLst>
          </p:cNvPr>
          <p:cNvSpPr/>
          <p:nvPr/>
        </p:nvSpPr>
        <p:spPr>
          <a:xfrm>
            <a:off x="6553048" y="239067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Discovery</a:t>
            </a:r>
          </a:p>
        </p:txBody>
      </p:sp>
      <p:sp>
        <p:nvSpPr>
          <p:cNvPr id="27" name="Text 12">
            <a:extLst>
              <a:ext uri="{FF2B5EF4-FFF2-40B4-BE49-F238E27FC236}">
                <a16:creationId xmlns:a16="http://schemas.microsoft.com/office/drawing/2014/main" id="{AD9ED8A0-6A43-848E-6D2A-16F3344D3B24}"/>
              </a:ext>
            </a:extLst>
          </p:cNvPr>
          <p:cNvSpPr/>
          <p:nvPr/>
        </p:nvSpPr>
        <p:spPr>
          <a:xfrm>
            <a:off x="6553048" y="282044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highlight>
                  <a:srgbClr val="FFFFFF"/>
                </a:highlight>
                <a:uLnTx/>
                <a:uFillTx/>
                <a:latin typeface="Aptos" pitchFamily="34" charset="0"/>
                <a:ea typeface="Aptos" pitchFamily="34" charset="-122"/>
                <a:cs typeface="Aptos" pitchFamily="34" charset="-120"/>
              </a:rPr>
              <a:t>Service Providers working with RECCo to determine actions needed to deliver the new service.</a:t>
            </a:r>
          </a:p>
        </p:txBody>
      </p:sp>
      <p:sp>
        <p:nvSpPr>
          <p:cNvPr id="28" name="Shape 13">
            <a:extLst>
              <a:ext uri="{FF2B5EF4-FFF2-40B4-BE49-F238E27FC236}">
                <a16:creationId xmlns:a16="http://schemas.microsoft.com/office/drawing/2014/main" id="{896D97D2-2EC5-DAB8-A823-0FF406EA36E3}"/>
              </a:ext>
            </a:extLst>
          </p:cNvPr>
          <p:cNvSpPr/>
          <p:nvPr/>
        </p:nvSpPr>
        <p:spPr>
          <a:xfrm>
            <a:off x="502920" y="387200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Shape 14">
            <a:extLst>
              <a:ext uri="{FF2B5EF4-FFF2-40B4-BE49-F238E27FC236}">
                <a16:creationId xmlns:a16="http://schemas.microsoft.com/office/drawing/2014/main" id="{47D8D8CC-227F-D2BA-8CA8-EABB30270609}"/>
              </a:ext>
            </a:extLst>
          </p:cNvPr>
          <p:cNvSpPr/>
          <p:nvPr/>
        </p:nvSpPr>
        <p:spPr>
          <a:xfrm>
            <a:off x="502920" y="387200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15">
            <a:extLst>
              <a:ext uri="{FF2B5EF4-FFF2-40B4-BE49-F238E27FC236}">
                <a16:creationId xmlns:a16="http://schemas.microsoft.com/office/drawing/2014/main" id="{19B38F6C-8EDD-FD8C-458A-78F5A5E562C8}"/>
              </a:ext>
            </a:extLst>
          </p:cNvPr>
          <p:cNvSpPr/>
          <p:nvPr/>
        </p:nvSpPr>
        <p:spPr>
          <a:xfrm>
            <a:off x="777240" y="403659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The Exchange Sessions</a:t>
            </a:r>
          </a:p>
        </p:txBody>
      </p:sp>
      <p:sp>
        <p:nvSpPr>
          <p:cNvPr id="31" name="Text 16">
            <a:extLst>
              <a:ext uri="{FF2B5EF4-FFF2-40B4-BE49-F238E27FC236}">
                <a16:creationId xmlns:a16="http://schemas.microsoft.com/office/drawing/2014/main" id="{24C18579-CEB6-9A5D-D017-D4DAF6C467BB}"/>
              </a:ext>
            </a:extLst>
          </p:cNvPr>
          <p:cNvSpPr/>
          <p:nvPr/>
        </p:nvSpPr>
        <p:spPr>
          <a:xfrm>
            <a:off x="777240" y="446636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The Exchange is a rolling programme. You will see more of these as project gathers pace. Current focus is GES API users.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hlinkClick r:id="rId3"/>
              </a:rPr>
              <a:t>Enquiry.services@retailenergycode.co.uk</a:t>
            </a:r>
            <a:r>
              <a:rPr kumimoji="0" lang="en-US" sz="1300" b="0" i="0" u="none" strike="noStrike" kern="1200" cap="none" spc="0" normalizeH="0" baseline="0" noProof="0" dirty="0">
                <a:ln>
                  <a:noFill/>
                </a:ln>
                <a:solidFill>
                  <a:srgbClr val="0F172A"/>
                </a:solidFill>
                <a:effectLst/>
                <a:uLnTx/>
                <a:uFillTx/>
                <a:latin typeface="Aptos" pitchFamily="34" charset="0"/>
                <a:ea typeface="Aptos" pitchFamily="34" charset="-122"/>
                <a:cs typeface="Aptos" pitchFamily="34" charset="-120"/>
              </a:rPr>
              <a:t>.</a:t>
            </a:r>
          </a:p>
        </p:txBody>
      </p:sp>
      <p:sp>
        <p:nvSpPr>
          <p:cNvPr id="32" name="Shape 17">
            <a:extLst>
              <a:ext uri="{FF2B5EF4-FFF2-40B4-BE49-F238E27FC236}">
                <a16:creationId xmlns:a16="http://schemas.microsoft.com/office/drawing/2014/main" id="{D8ADFFD4-1396-B26C-575E-9E7252FAAC69}"/>
              </a:ext>
            </a:extLst>
          </p:cNvPr>
          <p:cNvSpPr/>
          <p:nvPr/>
        </p:nvSpPr>
        <p:spPr>
          <a:xfrm>
            <a:off x="6278728" y="3872000"/>
            <a:ext cx="5410048" cy="1417320"/>
          </a:xfrm>
          <a:prstGeom prst="rect">
            <a:avLst/>
          </a:prstGeom>
          <a:solidFill>
            <a:srgbClr val="FFFFFF"/>
          </a:solidFill>
          <a:ln w="6350">
            <a:solidFill>
              <a:srgbClr val="D9DD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Shape 18">
            <a:extLst>
              <a:ext uri="{FF2B5EF4-FFF2-40B4-BE49-F238E27FC236}">
                <a16:creationId xmlns:a16="http://schemas.microsoft.com/office/drawing/2014/main" id="{789C0C8F-C9F8-9CCD-2618-1A31767CE9DF}"/>
              </a:ext>
            </a:extLst>
          </p:cNvPr>
          <p:cNvSpPr/>
          <p:nvPr/>
        </p:nvSpPr>
        <p:spPr>
          <a:xfrm>
            <a:off x="6278728" y="3872000"/>
            <a:ext cx="91440" cy="1417320"/>
          </a:xfrm>
          <a:prstGeom prst="rect">
            <a:avLst/>
          </a:prstGeom>
          <a:solidFill>
            <a:srgbClr val="4C37F4"/>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Text 19">
            <a:extLst>
              <a:ext uri="{FF2B5EF4-FFF2-40B4-BE49-F238E27FC236}">
                <a16:creationId xmlns:a16="http://schemas.microsoft.com/office/drawing/2014/main" id="{7EC87F09-DB52-E194-0DA1-6786F68C8E5C}"/>
              </a:ext>
            </a:extLst>
          </p:cNvPr>
          <p:cNvSpPr/>
          <p:nvPr/>
        </p:nvSpPr>
        <p:spPr>
          <a:xfrm>
            <a:off x="6553048" y="4036592"/>
            <a:ext cx="486140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21D5E"/>
                </a:solidFill>
                <a:effectLst/>
                <a:highlight>
                  <a:srgbClr val="FFFFFF"/>
                </a:highlight>
                <a:uLnTx/>
                <a:uFillTx/>
                <a:latin typeface="Aptos Display" pitchFamily="34" charset="0"/>
                <a:ea typeface="Aptos Display" pitchFamily="34" charset="-122"/>
                <a:cs typeface="Aptos Display" pitchFamily="34" charset="-120"/>
              </a:rPr>
              <a:t>External User testing</a:t>
            </a:r>
          </a:p>
        </p:txBody>
      </p:sp>
      <p:sp>
        <p:nvSpPr>
          <p:cNvPr id="35" name="Text 20">
            <a:extLst>
              <a:ext uri="{FF2B5EF4-FFF2-40B4-BE49-F238E27FC236}">
                <a16:creationId xmlns:a16="http://schemas.microsoft.com/office/drawing/2014/main" id="{2CACCD9D-70BC-9DEC-F7E5-00CDF75E169A}"/>
              </a:ext>
            </a:extLst>
          </p:cNvPr>
          <p:cNvSpPr/>
          <p:nvPr/>
        </p:nvSpPr>
        <p:spPr>
          <a:xfrm>
            <a:off x="6553048" y="4466360"/>
            <a:ext cx="4861408"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F172A"/>
                </a:solidFill>
                <a:effectLst/>
                <a:highlight>
                  <a:srgbClr val="FFFFFF"/>
                </a:highlight>
                <a:uLnTx/>
                <a:uFillTx/>
                <a:latin typeface="Aptos" pitchFamily="34" charset="0"/>
                <a:ea typeface="Aptos" pitchFamily="34" charset="-122"/>
                <a:cs typeface="Aptos" pitchFamily="34" charset="-120"/>
              </a:rPr>
              <a:t>RECCo is working with 10 </a:t>
            </a:r>
            <a:r>
              <a:rPr kumimoji="0" lang="en-US" sz="1300" b="0" i="0" u="none" strike="noStrike" kern="1200" cap="none" spc="0" normalizeH="0" baseline="0" noProof="0" dirty="0" err="1">
                <a:ln>
                  <a:noFill/>
                </a:ln>
                <a:solidFill>
                  <a:srgbClr val="0F172A"/>
                </a:solidFill>
                <a:effectLst/>
                <a:highlight>
                  <a:srgbClr val="FFFFFF"/>
                </a:highlight>
                <a:uLnTx/>
                <a:uFillTx/>
                <a:latin typeface="Aptos" pitchFamily="34" charset="0"/>
                <a:ea typeface="Aptos" pitchFamily="34" charset="-122"/>
                <a:cs typeface="Aptos" pitchFamily="34" charset="-120"/>
              </a:rPr>
              <a:t>organisations</a:t>
            </a:r>
            <a:r>
              <a:rPr kumimoji="0" lang="en-US" sz="1300" b="0" i="0" u="none" strike="noStrike" kern="1200" cap="none" spc="0" normalizeH="0" baseline="0" noProof="0" dirty="0">
                <a:ln>
                  <a:noFill/>
                </a:ln>
                <a:solidFill>
                  <a:srgbClr val="0F172A"/>
                </a:solidFill>
                <a:effectLst/>
                <a:highlight>
                  <a:srgbClr val="FFFFFF"/>
                </a:highlight>
                <a:uLnTx/>
                <a:uFillTx/>
                <a:latin typeface="Aptos" pitchFamily="34" charset="0"/>
                <a:ea typeface="Aptos" pitchFamily="34" charset="-122"/>
                <a:cs typeface="Aptos" pitchFamily="34" charset="-120"/>
              </a:rPr>
              <a:t> to ensure the transition to the new gateway is as smooth as possible.</a:t>
            </a:r>
            <a:endParaRPr kumimoji="0" lang="en-US" sz="1300" b="1" i="0" u="none" strike="noStrike" kern="1200" cap="none" spc="0" normalizeH="0" baseline="0" noProof="0" dirty="0">
              <a:ln>
                <a:noFill/>
              </a:ln>
              <a:solidFill>
                <a:srgbClr val="4C37F4"/>
              </a:solidFill>
              <a:effectLst/>
              <a:highlight>
                <a:srgbClr val="FFFFFF"/>
              </a:highlight>
              <a:uLnTx/>
              <a:uFillTx/>
              <a:latin typeface="Aptos" pitchFamily="34" charset="0"/>
              <a:ea typeface="Aptos" pitchFamily="34" charset="-122"/>
              <a:cs typeface="Aptos" pitchFamily="34" charset="-120"/>
            </a:endParaRPr>
          </a:p>
        </p:txBody>
      </p:sp>
    </p:spTree>
    <p:extLst>
      <p:ext uri="{BB962C8B-B14F-4D97-AF65-F5344CB8AC3E}">
        <p14:creationId xmlns:p14="http://schemas.microsoft.com/office/powerpoint/2010/main" val="3109625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02920" y="502920"/>
            <a:ext cx="11185855"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600" normalizeH="0" baseline="0" noProof="0" dirty="0">
                <a:ln>
                  <a:noFill/>
                </a:ln>
                <a:solidFill>
                  <a:srgbClr val="0F9F6B"/>
                </a:solidFill>
                <a:effectLst/>
                <a:uLnTx/>
                <a:uFillTx/>
                <a:latin typeface="Aptos Display" pitchFamily="34" charset="0"/>
                <a:ea typeface="Aptos Display" pitchFamily="34" charset="-122"/>
                <a:cs typeface="Aptos Display" pitchFamily="34" charset="-120"/>
              </a:rPr>
              <a:t>REFERENCE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502920" y="868680"/>
            <a:ext cx="11185855" cy="1417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21D5E"/>
                </a:solidFill>
                <a:effectLst/>
                <a:uLnTx/>
                <a:uFillTx/>
                <a:latin typeface="Aptos Display" pitchFamily="34" charset="0"/>
                <a:ea typeface="Aptos Display" pitchFamily="34" charset="-122"/>
                <a:cs typeface="Aptos Display" pitchFamily="34" charset="-120"/>
              </a:rPr>
              <a:t>The dates that matter</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502920" y="1691640"/>
            <a:ext cx="11185855"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F9F6B"/>
                </a:solidFill>
                <a:effectLst/>
                <a:uLnTx/>
                <a:uFillTx/>
                <a:latin typeface="Aptos" pitchFamily="34" charset="0"/>
                <a:ea typeface="Aptos" pitchFamily="34" charset="-122"/>
                <a:cs typeface="Aptos" pitchFamily="34" charset="-120"/>
              </a:rPr>
              <a:t>Every date here is publicly stated and approved </a:t>
            </a:r>
            <a:r>
              <a:rPr kumimoji="0" lang="en-US" sz="1400" b="0" i="1" u="none" strike="noStrike" kern="1200" cap="none" spc="0" normalizeH="0" baseline="0" noProof="0">
                <a:ln>
                  <a:noFill/>
                </a:ln>
                <a:solidFill>
                  <a:srgbClr val="0F9F6B"/>
                </a:solidFill>
                <a:effectLst/>
                <a:uLnTx/>
                <a:uFillTx/>
                <a:latin typeface="Aptos" pitchFamily="34" charset="0"/>
                <a:ea typeface="Aptos" pitchFamily="34" charset="-122"/>
                <a:cs typeface="Aptos" pitchFamily="34" charset="-120"/>
              </a:rPr>
              <a:t>for use. </a:t>
            </a:r>
            <a:r>
              <a:rPr kumimoji="0" lang="en-US" sz="1400" b="0" i="1" u="none" strike="noStrike" kern="1200" cap="none" spc="0" normalizeH="0" baseline="0" noProof="0" dirty="0">
                <a:ln>
                  <a:noFill/>
                </a:ln>
                <a:solidFill>
                  <a:srgbClr val="0F9F6B"/>
                </a:solidFill>
                <a:effectLst/>
                <a:uLnTx/>
                <a:uFillTx/>
                <a:latin typeface="Aptos" pitchFamily="34" charset="0"/>
                <a:ea typeface="Aptos" pitchFamily="34" charset="-122"/>
                <a:cs typeface="Aptos" pitchFamily="34" charset="-120"/>
              </a:rPr>
              <a:t>These are current planning dates and are subject to change as the programme develops.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502920" y="5989320"/>
            <a:ext cx="11185855"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5A647A"/>
                </a:solidFill>
                <a:effectLst/>
                <a:uLnTx/>
                <a:uFillTx/>
                <a:latin typeface="Aptos" pitchFamily="34" charset="0"/>
                <a:ea typeface="Aptos" pitchFamily="34" charset="-122"/>
                <a:cs typeface="Aptos" pitchFamily="34" charset="-120"/>
              </a:rPr>
              <a:t>Three months' advance notice before every operational milestone that affects users. No hard cutover at any milestone.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502920" y="6446520"/>
            <a:ext cx="6400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AA4BC"/>
                </a:solidFill>
                <a:effectLst/>
                <a:uLnTx/>
                <a:uFillTx/>
                <a:latin typeface="Aptos" pitchFamily="34" charset="0"/>
                <a:ea typeface="Aptos" pitchFamily="34" charset="-122"/>
                <a:cs typeface="Aptos" pitchFamily="34" charset="-120"/>
              </a:rPr>
              <a:t>RECCo ES Evolution </a:t>
            </a:r>
            <a:r>
              <a:rPr kumimoji="0" lang="en-US" sz="900" b="0" i="0" u="none" strike="noStrike" kern="1200" cap="none" spc="0" normalizeH="0" baseline="0" noProof="0" dirty="0" err="1">
                <a:ln>
                  <a:noFill/>
                </a:ln>
                <a:solidFill>
                  <a:srgbClr val="9AA4BC"/>
                </a:solidFill>
                <a:effectLst/>
                <a:uLnTx/>
                <a:uFillTx/>
                <a:latin typeface="Aptos" pitchFamily="34" charset="0"/>
                <a:ea typeface="Aptos" pitchFamily="34" charset="-122"/>
                <a:cs typeface="Aptos" pitchFamily="34" charset="-120"/>
              </a:rPr>
              <a:t>Programme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A647A"/>
                </a:solidFill>
                <a:effectLst/>
                <a:uLnTx/>
                <a:uFillTx/>
                <a:latin typeface="Aptos"/>
                <a:ea typeface="Aptos" pitchFamily="34" charset="-122"/>
                <a:cs typeface="Aptos" pitchFamily="34" charset="-120"/>
              </a:rPr>
              <a:t>6 / 7</a:t>
            </a:r>
          </a:p>
        </p:txBody>
      </p:sp>
      <p:graphicFrame>
        <p:nvGraphicFramePr>
          <p:cNvPr id="24" name="Table 0"/>
          <p:cNvGraphicFramePr>
            <a:graphicFrameLocks noGrp="1"/>
          </p:cNvGraphicFramePr>
          <p:nvPr/>
        </p:nvGraphicFramePr>
        <p:xfrm>
          <a:off x="502920" y="2194560"/>
          <a:ext cx="11185855" cy="2194560"/>
        </p:xfrm>
        <a:graphic>
          <a:graphicData uri="http://schemas.openxmlformats.org/drawingml/2006/table">
            <a:tbl>
              <a:tblPr/>
              <a:tblGrid>
                <a:gridCol w="182880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7162495">
                  <a:extLst>
                    <a:ext uri="{9D8B030D-6E8A-4147-A177-3AD203B41FA5}">
                      <a16:colId xmlns:a16="http://schemas.microsoft.com/office/drawing/2014/main" val="20002"/>
                    </a:ext>
                  </a:extLst>
                </a:gridCol>
              </a:tblGrid>
              <a:tr h="365760">
                <a:tc>
                  <a:txBody>
                    <a:bodyPr/>
                    <a:lstStyle/>
                    <a:p>
                      <a:pPr marL="0" indent="0">
                        <a:buNone/>
                      </a:pPr>
                      <a:r>
                        <a:rPr lang="en-US" sz="1200" b="1" dirty="0">
                          <a:solidFill>
                            <a:srgbClr val="FFFFFF"/>
                          </a:solidFill>
                          <a:latin typeface="Aptos" pitchFamily="34" charset="0"/>
                          <a:ea typeface="Aptos" pitchFamily="34" charset="-122"/>
                          <a:cs typeface="Aptos" pitchFamily="34" charset="-120"/>
                        </a:rPr>
                        <a:t>PHASE</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021D5E"/>
                    </a:solidFill>
                  </a:tcPr>
                </a:tc>
                <a:tc>
                  <a:txBody>
                    <a:bodyPr/>
                    <a:lstStyle/>
                    <a:p>
                      <a:pPr marL="0" indent="0">
                        <a:buNone/>
                      </a:pPr>
                      <a:r>
                        <a:rPr lang="en-US" sz="1200" b="1" dirty="0">
                          <a:solidFill>
                            <a:srgbClr val="FFFFFF"/>
                          </a:solidFill>
                          <a:latin typeface="Aptos" pitchFamily="34" charset="0"/>
                          <a:ea typeface="Aptos" pitchFamily="34" charset="-122"/>
                          <a:cs typeface="Aptos" pitchFamily="34" charset="-120"/>
                        </a:rPr>
                        <a:t>WHEN</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021D5E"/>
                    </a:solidFill>
                  </a:tcPr>
                </a:tc>
                <a:tc>
                  <a:txBody>
                    <a:bodyPr/>
                    <a:lstStyle/>
                    <a:p>
                      <a:pPr marL="0" indent="0">
                        <a:buNone/>
                      </a:pPr>
                      <a:r>
                        <a:rPr lang="en-US" sz="1200" b="1" dirty="0">
                          <a:solidFill>
                            <a:srgbClr val="FFFFFF"/>
                          </a:solidFill>
                          <a:latin typeface="Aptos" pitchFamily="34" charset="0"/>
                          <a:ea typeface="Aptos" pitchFamily="34" charset="-122"/>
                          <a:cs typeface="Aptos" pitchFamily="34" charset="-120"/>
                        </a:rPr>
                        <a:t>WHAT HAPPENS</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021D5E"/>
                    </a:solidFill>
                  </a:tcPr>
                </a:tc>
                <a:extLst>
                  <a:ext uri="{0D108BD9-81ED-4DB2-BD59-A6C34878D82A}">
                    <a16:rowId xmlns:a16="http://schemas.microsoft.com/office/drawing/2014/main" val="10000"/>
                  </a:ext>
                </a:extLst>
              </a:tr>
              <a:tr h="365760">
                <a:tc rowSpan="3">
                  <a:txBody>
                    <a:bodyPr/>
                    <a:lstStyle/>
                    <a:p>
                      <a:pPr marL="0" indent="0">
                        <a:buNone/>
                      </a:pPr>
                      <a:r>
                        <a:rPr lang="en-US" sz="1200" b="1" dirty="0">
                          <a:solidFill>
                            <a:srgbClr val="021D5E"/>
                          </a:solidFill>
                          <a:latin typeface="Aptos" pitchFamily="34" charset="0"/>
                          <a:ea typeface="Aptos" pitchFamily="34" charset="-122"/>
                          <a:cs typeface="Aptos" pitchFamily="34" charset="-120"/>
                        </a:rPr>
                        <a:t>Discovery</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F0EFFE"/>
                    </a:solidFill>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June 2026</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Discovery. Workshop outputs feed in directly.</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3"/>
                  </a:ext>
                </a:extLst>
              </a:tr>
              <a:tr h="365760">
                <a:tc vMerge="1">
                  <a:txBody>
                    <a:bodyPr/>
                    <a:lstStyle/>
                    <a:p>
                      <a:endParaRPr lang="en-US"/>
                    </a:p>
                  </a:txBody>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August 2026</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API User Community launches.</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4"/>
                  </a:ext>
                </a:extLst>
              </a:tr>
              <a:tr h="365760">
                <a:tc vMerge="1">
                  <a:txBody>
                    <a:bodyPr/>
                    <a:lstStyle/>
                    <a:p>
                      <a:endParaRPr lang="en-US"/>
                    </a:p>
                  </a:txBody>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Jul to Oct 2026</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API gateway testing window. Three months to validate.</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5"/>
                  </a:ext>
                </a:extLst>
              </a:tr>
              <a:tr h="365760">
                <a:tc rowSpan="2">
                  <a:txBody>
                    <a:bodyPr/>
                    <a:lstStyle/>
                    <a:p>
                      <a:pPr marL="0" indent="0">
                        <a:buNone/>
                      </a:pPr>
                      <a:r>
                        <a:rPr lang="en-US" sz="1200" b="1" dirty="0">
                          <a:solidFill>
                            <a:srgbClr val="021D5E"/>
                          </a:solidFill>
                          <a:latin typeface="Aptos" pitchFamily="34" charset="0"/>
                          <a:ea typeface="Aptos" pitchFamily="34" charset="-122"/>
                          <a:cs typeface="Aptos" pitchFamily="34" charset="-120"/>
                        </a:rPr>
                        <a:t>Transition</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solidFill>
                      <a:srgbClr val="F0EFFE"/>
                    </a:solidFill>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Nov 2026</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dirty="0">
                          <a:solidFill>
                            <a:srgbClr val="0F172A"/>
                          </a:solidFill>
                          <a:latin typeface="Aptos" pitchFamily="34" charset="0"/>
                          <a:ea typeface="Aptos" pitchFamily="34" charset="-122"/>
                          <a:cs typeface="Aptos" pitchFamily="34" charset="-120"/>
                        </a:rPr>
                        <a:t>API gateway opens with parallel running.</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6"/>
                  </a:ext>
                </a:extLst>
              </a:tr>
              <a:tr h="365760">
                <a:tc vMerge="1">
                  <a:txBody>
                    <a:bodyPr/>
                    <a:lstStyle/>
                    <a:p>
                      <a:endParaRPr lang="en-US"/>
                    </a:p>
                  </a:txBody>
                  <a:tcPr/>
                </a:tc>
                <a:tc>
                  <a:txBody>
                    <a:bodyPr/>
                    <a:lstStyle/>
                    <a:p>
                      <a:pPr marL="0" indent="0">
                        <a:buNone/>
                      </a:pPr>
                      <a:r>
                        <a:rPr lang="en-US" sz="1200" b="1">
                          <a:solidFill>
                            <a:srgbClr val="4C37F4"/>
                          </a:solidFill>
                          <a:latin typeface="Aptos"/>
                          <a:ea typeface="Aptos" pitchFamily="34" charset="-122"/>
                          <a:cs typeface="Aptos" pitchFamily="34" charset="-120"/>
                        </a:rPr>
                        <a:t>First half 2027</a:t>
                      </a:r>
                      <a:endParaRPr lang="en-US" sz="1200">
                        <a:latin typeface="Aptos"/>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tc>
                  <a:txBody>
                    <a:bodyPr/>
                    <a:lstStyle/>
                    <a:p>
                      <a:pPr marL="0" indent="0">
                        <a:buNone/>
                      </a:pPr>
                      <a:r>
                        <a:rPr lang="en-US" sz="1200" b="1" dirty="0">
                          <a:solidFill>
                            <a:srgbClr val="0F172A"/>
                          </a:solidFill>
                          <a:latin typeface="Aptos" pitchFamily="34" charset="0"/>
                          <a:ea typeface="Aptos" pitchFamily="34" charset="-122"/>
                          <a:cs typeface="Aptos" pitchFamily="34" charset="-120"/>
                        </a:rPr>
                        <a:t>API endpoint transition target. The single biggest operational ask.</a:t>
                      </a:r>
                      <a:endParaRPr lang="en-US" sz="1200" dirty="0">
                        <a:latin typeface="Aptos" charset="0"/>
                        <a:ea typeface="Aptos" charset="0"/>
                        <a:cs typeface="Aptos" charset="0"/>
                      </a:endParaRPr>
                    </a:p>
                  </a:txBody>
                  <a:tcPr anchor="ctr">
                    <a:lnL w="6350" cap="flat" cmpd="sng" algn="ctr">
                      <a:solidFill>
                        <a:srgbClr val="D9DDE7"/>
                      </a:solidFill>
                      <a:prstDash val="solid"/>
                      <a:round/>
                      <a:headEnd type="none" w="med" len="med"/>
                      <a:tailEnd type="none" w="med" len="med"/>
                    </a:lnL>
                    <a:lnR w="6350" cap="flat" cmpd="sng" algn="ctr">
                      <a:solidFill>
                        <a:srgbClr val="D9DDE7"/>
                      </a:solidFill>
                      <a:prstDash val="solid"/>
                      <a:round/>
                      <a:headEnd type="none" w="med" len="med"/>
                      <a:tailEnd type="none" w="med" len="med"/>
                    </a:lnR>
                    <a:lnT w="6350" cap="flat" cmpd="sng" algn="ctr">
                      <a:solidFill>
                        <a:srgbClr val="D9DDE7"/>
                      </a:solidFill>
                      <a:prstDash val="solid"/>
                      <a:round/>
                      <a:headEnd type="none" w="med" len="med"/>
                      <a:tailEnd type="none" w="med" len="med"/>
                    </a:lnT>
                    <a:lnB w="6350" cap="flat" cmpd="sng" algn="ctr">
                      <a:solidFill>
                        <a:srgbClr val="D9DDE7"/>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02920" y="822960"/>
            <a:ext cx="11185855" cy="12801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Thank you.</a:t>
            </a:r>
            <a:endParaRPr kumimoji="0" lang="en-US" sz="6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hape 1"/>
          <p:cNvSpPr/>
          <p:nvPr/>
        </p:nvSpPr>
        <p:spPr>
          <a:xfrm>
            <a:off x="502920" y="2194560"/>
            <a:ext cx="2286000" cy="0"/>
          </a:xfrm>
          <a:prstGeom prst="line">
            <a:avLst/>
          </a:prstGeom>
          <a:noFill/>
          <a:ln w="25400">
            <a:solidFill>
              <a:srgbClr val="20D6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502920" y="3383280"/>
            <a:ext cx="5364328" cy="2377440"/>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777240" y="3611880"/>
            <a:ext cx="4815688"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400" normalizeH="0" baseline="0" noProof="0" dirty="0">
                <a:ln>
                  <a:noFill/>
                </a:ln>
                <a:solidFill>
                  <a:srgbClr val="20D6FF"/>
                </a:solidFill>
                <a:effectLst/>
                <a:uLnTx/>
                <a:uFillTx/>
                <a:latin typeface="Aptos Display" pitchFamily="34" charset="0"/>
                <a:ea typeface="Aptos Display" pitchFamily="34" charset="-122"/>
                <a:cs typeface="Aptos Display" pitchFamily="34" charset="-120"/>
              </a:rPr>
              <a:t>PRIMARY POINT OF CONTACT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777240" y="3977640"/>
            <a:ext cx="4815688"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Elise Handy</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777240" y="4480560"/>
            <a:ext cx="4815688"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RECCo Service Delivery Manager</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777240" y="4800600"/>
            <a:ext cx="4815688"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RECCo  ·  Enquiry Services Evolution Programme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a:hlinkClick r:id="rId4" tooltip="Email Elise Handy"/>
          </p:cNvPr>
          <p:cNvSpPr/>
          <p:nvPr/>
        </p:nvSpPr>
        <p:spPr>
          <a:xfrm>
            <a:off x="777240" y="5212080"/>
            <a:ext cx="4815688"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sng" strike="noStrike" kern="1200" cap="none" spc="0" normalizeH="0" baseline="0" noProof="0" dirty="0">
                <a:ln>
                  <a:noFill/>
                </a:ln>
                <a:solidFill>
                  <a:srgbClr val="20D6FF"/>
                </a:solidFill>
                <a:effectLst/>
                <a:uLnTx/>
                <a:uFillTx/>
                <a:latin typeface="Aptos" pitchFamily="34" charset="0"/>
                <a:ea typeface="Aptos" pitchFamily="34" charset="-122"/>
                <a:cs typeface="Aptos" pitchFamily="34" charset="-120"/>
                <a:hlinkClick r:id="rId4" tooltip="Email Elise Handy">
                  <a:extLst>
                    <a:ext uri="{A12FA001-AC4F-418D-AE19-62706E023703}">
                      <ahyp:hlinkClr xmlns:ahyp="http://schemas.microsoft.com/office/drawing/2018/hyperlinkcolor" val="tx"/>
                    </a:ext>
                  </a:extLst>
                </a:hlinkClick>
              </a:rPr>
              <a:t>elise.handy@retailenergycode.co.uk</a:t>
            </a:r>
            <a:endParaRPr kumimoji="0" lang="en-US" sz="1300" b="0" i="0" u="sng" strike="noStrike" kern="1200" cap="none" spc="0" normalizeH="0" baseline="0" noProof="0" dirty="0">
              <a:ln>
                <a:noFill/>
              </a:ln>
              <a:solidFill>
                <a:srgbClr val="20D6FF"/>
              </a:solidFill>
              <a:effectLst/>
              <a:uLnTx/>
              <a:uFillTx/>
              <a:latin typeface="Aptos" pitchFamily="34" charset="0"/>
              <a:ea typeface="Aptos" pitchFamily="34" charset="-122"/>
              <a:cs typeface="Aptos"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sng" strike="noStrike" kern="1200" cap="none" spc="0" normalizeH="0" baseline="0" noProof="0" dirty="0">
                <a:ln>
                  <a:noFill/>
                </a:ln>
                <a:solidFill>
                  <a:srgbClr val="20D6FF"/>
                </a:solidFill>
                <a:effectLst/>
                <a:uLnTx/>
                <a:uFillTx/>
                <a:latin typeface="Aptos" pitchFamily="34" charset="0"/>
                <a:ea typeface="+mn-ea"/>
                <a:cs typeface="+mn-cs"/>
              </a:rPr>
              <a:t>enquiry.services@retailenergycode.co.uk</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p:cNvSpPr/>
          <p:nvPr/>
        </p:nvSpPr>
        <p:spPr>
          <a:xfrm>
            <a:off x="6324448" y="3383280"/>
            <a:ext cx="5364328" cy="2377440"/>
          </a:xfrm>
          <a:prstGeom prst="rect">
            <a:avLst/>
          </a:prstGeom>
          <a:solidFill>
            <a:srgbClr val="010E2F">
              <a:alpha val="70000"/>
            </a:srgbClr>
          </a:solidFill>
          <a:ln w="12700">
            <a:solidFill>
              <a:srgbClr val="4C37F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6598768" y="3611880"/>
            <a:ext cx="4815688"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400" normalizeH="0" baseline="0" noProof="0" dirty="0">
                <a:ln>
                  <a:noFill/>
                </a:ln>
                <a:solidFill>
                  <a:srgbClr val="B8AEFB"/>
                </a:solidFill>
                <a:effectLst/>
                <a:uLnTx/>
                <a:uFillTx/>
                <a:latin typeface="Aptos Display" pitchFamily="34" charset="0"/>
                <a:ea typeface="Aptos Display" pitchFamily="34" charset="-122"/>
                <a:cs typeface="Aptos Display" pitchFamily="34" charset="-120"/>
              </a:rPr>
              <a:t>ALSO AVAILABLE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6598768" y="3977640"/>
            <a:ext cx="4815688"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Keith Little</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6598768" y="4480560"/>
            <a:ext cx="4815688"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Stakeholder Engagement Lead</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6598768" y="4800600"/>
            <a:ext cx="4815688"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C9CFE2"/>
                </a:solidFill>
                <a:effectLst/>
                <a:uLnTx/>
                <a:uFillTx/>
                <a:latin typeface="Aptos" pitchFamily="34" charset="0"/>
                <a:ea typeface="Aptos" pitchFamily="34" charset="-122"/>
                <a:cs typeface="Aptos" pitchFamily="34" charset="-120"/>
              </a:rPr>
              <a:t>CCG Consulting  ·  Supporting RECCo on the ES Evolution Programme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a:hlinkClick r:id="rId5" tooltip="Email Keith Little"/>
          </p:cNvPr>
          <p:cNvSpPr/>
          <p:nvPr/>
        </p:nvSpPr>
        <p:spPr>
          <a:xfrm>
            <a:off x="6598768" y="5212080"/>
            <a:ext cx="4815688"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sng" strike="noStrike" kern="1200" cap="none" spc="0" normalizeH="0" baseline="0" noProof="0" dirty="0">
                <a:ln>
                  <a:noFill/>
                </a:ln>
                <a:solidFill>
                  <a:srgbClr val="20D6FF"/>
                </a:solidFill>
                <a:effectLst/>
                <a:uLnTx/>
                <a:uFillTx/>
                <a:latin typeface="Aptos" pitchFamily="34" charset="0"/>
                <a:ea typeface="Aptos" pitchFamily="34" charset="-122"/>
                <a:cs typeface="Aptos" pitchFamily="34" charset="-120"/>
                <a:hlinkClick r:id="rId5" tooltip="Email Keith Little">
                  <a:extLst>
                    <a:ext uri="{A12FA001-AC4F-418D-AE19-62706E023703}">
                      <ahyp:hlinkClr xmlns:ahyp="http://schemas.microsoft.com/office/drawing/2018/hyperlinkcolor" val="tx"/>
                    </a:ext>
                  </a:extLst>
                </a:hlinkClick>
              </a:rPr>
              <a:t>keith.little@ccgconsulting.co.uk</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p:nvPr/>
        </p:nvSpPr>
        <p:spPr>
          <a:xfrm>
            <a:off x="502920" y="6355080"/>
            <a:ext cx="11185855"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9AA4BC"/>
                </a:solidFill>
                <a:effectLst/>
                <a:uLnTx/>
                <a:uFillTx/>
                <a:latin typeface="Aptos" pitchFamily="34" charset="0"/>
                <a:ea typeface="Aptos" pitchFamily="34" charset="-122"/>
                <a:cs typeface="Aptos" pitchFamily="34" charset="-120"/>
              </a:rPr>
              <a:t>RECCo ES Evolution Programme  |  Internal &amp; Partners  |  September 2026</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5">
            <a:extLst>
              <a:ext uri="{FF2B5EF4-FFF2-40B4-BE49-F238E27FC236}">
                <a16:creationId xmlns:a16="http://schemas.microsoft.com/office/drawing/2014/main" id="{920B427E-B094-E28B-C0B7-034DC07D422C}"/>
              </a:ext>
            </a:extLst>
          </p:cNvPr>
          <p:cNvSpPr/>
          <p:nvPr/>
        </p:nvSpPr>
        <p:spPr>
          <a:xfrm>
            <a:off x="10820095" y="6446520"/>
            <a:ext cx="86868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A647A"/>
                </a:solidFill>
                <a:effectLst/>
                <a:uLnTx/>
                <a:uFillTx/>
                <a:latin typeface="Aptos"/>
                <a:ea typeface="Aptos" pitchFamily="34" charset="-122"/>
                <a:cs typeface="Aptos" pitchFamily="34" charset="-120"/>
              </a:rPr>
              <a:t>7 / 7</a:t>
            </a:r>
          </a:p>
        </p:txBody>
      </p:sp>
      <p:sp>
        <p:nvSpPr>
          <p:cNvPr id="19" name="Text 0">
            <a:extLst>
              <a:ext uri="{FF2B5EF4-FFF2-40B4-BE49-F238E27FC236}">
                <a16:creationId xmlns:a16="http://schemas.microsoft.com/office/drawing/2014/main" id="{9F35E4B7-05DE-A7BA-50B7-42216A636A6A}"/>
              </a:ext>
            </a:extLst>
          </p:cNvPr>
          <p:cNvSpPr/>
          <p:nvPr/>
        </p:nvSpPr>
        <p:spPr>
          <a:xfrm>
            <a:off x="502921" y="2140789"/>
            <a:ext cx="11185855" cy="12801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To keep up to date, visit our new webpage </a:t>
            </a:r>
            <a:r>
              <a:rPr kumimoji="0" lang="en-US" sz="2400" b="1" i="0" u="none" strike="noStrike" kern="1200" cap="none" spc="0" normalizeH="0" baseline="0" noProof="0" dirty="0">
                <a:ln>
                  <a:noFill/>
                </a:ln>
                <a:solidFill>
                  <a:srgbClr val="4472C4">
                    <a:lumMod val="20000"/>
                    <a:lumOff val="80000"/>
                  </a:srgbClr>
                </a:solidFill>
                <a:effectLst/>
                <a:uLnTx/>
                <a:uFillTx/>
                <a:latin typeface="Aptos Display" pitchFamily="34" charset="0"/>
                <a:ea typeface="Aptos Display" pitchFamily="34" charset="-122"/>
                <a:cs typeface="Aptos Display" pitchFamily="34" charset="-120"/>
                <a:hlinkClick r:id="rId6">
                  <a:extLst>
                    <a:ext uri="{A12FA001-AC4F-418D-AE19-62706E023703}">
                      <ahyp:hlinkClr xmlns:ahyp="http://schemas.microsoft.com/office/drawing/2018/hyperlinkcolor" val="tx"/>
                    </a:ext>
                  </a:extLst>
                </a:hlinkClick>
              </a:rPr>
              <a:t>https://retailenergycode.co.uk/our-programmes/enquiry-services-evolution/</a:t>
            </a:r>
            <a:r>
              <a:rPr kumimoji="0" lang="en-US" sz="2400" b="1" i="0" u="none" strike="noStrike" kern="1200" cap="none" spc="0" normalizeH="0" baseline="0" noProof="0" dirty="0">
                <a:ln>
                  <a:noFill/>
                </a:ln>
                <a:solidFill>
                  <a:srgbClr val="4472C4">
                    <a:lumMod val="20000"/>
                    <a:lumOff val="80000"/>
                  </a:srgbClr>
                </a:solidFill>
                <a:effectLst/>
                <a:uLnTx/>
                <a:uFillTx/>
                <a:latin typeface="Aptos Display" pitchFamily="34" charset="0"/>
                <a:ea typeface="Aptos Display" pitchFamily="34" charset="-122"/>
                <a:cs typeface="Aptos Display" pitchFamily="34" charset="-120"/>
              </a:rPr>
              <a:t> </a:t>
            </a:r>
            <a:endParaRPr kumimoji="0" lang="en-US" sz="2400" b="0" i="0"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3F384-73EE-6F70-60F6-5D0BB94AF238}"/>
              </a:ext>
            </a:extLst>
          </p:cNvPr>
          <p:cNvSpPr>
            <a:spLocks noGrp="1"/>
          </p:cNvSpPr>
          <p:nvPr>
            <p:ph type="title"/>
          </p:nvPr>
        </p:nvSpPr>
        <p:spPr/>
        <p:txBody>
          <a:bodyPr/>
          <a:lstStyle/>
          <a:p>
            <a:r>
              <a:rPr lang="en-GB"/>
              <a:t>Audit update</a:t>
            </a:r>
          </a:p>
        </p:txBody>
      </p:sp>
      <p:sp>
        <p:nvSpPr>
          <p:cNvPr id="3" name="Text Placeholder 2">
            <a:extLst>
              <a:ext uri="{FF2B5EF4-FFF2-40B4-BE49-F238E27FC236}">
                <a16:creationId xmlns:a16="http://schemas.microsoft.com/office/drawing/2014/main" id="{565A3E27-9BA9-C804-5C12-2ADEA9234F17}"/>
              </a:ext>
            </a:extLst>
          </p:cNvPr>
          <p:cNvSpPr>
            <a:spLocks noGrp="1"/>
          </p:cNvSpPr>
          <p:nvPr>
            <p:ph type="body" sz="quarter" idx="10"/>
          </p:nvPr>
        </p:nvSpPr>
        <p:spPr/>
        <p:txBody>
          <a:bodyPr/>
          <a:lstStyle/>
          <a:p>
            <a:r>
              <a:rPr lang="en-GB" dirty="0"/>
              <a:t>Rebecca Griffiths</a:t>
            </a:r>
          </a:p>
        </p:txBody>
      </p:sp>
    </p:spTree>
    <p:extLst>
      <p:ext uri="{BB962C8B-B14F-4D97-AF65-F5344CB8AC3E}">
        <p14:creationId xmlns:p14="http://schemas.microsoft.com/office/powerpoint/2010/main" val="3438426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97291" y="477892"/>
            <a:ext cx="7851648" cy="1828800"/>
          </a:xfrm>
          <a:ln>
            <a:miter lim="800000"/>
            <a:headEnd/>
            <a:tailEnd/>
          </a:ln>
        </p:spPr>
        <p:txBody>
          <a:bodyPr>
            <a:normAutofit/>
          </a:bodyPr>
          <a:lstStyle/>
          <a:p>
            <a:pPr algn="ctr">
              <a:defRPr/>
            </a:pPr>
            <a:r>
              <a:rPr lang="en-GB" sz="4000" dirty="0">
                <a:latin typeface="Arial" panose="020B0604020202020204" pitchFamily="34" charset="0"/>
                <a:cs typeface="Arial" panose="020B0604020202020204" pitchFamily="34" charset="0"/>
              </a:rPr>
              <a:t>Wilcock Consultants Ltd</a:t>
            </a:r>
          </a:p>
        </p:txBody>
      </p:sp>
      <p:sp>
        <p:nvSpPr>
          <p:cNvPr id="3" name="Subtitle 2"/>
          <p:cNvSpPr>
            <a:spLocks noGrp="1"/>
          </p:cNvSpPr>
          <p:nvPr>
            <p:ph type="subTitle" idx="1"/>
          </p:nvPr>
        </p:nvSpPr>
        <p:spPr>
          <a:xfrm>
            <a:off x="4257328" y="2819401"/>
            <a:ext cx="4896545" cy="2232249"/>
          </a:xfrm>
        </p:spPr>
        <p:txBody>
          <a:bodyPr>
            <a:normAutofit/>
          </a:bodyPr>
          <a:lstStyle/>
          <a:p>
            <a:pPr algn="ctr"/>
            <a:r>
              <a:rPr lang="en-GB" sz="2000" b="1" i="0" dirty="0">
                <a:solidFill>
                  <a:srgbClr val="616161"/>
                </a:solidFill>
                <a:effectLst/>
                <a:latin typeface="Segoe UI" panose="020B0502040204020203" pitchFamily="34" charset="0"/>
              </a:rPr>
              <a:t>Joint Operational Metering Forum</a:t>
            </a:r>
          </a:p>
          <a:p>
            <a:pPr algn="ctr"/>
            <a:r>
              <a:rPr lang="en-GB" sz="2000" b="1" dirty="0">
                <a:solidFill>
                  <a:srgbClr val="616161"/>
                </a:solidFill>
                <a:latin typeface="Segoe UI" panose="020B0502040204020203" pitchFamily="34" charset="0"/>
              </a:rPr>
              <a:t>Audit Review January 2026 – July 2026</a:t>
            </a:r>
            <a:endParaRPr lang="en-GB" sz="2000" b="1" i="0" dirty="0">
              <a:solidFill>
                <a:srgbClr val="616161"/>
              </a:solidFill>
              <a:effectLst/>
              <a:latin typeface="Segoe UI" panose="020B0502040204020203"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E5D5-10EE-EEAC-5AB4-0904EAC0DFFD}"/>
              </a:ext>
            </a:extLst>
          </p:cNvPr>
          <p:cNvSpPr>
            <a:spLocks noGrp="1"/>
          </p:cNvSpPr>
          <p:nvPr>
            <p:ph type="title"/>
          </p:nvPr>
        </p:nvSpPr>
        <p:spPr>
          <a:xfrm>
            <a:off x="1309512" y="457201"/>
            <a:ext cx="10272889" cy="858643"/>
          </a:xfrm>
        </p:spPr>
        <p:txBody>
          <a:bodyPr>
            <a:normAutofit fontScale="90000"/>
          </a:bodyPr>
          <a:lstStyle/>
          <a:p>
            <a:pPr marL="342900" lvl="0" indent="-342900">
              <a:lnSpc>
                <a:spcPct val="107000"/>
              </a:lnSpc>
              <a:spcAft>
                <a:spcPts val="800"/>
              </a:spcAft>
            </a:pP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Overall Audit Numbers &amp; Non-Conformances </a:t>
            </a:r>
            <a:br>
              <a:rPr lang="en-US" sz="4000" b="1" kern="100" dirty="0">
                <a:effectLst/>
                <a:latin typeface="Calibri" panose="020F0502020204030204" pitchFamily="34" charset="0"/>
                <a:ea typeface="Calibri" panose="020F0502020204030204" pitchFamily="34" charset="0"/>
                <a:cs typeface="Times New Roman" panose="02020603050405020304" pitchFamily="18" charset="0"/>
              </a:rPr>
            </a:b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Jan – Jul 2026 Gas and Electric </a:t>
            </a:r>
            <a:br>
              <a:rPr lang="en-GB" sz="3200" kern="1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graphicFrame>
        <p:nvGraphicFramePr>
          <p:cNvPr id="5" name="Content Placeholder 4">
            <a:extLst>
              <a:ext uri="{FF2B5EF4-FFF2-40B4-BE49-F238E27FC236}">
                <a16:creationId xmlns:a16="http://schemas.microsoft.com/office/drawing/2014/main" id="{F7981DA0-D3F5-48FC-9E77-5B4EBA7D6C54}"/>
              </a:ext>
            </a:extLst>
          </p:cNvPr>
          <p:cNvGraphicFramePr>
            <a:graphicFrameLocks noGrp="1"/>
          </p:cNvGraphicFramePr>
          <p:nvPr>
            <p:ph idx="1"/>
          </p:nvPr>
        </p:nvGraphicFramePr>
        <p:xfrm>
          <a:off x="3111190" y="1193181"/>
          <a:ext cx="7159084" cy="3724504"/>
        </p:xfrm>
        <a:graphic>
          <a:graphicData uri="http://schemas.openxmlformats.org/drawingml/2006/table">
            <a:tbl>
              <a:tblPr firstRow="1" firstCol="1" bandRow="1">
                <a:tableStyleId>{5C22544A-7EE6-4342-B048-85BDC9FD1C3A}</a:tableStyleId>
              </a:tblPr>
              <a:tblGrid>
                <a:gridCol w="4771192">
                  <a:extLst>
                    <a:ext uri="{9D8B030D-6E8A-4147-A177-3AD203B41FA5}">
                      <a16:colId xmlns:a16="http://schemas.microsoft.com/office/drawing/2014/main" val="940761826"/>
                    </a:ext>
                  </a:extLst>
                </a:gridCol>
                <a:gridCol w="966947">
                  <a:extLst>
                    <a:ext uri="{9D8B030D-6E8A-4147-A177-3AD203B41FA5}">
                      <a16:colId xmlns:a16="http://schemas.microsoft.com/office/drawing/2014/main" val="229139827"/>
                    </a:ext>
                  </a:extLst>
                </a:gridCol>
                <a:gridCol w="1420945">
                  <a:extLst>
                    <a:ext uri="{9D8B030D-6E8A-4147-A177-3AD203B41FA5}">
                      <a16:colId xmlns:a16="http://schemas.microsoft.com/office/drawing/2014/main" val="2915080922"/>
                    </a:ext>
                  </a:extLst>
                </a:gridCol>
              </a:tblGrid>
              <a:tr h="1383907">
                <a:tc>
                  <a:txBody>
                    <a:bodyPr/>
                    <a:lstStyle/>
                    <a:p>
                      <a:pPr>
                        <a:lnSpc>
                          <a:spcPct val="107000"/>
                        </a:lnSpc>
                        <a:spcAft>
                          <a:spcPts val="800"/>
                        </a:spcAft>
                        <a:buNone/>
                      </a:pPr>
                      <a:r>
                        <a:rPr lang="en-US" sz="1600" kern="100" dirty="0">
                          <a:effectLst/>
                        </a:rPr>
                        <a:t>Audit Type</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600" kern="100">
                          <a:effectLst/>
                        </a:rPr>
                        <a:t>Number of Audits</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600" kern="100">
                          <a:effectLst/>
                        </a:rPr>
                        <a:t>Number of Non-Conformances</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8744734"/>
                  </a:ext>
                </a:extLst>
              </a:tr>
              <a:tr h="334371">
                <a:tc>
                  <a:txBody>
                    <a:bodyPr/>
                    <a:lstStyle/>
                    <a:p>
                      <a:pPr>
                        <a:lnSpc>
                          <a:spcPct val="107000"/>
                        </a:lnSpc>
                        <a:spcAft>
                          <a:spcPts val="800"/>
                        </a:spcAft>
                        <a:buNone/>
                      </a:pPr>
                      <a:r>
                        <a:rPr lang="en-US" sz="1600" kern="100">
                          <a:effectLst/>
                        </a:rPr>
                        <a:t>Registration</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76</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 </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5743711"/>
                  </a:ext>
                </a:extLst>
              </a:tr>
              <a:tr h="334371">
                <a:tc>
                  <a:txBody>
                    <a:bodyPr/>
                    <a:lstStyle/>
                    <a:p>
                      <a:pPr>
                        <a:lnSpc>
                          <a:spcPct val="107000"/>
                        </a:lnSpc>
                        <a:spcAft>
                          <a:spcPts val="800"/>
                        </a:spcAft>
                        <a:buNone/>
                      </a:pPr>
                      <a:r>
                        <a:rPr lang="en-US" sz="1600" kern="100">
                          <a:effectLst/>
                        </a:rPr>
                        <a:t>CoMCoP Rev 3</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62</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476</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64492200"/>
                  </a:ext>
                </a:extLst>
              </a:tr>
              <a:tr h="334371">
                <a:tc>
                  <a:txBody>
                    <a:bodyPr/>
                    <a:lstStyle/>
                    <a:p>
                      <a:pPr>
                        <a:lnSpc>
                          <a:spcPct val="107000"/>
                        </a:lnSpc>
                        <a:spcAft>
                          <a:spcPts val="800"/>
                        </a:spcAft>
                        <a:buNone/>
                      </a:pPr>
                      <a:r>
                        <a:rPr lang="en-US" sz="1600" kern="100">
                          <a:effectLst/>
                        </a:rPr>
                        <a:t>I&amp;C Gas Meter Tech Audit</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7</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2</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5796793"/>
                  </a:ext>
                </a:extLst>
              </a:tr>
              <a:tr h="334371">
                <a:tc>
                  <a:txBody>
                    <a:bodyPr/>
                    <a:lstStyle/>
                    <a:p>
                      <a:pPr>
                        <a:lnSpc>
                          <a:spcPct val="107000"/>
                        </a:lnSpc>
                        <a:spcAft>
                          <a:spcPts val="800"/>
                        </a:spcAft>
                        <a:buNone/>
                      </a:pPr>
                      <a:r>
                        <a:rPr lang="en-US" sz="1600" kern="100">
                          <a:effectLst/>
                        </a:rPr>
                        <a:t>REC Gas Meter Site Tech Audit Rev 1</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9</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3</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56072248"/>
                  </a:ext>
                </a:extLst>
              </a:tr>
              <a:tr h="334371">
                <a:tc>
                  <a:txBody>
                    <a:bodyPr/>
                    <a:lstStyle/>
                    <a:p>
                      <a:pPr>
                        <a:lnSpc>
                          <a:spcPct val="107000"/>
                        </a:lnSpc>
                        <a:spcAft>
                          <a:spcPts val="800"/>
                        </a:spcAft>
                        <a:buNone/>
                      </a:pPr>
                      <a:r>
                        <a:rPr lang="en-US" sz="1600" kern="100">
                          <a:effectLst/>
                        </a:rPr>
                        <a:t>V3 Compliance Site Gas Meter Tech Audit</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19</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2</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82768106"/>
                  </a:ext>
                </a:extLst>
              </a:tr>
              <a:tr h="334371">
                <a:tc>
                  <a:txBody>
                    <a:bodyPr/>
                    <a:lstStyle/>
                    <a:p>
                      <a:pPr>
                        <a:lnSpc>
                          <a:spcPct val="107000"/>
                        </a:lnSpc>
                        <a:spcAft>
                          <a:spcPts val="800"/>
                        </a:spcAft>
                        <a:buNone/>
                      </a:pPr>
                      <a:r>
                        <a:rPr lang="en-US" sz="1600" kern="100">
                          <a:effectLst/>
                        </a:rPr>
                        <a:t>REC Electric Meter Site Audit Rev 2</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18</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7</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3886362"/>
                  </a:ext>
                </a:extLst>
              </a:tr>
              <a:tr h="334371">
                <a:tc>
                  <a:txBody>
                    <a:bodyPr/>
                    <a:lstStyle/>
                    <a:p>
                      <a:pPr>
                        <a:lnSpc>
                          <a:spcPct val="107000"/>
                        </a:lnSpc>
                        <a:spcAft>
                          <a:spcPts val="800"/>
                        </a:spcAft>
                        <a:buNone/>
                      </a:pPr>
                      <a:r>
                        <a:rPr lang="en-US" sz="1600" kern="100">
                          <a:effectLst/>
                        </a:rPr>
                        <a:t>Total</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191</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dirty="0">
                          <a:effectLst/>
                        </a:rPr>
                        <a:t>490</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2881514"/>
                  </a:ext>
                </a:extLst>
              </a:tr>
            </a:tbl>
          </a:graphicData>
        </a:graphic>
      </p:graphicFrame>
      <p:sp>
        <p:nvSpPr>
          <p:cNvPr id="8" name="TextBox 7">
            <a:extLst>
              <a:ext uri="{FF2B5EF4-FFF2-40B4-BE49-F238E27FC236}">
                <a16:creationId xmlns:a16="http://schemas.microsoft.com/office/drawing/2014/main" id="{E479996A-B87B-5546-E9E1-CF8D47F2F7D3}"/>
              </a:ext>
            </a:extLst>
          </p:cNvPr>
          <p:cNvSpPr txBox="1"/>
          <p:nvPr/>
        </p:nvSpPr>
        <p:spPr>
          <a:xfrm>
            <a:off x="3398885" y="5004287"/>
            <a:ext cx="8183515" cy="1766189"/>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These numbers have been collated for 2026 only (to end July).</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You will note the overall CoMCoP report is Rev 3 only as the Rev 2 finished in 2025.</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number of Gas Site options will reduce as the year progresses due to reporting changes, until “REC Gas Meter Site Tech Audit Rev 1” will be the only option.</a:t>
            </a:r>
            <a:br>
              <a:rPr kumimoji="0" lang="en-US" sz="18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9343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07041-4EB8-2933-5D90-F4199A1C9C00}"/>
              </a:ext>
            </a:extLst>
          </p:cNvPr>
          <p:cNvSpPr>
            <a:spLocks noGrp="1"/>
          </p:cNvSpPr>
          <p:nvPr>
            <p:ph type="title"/>
          </p:nvPr>
        </p:nvSpPr>
        <p:spPr>
          <a:xfrm>
            <a:off x="1309512" y="457201"/>
            <a:ext cx="10272889" cy="858643"/>
          </a:xfrm>
        </p:spPr>
        <p:txBody>
          <a:bodyPr/>
          <a:lstStyle/>
          <a:p>
            <a:r>
              <a:rPr lang="en-US" dirty="0"/>
              <a:t>Registration Audits</a:t>
            </a:r>
            <a:endParaRPr lang="en-GB" dirty="0"/>
          </a:p>
        </p:txBody>
      </p:sp>
      <p:sp>
        <p:nvSpPr>
          <p:cNvPr id="6" name="TextBox 5">
            <a:extLst>
              <a:ext uri="{FF2B5EF4-FFF2-40B4-BE49-F238E27FC236}">
                <a16:creationId xmlns:a16="http://schemas.microsoft.com/office/drawing/2014/main" id="{14DC1273-AC82-8A60-23D3-423BE545D786}"/>
              </a:ext>
            </a:extLst>
          </p:cNvPr>
          <p:cNvSpPr txBox="1"/>
          <p:nvPr/>
        </p:nvSpPr>
        <p:spPr>
          <a:xfrm>
            <a:off x="8318810" y="2018371"/>
            <a:ext cx="3668750" cy="2450094"/>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These are only used to advise, where a company has completed requirements and is to be added to, or maintained on, the database as “Live” for registration purposes. The numbers do not always correlate as they are waiting for site audits in some cases.</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027F4F5E-AFF3-0EB1-34D7-CAB0E1A1D92E}"/>
              </a:ext>
            </a:extLst>
          </p:cNvPr>
          <p:cNvPicPr>
            <a:picLocks noGrp="1" noChangeAspect="1"/>
          </p:cNvPicPr>
          <p:nvPr>
            <p:ph idx="1"/>
          </p:nvPr>
        </p:nvPicPr>
        <p:blipFill>
          <a:blip r:embed="rId2"/>
          <a:stretch>
            <a:fillRect/>
          </a:stretch>
        </p:blipFill>
        <p:spPr>
          <a:xfrm>
            <a:off x="2170668" y="1206303"/>
            <a:ext cx="5256044" cy="5119270"/>
          </a:xfrm>
          <a:prstGeom prst="rect">
            <a:avLst/>
          </a:prstGeom>
        </p:spPr>
      </p:pic>
    </p:spTree>
    <p:extLst>
      <p:ext uri="{BB962C8B-B14F-4D97-AF65-F5344CB8AC3E}">
        <p14:creationId xmlns:p14="http://schemas.microsoft.com/office/powerpoint/2010/main" val="3831778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AF905-50CA-7BAB-CB37-E619AA7A12D2}"/>
              </a:ext>
            </a:extLst>
          </p:cNvPr>
          <p:cNvSpPr>
            <a:spLocks noGrp="1"/>
          </p:cNvSpPr>
          <p:nvPr>
            <p:ph type="title"/>
          </p:nvPr>
        </p:nvSpPr>
        <p:spPr>
          <a:xfrm>
            <a:off x="1198000" y="646772"/>
            <a:ext cx="10272889" cy="724828"/>
          </a:xfrm>
        </p:spPr>
        <p:txBody>
          <a:bodyPr>
            <a:normAutofit fontScale="90000"/>
          </a:bodyPr>
          <a:lstStyle/>
          <a:p>
            <a:pPr>
              <a:lnSpc>
                <a:spcPct val="107000"/>
              </a:lnSpc>
              <a:spcAft>
                <a:spcPts val="800"/>
              </a:spcAft>
            </a:pP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CoMCoP Rev3 </a:t>
            </a:r>
            <a:br>
              <a:rPr lang="en-GB" sz="3200" kern="1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6" name="TextBox 5">
            <a:extLst>
              <a:ext uri="{FF2B5EF4-FFF2-40B4-BE49-F238E27FC236}">
                <a16:creationId xmlns:a16="http://schemas.microsoft.com/office/drawing/2014/main" id="{C825D36E-2D6C-B431-DC1F-757C985B28A1}"/>
              </a:ext>
            </a:extLst>
          </p:cNvPr>
          <p:cNvSpPr txBox="1"/>
          <p:nvPr/>
        </p:nvSpPr>
        <p:spPr>
          <a:xfrm>
            <a:off x="6434253" y="1713040"/>
            <a:ext cx="5508704" cy="195996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These are the audit requirements from January 2026 as a result of the updates.</a:t>
            </a:r>
            <a:endParaRPr kumimoji="0" lang="en-GB"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Part of the large numbers of Non-Conformances relate to the change in emphasis and requirements, mainly electrical. There were still issues in getting requested information in a timely manner.</a:t>
            </a:r>
            <a:endParaRPr kumimoji="0" lang="en-GB"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8F332682-2C74-F51E-8763-0D98887EE647}"/>
              </a:ext>
            </a:extLst>
          </p:cNvPr>
          <p:cNvSpPr txBox="1"/>
          <p:nvPr/>
        </p:nvSpPr>
        <p:spPr>
          <a:xfrm>
            <a:off x="6803002" y="4558228"/>
            <a:ext cx="5071016" cy="1173463"/>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Technical Audits</a:t>
            </a:r>
            <a:endParaRPr kumimoji="0" lang="en-GB"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These are Gas site audits. </a:t>
            </a:r>
            <a:endParaRPr kumimoji="0" lang="en-GB"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expanded in audit section below.</a:t>
            </a:r>
            <a:endParaRPr kumimoji="0" lang="en-GB"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348023F9-CB8F-6F19-8C11-14E6273CBBD5}"/>
              </a:ext>
            </a:extLst>
          </p:cNvPr>
          <p:cNvPicPr>
            <a:picLocks noChangeAspect="1"/>
          </p:cNvPicPr>
          <p:nvPr/>
        </p:nvPicPr>
        <p:blipFill>
          <a:blip r:embed="rId2"/>
          <a:stretch>
            <a:fillRect/>
          </a:stretch>
        </p:blipFill>
        <p:spPr>
          <a:xfrm>
            <a:off x="467305" y="1159728"/>
            <a:ext cx="5966948" cy="5307979"/>
          </a:xfrm>
          <a:prstGeom prst="rect">
            <a:avLst/>
          </a:prstGeom>
        </p:spPr>
      </p:pic>
    </p:spTree>
    <p:extLst>
      <p:ext uri="{BB962C8B-B14F-4D97-AF65-F5344CB8AC3E}">
        <p14:creationId xmlns:p14="http://schemas.microsoft.com/office/powerpoint/2010/main" val="2042106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A590-1D58-07EA-4A09-58DE53675E61}"/>
              </a:ext>
            </a:extLst>
          </p:cNvPr>
          <p:cNvSpPr>
            <a:spLocks noGrp="1"/>
          </p:cNvSpPr>
          <p:nvPr>
            <p:ph type="title"/>
          </p:nvPr>
        </p:nvSpPr>
        <p:spPr>
          <a:xfrm>
            <a:off x="1309512" y="457201"/>
            <a:ext cx="10272889" cy="1126272"/>
          </a:xfrm>
        </p:spPr>
        <p:txBody>
          <a:bodyPr>
            <a:normAutofit fontScale="90000"/>
          </a:bodyPr>
          <a:lstStyle/>
          <a:p>
            <a:r>
              <a:rPr lang="en-US" b="1" dirty="0"/>
              <a:t>Gas Specific Audit Numbers &amp; Non-Conformances</a:t>
            </a:r>
            <a:br>
              <a:rPr lang="en-GB" dirty="0"/>
            </a:br>
            <a:endParaRPr lang="en-GB" dirty="0"/>
          </a:p>
        </p:txBody>
      </p:sp>
      <p:graphicFrame>
        <p:nvGraphicFramePr>
          <p:cNvPr id="7" name="Content Placeholder 6">
            <a:extLst>
              <a:ext uri="{FF2B5EF4-FFF2-40B4-BE49-F238E27FC236}">
                <a16:creationId xmlns:a16="http://schemas.microsoft.com/office/drawing/2014/main" id="{5AE709A6-E347-E012-EF96-ED5B9DBF6C90}"/>
              </a:ext>
            </a:extLst>
          </p:cNvPr>
          <p:cNvGraphicFramePr>
            <a:graphicFrameLocks noGrp="1"/>
          </p:cNvGraphicFramePr>
          <p:nvPr>
            <p:ph idx="1"/>
          </p:nvPr>
        </p:nvGraphicFramePr>
        <p:xfrm>
          <a:off x="2754351" y="1583473"/>
          <a:ext cx="7549377" cy="4226315"/>
        </p:xfrm>
        <a:graphic>
          <a:graphicData uri="http://schemas.openxmlformats.org/drawingml/2006/table">
            <a:tbl>
              <a:tblPr firstRow="1" firstCol="1" bandRow="1">
                <a:tableStyleId>{5C22544A-7EE6-4342-B048-85BDC9FD1C3A}</a:tableStyleId>
              </a:tblPr>
              <a:tblGrid>
                <a:gridCol w="5031303">
                  <a:extLst>
                    <a:ext uri="{9D8B030D-6E8A-4147-A177-3AD203B41FA5}">
                      <a16:colId xmlns:a16="http://schemas.microsoft.com/office/drawing/2014/main" val="1208543167"/>
                    </a:ext>
                  </a:extLst>
                </a:gridCol>
                <a:gridCol w="1019663">
                  <a:extLst>
                    <a:ext uri="{9D8B030D-6E8A-4147-A177-3AD203B41FA5}">
                      <a16:colId xmlns:a16="http://schemas.microsoft.com/office/drawing/2014/main" val="1498480856"/>
                    </a:ext>
                  </a:extLst>
                </a:gridCol>
                <a:gridCol w="1498411">
                  <a:extLst>
                    <a:ext uri="{9D8B030D-6E8A-4147-A177-3AD203B41FA5}">
                      <a16:colId xmlns:a16="http://schemas.microsoft.com/office/drawing/2014/main" val="869426033"/>
                    </a:ext>
                  </a:extLst>
                </a:gridCol>
              </a:tblGrid>
              <a:tr h="1178275">
                <a:tc>
                  <a:txBody>
                    <a:bodyPr/>
                    <a:lstStyle/>
                    <a:p>
                      <a:pPr>
                        <a:lnSpc>
                          <a:spcPct val="107000"/>
                        </a:lnSpc>
                        <a:spcAft>
                          <a:spcPts val="800"/>
                        </a:spcAft>
                        <a:buNone/>
                      </a:pPr>
                      <a:r>
                        <a:rPr lang="en-US" sz="1800" kern="100" dirty="0">
                          <a:effectLst/>
                        </a:rPr>
                        <a:t>Audit Type</a:t>
                      </a:r>
                      <a:endParaRPr lang="en-GB" sz="1800" kern="100" dirty="0">
                        <a:effectLst/>
                      </a:endParaRPr>
                    </a:p>
                    <a:p>
                      <a:pPr>
                        <a:lnSpc>
                          <a:spcPct val="107000"/>
                        </a:lnSpc>
                        <a:spcAft>
                          <a:spcPts val="800"/>
                        </a:spcAft>
                        <a:buNone/>
                      </a:pPr>
                      <a:r>
                        <a:rPr lang="en-US" sz="1800" kern="100" dirty="0">
                          <a:effectLst/>
                        </a:rPr>
                        <a:t>“Office”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Audits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716147"/>
                  </a:ext>
                </a:extLst>
              </a:tr>
              <a:tr h="381005">
                <a:tc>
                  <a:txBody>
                    <a:bodyPr/>
                    <a:lstStyle/>
                    <a:p>
                      <a:pPr>
                        <a:lnSpc>
                          <a:spcPct val="107000"/>
                        </a:lnSpc>
                        <a:spcAft>
                          <a:spcPts val="800"/>
                        </a:spcAft>
                        <a:buNone/>
                      </a:pPr>
                      <a:r>
                        <a:rPr lang="en-US" sz="1800" kern="100">
                          <a:effectLst/>
                        </a:rPr>
                        <a:t>CoMCoP Rev 3 – Gas Only</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highlight>
                            <a:srgbClr val="FFFF00"/>
                          </a:highlight>
                        </a:rPr>
                        <a:t>(46)</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highlight>
                            <a:srgbClr val="FFFF00"/>
                          </a:highlight>
                        </a:rPr>
                        <a:t>(14)</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169554"/>
                  </a:ext>
                </a:extLst>
              </a:tr>
              <a:tr h="381005">
                <a:tc>
                  <a:txBody>
                    <a:bodyPr/>
                    <a:lstStyle/>
                    <a:p>
                      <a:pPr>
                        <a:lnSpc>
                          <a:spcPct val="107000"/>
                        </a:lnSpc>
                        <a:spcAft>
                          <a:spcPts val="800"/>
                        </a:spcAft>
                        <a:buNone/>
                      </a:pPr>
                      <a:r>
                        <a:rPr lang="en-US" sz="1800" kern="100">
                          <a:effectLst/>
                        </a:rPr>
                        <a:t>MAM</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86928351"/>
                  </a:ext>
                </a:extLst>
              </a:tr>
              <a:tr h="381005">
                <a:tc>
                  <a:txBody>
                    <a:bodyPr/>
                    <a:lstStyle/>
                    <a:p>
                      <a:pPr>
                        <a:lnSpc>
                          <a:spcPct val="107000"/>
                        </a:lnSpc>
                        <a:spcAft>
                          <a:spcPts val="800"/>
                        </a:spcAft>
                        <a:buNone/>
                      </a:pPr>
                      <a:r>
                        <a:rPr lang="en-US" sz="1800" kern="100">
                          <a:effectLst/>
                        </a:rPr>
                        <a:t>AMI</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31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9696344"/>
                  </a:ext>
                </a:extLst>
              </a:tr>
              <a:tr h="381005">
                <a:tc>
                  <a:txBody>
                    <a:bodyPr/>
                    <a:lstStyle/>
                    <a:p>
                      <a:pPr>
                        <a:lnSpc>
                          <a:spcPct val="107000"/>
                        </a:lnSpc>
                        <a:spcAft>
                          <a:spcPts val="800"/>
                        </a:spcAft>
                        <a:buNone/>
                      </a:pPr>
                      <a:r>
                        <a:rPr lang="en-US" sz="1800" kern="100">
                          <a:effectLst/>
                        </a:rPr>
                        <a:t>ASP</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6</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2342240"/>
                  </a:ext>
                </a:extLst>
              </a:tr>
              <a:tr h="381005">
                <a:tc>
                  <a:txBody>
                    <a:bodyPr/>
                    <a:lstStyle/>
                    <a:p>
                      <a:pPr>
                        <a:lnSpc>
                          <a:spcPct val="107000"/>
                        </a:lnSpc>
                        <a:spcAft>
                          <a:spcPts val="800"/>
                        </a:spcAft>
                        <a:buNone/>
                      </a:pPr>
                      <a:r>
                        <a:rPr lang="en-US" sz="1800" kern="100">
                          <a:effectLst/>
                        </a:rPr>
                        <a:t>I&amp;C Gas Meter Tech Audit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7</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6945695"/>
                  </a:ext>
                </a:extLst>
              </a:tr>
              <a:tr h="381005">
                <a:tc>
                  <a:txBody>
                    <a:bodyPr/>
                    <a:lstStyle/>
                    <a:p>
                      <a:pPr>
                        <a:lnSpc>
                          <a:spcPct val="107000"/>
                        </a:lnSpc>
                        <a:spcAft>
                          <a:spcPts val="800"/>
                        </a:spcAft>
                        <a:buNone/>
                      </a:pPr>
                      <a:r>
                        <a:rPr lang="en-US" sz="1800" kern="100">
                          <a:effectLst/>
                        </a:rPr>
                        <a:t>REC Gas Meter Site Tech Audit Rev 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7540484"/>
                  </a:ext>
                </a:extLst>
              </a:tr>
              <a:tr h="381005">
                <a:tc>
                  <a:txBody>
                    <a:bodyPr/>
                    <a:lstStyle/>
                    <a:p>
                      <a:pPr>
                        <a:lnSpc>
                          <a:spcPct val="107000"/>
                        </a:lnSpc>
                        <a:spcAft>
                          <a:spcPts val="800"/>
                        </a:spcAft>
                        <a:buNone/>
                      </a:pPr>
                      <a:r>
                        <a:rPr lang="en-US" sz="1800" kern="100">
                          <a:effectLst/>
                        </a:rPr>
                        <a:t>V3 Compliance Site Gas Meter Tech Audit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19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6039667"/>
                  </a:ext>
                </a:extLst>
              </a:tr>
              <a:tr h="381005">
                <a:tc>
                  <a:txBody>
                    <a:bodyPr/>
                    <a:lstStyle/>
                    <a:p>
                      <a:pPr algn="r">
                        <a:lnSpc>
                          <a:spcPct val="107000"/>
                        </a:lnSpc>
                        <a:spcAft>
                          <a:spcPts val="800"/>
                        </a:spcAft>
                        <a:buNone/>
                      </a:pPr>
                      <a:r>
                        <a:rPr lang="en-US" sz="1800" kern="100">
                          <a:effectLst/>
                        </a:rPr>
                        <a:t>Total</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dirty="0">
                          <a:effectLst/>
                        </a:rPr>
                        <a:t>81 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dirty="0">
                          <a:effectLst/>
                        </a:rPr>
                        <a:t> 21</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842507"/>
                  </a:ext>
                </a:extLst>
              </a:tr>
            </a:tbl>
          </a:graphicData>
        </a:graphic>
      </p:graphicFrame>
    </p:spTree>
    <p:extLst>
      <p:ext uri="{BB962C8B-B14F-4D97-AF65-F5344CB8AC3E}">
        <p14:creationId xmlns:p14="http://schemas.microsoft.com/office/powerpoint/2010/main" val="3334406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003A4-B151-9EB4-2025-96A4AAA68B68}"/>
              </a:ext>
            </a:extLst>
          </p:cNvPr>
          <p:cNvSpPr>
            <a:spLocks noGrp="1"/>
          </p:cNvSpPr>
          <p:nvPr>
            <p:ph type="title"/>
          </p:nvPr>
        </p:nvSpPr>
        <p:spPr>
          <a:xfrm>
            <a:off x="1309512" y="457201"/>
            <a:ext cx="10272889" cy="847492"/>
          </a:xfrm>
        </p:spPr>
        <p:txBody>
          <a:bodyPr>
            <a:normAutofit fontScale="90000"/>
          </a:bodyPr>
          <a:lstStyle/>
          <a:p>
            <a:r>
              <a:rPr lang="en-US" b="1" dirty="0"/>
              <a:t>CoMCoP – Rev 3</a:t>
            </a:r>
            <a:r>
              <a:rPr lang="en-GB" b="1" dirty="0"/>
              <a:t> </a:t>
            </a:r>
            <a:r>
              <a:rPr lang="en-US" b="1" dirty="0"/>
              <a:t>Gas Audits only</a:t>
            </a:r>
            <a:br>
              <a:rPr lang="en-GB" dirty="0"/>
            </a:br>
            <a:endParaRPr lang="en-GB" dirty="0"/>
          </a:p>
        </p:txBody>
      </p:sp>
      <p:sp>
        <p:nvSpPr>
          <p:cNvPr id="5" name="TextBox 4">
            <a:extLst>
              <a:ext uri="{FF2B5EF4-FFF2-40B4-BE49-F238E27FC236}">
                <a16:creationId xmlns:a16="http://schemas.microsoft.com/office/drawing/2014/main" id="{62ACF881-1AC8-3169-4547-78DE08AE1294}"/>
              </a:ext>
            </a:extLst>
          </p:cNvPr>
          <p:cNvSpPr txBox="1"/>
          <p:nvPr/>
        </p:nvSpPr>
        <p:spPr>
          <a:xfrm>
            <a:off x="2223206" y="1054547"/>
            <a:ext cx="8445500" cy="671915"/>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Of the 46 audits carried out, 3 have Non-Conformances recorded against them and all defects are shown below.</a:t>
            </a:r>
            <a:endParaRPr kumimoji="0" lang="en-GB"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Content Placeholder 5">
            <a:extLst>
              <a:ext uri="{FF2B5EF4-FFF2-40B4-BE49-F238E27FC236}">
                <a16:creationId xmlns:a16="http://schemas.microsoft.com/office/drawing/2014/main" id="{05616E9B-0FFA-ACA7-1025-769D3309D8C6}"/>
              </a:ext>
            </a:extLst>
          </p:cNvPr>
          <p:cNvGraphicFramePr>
            <a:graphicFrameLocks noGrp="1"/>
          </p:cNvGraphicFramePr>
          <p:nvPr>
            <p:ph idx="1"/>
          </p:nvPr>
        </p:nvGraphicFramePr>
        <p:xfrm>
          <a:off x="2076959" y="2124669"/>
          <a:ext cx="8038082" cy="1304331"/>
        </p:xfrm>
        <a:graphic>
          <a:graphicData uri="http://schemas.openxmlformats.org/drawingml/2006/table">
            <a:tbl>
              <a:tblPr firstRow="1" firstCol="1" bandRow="1">
                <a:tableStyleId>{5C22544A-7EE6-4342-B048-85BDC9FD1C3A}</a:tableStyleId>
              </a:tblPr>
              <a:tblGrid>
                <a:gridCol w="1734431">
                  <a:extLst>
                    <a:ext uri="{9D8B030D-6E8A-4147-A177-3AD203B41FA5}">
                      <a16:colId xmlns:a16="http://schemas.microsoft.com/office/drawing/2014/main" val="3460045473"/>
                    </a:ext>
                  </a:extLst>
                </a:gridCol>
                <a:gridCol w="2335132">
                  <a:extLst>
                    <a:ext uri="{9D8B030D-6E8A-4147-A177-3AD203B41FA5}">
                      <a16:colId xmlns:a16="http://schemas.microsoft.com/office/drawing/2014/main" val="1660021000"/>
                    </a:ext>
                  </a:extLst>
                </a:gridCol>
                <a:gridCol w="393978">
                  <a:extLst>
                    <a:ext uri="{9D8B030D-6E8A-4147-A177-3AD203B41FA5}">
                      <a16:colId xmlns:a16="http://schemas.microsoft.com/office/drawing/2014/main" val="2181102547"/>
                    </a:ext>
                  </a:extLst>
                </a:gridCol>
                <a:gridCol w="1257022">
                  <a:extLst>
                    <a:ext uri="{9D8B030D-6E8A-4147-A177-3AD203B41FA5}">
                      <a16:colId xmlns:a16="http://schemas.microsoft.com/office/drawing/2014/main" val="536540039"/>
                    </a:ext>
                  </a:extLst>
                </a:gridCol>
                <a:gridCol w="2317519">
                  <a:extLst>
                    <a:ext uri="{9D8B030D-6E8A-4147-A177-3AD203B41FA5}">
                      <a16:colId xmlns:a16="http://schemas.microsoft.com/office/drawing/2014/main" val="3492294334"/>
                    </a:ext>
                  </a:extLst>
                </a:gridCol>
              </a:tblGrid>
              <a:tr h="434777">
                <a:tc>
                  <a:txBody>
                    <a:bodyPr/>
                    <a:lstStyle/>
                    <a:p>
                      <a:pPr>
                        <a:lnSpc>
                          <a:spcPct val="107000"/>
                        </a:lnSpc>
                        <a:spcAft>
                          <a:spcPts val="800"/>
                        </a:spcAft>
                        <a:buNone/>
                      </a:pPr>
                      <a:r>
                        <a:rPr lang="en-US" sz="1800" kern="100">
                          <a:effectLst/>
                        </a:rPr>
                        <a:t>Ref</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Ref</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87914142"/>
                  </a:ext>
                </a:extLst>
              </a:tr>
              <a:tr h="434777">
                <a:tc>
                  <a:txBody>
                    <a:bodyPr/>
                    <a:lstStyle/>
                    <a:p>
                      <a:pPr>
                        <a:lnSpc>
                          <a:spcPct val="107000"/>
                        </a:lnSpc>
                        <a:spcAft>
                          <a:spcPts val="800"/>
                        </a:spcAft>
                        <a:buNone/>
                      </a:pPr>
                      <a:r>
                        <a:rPr lang="en-US" sz="1800" kern="100">
                          <a:effectLst/>
                        </a:rPr>
                        <a:t>174611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7</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175191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5</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21662507"/>
                  </a:ext>
                </a:extLst>
              </a:tr>
              <a:tr h="434777">
                <a:tc>
                  <a:txBody>
                    <a:bodyPr/>
                    <a:lstStyle/>
                    <a:p>
                      <a:pPr>
                        <a:lnSpc>
                          <a:spcPct val="107000"/>
                        </a:lnSpc>
                        <a:spcAft>
                          <a:spcPts val="800"/>
                        </a:spcAft>
                        <a:buNone/>
                      </a:pPr>
                      <a:r>
                        <a:rPr lang="en-US" sz="1800" kern="100">
                          <a:effectLst/>
                        </a:rPr>
                        <a:t>174951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27267546"/>
                  </a:ext>
                </a:extLst>
              </a:tr>
            </a:tbl>
          </a:graphicData>
        </a:graphic>
      </p:graphicFrame>
      <p:sp>
        <p:nvSpPr>
          <p:cNvPr id="9" name="TextBox 8">
            <a:extLst>
              <a:ext uri="{FF2B5EF4-FFF2-40B4-BE49-F238E27FC236}">
                <a16:creationId xmlns:a16="http://schemas.microsoft.com/office/drawing/2014/main" id="{4E1C302E-BB53-BA0D-2884-7C73EAA7E81F}"/>
              </a:ext>
            </a:extLst>
          </p:cNvPr>
          <p:cNvSpPr txBox="1"/>
          <p:nvPr/>
        </p:nvSpPr>
        <p:spPr>
          <a:xfrm>
            <a:off x="2877016" y="4272540"/>
            <a:ext cx="7348652" cy="671915"/>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As you can see from the information below, the number of defects is minimal, 1 occurrence only for each question</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1233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CEDB8-0F71-C4EF-9048-93C5D66D0A4A}"/>
              </a:ext>
            </a:extLst>
          </p:cNvPr>
          <p:cNvSpPr>
            <a:spLocks noGrp="1"/>
          </p:cNvSpPr>
          <p:nvPr>
            <p:ph type="title"/>
          </p:nvPr>
        </p:nvSpPr>
        <p:spPr>
          <a:xfrm>
            <a:off x="1600200" y="253999"/>
            <a:ext cx="9448801" cy="812801"/>
          </a:xfrm>
        </p:spPr>
        <p:txBody>
          <a:bodyPr/>
          <a:lstStyle/>
          <a:p>
            <a:r>
              <a:rPr kumimoji="0" lang="en-US" sz="18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following table shows the number of occurrences above 1 for the above. Full table available in XL document “CoMCoP rev3 actions”</a:t>
            </a:r>
            <a:endParaRPr lang="en-GB" dirty="0"/>
          </a:p>
        </p:txBody>
      </p:sp>
      <p:graphicFrame>
        <p:nvGraphicFramePr>
          <p:cNvPr id="7" name="Content Placeholder 6">
            <a:extLst>
              <a:ext uri="{FF2B5EF4-FFF2-40B4-BE49-F238E27FC236}">
                <a16:creationId xmlns:a16="http://schemas.microsoft.com/office/drawing/2014/main" id="{8F07B1ED-AC16-CF02-C0E1-4E1AB7517E64}"/>
              </a:ext>
            </a:extLst>
          </p:cNvPr>
          <p:cNvGraphicFramePr>
            <a:graphicFrameLocks noGrp="1"/>
          </p:cNvGraphicFramePr>
          <p:nvPr>
            <p:ph idx="1"/>
          </p:nvPr>
        </p:nvGraphicFramePr>
        <p:xfrm>
          <a:off x="1731229" y="1141141"/>
          <a:ext cx="9609561" cy="4986181"/>
        </p:xfrm>
        <a:graphic>
          <a:graphicData uri="http://schemas.openxmlformats.org/drawingml/2006/table">
            <a:tbl>
              <a:tblPr firstRow="1" firstCol="1" bandRow="1">
                <a:tableStyleId>{5C22544A-7EE6-4342-B048-85BDC9FD1C3A}</a:tableStyleId>
              </a:tblPr>
              <a:tblGrid>
                <a:gridCol w="1824708">
                  <a:extLst>
                    <a:ext uri="{9D8B030D-6E8A-4147-A177-3AD203B41FA5}">
                      <a16:colId xmlns:a16="http://schemas.microsoft.com/office/drawing/2014/main" val="1230469050"/>
                    </a:ext>
                  </a:extLst>
                </a:gridCol>
                <a:gridCol w="1342952">
                  <a:extLst>
                    <a:ext uri="{9D8B030D-6E8A-4147-A177-3AD203B41FA5}">
                      <a16:colId xmlns:a16="http://schemas.microsoft.com/office/drawing/2014/main" val="4293510045"/>
                    </a:ext>
                  </a:extLst>
                </a:gridCol>
                <a:gridCol w="6441901">
                  <a:extLst>
                    <a:ext uri="{9D8B030D-6E8A-4147-A177-3AD203B41FA5}">
                      <a16:colId xmlns:a16="http://schemas.microsoft.com/office/drawing/2014/main" val="3311734804"/>
                    </a:ext>
                  </a:extLst>
                </a:gridCol>
              </a:tblGrid>
              <a:tr h="345598">
                <a:tc>
                  <a:txBody>
                    <a:bodyPr/>
                    <a:lstStyle/>
                    <a:p>
                      <a:pPr>
                        <a:lnSpc>
                          <a:spcPct val="107000"/>
                        </a:lnSpc>
                        <a:spcAft>
                          <a:spcPts val="800"/>
                        </a:spcAft>
                        <a:buNone/>
                      </a:pPr>
                      <a:r>
                        <a:rPr lang="en-GB" sz="1000" kern="100">
                          <a:effectLst/>
                        </a:rPr>
                        <a:t>Number of Occurrences</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100">
                          <a:effectLst/>
                        </a:rPr>
                        <a:t>Question No.</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100">
                          <a:effectLst/>
                        </a:rPr>
                        <a:t>Question</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2100650219"/>
                  </a:ext>
                </a:extLst>
              </a:tr>
              <a:tr h="1920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13.1.11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there is a nominated competent person in place to identify and coordinate with relevant parties</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621153731"/>
                  </a:ext>
                </a:extLst>
              </a:tr>
              <a:tr h="2902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16.1.1 &amp; 16.1.4</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there is a process in place to ensure the company has an understanding of Rights of Entry  and it is being used correctly</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3900536426"/>
                  </a:ext>
                </a:extLst>
              </a:tr>
              <a:tr h="2902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16.1.3</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 company has procedures to ensure that the opportunity to enter premises and homes is not abused</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4216217690"/>
                  </a:ext>
                </a:extLst>
              </a:tr>
              <a:tr h="388462">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16.6.3</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there are procedures in place to ensure that equipment installed in a Hazardous Area is suitable and installed in accordance with relevant standards e.g. BS EN 60079  IGEM/GM/7 or IGEM/SR/25</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488632868"/>
                  </a:ext>
                </a:extLst>
              </a:tr>
              <a:tr h="388462">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16.7.1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there is a process in place that details and confirms Inspections requested by the Gas Act Owner or DNO are carried out on the Meter Installation for all the categories required</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2351881285"/>
                  </a:ext>
                </a:extLst>
              </a:tr>
              <a:tr h="486662">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16.8.2</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 company have procedures in place such that any person carrying out installation work covered by this CoMCoP  who becomes aware of an unsafe or dangerous installation or gas leak during the course of that work  has a duty to inform a Responsible Persone.g. HSE</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497066666"/>
                  </a:ext>
                </a:extLst>
              </a:tr>
              <a:tr h="1920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16.8.4</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there is a process for the correct use of Unsafe situations processes</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1054836143"/>
                  </a:ext>
                </a:extLst>
              </a:tr>
              <a:tr h="1920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16.8.5</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that the correct repositioning processes are being used where required</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1071712571"/>
                  </a:ext>
                </a:extLst>
              </a:tr>
              <a:tr h="2902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22.2.1 &amp; 22.2.5 - 22.2.7</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there is a process that where tampering or interference occurs  the correct procedures are followed</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3673463260"/>
                  </a:ext>
                </a:extLst>
              </a:tr>
              <a:tr h="2902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22.2.2</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there are procedures to record tampering / theft or meter status incidents relating to the Meter Installation</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2988745879"/>
                  </a:ext>
                </a:extLst>
              </a:tr>
              <a:tr h="683060">
                <a:tc>
                  <a:txBody>
                    <a:bodyPr/>
                    <a:lstStyle/>
                    <a:p>
                      <a:pPr algn="r">
                        <a:lnSpc>
                          <a:spcPct val="107000"/>
                        </a:lnSpc>
                        <a:spcAft>
                          <a:spcPts val="800"/>
                        </a:spcAft>
                        <a:buNone/>
                      </a:pPr>
                      <a:r>
                        <a:rPr lang="en-GB" sz="1000" kern="0" dirty="0">
                          <a:effectLst/>
                        </a:rPr>
                        <a:t>1</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23.1.1 - 6</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of processes and maintenance of records in relation to audits for all parties on installations  technical  competence and any remedial actions   The Company must permit and co-operate with 3rd parties to any requests for information which the Registration Body Auditor makes for the purpose of carrying out routine surveillance audits and reassessments by the Registration Body Auditor</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17149432"/>
                  </a:ext>
                </a:extLst>
              </a:tr>
              <a:tr h="290264">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6.2.15</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Where applicable provide evidence that the competency of the supporting person / consultant relates specifically to the categories of accreditation(name and qualifications)</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4284036700"/>
                  </a:ext>
                </a:extLst>
              </a:tr>
              <a:tr h="388462">
                <a:tc>
                  <a:txBody>
                    <a:bodyPr/>
                    <a:lstStyle/>
                    <a:p>
                      <a:pPr algn="r">
                        <a:lnSpc>
                          <a:spcPct val="107000"/>
                        </a:lnSpc>
                        <a:spcAft>
                          <a:spcPts val="800"/>
                        </a:spcAft>
                        <a:buNone/>
                      </a:pPr>
                      <a:r>
                        <a:rPr lang="en-GB" sz="1000" kern="0">
                          <a:effectLst/>
                        </a:rPr>
                        <a:t>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6.2.4</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Provide evidence that the company has processes in place to confirm and maintain the Competency of personnel undertaking non-standard Works and show their applicationi.e. Welding  electronics or electrical installers.</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1293603532"/>
                  </a:ext>
                </a:extLst>
              </a:tr>
              <a:tr h="192064">
                <a:tc>
                  <a:txBody>
                    <a:bodyPr/>
                    <a:lstStyle/>
                    <a:p>
                      <a:pPr algn="r">
                        <a:lnSpc>
                          <a:spcPct val="107000"/>
                        </a:lnSpc>
                        <a:spcAft>
                          <a:spcPts val="800"/>
                        </a:spcAft>
                        <a:buNone/>
                      </a:pPr>
                      <a:r>
                        <a:rPr lang="en-GB" sz="1000" kern="0" dirty="0">
                          <a:effectLst/>
                        </a:rPr>
                        <a:t>1</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a:effectLst/>
                        </a:rPr>
                        <a:t>6.3.5</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tc>
                  <a:txBody>
                    <a:bodyPr/>
                    <a:lstStyle/>
                    <a:p>
                      <a:pPr>
                        <a:lnSpc>
                          <a:spcPct val="107000"/>
                        </a:lnSpc>
                        <a:spcAft>
                          <a:spcPts val="800"/>
                        </a:spcAft>
                        <a:buNone/>
                      </a:pPr>
                      <a:r>
                        <a:rPr lang="en-GB" sz="1000" kern="0" dirty="0">
                          <a:effectLst/>
                        </a:rPr>
                        <a:t>Provide evidence the company maintains a register of competent persons authorised by it.</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3995" marR="23995" marT="0" marB="0"/>
                </a:tc>
                <a:extLst>
                  <a:ext uri="{0D108BD9-81ED-4DB2-BD59-A6C34878D82A}">
                    <a16:rowId xmlns:a16="http://schemas.microsoft.com/office/drawing/2014/main" val="3783920388"/>
                  </a:ext>
                </a:extLst>
              </a:tr>
            </a:tbl>
          </a:graphicData>
        </a:graphic>
      </p:graphicFrame>
      <p:sp>
        <p:nvSpPr>
          <p:cNvPr id="9" name="TextBox 8">
            <a:extLst>
              <a:ext uri="{FF2B5EF4-FFF2-40B4-BE49-F238E27FC236}">
                <a16:creationId xmlns:a16="http://schemas.microsoft.com/office/drawing/2014/main" id="{D594C3D2-DDC0-73A3-C618-9EB383D0B08F}"/>
              </a:ext>
            </a:extLst>
          </p:cNvPr>
          <p:cNvSpPr txBox="1"/>
          <p:nvPr/>
        </p:nvSpPr>
        <p:spPr>
          <a:xfrm>
            <a:off x="2910469" y="6228449"/>
            <a:ext cx="8642194" cy="37555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There is a bit of a theme in that Provide Evidence has been included in most questions.  </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898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6A2EF-F365-A1EC-836C-531045B4685B}"/>
              </a:ext>
            </a:extLst>
          </p:cNvPr>
          <p:cNvSpPr>
            <a:spLocks noGrp="1"/>
          </p:cNvSpPr>
          <p:nvPr>
            <p:ph type="title"/>
          </p:nvPr>
        </p:nvSpPr>
        <p:spPr>
          <a:xfrm>
            <a:off x="1309512" y="457201"/>
            <a:ext cx="10272889" cy="947853"/>
          </a:xfrm>
        </p:spPr>
        <p:txBody>
          <a:bodyPr>
            <a:normAutofit fontScale="90000"/>
          </a:bodyPr>
          <a:lstStyle/>
          <a:p>
            <a:r>
              <a:rPr lang="en-US" b="1" dirty="0"/>
              <a:t>Gas Technical Audits</a:t>
            </a:r>
            <a:br>
              <a:rPr lang="en-GB" dirty="0"/>
            </a:br>
            <a:endParaRPr lang="en-GB" dirty="0"/>
          </a:p>
        </p:txBody>
      </p:sp>
      <p:sp>
        <p:nvSpPr>
          <p:cNvPr id="9" name="TextBox 8">
            <a:extLst>
              <a:ext uri="{FF2B5EF4-FFF2-40B4-BE49-F238E27FC236}">
                <a16:creationId xmlns:a16="http://schemas.microsoft.com/office/drawing/2014/main" id="{9D430140-4EF5-64D9-66E0-2370683CA831}"/>
              </a:ext>
            </a:extLst>
          </p:cNvPr>
          <p:cNvSpPr txBox="1"/>
          <p:nvPr/>
        </p:nvSpPr>
        <p:spPr>
          <a:xfrm>
            <a:off x="3365432" y="6025247"/>
            <a:ext cx="8466012" cy="37555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All of these relate to operational requirements and were resolved on review.</a:t>
            </a:r>
            <a:endParaRPr kumimoji="0" lang="en-GB"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Content Placeholder 4">
            <a:extLst>
              <a:ext uri="{FF2B5EF4-FFF2-40B4-BE49-F238E27FC236}">
                <a16:creationId xmlns:a16="http://schemas.microsoft.com/office/drawing/2014/main" id="{3ECA9D9D-A3EB-6094-B619-638A062100C2}"/>
              </a:ext>
            </a:extLst>
          </p:cNvPr>
          <p:cNvGraphicFramePr>
            <a:graphicFrameLocks noGrp="1"/>
          </p:cNvGraphicFramePr>
          <p:nvPr>
            <p:ph idx="1"/>
          </p:nvPr>
        </p:nvGraphicFramePr>
        <p:xfrm>
          <a:off x="2024765" y="1089892"/>
          <a:ext cx="8142469" cy="1815509"/>
        </p:xfrm>
        <a:graphic>
          <a:graphicData uri="http://schemas.openxmlformats.org/drawingml/2006/table">
            <a:tbl>
              <a:tblPr firstRow="1" firstCol="1" bandRow="1">
                <a:tableStyleId>{5C22544A-7EE6-4342-B048-85BDC9FD1C3A}</a:tableStyleId>
              </a:tblPr>
              <a:tblGrid>
                <a:gridCol w="5426571">
                  <a:extLst>
                    <a:ext uri="{9D8B030D-6E8A-4147-A177-3AD203B41FA5}">
                      <a16:colId xmlns:a16="http://schemas.microsoft.com/office/drawing/2014/main" val="2196541437"/>
                    </a:ext>
                  </a:extLst>
                </a:gridCol>
                <a:gridCol w="1099769">
                  <a:extLst>
                    <a:ext uri="{9D8B030D-6E8A-4147-A177-3AD203B41FA5}">
                      <a16:colId xmlns:a16="http://schemas.microsoft.com/office/drawing/2014/main" val="3374491915"/>
                    </a:ext>
                  </a:extLst>
                </a:gridCol>
                <a:gridCol w="1616129">
                  <a:extLst>
                    <a:ext uri="{9D8B030D-6E8A-4147-A177-3AD203B41FA5}">
                      <a16:colId xmlns:a16="http://schemas.microsoft.com/office/drawing/2014/main" val="3459432703"/>
                    </a:ext>
                  </a:extLst>
                </a:gridCol>
              </a:tblGrid>
              <a:tr h="974069">
                <a:tc>
                  <a:txBody>
                    <a:bodyPr/>
                    <a:lstStyle/>
                    <a:p>
                      <a:pPr>
                        <a:lnSpc>
                          <a:spcPct val="107000"/>
                        </a:lnSpc>
                        <a:spcAft>
                          <a:spcPts val="800"/>
                        </a:spcAft>
                        <a:buNone/>
                      </a:pPr>
                      <a:r>
                        <a:rPr lang="en-US" sz="1800" kern="100" dirty="0">
                          <a:effectLst/>
                        </a:rPr>
                        <a:t>Audit Type</a:t>
                      </a:r>
                      <a:endParaRPr lang="en-GB" sz="1800" kern="100" dirty="0">
                        <a:effectLst/>
                      </a:endParaRPr>
                    </a:p>
                    <a:p>
                      <a:pPr>
                        <a:lnSpc>
                          <a:spcPct val="107000"/>
                        </a:lnSpc>
                        <a:spcAft>
                          <a:spcPts val="800"/>
                        </a:spcAft>
                        <a:buNone/>
                      </a:pPr>
                      <a:r>
                        <a:rPr lang="en-US" sz="1800" kern="100" dirty="0">
                          <a:effectLst/>
                        </a:rPr>
                        <a:t>“Site” (Technical)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Audits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Non-Conformances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6287226"/>
                  </a:ext>
                </a:extLst>
              </a:tr>
              <a:tr h="235349">
                <a:tc>
                  <a:txBody>
                    <a:bodyPr/>
                    <a:lstStyle/>
                    <a:p>
                      <a:pPr>
                        <a:lnSpc>
                          <a:spcPct val="107000"/>
                        </a:lnSpc>
                        <a:spcAft>
                          <a:spcPts val="800"/>
                        </a:spcAft>
                        <a:buNone/>
                      </a:pPr>
                      <a:r>
                        <a:rPr lang="en-US" sz="1800" kern="100">
                          <a:effectLst/>
                        </a:rPr>
                        <a:t>I&amp;C Gas Meter Tech Audit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7</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3995659"/>
                  </a:ext>
                </a:extLst>
              </a:tr>
              <a:tr h="235349">
                <a:tc>
                  <a:txBody>
                    <a:bodyPr/>
                    <a:lstStyle/>
                    <a:p>
                      <a:pPr>
                        <a:lnSpc>
                          <a:spcPct val="107000"/>
                        </a:lnSpc>
                        <a:spcAft>
                          <a:spcPts val="800"/>
                        </a:spcAft>
                        <a:buNone/>
                      </a:pPr>
                      <a:r>
                        <a:rPr lang="en-US" sz="1800" kern="100">
                          <a:effectLst/>
                        </a:rPr>
                        <a:t>REC Gas Meter Site Tech Audit Rev 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9947956"/>
                  </a:ext>
                </a:extLst>
              </a:tr>
              <a:tr h="235349">
                <a:tc>
                  <a:txBody>
                    <a:bodyPr/>
                    <a:lstStyle/>
                    <a:p>
                      <a:pPr>
                        <a:lnSpc>
                          <a:spcPct val="107000"/>
                        </a:lnSpc>
                        <a:spcAft>
                          <a:spcPts val="800"/>
                        </a:spcAft>
                        <a:buNone/>
                      </a:pPr>
                      <a:r>
                        <a:rPr lang="en-US" sz="1800" kern="100">
                          <a:effectLst/>
                        </a:rPr>
                        <a:t>V3 Compliance Site Gas Meter Tech Audit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19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dirty="0">
                          <a:effectLst/>
                        </a:rPr>
                        <a:t>2</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8904799"/>
                  </a:ext>
                </a:extLst>
              </a:tr>
            </a:tbl>
          </a:graphicData>
        </a:graphic>
      </p:graphicFrame>
      <p:sp>
        <p:nvSpPr>
          <p:cNvPr id="11" name="TextBox 10">
            <a:extLst>
              <a:ext uri="{FF2B5EF4-FFF2-40B4-BE49-F238E27FC236}">
                <a16:creationId xmlns:a16="http://schemas.microsoft.com/office/drawing/2014/main" id="{F8B8060E-F459-184D-5DCB-79C97C85B618}"/>
              </a:ext>
            </a:extLst>
          </p:cNvPr>
          <p:cNvSpPr txBox="1"/>
          <p:nvPr/>
        </p:nvSpPr>
        <p:spPr>
          <a:xfrm>
            <a:off x="1037062" y="3407140"/>
            <a:ext cx="10629901" cy="37555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Of the 7 audits carried out, 1 had Non-Conformances recorded against it and all defects are shown below.</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C45C4603-15AC-A775-B591-8BC7C4FA857E}"/>
              </a:ext>
            </a:extLst>
          </p:cNvPr>
          <p:cNvSpPr txBox="1"/>
          <p:nvPr/>
        </p:nvSpPr>
        <p:spPr>
          <a:xfrm>
            <a:off x="1140212" y="3001094"/>
            <a:ext cx="6094140" cy="37555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I&amp;C Gas Meter Tech Audit </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4" name="Table 13">
            <a:extLst>
              <a:ext uri="{FF2B5EF4-FFF2-40B4-BE49-F238E27FC236}">
                <a16:creationId xmlns:a16="http://schemas.microsoft.com/office/drawing/2014/main" id="{25ECAF42-FF5E-1471-7E2E-63069B4F323E}"/>
              </a:ext>
            </a:extLst>
          </p:cNvPr>
          <p:cNvGraphicFramePr>
            <a:graphicFrameLocks noGrp="1"/>
          </p:cNvGraphicFramePr>
          <p:nvPr/>
        </p:nvGraphicFramePr>
        <p:xfrm>
          <a:off x="1430143" y="4066161"/>
          <a:ext cx="9843740" cy="1560699"/>
        </p:xfrm>
        <a:graphic>
          <a:graphicData uri="http://schemas.openxmlformats.org/drawingml/2006/table">
            <a:tbl>
              <a:tblPr firstRow="1" firstCol="1" bandRow="1">
                <a:tableStyleId>{5C22544A-7EE6-4342-B048-85BDC9FD1C3A}</a:tableStyleId>
              </a:tblPr>
              <a:tblGrid>
                <a:gridCol w="1301435">
                  <a:extLst>
                    <a:ext uri="{9D8B030D-6E8A-4147-A177-3AD203B41FA5}">
                      <a16:colId xmlns:a16="http://schemas.microsoft.com/office/drawing/2014/main" val="1978628722"/>
                    </a:ext>
                  </a:extLst>
                </a:gridCol>
                <a:gridCol w="1529623">
                  <a:extLst>
                    <a:ext uri="{9D8B030D-6E8A-4147-A177-3AD203B41FA5}">
                      <a16:colId xmlns:a16="http://schemas.microsoft.com/office/drawing/2014/main" val="541487893"/>
                    </a:ext>
                  </a:extLst>
                </a:gridCol>
                <a:gridCol w="555730">
                  <a:extLst>
                    <a:ext uri="{9D8B030D-6E8A-4147-A177-3AD203B41FA5}">
                      <a16:colId xmlns:a16="http://schemas.microsoft.com/office/drawing/2014/main" val="544990679"/>
                    </a:ext>
                  </a:extLst>
                </a:gridCol>
                <a:gridCol w="1780739">
                  <a:extLst>
                    <a:ext uri="{9D8B030D-6E8A-4147-A177-3AD203B41FA5}">
                      <a16:colId xmlns:a16="http://schemas.microsoft.com/office/drawing/2014/main" val="1145269760"/>
                    </a:ext>
                  </a:extLst>
                </a:gridCol>
                <a:gridCol w="1362576">
                  <a:extLst>
                    <a:ext uri="{9D8B030D-6E8A-4147-A177-3AD203B41FA5}">
                      <a16:colId xmlns:a16="http://schemas.microsoft.com/office/drawing/2014/main" val="651434180"/>
                    </a:ext>
                  </a:extLst>
                </a:gridCol>
                <a:gridCol w="3313637">
                  <a:extLst>
                    <a:ext uri="{9D8B030D-6E8A-4147-A177-3AD203B41FA5}">
                      <a16:colId xmlns:a16="http://schemas.microsoft.com/office/drawing/2014/main" val="2381681788"/>
                    </a:ext>
                  </a:extLst>
                </a:gridCol>
              </a:tblGrid>
              <a:tr h="706242">
                <a:tc>
                  <a:txBody>
                    <a:bodyPr/>
                    <a:lstStyle/>
                    <a:p>
                      <a:pPr>
                        <a:lnSpc>
                          <a:spcPct val="107000"/>
                        </a:lnSpc>
                        <a:spcAft>
                          <a:spcPts val="800"/>
                        </a:spcAft>
                        <a:buNone/>
                      </a:pPr>
                      <a:r>
                        <a:rPr lang="en-US" sz="1800" kern="100" dirty="0">
                          <a:effectLst/>
                        </a:rPr>
                        <a:t>Ref</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800" kern="100">
                          <a:effectLst/>
                        </a:rPr>
                        <a:t>Number of Occurrences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Question No.</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Question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07959811"/>
                  </a:ext>
                </a:extLst>
              </a:tr>
              <a:tr h="228369">
                <a:tc>
                  <a:txBody>
                    <a:bodyPr/>
                    <a:lstStyle/>
                    <a:p>
                      <a:pPr>
                        <a:lnSpc>
                          <a:spcPct val="107000"/>
                        </a:lnSpc>
                        <a:spcAft>
                          <a:spcPts val="800"/>
                        </a:spcAft>
                        <a:buNone/>
                      </a:pPr>
                      <a:r>
                        <a:rPr lang="en-US" sz="1800" kern="100">
                          <a:effectLst/>
                        </a:rPr>
                        <a:t>174167</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800" kern="100">
                          <a:effectLst/>
                        </a:rPr>
                        <a:t>33.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Inlet outlet pipe work secure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73876097"/>
                  </a:ext>
                </a:extLst>
              </a:tr>
              <a:tr h="400643">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800" kern="100">
                          <a:effectLst/>
                        </a:rPr>
                        <a:t>37.</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dirty="0">
                          <a:effectLst/>
                        </a:rPr>
                        <a:t>Outlet pipework sleaved and sealed</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87684458"/>
                  </a:ext>
                </a:extLst>
              </a:tr>
            </a:tbl>
          </a:graphicData>
        </a:graphic>
      </p:graphicFrame>
    </p:spTree>
    <p:extLst>
      <p:ext uri="{BB962C8B-B14F-4D97-AF65-F5344CB8AC3E}">
        <p14:creationId xmlns:p14="http://schemas.microsoft.com/office/powerpoint/2010/main" val="4137052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C49E4C0-2349-0C02-9D0C-58147B8CE368}"/>
              </a:ext>
            </a:extLst>
          </p:cNvPr>
          <p:cNvSpPr txBox="1"/>
          <p:nvPr/>
        </p:nvSpPr>
        <p:spPr>
          <a:xfrm>
            <a:off x="2790594" y="6310440"/>
            <a:ext cx="9263876" cy="37555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All of these relate to operational requirements and were resolved on review.</a:t>
            </a:r>
            <a:endParaRPr kumimoji="0" lang="en-GB"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90E9BDBF-7643-4C75-6A88-64E4CCC8E4D9}"/>
              </a:ext>
            </a:extLst>
          </p:cNvPr>
          <p:cNvSpPr>
            <a:spLocks noGrp="1"/>
          </p:cNvSpPr>
          <p:nvPr>
            <p:ph type="title"/>
          </p:nvPr>
        </p:nvSpPr>
        <p:spPr>
          <a:xfrm>
            <a:off x="1148577" y="310200"/>
            <a:ext cx="10627112" cy="609601"/>
          </a:xfrm>
        </p:spPr>
        <p:txBody>
          <a:bodyPr>
            <a:noAutofit/>
          </a:bodyPr>
          <a:lstStyle/>
          <a:p>
            <a:pPr>
              <a:lnSpc>
                <a:spcPct val="107000"/>
              </a:lnSpc>
              <a:spcAft>
                <a:spcPts val="800"/>
              </a:spcAf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REC Gas Meter Site Tech Audit Rev 1</a:t>
            </a:r>
            <a:br>
              <a:rPr lang="en-GB" sz="1800" kern="100" dirty="0">
                <a:effectLst/>
                <a:latin typeface="Calibri" panose="020F0502020204030204" pitchFamily="34" charset="0"/>
                <a:ea typeface="Calibri" panose="020F0502020204030204" pitchFamily="34" charset="0"/>
                <a:cs typeface="Times New Roman" panose="02020603050405020304" pitchFamily="18" charset="0"/>
              </a:rPr>
            </a:b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Of the 9 audits carried out, 2 had Non-Conformances recorded against them and all defects are shown below.</a:t>
            </a:r>
            <a:br>
              <a:rPr lang="en-GB"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GB" sz="1800" dirty="0"/>
          </a:p>
        </p:txBody>
      </p:sp>
      <p:graphicFrame>
        <p:nvGraphicFramePr>
          <p:cNvPr id="11" name="Content Placeholder 10">
            <a:extLst>
              <a:ext uri="{FF2B5EF4-FFF2-40B4-BE49-F238E27FC236}">
                <a16:creationId xmlns:a16="http://schemas.microsoft.com/office/drawing/2014/main" id="{866D8831-A8FC-05AF-D345-BC268CF52129}"/>
              </a:ext>
            </a:extLst>
          </p:cNvPr>
          <p:cNvGraphicFramePr>
            <a:graphicFrameLocks noGrp="1"/>
          </p:cNvGraphicFramePr>
          <p:nvPr>
            <p:ph idx="1"/>
          </p:nvPr>
        </p:nvGraphicFramePr>
        <p:xfrm>
          <a:off x="1719673" y="956914"/>
          <a:ext cx="9456329" cy="1687195"/>
        </p:xfrm>
        <a:graphic>
          <a:graphicData uri="http://schemas.openxmlformats.org/drawingml/2006/table">
            <a:tbl>
              <a:tblPr firstRow="1" firstCol="1" bandRow="1">
                <a:tableStyleId>{5C22544A-7EE6-4342-B048-85BDC9FD1C3A}</a:tableStyleId>
              </a:tblPr>
              <a:tblGrid>
                <a:gridCol w="1248118">
                  <a:extLst>
                    <a:ext uri="{9D8B030D-6E8A-4147-A177-3AD203B41FA5}">
                      <a16:colId xmlns:a16="http://schemas.microsoft.com/office/drawing/2014/main" val="1307927279"/>
                    </a:ext>
                  </a:extLst>
                </a:gridCol>
                <a:gridCol w="1467325">
                  <a:extLst>
                    <a:ext uri="{9D8B030D-6E8A-4147-A177-3AD203B41FA5}">
                      <a16:colId xmlns:a16="http://schemas.microsoft.com/office/drawing/2014/main" val="181037121"/>
                    </a:ext>
                  </a:extLst>
                </a:gridCol>
                <a:gridCol w="530713">
                  <a:extLst>
                    <a:ext uri="{9D8B030D-6E8A-4147-A177-3AD203B41FA5}">
                      <a16:colId xmlns:a16="http://schemas.microsoft.com/office/drawing/2014/main" val="836711501"/>
                    </a:ext>
                  </a:extLst>
                </a:gridCol>
                <a:gridCol w="1710655">
                  <a:extLst>
                    <a:ext uri="{9D8B030D-6E8A-4147-A177-3AD203B41FA5}">
                      <a16:colId xmlns:a16="http://schemas.microsoft.com/office/drawing/2014/main" val="1116507023"/>
                    </a:ext>
                  </a:extLst>
                </a:gridCol>
                <a:gridCol w="1337269">
                  <a:extLst>
                    <a:ext uri="{9D8B030D-6E8A-4147-A177-3AD203B41FA5}">
                      <a16:colId xmlns:a16="http://schemas.microsoft.com/office/drawing/2014/main" val="2790916050"/>
                    </a:ext>
                  </a:extLst>
                </a:gridCol>
                <a:gridCol w="3162249">
                  <a:extLst>
                    <a:ext uri="{9D8B030D-6E8A-4147-A177-3AD203B41FA5}">
                      <a16:colId xmlns:a16="http://schemas.microsoft.com/office/drawing/2014/main" val="3559603815"/>
                    </a:ext>
                  </a:extLst>
                </a:gridCol>
              </a:tblGrid>
              <a:tr h="832738">
                <a:tc>
                  <a:txBody>
                    <a:bodyPr/>
                    <a:lstStyle/>
                    <a:p>
                      <a:pPr>
                        <a:lnSpc>
                          <a:spcPct val="107000"/>
                        </a:lnSpc>
                        <a:spcAft>
                          <a:spcPts val="800"/>
                        </a:spcAft>
                        <a:buNone/>
                      </a:pPr>
                      <a:r>
                        <a:rPr lang="en-US" sz="1800" kern="100" dirty="0">
                          <a:effectLst/>
                        </a:rPr>
                        <a:t>Ref</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800" kern="100">
                          <a:effectLst/>
                        </a:rPr>
                        <a:t>Number of Occurrences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Question No.</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Question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52785579"/>
                  </a:ext>
                </a:extLst>
              </a:tr>
              <a:tr h="472402">
                <a:tc>
                  <a:txBody>
                    <a:bodyPr/>
                    <a:lstStyle/>
                    <a:p>
                      <a:pPr>
                        <a:lnSpc>
                          <a:spcPct val="107000"/>
                        </a:lnSpc>
                        <a:spcAft>
                          <a:spcPts val="800"/>
                        </a:spcAft>
                        <a:buNone/>
                      </a:pPr>
                      <a:r>
                        <a:rPr lang="en-US" sz="1800" kern="100">
                          <a:effectLst/>
                        </a:rPr>
                        <a:t>174675</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800" kern="100">
                          <a:effectLst/>
                        </a:rPr>
                        <a:t>4.8.</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Ventilation to meter area to adequate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60349733"/>
                  </a:ext>
                </a:extLst>
              </a:tr>
              <a:tr h="269272">
                <a:tc>
                  <a:txBody>
                    <a:bodyPr/>
                    <a:lstStyle/>
                    <a:p>
                      <a:pPr>
                        <a:lnSpc>
                          <a:spcPct val="107000"/>
                        </a:lnSpc>
                        <a:spcAft>
                          <a:spcPts val="800"/>
                        </a:spcAft>
                        <a:buNone/>
                      </a:pPr>
                      <a:r>
                        <a:rPr lang="en-US" sz="1800" kern="100">
                          <a:effectLst/>
                        </a:rPr>
                        <a:t>175241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800" kern="100">
                          <a:effectLst/>
                        </a:rPr>
                        <a:t>6.1.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dirty="0">
                          <a:effectLst/>
                        </a:rPr>
                        <a:t>Service installed correctly</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55537776"/>
                  </a:ext>
                </a:extLst>
              </a:tr>
            </a:tbl>
          </a:graphicData>
        </a:graphic>
      </p:graphicFrame>
      <p:sp>
        <p:nvSpPr>
          <p:cNvPr id="13" name="TextBox 12">
            <a:extLst>
              <a:ext uri="{FF2B5EF4-FFF2-40B4-BE49-F238E27FC236}">
                <a16:creationId xmlns:a16="http://schemas.microsoft.com/office/drawing/2014/main" id="{CD284425-649E-54A3-9B9D-B0DAF90991AB}"/>
              </a:ext>
            </a:extLst>
          </p:cNvPr>
          <p:cNvSpPr txBox="1"/>
          <p:nvPr/>
        </p:nvSpPr>
        <p:spPr>
          <a:xfrm>
            <a:off x="925551" y="2783246"/>
            <a:ext cx="10627112" cy="774507"/>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V3 Compliance Site Gas Meter Tech Audit</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Of the 19 audits carried out, 2 had Non-Conformances recorded against them and all defects are shown below.</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4" name="Table 13">
            <a:extLst>
              <a:ext uri="{FF2B5EF4-FFF2-40B4-BE49-F238E27FC236}">
                <a16:creationId xmlns:a16="http://schemas.microsoft.com/office/drawing/2014/main" id="{470D3C57-25E7-8836-2C7B-10DFD39A3B4F}"/>
              </a:ext>
            </a:extLst>
          </p:cNvPr>
          <p:cNvGraphicFramePr>
            <a:graphicFrameLocks noGrp="1"/>
          </p:cNvGraphicFramePr>
          <p:nvPr/>
        </p:nvGraphicFramePr>
        <p:xfrm>
          <a:off x="1148577" y="3696891"/>
          <a:ext cx="10404086" cy="1756900"/>
        </p:xfrm>
        <a:graphic>
          <a:graphicData uri="http://schemas.openxmlformats.org/drawingml/2006/table">
            <a:tbl>
              <a:tblPr firstRow="1" firstCol="1" bandRow="1">
                <a:tableStyleId>{5C22544A-7EE6-4342-B048-85BDC9FD1C3A}</a:tableStyleId>
              </a:tblPr>
              <a:tblGrid>
                <a:gridCol w="1373210">
                  <a:extLst>
                    <a:ext uri="{9D8B030D-6E8A-4147-A177-3AD203B41FA5}">
                      <a16:colId xmlns:a16="http://schemas.microsoft.com/office/drawing/2014/main" val="283867428"/>
                    </a:ext>
                  </a:extLst>
                </a:gridCol>
                <a:gridCol w="1609772">
                  <a:extLst>
                    <a:ext uri="{9D8B030D-6E8A-4147-A177-3AD203B41FA5}">
                      <a16:colId xmlns:a16="http://schemas.microsoft.com/office/drawing/2014/main" val="2394623983"/>
                    </a:ext>
                  </a:extLst>
                </a:gridCol>
                <a:gridCol w="579287">
                  <a:extLst>
                    <a:ext uri="{9D8B030D-6E8A-4147-A177-3AD203B41FA5}">
                      <a16:colId xmlns:a16="http://schemas.microsoft.com/office/drawing/2014/main" val="1323834444"/>
                    </a:ext>
                  </a:extLst>
                </a:gridCol>
                <a:gridCol w="1882106">
                  <a:extLst>
                    <a:ext uri="{9D8B030D-6E8A-4147-A177-3AD203B41FA5}">
                      <a16:colId xmlns:a16="http://schemas.microsoft.com/office/drawing/2014/main" val="3424250724"/>
                    </a:ext>
                  </a:extLst>
                </a:gridCol>
                <a:gridCol w="1597078">
                  <a:extLst>
                    <a:ext uri="{9D8B030D-6E8A-4147-A177-3AD203B41FA5}">
                      <a16:colId xmlns:a16="http://schemas.microsoft.com/office/drawing/2014/main" val="505033273"/>
                    </a:ext>
                  </a:extLst>
                </a:gridCol>
                <a:gridCol w="3362633">
                  <a:extLst>
                    <a:ext uri="{9D8B030D-6E8A-4147-A177-3AD203B41FA5}">
                      <a16:colId xmlns:a16="http://schemas.microsoft.com/office/drawing/2014/main" val="1721601982"/>
                    </a:ext>
                  </a:extLst>
                </a:gridCol>
              </a:tblGrid>
              <a:tr h="754758">
                <a:tc>
                  <a:txBody>
                    <a:bodyPr/>
                    <a:lstStyle/>
                    <a:p>
                      <a:pPr>
                        <a:lnSpc>
                          <a:spcPct val="107000"/>
                        </a:lnSpc>
                        <a:spcAft>
                          <a:spcPts val="800"/>
                        </a:spcAft>
                        <a:buNone/>
                      </a:pPr>
                      <a:r>
                        <a:rPr lang="en-US" sz="1800" kern="100">
                          <a:effectLst/>
                        </a:rPr>
                        <a:t>Ref</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800" kern="100">
                          <a:effectLst/>
                        </a:rPr>
                        <a:t>Number of Occurrences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Question No.</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rPr>
                        <a:t>Question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2266998"/>
                  </a:ext>
                </a:extLst>
              </a:tr>
              <a:tr h="428165">
                <a:tc>
                  <a:txBody>
                    <a:bodyPr/>
                    <a:lstStyle/>
                    <a:p>
                      <a:pPr>
                        <a:lnSpc>
                          <a:spcPct val="107000"/>
                        </a:lnSpc>
                        <a:spcAft>
                          <a:spcPts val="800"/>
                        </a:spcAft>
                        <a:buNone/>
                      </a:pPr>
                      <a:r>
                        <a:rPr lang="en-US" sz="1800" kern="100">
                          <a:effectLst/>
                        </a:rPr>
                        <a:t>175070</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highlight>
                            <a:srgbClr val="FFFF00"/>
                          </a:highligh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US" sz="1800" kern="100">
                          <a:effectLst/>
                          <a:highlight>
                            <a:srgbClr val="FFFF00"/>
                          </a:highlight>
                        </a:rPr>
                        <a:t>AuditForm Error</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a:effectLst/>
                          <a:highlight>
                            <a:srgbClr val="FFFF00"/>
                          </a:highlight>
                        </a:rPr>
                        <a:t>This audit is for the following categories.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09485596"/>
                  </a:ext>
                </a:extLst>
              </a:tr>
              <a:tr h="428165">
                <a:tc>
                  <a:txBody>
                    <a:bodyPr/>
                    <a:lstStyle/>
                    <a:p>
                      <a:pPr>
                        <a:lnSpc>
                          <a:spcPct val="107000"/>
                        </a:lnSpc>
                        <a:spcAft>
                          <a:spcPts val="800"/>
                        </a:spcAft>
                        <a:buNone/>
                      </a:pPr>
                      <a:r>
                        <a:rPr lang="en-US" sz="1800" kern="100">
                          <a:effectLst/>
                        </a:rPr>
                        <a:t>175213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800" kern="100">
                          <a:effectLst/>
                        </a:rPr>
                        <a:t>36.</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800" kern="100" dirty="0">
                          <a:effectLst/>
                        </a:rPr>
                        <a:t>All necessary labels attached?</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80653076"/>
                  </a:ext>
                </a:extLst>
              </a:tr>
            </a:tbl>
          </a:graphicData>
        </a:graphic>
      </p:graphicFrame>
      <p:sp>
        <p:nvSpPr>
          <p:cNvPr id="16" name="TextBox 15">
            <a:extLst>
              <a:ext uri="{FF2B5EF4-FFF2-40B4-BE49-F238E27FC236}">
                <a16:creationId xmlns:a16="http://schemas.microsoft.com/office/drawing/2014/main" id="{2004C825-C20C-BABF-1600-E861C59407DD}"/>
              </a:ext>
            </a:extLst>
          </p:cNvPr>
          <p:cNvSpPr txBox="1"/>
          <p:nvPr/>
        </p:nvSpPr>
        <p:spPr>
          <a:xfrm>
            <a:off x="1895707" y="5546158"/>
            <a:ext cx="9367025" cy="671915"/>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prstClr val="black"/>
                </a:solidFill>
                <a:effectLst/>
                <a:highlight>
                  <a:srgbClr val="FFFF00"/>
                </a:highlight>
                <a:uLnTx/>
                <a:uFillTx/>
                <a:latin typeface="Calibri" panose="020F0502020204030204" pitchFamily="34" charset="0"/>
                <a:ea typeface="Calibri" panose="020F0502020204030204" pitchFamily="34" charset="0"/>
                <a:cs typeface="Times New Roman" panose="02020603050405020304" pitchFamily="18" charset="0"/>
              </a:rPr>
              <a:t>In transferring operating systems an error was identified and resolved, the non-compliance stays recorded for that audit, but the error has not reoccurred</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7083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3111F59-CD8B-59AB-ECDC-2759616834CC}"/>
              </a:ext>
            </a:extLst>
          </p:cNvPr>
          <p:cNvSpPr txBox="1"/>
          <p:nvPr/>
        </p:nvSpPr>
        <p:spPr>
          <a:xfrm>
            <a:off x="2107581" y="1198316"/>
            <a:ext cx="8798312" cy="2991525"/>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3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information that follows shows the year from April 26 to current and is generated from the reporting process</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83030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B2B6B7-2893-A299-80CA-3F9132E2D57E}"/>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C25D9C77-13A8-9D27-2051-37CDC7A9D283}"/>
              </a:ext>
            </a:extLst>
          </p:cNvPr>
          <p:cNvSpPr/>
          <p:nvPr/>
        </p:nvSpPr>
        <p:spPr>
          <a:xfrm>
            <a:off x="0" y="0"/>
            <a:ext cx="12192000" cy="1388962"/>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p:txBody>
      </p:sp>
      <p:sp>
        <p:nvSpPr>
          <p:cNvPr id="7" name="Title 1">
            <a:extLst>
              <a:ext uri="{FF2B5EF4-FFF2-40B4-BE49-F238E27FC236}">
                <a16:creationId xmlns:a16="http://schemas.microsoft.com/office/drawing/2014/main" id="{575E6509-4CEF-D930-BD3B-BF989A3DB1CC}"/>
              </a:ext>
            </a:extLst>
          </p:cNvPr>
          <p:cNvSpPr>
            <a:spLocks noGrp="1"/>
          </p:cNvSpPr>
          <p:nvPr>
            <p:ph type="title"/>
          </p:nvPr>
        </p:nvSpPr>
        <p:spPr>
          <a:xfrm>
            <a:off x="688138" y="353160"/>
            <a:ext cx="11081347" cy="898581"/>
          </a:xfrm>
        </p:spPr>
        <p:txBody>
          <a:bodyPr vert="horz" lIns="91440" tIns="45720" rIns="91440" bIns="45720" rtlCol="0" anchor="ctr">
            <a:normAutofit/>
          </a:bodyPr>
          <a:lstStyle/>
          <a:p>
            <a:r>
              <a:rPr lang="en-GB" sz="4000" noProof="0" dirty="0">
                <a:solidFill>
                  <a:schemeClr val="bg1"/>
                </a:solidFill>
              </a:rPr>
              <a:t>Gas Audit Performance: FY 2025/26</a:t>
            </a:r>
          </a:p>
        </p:txBody>
      </p:sp>
      <p:sp>
        <p:nvSpPr>
          <p:cNvPr id="16" name="Rectangle 15">
            <a:extLst>
              <a:ext uri="{FF2B5EF4-FFF2-40B4-BE49-F238E27FC236}">
                <a16:creationId xmlns:a16="http://schemas.microsoft.com/office/drawing/2014/main" id="{B0761673-6711-A370-80A6-9985C202CD58}"/>
              </a:ext>
            </a:extLst>
          </p:cNvPr>
          <p:cNvSpPr/>
          <p:nvPr/>
        </p:nvSpPr>
        <p:spPr>
          <a:xfrm>
            <a:off x="699714" y="1663353"/>
            <a:ext cx="7050384" cy="468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p:txBody>
      </p:sp>
      <p:sp>
        <p:nvSpPr>
          <p:cNvPr id="17" name="Rectangle 16">
            <a:extLst>
              <a:ext uri="{FF2B5EF4-FFF2-40B4-BE49-F238E27FC236}">
                <a16:creationId xmlns:a16="http://schemas.microsoft.com/office/drawing/2014/main" id="{90D06FB3-34DB-3D37-A8D1-EC474B4A5ABE}"/>
              </a:ext>
            </a:extLst>
          </p:cNvPr>
          <p:cNvSpPr/>
          <p:nvPr/>
        </p:nvSpPr>
        <p:spPr>
          <a:xfrm>
            <a:off x="8028878" y="1663353"/>
            <a:ext cx="3740608" cy="468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p:txBody>
      </p:sp>
      <p:sp>
        <p:nvSpPr>
          <p:cNvPr id="18" name="TextBox 17">
            <a:extLst>
              <a:ext uri="{FF2B5EF4-FFF2-40B4-BE49-F238E27FC236}">
                <a16:creationId xmlns:a16="http://schemas.microsoft.com/office/drawing/2014/main" id="{4F924E7C-050F-2AC5-8383-096BEAA35325}"/>
              </a:ext>
            </a:extLst>
          </p:cNvPr>
          <p:cNvSpPr txBox="1"/>
          <p:nvPr/>
        </p:nvSpPr>
        <p:spPr>
          <a:xfrm>
            <a:off x="8028878" y="1663353"/>
            <a:ext cx="3740607"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01E2E"/>
                </a:solidFill>
                <a:effectLst/>
                <a:uLnTx/>
                <a:uFillTx/>
                <a:latin typeface="Outfit"/>
                <a:ea typeface="+mn-ea"/>
                <a:cs typeface="+mn-cs"/>
              </a:rPr>
              <a:t>Performance information as shown is now available for you to access on the portal.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01E2E"/>
                </a:solidFill>
                <a:effectLst/>
                <a:uLnTx/>
                <a:uFillTx/>
                <a:latin typeface="Outfi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01E2E"/>
                </a:solidFill>
                <a:effectLst/>
                <a:uLnTx/>
                <a:uFillTx/>
                <a:latin typeface="Outfit"/>
                <a:ea typeface="+mn-ea"/>
                <a:cs typeface="+mn-cs"/>
              </a:rPr>
              <a:t>The information is generated from the table that follows.</a:t>
            </a:r>
          </a:p>
        </p:txBody>
      </p:sp>
      <p:graphicFrame>
        <p:nvGraphicFramePr>
          <p:cNvPr id="2" name="Chart 1">
            <a:extLst>
              <a:ext uri="{FF2B5EF4-FFF2-40B4-BE49-F238E27FC236}">
                <a16:creationId xmlns:a16="http://schemas.microsoft.com/office/drawing/2014/main" id="{6CFAB0D0-4FE1-4E52-BBBF-D7AE08F498A4}"/>
              </a:ext>
              <a:ext uri="{147F2762-F138-4A5C-976F-8EAC2B608ADB}">
                <a16:predDERef xmlns:a16="http://schemas.microsoft.com/office/drawing/2014/main" pred="{6C3E5CFB-240D-4B9A-836A-C9C718FE5607}"/>
              </a:ext>
            </a:extLst>
          </p:cNvPr>
          <p:cNvGraphicFramePr>
            <a:graphicFrameLocks/>
          </p:cNvGraphicFramePr>
          <p:nvPr/>
        </p:nvGraphicFramePr>
        <p:xfrm>
          <a:off x="869513" y="1742122"/>
          <a:ext cx="6710785" cy="44774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60529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B05730-67AC-8F77-426F-8AC50551304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715C4ED-FE0F-E2F6-F702-1A84BD4FD113}"/>
              </a:ext>
            </a:extLst>
          </p:cNvPr>
          <p:cNvSpPr/>
          <p:nvPr/>
        </p:nvSpPr>
        <p:spPr>
          <a:xfrm>
            <a:off x="0" y="0"/>
            <a:ext cx="12192000" cy="1388962"/>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p:txBody>
      </p:sp>
      <p:sp>
        <p:nvSpPr>
          <p:cNvPr id="5" name="Title 1">
            <a:extLst>
              <a:ext uri="{FF2B5EF4-FFF2-40B4-BE49-F238E27FC236}">
                <a16:creationId xmlns:a16="http://schemas.microsoft.com/office/drawing/2014/main" id="{B3B56469-14FF-4538-8FE5-72F0F86CBDDF}"/>
              </a:ext>
            </a:extLst>
          </p:cNvPr>
          <p:cNvSpPr>
            <a:spLocks noGrp="1"/>
          </p:cNvSpPr>
          <p:nvPr>
            <p:ph type="title"/>
          </p:nvPr>
        </p:nvSpPr>
        <p:spPr>
          <a:xfrm>
            <a:off x="699713" y="353160"/>
            <a:ext cx="10926229" cy="898581"/>
          </a:xfrm>
        </p:spPr>
        <p:txBody>
          <a:bodyPr vert="horz" lIns="91440" tIns="45720" rIns="91440" bIns="45720" rtlCol="0" anchor="ctr">
            <a:normAutofit/>
          </a:bodyPr>
          <a:lstStyle/>
          <a:p>
            <a:r>
              <a:rPr lang="en-GB" sz="4000" dirty="0">
                <a:solidFill>
                  <a:schemeClr val="bg1"/>
                </a:solidFill>
              </a:rPr>
              <a:t>Gas Audit Performance: Details</a:t>
            </a:r>
            <a:endParaRPr lang="en-GB" sz="4000" noProof="0" dirty="0">
              <a:solidFill>
                <a:schemeClr val="bg1"/>
              </a:solidFill>
            </a:endParaRPr>
          </a:p>
        </p:txBody>
      </p:sp>
      <p:sp>
        <p:nvSpPr>
          <p:cNvPr id="15" name="Rectangle 14">
            <a:extLst>
              <a:ext uri="{FF2B5EF4-FFF2-40B4-BE49-F238E27FC236}">
                <a16:creationId xmlns:a16="http://schemas.microsoft.com/office/drawing/2014/main" id="{3DCCD7A1-9407-575C-E16A-F2BA30EC1A7A}"/>
              </a:ext>
            </a:extLst>
          </p:cNvPr>
          <p:cNvSpPr/>
          <p:nvPr/>
        </p:nvSpPr>
        <p:spPr>
          <a:xfrm>
            <a:off x="699714" y="1663353"/>
            <a:ext cx="6840000" cy="468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p:txBody>
      </p:sp>
      <p:sp>
        <p:nvSpPr>
          <p:cNvPr id="16" name="Rectangle 15">
            <a:extLst>
              <a:ext uri="{FF2B5EF4-FFF2-40B4-BE49-F238E27FC236}">
                <a16:creationId xmlns:a16="http://schemas.microsoft.com/office/drawing/2014/main" id="{629FFC84-4D7B-9A42-725C-BC8ACB391ECB}"/>
              </a:ext>
            </a:extLst>
          </p:cNvPr>
          <p:cNvSpPr/>
          <p:nvPr/>
        </p:nvSpPr>
        <p:spPr>
          <a:xfrm>
            <a:off x="7718961" y="1663353"/>
            <a:ext cx="4050525" cy="468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Outfit"/>
              <a:ea typeface="+mn-ea"/>
              <a:cs typeface="+mn-cs"/>
            </a:endParaRPr>
          </a:p>
        </p:txBody>
      </p:sp>
      <p:sp>
        <p:nvSpPr>
          <p:cNvPr id="17" name="TextBox 16">
            <a:extLst>
              <a:ext uri="{FF2B5EF4-FFF2-40B4-BE49-F238E27FC236}">
                <a16:creationId xmlns:a16="http://schemas.microsoft.com/office/drawing/2014/main" id="{C434ABB8-E471-53C5-B809-4EA332F4B750}"/>
              </a:ext>
            </a:extLst>
          </p:cNvPr>
          <p:cNvSpPr txBox="1"/>
          <p:nvPr/>
        </p:nvSpPr>
        <p:spPr>
          <a:xfrm>
            <a:off x="7718960" y="1663353"/>
            <a:ext cx="4050525"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01E2E"/>
                </a:solidFill>
                <a:effectLst/>
                <a:uLnTx/>
                <a:uFillTx/>
                <a:latin typeface="Outfit"/>
                <a:ea typeface="+mn-ea"/>
                <a:cs typeface="+mn-cs"/>
              </a:rPr>
              <a:t>For Gas this shows the number of audits planned against completed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01E2E"/>
                </a:solidFill>
                <a:effectLst/>
                <a:uLnTx/>
                <a:uFillTx/>
                <a:latin typeface="Outfit"/>
                <a:ea typeface="+mn-ea"/>
                <a:cs typeface="+mn-cs"/>
              </a:rPr>
              <a:t>AMI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01E2E"/>
                </a:solidFill>
                <a:effectLst/>
                <a:uLnTx/>
                <a:uFillTx/>
                <a:latin typeface="Outfit"/>
                <a:ea typeface="+mn-ea"/>
                <a:cs typeface="+mn-cs"/>
              </a:rPr>
              <a:t>MAM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srgbClr val="201E2E"/>
                </a:solidFill>
                <a:effectLst/>
                <a:uLnTx/>
                <a:uFillTx/>
                <a:latin typeface="Outfit"/>
                <a:ea typeface="+mn-ea"/>
                <a:cs typeface="+mn-cs"/>
              </a:rPr>
              <a:t>ASPCoP</a:t>
            </a:r>
            <a:endParaRPr kumimoji="0" lang="en-GB" sz="1800" b="0" i="0" u="none" strike="noStrike" kern="1200" cap="none" spc="0" normalizeH="0" baseline="0" noProof="0" dirty="0">
              <a:ln>
                <a:noFill/>
              </a:ln>
              <a:solidFill>
                <a:srgbClr val="201E2E"/>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01E2E"/>
                </a:solidFill>
                <a:effectLst/>
                <a:uLnTx/>
                <a:uFillTx/>
                <a:latin typeface="Outfit"/>
                <a:ea typeface="+mn-ea"/>
                <a:cs typeface="+mn-cs"/>
              </a:rPr>
              <a:t>Note: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01E2E"/>
                </a:solidFill>
                <a:effectLst/>
                <a:uLnTx/>
                <a:uFillTx/>
                <a:latin typeface="Outfit"/>
                <a:ea typeface="+mn-ea"/>
                <a:cs typeface="+mn-cs"/>
              </a:rPr>
              <a:t>The rows provide information on the number passed 1</a:t>
            </a:r>
            <a:r>
              <a:rPr kumimoji="0" lang="en-GB" sz="1800" b="0" i="0" u="none" strike="noStrike" kern="1200" cap="none" spc="0" normalizeH="0" baseline="30000" noProof="0" dirty="0">
                <a:ln>
                  <a:noFill/>
                </a:ln>
                <a:solidFill>
                  <a:srgbClr val="201E2E"/>
                </a:solidFill>
                <a:effectLst/>
                <a:uLnTx/>
                <a:uFillTx/>
                <a:latin typeface="Outfit"/>
                <a:ea typeface="+mn-ea"/>
                <a:cs typeface="+mn-cs"/>
              </a:rPr>
              <a:t>st</a:t>
            </a:r>
            <a:r>
              <a:rPr kumimoji="0" lang="en-GB" sz="1800" b="0" i="0" u="none" strike="noStrike" kern="1200" cap="none" spc="0" normalizeH="0" baseline="0" noProof="0" dirty="0">
                <a:ln>
                  <a:noFill/>
                </a:ln>
                <a:solidFill>
                  <a:srgbClr val="201E2E"/>
                </a:solidFill>
                <a:effectLst/>
                <a:uLnTx/>
                <a:uFillTx/>
                <a:latin typeface="Outfit"/>
                <a:ea typeface="+mn-ea"/>
                <a:cs typeface="+mn-cs"/>
              </a:rPr>
              <a:t> time and the number with one or more non-compliance, the number of defects is reviewed elsewhere and individually with </a:t>
            </a:r>
            <a:r>
              <a:rPr kumimoji="0" lang="en-GB" sz="1800" b="0" i="0" u="none" strike="noStrike" kern="1200" cap="none" spc="0" normalizeH="0" baseline="0" noProof="0">
                <a:ln>
                  <a:noFill/>
                </a:ln>
                <a:solidFill>
                  <a:srgbClr val="201E2E"/>
                </a:solidFill>
                <a:effectLst/>
                <a:uLnTx/>
                <a:uFillTx/>
                <a:latin typeface="Outfit"/>
                <a:ea typeface="+mn-ea"/>
                <a:cs typeface="+mn-cs"/>
              </a:rPr>
              <a:t>the client.</a:t>
            </a:r>
            <a:endParaRPr kumimoji="0" lang="en-GB" sz="1800" b="0" i="0" u="none" strike="noStrike" kern="1200" cap="none" spc="0" normalizeH="0" baseline="0" noProof="0" dirty="0">
              <a:ln>
                <a:noFill/>
              </a:ln>
              <a:solidFill>
                <a:srgbClr val="201E2E"/>
              </a:solidFill>
              <a:effectLst/>
              <a:uLnTx/>
              <a:uFillTx/>
              <a:latin typeface="Outfi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01E2E"/>
              </a:solidFill>
              <a:effectLst/>
              <a:uLnTx/>
              <a:uFillTx/>
              <a:latin typeface="Outfit"/>
              <a:ea typeface="+mn-ea"/>
              <a:cs typeface="+mn-cs"/>
            </a:endParaRPr>
          </a:p>
        </p:txBody>
      </p:sp>
      <p:graphicFrame>
        <p:nvGraphicFramePr>
          <p:cNvPr id="2" name="Table 1">
            <a:extLst>
              <a:ext uri="{FF2B5EF4-FFF2-40B4-BE49-F238E27FC236}">
                <a16:creationId xmlns:a16="http://schemas.microsoft.com/office/drawing/2014/main" id="{C512C7E2-F78E-EFD2-A544-5644EF94DB84}"/>
              </a:ext>
            </a:extLst>
          </p:cNvPr>
          <p:cNvGraphicFramePr>
            <a:graphicFrameLocks noGrp="1"/>
          </p:cNvGraphicFramePr>
          <p:nvPr/>
        </p:nvGraphicFramePr>
        <p:xfrm>
          <a:off x="847494" y="1851102"/>
          <a:ext cx="6568071" cy="4555535"/>
        </p:xfrm>
        <a:graphic>
          <a:graphicData uri="http://schemas.openxmlformats.org/drawingml/2006/table">
            <a:tbl>
              <a:tblPr/>
              <a:tblGrid>
                <a:gridCol w="245627">
                  <a:extLst>
                    <a:ext uri="{9D8B030D-6E8A-4147-A177-3AD203B41FA5}">
                      <a16:colId xmlns:a16="http://schemas.microsoft.com/office/drawing/2014/main" val="805998193"/>
                    </a:ext>
                  </a:extLst>
                </a:gridCol>
                <a:gridCol w="272646">
                  <a:extLst>
                    <a:ext uri="{9D8B030D-6E8A-4147-A177-3AD203B41FA5}">
                      <a16:colId xmlns:a16="http://schemas.microsoft.com/office/drawing/2014/main" val="4209458334"/>
                    </a:ext>
                  </a:extLst>
                </a:gridCol>
                <a:gridCol w="2151693">
                  <a:extLst>
                    <a:ext uri="{9D8B030D-6E8A-4147-A177-3AD203B41FA5}">
                      <a16:colId xmlns:a16="http://schemas.microsoft.com/office/drawing/2014/main" val="3118203914"/>
                    </a:ext>
                  </a:extLst>
                </a:gridCol>
                <a:gridCol w="324228">
                  <a:extLst>
                    <a:ext uri="{9D8B030D-6E8A-4147-A177-3AD203B41FA5}">
                      <a16:colId xmlns:a16="http://schemas.microsoft.com/office/drawing/2014/main" val="996470250"/>
                    </a:ext>
                  </a:extLst>
                </a:gridCol>
                <a:gridCol w="338966">
                  <a:extLst>
                    <a:ext uri="{9D8B030D-6E8A-4147-A177-3AD203B41FA5}">
                      <a16:colId xmlns:a16="http://schemas.microsoft.com/office/drawing/2014/main" val="1769116791"/>
                    </a:ext>
                  </a:extLst>
                </a:gridCol>
                <a:gridCol w="324228">
                  <a:extLst>
                    <a:ext uri="{9D8B030D-6E8A-4147-A177-3AD203B41FA5}">
                      <a16:colId xmlns:a16="http://schemas.microsoft.com/office/drawing/2014/main" val="4070781540"/>
                    </a:ext>
                  </a:extLst>
                </a:gridCol>
                <a:gridCol w="294752">
                  <a:extLst>
                    <a:ext uri="{9D8B030D-6E8A-4147-A177-3AD203B41FA5}">
                      <a16:colId xmlns:a16="http://schemas.microsoft.com/office/drawing/2014/main" val="1322303432"/>
                    </a:ext>
                  </a:extLst>
                </a:gridCol>
                <a:gridCol w="338966">
                  <a:extLst>
                    <a:ext uri="{9D8B030D-6E8A-4147-A177-3AD203B41FA5}">
                      <a16:colId xmlns:a16="http://schemas.microsoft.com/office/drawing/2014/main" val="839819154"/>
                    </a:ext>
                  </a:extLst>
                </a:gridCol>
                <a:gridCol w="338966">
                  <a:extLst>
                    <a:ext uri="{9D8B030D-6E8A-4147-A177-3AD203B41FA5}">
                      <a16:colId xmlns:a16="http://schemas.microsoft.com/office/drawing/2014/main" val="1428933086"/>
                    </a:ext>
                  </a:extLst>
                </a:gridCol>
                <a:gridCol w="309490">
                  <a:extLst>
                    <a:ext uri="{9D8B030D-6E8A-4147-A177-3AD203B41FA5}">
                      <a16:colId xmlns:a16="http://schemas.microsoft.com/office/drawing/2014/main" val="1598442636"/>
                    </a:ext>
                  </a:extLst>
                </a:gridCol>
                <a:gridCol w="324228">
                  <a:extLst>
                    <a:ext uri="{9D8B030D-6E8A-4147-A177-3AD203B41FA5}">
                      <a16:colId xmlns:a16="http://schemas.microsoft.com/office/drawing/2014/main" val="2202343047"/>
                    </a:ext>
                  </a:extLst>
                </a:gridCol>
                <a:gridCol w="324228">
                  <a:extLst>
                    <a:ext uri="{9D8B030D-6E8A-4147-A177-3AD203B41FA5}">
                      <a16:colId xmlns:a16="http://schemas.microsoft.com/office/drawing/2014/main" val="1979797117"/>
                    </a:ext>
                  </a:extLst>
                </a:gridCol>
                <a:gridCol w="316859">
                  <a:extLst>
                    <a:ext uri="{9D8B030D-6E8A-4147-A177-3AD203B41FA5}">
                      <a16:colId xmlns:a16="http://schemas.microsoft.com/office/drawing/2014/main" val="2258223891"/>
                    </a:ext>
                  </a:extLst>
                </a:gridCol>
                <a:gridCol w="324228">
                  <a:extLst>
                    <a:ext uri="{9D8B030D-6E8A-4147-A177-3AD203B41FA5}">
                      <a16:colId xmlns:a16="http://schemas.microsoft.com/office/drawing/2014/main" val="3448022328"/>
                    </a:ext>
                  </a:extLst>
                </a:gridCol>
                <a:gridCol w="338966">
                  <a:extLst>
                    <a:ext uri="{9D8B030D-6E8A-4147-A177-3AD203B41FA5}">
                      <a16:colId xmlns:a16="http://schemas.microsoft.com/office/drawing/2014/main" val="2451796502"/>
                    </a:ext>
                  </a:extLst>
                </a:gridCol>
              </a:tblGrid>
              <a:tr h="264980">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gridSpan="2">
                  <a:txBody>
                    <a:bodyPr/>
                    <a:lstStyle/>
                    <a:p>
                      <a:pPr algn="l" fontAlgn="ctr">
                        <a:buNone/>
                      </a:pPr>
                      <a:r>
                        <a:rPr lang="en-GB" sz="800" b="1" i="0" u="none" strike="noStrike">
                          <a:solidFill>
                            <a:srgbClr val="201E2E"/>
                          </a:solidFill>
                          <a:effectLst/>
                          <a:latin typeface="Arial" panose="020B0604020202020204" pitchFamily="34" charset="0"/>
                        </a:rPr>
                        <a:t>FY 2026/27</a:t>
                      </a:r>
                    </a:p>
                  </a:txBody>
                  <a:tcPr marL="0" marR="0" marT="0"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hMerge="1">
                  <a:txBody>
                    <a:bodyPr/>
                    <a:lstStyle/>
                    <a:p>
                      <a:endParaRPr lang="en-GB"/>
                    </a:p>
                  </a:txBody>
                  <a:tcPr/>
                </a:tc>
                <a:tc gridSpan="3">
                  <a:txBody>
                    <a:bodyPr/>
                    <a:lstStyle/>
                    <a:p>
                      <a:pPr algn="ctr" fontAlgn="ctr">
                        <a:buNone/>
                      </a:pPr>
                      <a:r>
                        <a:rPr lang="en-GB" sz="800" b="1" i="0" u="none" strike="noStrike">
                          <a:solidFill>
                            <a:srgbClr val="F8F8F8"/>
                          </a:solidFill>
                          <a:effectLst/>
                          <a:latin typeface="Arial" panose="020B0604020202020204" pitchFamily="34" charset="0"/>
                        </a:rPr>
                        <a:t>Q1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gridSpan="3">
                  <a:txBody>
                    <a:bodyPr/>
                    <a:lstStyle/>
                    <a:p>
                      <a:pPr algn="ctr" fontAlgn="ctr">
                        <a:buNone/>
                      </a:pPr>
                      <a:r>
                        <a:rPr lang="en-GB" sz="1000" b="1" i="0" u="none" strike="noStrike">
                          <a:solidFill>
                            <a:srgbClr val="F8F8F8"/>
                          </a:solidFill>
                          <a:effectLst/>
                          <a:latin typeface="Arial" panose="020B0604020202020204" pitchFamily="34" charset="0"/>
                        </a:rPr>
                        <a:t>Q2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hMerge="1">
                  <a:txBody>
                    <a:bodyPr/>
                    <a:lstStyle/>
                    <a:p>
                      <a:endParaRPr lang="en-GB"/>
                    </a:p>
                  </a:txBody>
                  <a:tcPr/>
                </a:tc>
                <a:tc hMerge="1">
                  <a:txBody>
                    <a:bodyPr/>
                    <a:lstStyle/>
                    <a:p>
                      <a:endParaRPr lang="en-GB"/>
                    </a:p>
                  </a:txBody>
                  <a:tcPr/>
                </a:tc>
                <a:tc gridSpan="3">
                  <a:txBody>
                    <a:bodyPr/>
                    <a:lstStyle/>
                    <a:p>
                      <a:pPr algn="ctr" fontAlgn="ctr">
                        <a:buNone/>
                      </a:pPr>
                      <a:r>
                        <a:rPr lang="en-GB" sz="800" b="1" i="0" u="none" strike="noStrike">
                          <a:solidFill>
                            <a:srgbClr val="F8F8F8"/>
                          </a:solidFill>
                          <a:effectLst/>
                          <a:latin typeface="Arial" panose="020B0604020202020204" pitchFamily="34" charset="0"/>
                        </a:rPr>
                        <a:t>Q3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gridSpan="3">
                  <a:txBody>
                    <a:bodyPr/>
                    <a:lstStyle/>
                    <a:p>
                      <a:pPr algn="ctr" fontAlgn="ctr">
                        <a:buNone/>
                      </a:pPr>
                      <a:r>
                        <a:rPr lang="en-GB" sz="800" b="1" i="0" u="none" strike="noStrike">
                          <a:solidFill>
                            <a:srgbClr val="F8F8F8"/>
                          </a:solidFill>
                          <a:effectLst/>
                          <a:latin typeface="Arial" panose="020B0604020202020204" pitchFamily="34" charset="0"/>
                        </a:rPr>
                        <a:t>Q4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29000958"/>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r>
                        <a:rPr lang="en-GB" sz="800" b="1" i="0" u="none" strike="noStrike">
                          <a:solidFill>
                            <a:srgbClr val="F8F8F8"/>
                          </a:solidFill>
                          <a:effectLst/>
                          <a:latin typeface="Arial" panose="020B0604020202020204" pitchFamily="34" charset="0"/>
                        </a:rPr>
                        <a:t>Audit Type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Apr-26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May-26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Jun-26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Jul-26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Aug-26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Sep-26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Oct-26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Nov-26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Dec-26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Jan-27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Feb-27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Mar-27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extLst>
                  <a:ext uri="{0D108BD9-81ED-4DB2-BD59-A6C34878D82A}">
                    <a16:rowId xmlns:a16="http://schemas.microsoft.com/office/drawing/2014/main" val="3889612261"/>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Total Gas Office Audits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2897524217"/>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Total Gas Site Audits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2807043592"/>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AMI Office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1060190501"/>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AMI Site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3851740701"/>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Gas MEM Office Audits Completed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3048855959"/>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Gas MEM Site Audits Completed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3311485163"/>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ASPCoP Office Audits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2393484312"/>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buNone/>
                      </a:pPr>
                      <a:r>
                        <a:rPr lang="en-GB" sz="800" b="0" i="0" u="none" strike="noStrike">
                          <a:solidFill>
                            <a:srgbClr val="201E2E"/>
                          </a:solidFill>
                          <a:effectLst/>
                          <a:latin typeface="Arial" panose="020B0604020202020204" pitchFamily="34" charset="0"/>
                        </a:rPr>
                        <a:t>ASPCop Site Audits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3415549608"/>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800" b="1" i="0" u="none" strike="noStrike">
                          <a:solidFill>
                            <a:srgbClr val="201E2E"/>
                          </a:solidFill>
                          <a:effectLst/>
                          <a:latin typeface="Arial" panose="020B060402020202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7FD"/>
                    </a:solidFill>
                  </a:tcPr>
                </a:tc>
                <a:tc>
                  <a:txBody>
                    <a:bodyPr/>
                    <a:lstStyle/>
                    <a:p>
                      <a:pPr algn="l" fontAlgn="ctr">
                        <a:buNone/>
                      </a:pPr>
                      <a:r>
                        <a:rPr lang="en-GB" sz="800" b="1" i="0" u="none" strike="noStrike">
                          <a:solidFill>
                            <a:srgbClr val="201E2E"/>
                          </a:solidFill>
                          <a:effectLst/>
                          <a:latin typeface="Arial" panose="020B0604020202020204" pitchFamily="34" charset="0"/>
                        </a:rPr>
                        <a:t>Gas Audits Due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1042553927"/>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800" b="1" i="0" u="none" strike="noStrike">
                          <a:solidFill>
                            <a:srgbClr val="201E2E"/>
                          </a:solidFill>
                          <a:effectLst/>
                          <a:latin typeface="Arial" panose="020B060402020202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7FD"/>
                    </a:solidFill>
                  </a:tcPr>
                </a:tc>
                <a:tc>
                  <a:txBody>
                    <a:bodyPr/>
                    <a:lstStyle/>
                    <a:p>
                      <a:pPr algn="l" fontAlgn="ctr">
                        <a:buNone/>
                      </a:pPr>
                      <a:r>
                        <a:rPr lang="en-GB" sz="800" b="1" i="0" u="none" strike="noStrike">
                          <a:solidFill>
                            <a:srgbClr val="201E2E"/>
                          </a:solidFill>
                          <a:effectLst/>
                          <a:latin typeface="Arial" panose="020B0604020202020204" pitchFamily="34" charset="0"/>
                        </a:rPr>
                        <a:t>Gas Audits Completed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1707328772"/>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buNone/>
                      </a:pPr>
                      <a:r>
                        <a:rPr lang="en-GB" sz="800" b="1" i="0" u="none" strike="noStrike">
                          <a:solidFill>
                            <a:srgbClr val="201E2E"/>
                          </a:solidFill>
                          <a:effectLst/>
                          <a:latin typeface="Arial" panose="020B0604020202020204" pitchFamily="34" charset="0"/>
                        </a:rPr>
                        <a:t>Gas Audits In-Tolerance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3328912553"/>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buNone/>
                      </a:pPr>
                      <a:r>
                        <a:rPr lang="en-GB" sz="800" b="1" i="0" u="none" strike="noStrike">
                          <a:solidFill>
                            <a:srgbClr val="201E2E"/>
                          </a:solidFill>
                          <a:effectLst/>
                          <a:latin typeface="Arial" panose="020B0604020202020204" pitchFamily="34" charset="0"/>
                        </a:rPr>
                        <a:t>Gas Audits with 1 or more Non-Compliance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820058074"/>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800" b="1" i="0" u="none" strike="noStrike">
                          <a:solidFill>
                            <a:srgbClr val="201E2E"/>
                          </a:solidFill>
                          <a:effectLst/>
                          <a:latin typeface="Arial" panose="020B060402020202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7FD"/>
                    </a:solidFill>
                  </a:tcPr>
                </a:tc>
                <a:tc>
                  <a:txBody>
                    <a:bodyPr/>
                    <a:lstStyle/>
                    <a:p>
                      <a:pPr algn="l" fontAlgn="ctr">
                        <a:buNone/>
                      </a:pPr>
                      <a:r>
                        <a:rPr lang="en-GB" sz="800" b="1" i="0" u="none" strike="noStrike">
                          <a:solidFill>
                            <a:srgbClr val="201E2E"/>
                          </a:solidFill>
                          <a:effectLst/>
                          <a:latin typeface="Arial" panose="020B0604020202020204" pitchFamily="34" charset="0"/>
                        </a:rPr>
                        <a:t>Gas - % Completed On Time (PCM)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84.2%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buNone/>
                      </a:pPr>
                      <a:r>
                        <a:rPr lang="en-GB" sz="800" b="0" i="0" u="none" strike="noStrike">
                          <a:solidFill>
                            <a:srgbClr val="201E2E"/>
                          </a:solidFill>
                          <a:effectLst/>
                          <a:latin typeface="Arial" panose="020B0604020202020204" pitchFamily="34" charset="0"/>
                        </a:rPr>
                        <a:t>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E282"/>
                    </a:solidFill>
                  </a:tcPr>
                </a:tc>
                <a:tc>
                  <a:txBody>
                    <a:bodyPr/>
                    <a:lstStyle/>
                    <a:p>
                      <a:pPr algn="ctr" fontAlgn="ctr">
                        <a:buNone/>
                      </a:pPr>
                      <a:r>
                        <a:rPr lang="en-GB" sz="800" b="0" i="0" u="none" strike="noStrike">
                          <a:solidFill>
                            <a:srgbClr val="201E2E"/>
                          </a:solidFill>
                          <a:effectLst/>
                          <a:latin typeface="Arial" panose="020B0604020202020204" pitchFamily="34" charset="0"/>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2943290139"/>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buNone/>
                      </a:pPr>
                      <a:r>
                        <a:rPr lang="en-GB" sz="800" b="1" i="0" u="none" strike="noStrike">
                          <a:solidFill>
                            <a:srgbClr val="201E2E"/>
                          </a:solidFill>
                          <a:effectLst/>
                          <a:latin typeface="Arial" panose="020B0604020202020204" pitchFamily="34" charset="0"/>
                        </a:rPr>
                        <a:t>Gas - % Completed On Time (YTD)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84.2%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buNone/>
                      </a:pPr>
                      <a:r>
                        <a:rPr lang="en-GB" sz="800" b="0" i="0" u="none" strike="noStrike">
                          <a:solidFill>
                            <a:srgbClr val="201E2E"/>
                          </a:solidFill>
                          <a:effectLst/>
                          <a:latin typeface="Arial" panose="020B0604020202020204" pitchFamily="34" charset="0"/>
                        </a:rPr>
                        <a:t>87.1%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874"/>
                    </a:solidFill>
                  </a:tcPr>
                </a:tc>
                <a:tc>
                  <a:txBody>
                    <a:bodyPr/>
                    <a:lstStyle/>
                    <a:p>
                      <a:pPr algn="ctr" fontAlgn="ctr">
                        <a:buNone/>
                      </a:pPr>
                      <a:r>
                        <a:rPr lang="en-GB" sz="800" b="0" i="0" u="none" strike="noStrike">
                          <a:solidFill>
                            <a:srgbClr val="201E2E"/>
                          </a:solidFill>
                          <a:effectLst/>
                          <a:latin typeface="Arial" panose="020B0604020202020204" pitchFamily="34" charset="0"/>
                        </a:rPr>
                        <a:t>90.0%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C77D"/>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3813677584"/>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1" i="0" u="none" strike="noStrike">
                          <a:solidFill>
                            <a:srgbClr val="201E2E"/>
                          </a:solidFill>
                          <a:effectLst/>
                          <a:latin typeface="Arial" panose="020B0604020202020204" pitchFamily="34" charset="0"/>
                        </a:rPr>
                        <a:t>Gas - % with 1 or more Non-compliances (PCM)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84"/>
                    </a:solidFill>
                  </a:tcPr>
                </a:tc>
                <a:tc>
                  <a:txBody>
                    <a:bodyPr/>
                    <a:lstStyle/>
                    <a:p>
                      <a:pPr algn="ctr" fontAlgn="ctr">
                        <a:buNone/>
                      </a:pPr>
                      <a:r>
                        <a:rPr lang="en-GB" sz="800" b="0" i="0" u="none" strike="noStrike">
                          <a:solidFill>
                            <a:srgbClr val="201E2E"/>
                          </a:solidFill>
                          <a:effectLst/>
                          <a:latin typeface="Arial" panose="020B0604020202020204" pitchFamily="34" charset="0"/>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1353791542"/>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buNone/>
                      </a:pPr>
                      <a:r>
                        <a:rPr lang="en-GB" sz="800" b="1" i="0" u="none" strike="noStrike">
                          <a:solidFill>
                            <a:srgbClr val="201E2E"/>
                          </a:solidFill>
                          <a:effectLst/>
                          <a:latin typeface="Arial" panose="020B0604020202020204" pitchFamily="34" charset="0"/>
                        </a:rPr>
                        <a:t>Gas - % with 1 or more Non-compliances (YTD)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84"/>
                    </a:solidFill>
                  </a:tcPr>
                </a:tc>
                <a:tc>
                  <a:txBody>
                    <a:bodyPr/>
                    <a:lstStyle/>
                    <a:p>
                      <a:pPr algn="ctr" fontAlgn="ctr">
                        <a:buNone/>
                      </a:pPr>
                      <a:r>
                        <a:rPr lang="en-GB" sz="800" b="0" i="0" u="none" strike="noStrike">
                          <a:solidFill>
                            <a:srgbClr val="201E2E"/>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A84"/>
                    </a:solidFill>
                  </a:tcPr>
                </a:tc>
                <a:tc>
                  <a:txBody>
                    <a:bodyPr/>
                    <a:lstStyle/>
                    <a:p>
                      <a:pPr algn="ctr" fontAlgn="ctr">
                        <a:buNone/>
                      </a:pPr>
                      <a:r>
                        <a:rPr lang="en-GB" sz="800" b="0" i="0" u="none" strike="noStrike">
                          <a:solidFill>
                            <a:srgbClr val="201E2E"/>
                          </a:solidFill>
                          <a:effectLst/>
                          <a:latin typeface="Arial" panose="020B060402020202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4209608792"/>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800" b="1" i="0" u="none" strike="noStrike">
                          <a:solidFill>
                            <a:srgbClr val="201E2E"/>
                          </a:solidFill>
                          <a:effectLst/>
                          <a:latin typeface="Arial" panose="020B060402020202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7FD"/>
                    </a:solidFill>
                  </a:tcPr>
                </a:tc>
                <a:tc>
                  <a:txBody>
                    <a:bodyPr/>
                    <a:lstStyle/>
                    <a:p>
                      <a:pPr algn="l" fontAlgn="ctr">
                        <a:buNone/>
                      </a:pPr>
                      <a:r>
                        <a:rPr lang="en-GB" sz="800" b="1" i="0" u="none" strike="noStrike">
                          <a:solidFill>
                            <a:srgbClr val="201E2E"/>
                          </a:solidFill>
                          <a:effectLst/>
                          <a:latin typeface="Arial" panose="020B0604020202020204" pitchFamily="34" charset="0"/>
                        </a:rPr>
                        <a:t>Gas - % passed first time (PCM)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94.7%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buNone/>
                      </a:pPr>
                      <a:r>
                        <a:rPr lang="en-GB" sz="800" b="0" i="0" u="none" strike="noStrike">
                          <a:solidFill>
                            <a:srgbClr val="201E2E"/>
                          </a:solidFill>
                          <a:effectLst/>
                          <a:latin typeface="Arial" panose="020B0604020202020204" pitchFamily="34" charset="0"/>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1233597252"/>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buNone/>
                      </a:pPr>
                      <a:r>
                        <a:rPr lang="en-GB" sz="800" b="1" i="0" u="none" strike="noStrike">
                          <a:solidFill>
                            <a:srgbClr val="201E2E"/>
                          </a:solidFill>
                          <a:effectLst/>
                          <a:latin typeface="Arial" panose="020B0604020202020204" pitchFamily="34" charset="0"/>
                        </a:rPr>
                        <a:t>Gas - % passed first time (YTD)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94.7%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buNone/>
                      </a:pPr>
                      <a:r>
                        <a:rPr lang="en-GB" sz="800" b="0" i="0" u="none" strike="noStrike">
                          <a:solidFill>
                            <a:srgbClr val="201E2E"/>
                          </a:solidFill>
                          <a:effectLst/>
                          <a:latin typeface="Arial" panose="020B0604020202020204" pitchFamily="34" charset="0"/>
                        </a:rPr>
                        <a:t>96.8%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B97A"/>
                    </a:solidFill>
                  </a:tcPr>
                </a:tc>
                <a:tc>
                  <a:txBody>
                    <a:bodyPr/>
                    <a:lstStyle/>
                    <a:p>
                      <a:pPr algn="ctr" fontAlgn="ctr">
                        <a:buNone/>
                      </a:pPr>
                      <a:r>
                        <a:rPr lang="en-GB" sz="800" b="0" i="0" u="none" strike="noStrike">
                          <a:solidFill>
                            <a:srgbClr val="201E2E"/>
                          </a:solidFill>
                          <a:effectLst/>
                          <a:latin typeface="Arial" panose="020B0604020202020204" pitchFamily="34" charset="0"/>
                        </a:rPr>
                        <a:t>97.5%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57F"/>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98.0%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489534593"/>
                  </a:ext>
                </a:extLst>
              </a:tr>
              <a:tr h="204757">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dirty="0">
                        <a:solidFill>
                          <a:srgbClr val="201E2E"/>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fontAlgn="b">
                        <a:buNone/>
                      </a:pPr>
                      <a:endParaRPr lang="en-GB" sz="800" b="0" i="0" u="none" strike="noStrike">
                        <a:solidFill>
                          <a:srgbClr val="201E2E"/>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endParaRPr lang="en-GB" sz="800" b="0" i="0" u="none" strike="noStrike" dirty="0">
                        <a:solidFill>
                          <a:srgbClr val="201E2E"/>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17044634"/>
                  </a:ext>
                </a:extLst>
              </a:tr>
            </a:tbl>
          </a:graphicData>
        </a:graphic>
      </p:graphicFrame>
    </p:spTree>
    <p:extLst>
      <p:ext uri="{BB962C8B-B14F-4D97-AF65-F5344CB8AC3E}">
        <p14:creationId xmlns:p14="http://schemas.microsoft.com/office/powerpoint/2010/main" val="3637053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0AAF2-1D0F-922B-2E19-092EDEA328DC}"/>
              </a:ext>
            </a:extLst>
          </p:cNvPr>
          <p:cNvSpPr>
            <a:spLocks noGrp="1"/>
          </p:cNvSpPr>
          <p:nvPr>
            <p:ph type="title"/>
          </p:nvPr>
        </p:nvSpPr>
        <p:spPr>
          <a:xfrm>
            <a:off x="1309512" y="457201"/>
            <a:ext cx="10272889" cy="624467"/>
          </a:xfrm>
        </p:spPr>
        <p:txBody>
          <a:bodyPr>
            <a:normAutofit fontScale="90000"/>
          </a:bodyPr>
          <a:lstStyle/>
          <a:p>
            <a:r>
              <a:rPr lang="en-GB" b="1" dirty="0"/>
              <a:t>Items for discussion / information</a:t>
            </a:r>
          </a:p>
        </p:txBody>
      </p:sp>
      <p:sp>
        <p:nvSpPr>
          <p:cNvPr id="3" name="Content Placeholder 2">
            <a:extLst>
              <a:ext uri="{FF2B5EF4-FFF2-40B4-BE49-F238E27FC236}">
                <a16:creationId xmlns:a16="http://schemas.microsoft.com/office/drawing/2014/main" id="{B02176C4-93CF-FF62-5A6F-54ADB005B875}"/>
              </a:ext>
            </a:extLst>
          </p:cNvPr>
          <p:cNvSpPr>
            <a:spLocks noGrp="1"/>
          </p:cNvSpPr>
          <p:nvPr>
            <p:ph idx="1"/>
          </p:nvPr>
        </p:nvSpPr>
        <p:spPr>
          <a:xfrm>
            <a:off x="1309512" y="1304693"/>
            <a:ext cx="10272889" cy="4695123"/>
          </a:xfrm>
        </p:spPr>
        <p:txBody>
          <a:bodyPr/>
          <a:lstStyle/>
          <a:p>
            <a:r>
              <a:rPr lang="en-GB" dirty="0"/>
              <a:t>While there are fewer “gas” issues personnel changes can create issues please note</a:t>
            </a:r>
          </a:p>
          <a:p>
            <a:r>
              <a:rPr lang="en-GB" dirty="0"/>
              <a:t>Where new people have become involved the generality of the audit creates some issues, it is not just technical information it also includes company wide requirements.</a:t>
            </a:r>
          </a:p>
          <a:p>
            <a:pPr lvl="1"/>
            <a:r>
              <a:rPr lang="en-GB" dirty="0"/>
              <a:t>Eg company insurances, other accreditations and information may not be automatically available to technical personnel. </a:t>
            </a:r>
          </a:p>
          <a:p>
            <a:pPr lvl="1"/>
            <a:r>
              <a:rPr lang="en-GB" dirty="0"/>
              <a:t>Similarly, compliance personnel may not have enough understanding of technical requirements.</a:t>
            </a:r>
          </a:p>
          <a:p>
            <a:r>
              <a:rPr lang="en-GB" dirty="0"/>
              <a:t>It may be advantageous to have a team approach rather than one person trying to navigate your company processes.</a:t>
            </a:r>
          </a:p>
        </p:txBody>
      </p:sp>
    </p:spTree>
    <p:extLst>
      <p:ext uri="{BB962C8B-B14F-4D97-AF65-F5344CB8AC3E}">
        <p14:creationId xmlns:p14="http://schemas.microsoft.com/office/powerpoint/2010/main" val="29252936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31D141-01A3-4DD9-7FA3-8FAFE8CD4A38}"/>
              </a:ext>
            </a:extLst>
          </p:cNvPr>
          <p:cNvSpPr>
            <a:spLocks noGrp="1"/>
          </p:cNvSpPr>
          <p:nvPr>
            <p:ph type="title"/>
          </p:nvPr>
        </p:nvSpPr>
        <p:spPr>
          <a:xfrm>
            <a:off x="1001090" y="2240228"/>
            <a:ext cx="9688681" cy="1784196"/>
          </a:xfrm>
        </p:spPr>
        <p:txBody>
          <a:bodyPr/>
          <a:lstStyle/>
          <a:p>
            <a:r>
              <a:rPr lang="en-US" dirty="0"/>
              <a:t>REC Committee: Data Error Resolution Process</a:t>
            </a:r>
            <a:br>
              <a:rPr lang="en-US" dirty="0"/>
            </a:br>
            <a:br>
              <a:rPr lang="en-US" dirty="0"/>
            </a:br>
            <a:r>
              <a:rPr lang="en-US" dirty="0"/>
              <a:t>Information Pack</a:t>
            </a:r>
          </a:p>
        </p:txBody>
      </p:sp>
    </p:spTree>
    <p:extLst>
      <p:ext uri="{BB962C8B-B14F-4D97-AF65-F5344CB8AC3E}">
        <p14:creationId xmlns:p14="http://schemas.microsoft.com/office/powerpoint/2010/main" val="38863125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99564-A3D6-D7FB-5307-CD82A1DDBBB8}"/>
              </a:ext>
            </a:extLst>
          </p:cNvPr>
          <p:cNvSpPr>
            <a:spLocks noGrp="1"/>
          </p:cNvSpPr>
          <p:nvPr>
            <p:ph type="title"/>
          </p:nvPr>
        </p:nvSpPr>
        <p:spPr/>
        <p:txBody>
          <a:bodyPr/>
          <a:lstStyle/>
          <a:p>
            <a:r>
              <a:rPr lang="en-GB" dirty="0"/>
              <a:t>Establishment of the Data Error Resolution Process</a:t>
            </a:r>
          </a:p>
        </p:txBody>
      </p:sp>
      <p:sp>
        <p:nvSpPr>
          <p:cNvPr id="3" name="Text Placeholder 2">
            <a:extLst>
              <a:ext uri="{FF2B5EF4-FFF2-40B4-BE49-F238E27FC236}">
                <a16:creationId xmlns:a16="http://schemas.microsoft.com/office/drawing/2014/main" id="{EDE2E367-71B7-96ED-9AF9-A6C77F5D3AFF}"/>
              </a:ext>
            </a:extLst>
          </p:cNvPr>
          <p:cNvSpPr>
            <a:spLocks noGrp="1"/>
          </p:cNvSpPr>
          <p:nvPr>
            <p:ph type="body" sz="quarter" idx="10"/>
          </p:nvPr>
        </p:nvSpPr>
        <p:spPr>
          <a:xfrm>
            <a:off x="827999" y="2251076"/>
            <a:ext cx="10478629" cy="358310"/>
          </a:xfrm>
        </p:spPr>
        <p:txBody>
          <a:bodyPr>
            <a:normAutofit/>
          </a:bodyPr>
          <a:lstStyle/>
          <a:p>
            <a:r>
              <a:rPr lang="en-GB">
                <a:latin typeface="Figtree SemiBold"/>
              </a:rPr>
              <a:t>Reasoning behind Data Error Resolution (DER) Process establishment</a:t>
            </a:r>
          </a:p>
        </p:txBody>
      </p:sp>
      <p:sp>
        <p:nvSpPr>
          <p:cNvPr id="5" name="Text Placeholder 4">
            <a:extLst>
              <a:ext uri="{FF2B5EF4-FFF2-40B4-BE49-F238E27FC236}">
                <a16:creationId xmlns:a16="http://schemas.microsoft.com/office/drawing/2014/main" id="{508B2A8A-65B6-2DDA-39EC-8E261465A3E0}"/>
              </a:ext>
            </a:extLst>
          </p:cNvPr>
          <p:cNvSpPr>
            <a:spLocks noGrp="1"/>
          </p:cNvSpPr>
          <p:nvPr>
            <p:ph type="body" sz="quarter" idx="14"/>
          </p:nvPr>
        </p:nvSpPr>
        <p:spPr>
          <a:xfrm>
            <a:off x="827999" y="3070689"/>
            <a:ext cx="10572972" cy="2950969"/>
          </a:xfrm>
        </p:spPr>
        <p:txBody>
          <a:bodyPr>
            <a:normAutofit/>
          </a:bodyPr>
          <a:lstStyle/>
          <a:p>
            <a:r>
              <a:rPr lang="en-GB" sz="1800" dirty="0"/>
              <a:t>After 4 years of operation the PAB, RECCo, and REC Code Manager saw the need for a coordinated and centralised place for Data issues to be logged, investigated, and resolved.</a:t>
            </a:r>
          </a:p>
          <a:p>
            <a:endParaRPr lang="en-GB" sz="1800" dirty="0"/>
          </a:p>
          <a:p>
            <a:r>
              <a:rPr lang="en-GB" sz="1800" dirty="0"/>
              <a:t>PAB Commissioned the DER Process in response to this need.</a:t>
            </a:r>
          </a:p>
          <a:p>
            <a:endParaRPr lang="en-GB" sz="1800" dirty="0"/>
          </a:p>
          <a:p>
            <a:r>
              <a:rPr lang="en-GB" sz="1800" dirty="0"/>
              <a:t>The DER Process is now in operation and data errors have been processed to resolution. The centralised log has provided the ability to identify and track error route causes and propose solutions to long term issues.</a:t>
            </a:r>
          </a:p>
        </p:txBody>
      </p:sp>
    </p:spTree>
    <p:extLst>
      <p:ext uri="{BB962C8B-B14F-4D97-AF65-F5344CB8AC3E}">
        <p14:creationId xmlns:p14="http://schemas.microsoft.com/office/powerpoint/2010/main" val="17173976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EBB064-69CB-2B20-D05F-80D062F774C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A63E8DF-3FD1-52AD-5F60-261AF66DEED5}"/>
              </a:ext>
            </a:extLst>
          </p:cNvPr>
          <p:cNvSpPr/>
          <p:nvPr/>
        </p:nvSpPr>
        <p:spPr>
          <a:xfrm>
            <a:off x="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9" name="Google Shape;268;p37">
            <a:extLst>
              <a:ext uri="{FF2B5EF4-FFF2-40B4-BE49-F238E27FC236}">
                <a16:creationId xmlns:a16="http://schemas.microsoft.com/office/drawing/2014/main" id="{0E3B3F5D-78C8-7557-A61A-7372E5AA6A07}"/>
              </a:ext>
            </a:extLst>
          </p:cNvPr>
          <p:cNvSpPr txBox="1">
            <a:spLocks noGrp="1"/>
          </p:cNvSpPr>
          <p:nvPr>
            <p:ph type="title"/>
          </p:nvPr>
        </p:nvSpPr>
        <p:spPr>
          <a:xfrm>
            <a:off x="806228" y="595037"/>
            <a:ext cx="3199714"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What is the DER Process?</a:t>
            </a:r>
            <a:endParaRPr/>
          </a:p>
        </p:txBody>
      </p:sp>
      <p:sp>
        <p:nvSpPr>
          <p:cNvPr id="13" name="Text Placeholder 3">
            <a:extLst>
              <a:ext uri="{FF2B5EF4-FFF2-40B4-BE49-F238E27FC236}">
                <a16:creationId xmlns:a16="http://schemas.microsoft.com/office/drawing/2014/main" id="{6E03ED4F-8101-D9DA-AD53-D59C065285D2}"/>
              </a:ext>
            </a:extLst>
          </p:cNvPr>
          <p:cNvSpPr txBox="1">
            <a:spLocks/>
          </p:cNvSpPr>
          <p:nvPr/>
        </p:nvSpPr>
        <p:spPr>
          <a:xfrm>
            <a:off x="828000" y="2104571"/>
            <a:ext cx="3199714" cy="3917087"/>
          </a:xfrm>
          <a:prstGeom prst="rect">
            <a:avLst/>
          </a:prstGeom>
          <a:noFill/>
        </p:spPr>
        <p:txBody>
          <a:bodyPr vert="horz" lIns="0" tIns="0" rIns="0" bIns="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spc="100" baseline="0">
                <a:solidFill>
                  <a:schemeClr val="tx2"/>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100" normalizeH="0" baseline="0" noProof="0" dirty="0">
                <a:ln>
                  <a:noFill/>
                </a:ln>
                <a:solidFill>
                  <a:srgbClr val="201E2E"/>
                </a:solidFill>
                <a:effectLst/>
                <a:uLnTx/>
                <a:uFillTx/>
                <a:latin typeface="Figtree" pitchFamily="2" charset="0"/>
                <a:ea typeface="+mn-ea"/>
                <a:cs typeface="+mn-cs"/>
                <a:sym typeface="Arial"/>
              </a:rPr>
              <a:t>The Data Error Resolution (DER) Process provides a structured mechanism for identifying, investigating and resolving REC data errors impacting Market Participants, REC Services, and associated stakeholders.</a:t>
            </a:r>
            <a:endParaRPr kumimoji="0" lang="en-US" sz="1400" b="0" i="0" u="none" strike="noStrike" kern="1200" cap="none" spc="100" normalizeH="0" baseline="0" noProof="0" dirty="0">
              <a:ln>
                <a:noFill/>
              </a:ln>
              <a:solidFill>
                <a:srgbClr val="201E2E"/>
              </a:solidFill>
              <a:effectLst/>
              <a:uLnTx/>
              <a:uFillTx/>
              <a:latin typeface="Figtree" pitchFamily="2" charset="0"/>
              <a:ea typeface="+mn-ea"/>
              <a:cs typeface="+mn-cs"/>
              <a:sym typeface="Arial"/>
            </a:endParaRPr>
          </a:p>
        </p:txBody>
      </p:sp>
      <p:sp>
        <p:nvSpPr>
          <p:cNvPr id="3" name="Text Placeholder 3">
            <a:extLst>
              <a:ext uri="{FF2B5EF4-FFF2-40B4-BE49-F238E27FC236}">
                <a16:creationId xmlns:a16="http://schemas.microsoft.com/office/drawing/2014/main" id="{F14516DB-8DA8-05C5-878E-EBED129FF5FB}"/>
              </a:ext>
            </a:extLst>
          </p:cNvPr>
          <p:cNvSpPr txBox="1">
            <a:spLocks/>
          </p:cNvSpPr>
          <p:nvPr/>
        </p:nvSpPr>
        <p:spPr>
          <a:xfrm>
            <a:off x="5101550" y="640039"/>
            <a:ext cx="6792000" cy="693461"/>
          </a:xfrm>
          <a:prstGeom prst="rect">
            <a:avLst/>
          </a:prstGeom>
          <a:noFill/>
        </p:spPr>
        <p:txBody>
          <a:bodyPr vert="horz" lIns="0" tIns="0" rIns="0" bIns="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spc="100" baseline="0">
                <a:solidFill>
                  <a:schemeClr val="tx2"/>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600" b="1" i="0" u="none" strike="noStrike" kern="1200" cap="none" spc="100" normalizeH="0" baseline="0" noProof="0">
                <a:ln>
                  <a:noFill/>
                </a:ln>
                <a:solidFill>
                  <a:srgbClr val="201E2E"/>
                </a:solidFill>
                <a:effectLst/>
                <a:uLnTx/>
                <a:uFillTx/>
                <a:latin typeface="Figtree" pitchFamily="2" charset="0"/>
                <a:ea typeface="+mn-ea"/>
                <a:cs typeface="+mn-cs"/>
                <a:sym typeface="Arial"/>
              </a:rPr>
              <a:t>DER Process Objectives</a:t>
            </a:r>
          </a:p>
        </p:txBody>
      </p:sp>
      <p:sp>
        <p:nvSpPr>
          <p:cNvPr id="5" name="TextBox 4">
            <a:extLst>
              <a:ext uri="{FF2B5EF4-FFF2-40B4-BE49-F238E27FC236}">
                <a16:creationId xmlns:a16="http://schemas.microsoft.com/office/drawing/2014/main" id="{5C9A0E77-68AC-F9F8-8199-7604C7B67FAC}"/>
              </a:ext>
            </a:extLst>
          </p:cNvPr>
          <p:cNvSpPr txBox="1"/>
          <p:nvPr/>
        </p:nvSpPr>
        <p:spPr>
          <a:xfrm>
            <a:off x="4997450" y="1930109"/>
            <a:ext cx="6096000" cy="3264483"/>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100" normalizeH="0" baseline="0" noProof="0">
                <a:ln>
                  <a:noFill/>
                </a:ln>
                <a:solidFill>
                  <a:srgbClr val="201E2E"/>
                </a:solidFill>
                <a:effectLst/>
                <a:uLnTx/>
                <a:uFillTx/>
                <a:latin typeface="Figtree" pitchFamily="2" charset="0"/>
                <a:ea typeface="+mn-ea"/>
                <a:cs typeface="Arial"/>
                <a:sym typeface="Arial"/>
              </a:rPr>
              <a:t>Improve data quality</a:t>
            </a: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100" normalizeH="0" baseline="0" noProof="0">
                <a:ln>
                  <a:noFill/>
                </a:ln>
                <a:solidFill>
                  <a:srgbClr val="201E2E"/>
                </a:solidFill>
                <a:effectLst/>
                <a:uLnTx/>
                <a:uFillTx/>
                <a:latin typeface="Figtree" pitchFamily="2" charset="0"/>
                <a:ea typeface="+mn-ea"/>
                <a:cs typeface="Arial"/>
                <a:sym typeface="Arial"/>
              </a:rPr>
              <a:t>Provide a single route for issue resolution</a:t>
            </a: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100" normalizeH="0" baseline="0" noProof="0">
                <a:ln>
                  <a:noFill/>
                </a:ln>
                <a:solidFill>
                  <a:srgbClr val="201E2E"/>
                </a:solidFill>
                <a:effectLst/>
                <a:uLnTx/>
                <a:uFillTx/>
                <a:latin typeface="Figtree" pitchFamily="2" charset="0"/>
                <a:ea typeface="+mn-ea"/>
                <a:cs typeface="Arial"/>
                <a:sym typeface="Arial"/>
              </a:rPr>
              <a:t>Ensure clear ownership and accountability</a:t>
            </a: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100" normalizeH="0" baseline="0" noProof="0">
                <a:ln>
                  <a:noFill/>
                </a:ln>
                <a:solidFill>
                  <a:srgbClr val="201E2E"/>
                </a:solidFill>
                <a:effectLst/>
                <a:uLnTx/>
                <a:uFillTx/>
                <a:latin typeface="Figtree" pitchFamily="2" charset="0"/>
                <a:ea typeface="+mn-ea"/>
                <a:cs typeface="Arial"/>
                <a:sym typeface="Arial"/>
              </a:rPr>
              <a:t>Enable cross-party collaboration</a:t>
            </a: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100" normalizeH="0" baseline="0" noProof="0">
                <a:ln>
                  <a:noFill/>
                </a:ln>
                <a:solidFill>
                  <a:srgbClr val="201E2E"/>
                </a:solidFill>
                <a:effectLst/>
                <a:uLnTx/>
                <a:uFillTx/>
                <a:latin typeface="Figtree" pitchFamily="2" charset="0"/>
                <a:ea typeface="+mn-ea"/>
                <a:cs typeface="Arial"/>
                <a:sym typeface="Arial"/>
              </a:rPr>
              <a:t>Identify recurring and systemic issues</a:t>
            </a:r>
            <a:endParaRPr kumimoji="0" lang="en-US" sz="2400" b="0" i="0" u="none" strike="noStrike" kern="1200" cap="none" spc="100" normalizeH="0" baseline="0" noProof="0">
              <a:ln>
                <a:noFill/>
              </a:ln>
              <a:solidFill>
                <a:srgbClr val="201E2E"/>
              </a:solidFill>
              <a:effectLst/>
              <a:uLnTx/>
              <a:uFillTx/>
              <a:latin typeface="Figtree" pitchFamily="2" charset="0"/>
              <a:ea typeface="+mn-ea"/>
              <a:cs typeface="Arial"/>
              <a:sym typeface="Arial"/>
            </a:endParaRPr>
          </a:p>
        </p:txBody>
      </p:sp>
    </p:spTree>
    <p:extLst>
      <p:ext uri="{BB962C8B-B14F-4D97-AF65-F5344CB8AC3E}">
        <p14:creationId xmlns:p14="http://schemas.microsoft.com/office/powerpoint/2010/main" val="22935274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F5C87-CA72-A875-5B67-548CF69C13A1}"/>
              </a:ext>
            </a:extLst>
          </p:cNvPr>
          <p:cNvSpPr>
            <a:spLocks noGrp="1"/>
          </p:cNvSpPr>
          <p:nvPr>
            <p:ph type="title"/>
          </p:nvPr>
        </p:nvSpPr>
        <p:spPr/>
        <p:txBody>
          <a:bodyPr/>
          <a:lstStyle/>
          <a:p>
            <a:r>
              <a:rPr lang="en-GB" dirty="0"/>
              <a:t>Who’s involved</a:t>
            </a:r>
          </a:p>
        </p:txBody>
      </p:sp>
      <p:sp>
        <p:nvSpPr>
          <p:cNvPr id="3" name="Text Placeholder 2">
            <a:extLst>
              <a:ext uri="{FF2B5EF4-FFF2-40B4-BE49-F238E27FC236}">
                <a16:creationId xmlns:a16="http://schemas.microsoft.com/office/drawing/2014/main" id="{AC46D427-AFAC-0A3F-5BD0-ABA34FA30861}"/>
              </a:ext>
            </a:extLst>
          </p:cNvPr>
          <p:cNvSpPr>
            <a:spLocks noGrp="1"/>
          </p:cNvSpPr>
          <p:nvPr>
            <p:ph type="body" sz="quarter" idx="10"/>
          </p:nvPr>
        </p:nvSpPr>
        <p:spPr/>
        <p:txBody>
          <a:bodyPr/>
          <a:lstStyle/>
          <a:p>
            <a:r>
              <a:rPr lang="en-GB" dirty="0"/>
              <a:t>Key Participants</a:t>
            </a:r>
          </a:p>
        </p:txBody>
      </p:sp>
      <p:sp>
        <p:nvSpPr>
          <p:cNvPr id="4" name="Text Placeholder 3">
            <a:extLst>
              <a:ext uri="{FF2B5EF4-FFF2-40B4-BE49-F238E27FC236}">
                <a16:creationId xmlns:a16="http://schemas.microsoft.com/office/drawing/2014/main" id="{F60009D5-98D1-654E-B90A-1D88EC2490F7}"/>
              </a:ext>
            </a:extLst>
          </p:cNvPr>
          <p:cNvSpPr>
            <a:spLocks noGrp="1"/>
          </p:cNvSpPr>
          <p:nvPr>
            <p:ph type="body" sz="quarter" idx="12"/>
          </p:nvPr>
        </p:nvSpPr>
        <p:spPr>
          <a:xfrm>
            <a:off x="7475678" y="1126220"/>
            <a:ext cx="5065196" cy="358310"/>
          </a:xfrm>
        </p:spPr>
        <p:txBody>
          <a:bodyPr>
            <a:normAutofit/>
          </a:bodyPr>
          <a:lstStyle/>
          <a:p>
            <a:r>
              <a:rPr lang="en-GB" dirty="0">
                <a:latin typeface="Figtree SemiBold"/>
              </a:rPr>
              <a:t> DER RACI</a:t>
            </a:r>
          </a:p>
        </p:txBody>
      </p:sp>
      <p:sp>
        <p:nvSpPr>
          <p:cNvPr id="5" name="Text Placeholder 4">
            <a:extLst>
              <a:ext uri="{FF2B5EF4-FFF2-40B4-BE49-F238E27FC236}">
                <a16:creationId xmlns:a16="http://schemas.microsoft.com/office/drawing/2014/main" id="{7598D031-F65A-727E-BB35-DE9E57A48D90}"/>
              </a:ext>
            </a:extLst>
          </p:cNvPr>
          <p:cNvSpPr>
            <a:spLocks noGrp="1"/>
          </p:cNvSpPr>
          <p:nvPr>
            <p:ph type="body" sz="quarter" idx="14"/>
          </p:nvPr>
        </p:nvSpPr>
        <p:spPr>
          <a:xfrm>
            <a:off x="828000" y="2706915"/>
            <a:ext cx="3874630" cy="3780972"/>
          </a:xfrm>
        </p:spPr>
        <p:txBody>
          <a:bodyPr vert="horz" lIns="0" tIns="0" rIns="0" bIns="0" rtlCol="0" anchor="t">
            <a:normAutofit/>
          </a:bodyPr>
          <a:lstStyle/>
          <a:p>
            <a:r>
              <a:rPr lang="en-GB" dirty="0"/>
              <a:t>REC Parties</a:t>
            </a:r>
          </a:p>
          <a:p>
            <a:endParaRPr lang="en-GB" dirty="0"/>
          </a:p>
          <a:p>
            <a:r>
              <a:rPr lang="en-GB" err="1">
                <a:latin typeface="Figtree"/>
              </a:rPr>
              <a:t>RECCo</a:t>
            </a:r>
            <a:r>
              <a:rPr lang="en-GB">
                <a:latin typeface="Figtree"/>
              </a:rPr>
              <a:t> Service Delivery Managers (SDMs)</a:t>
            </a:r>
          </a:p>
          <a:p>
            <a:endParaRPr lang="en-GB" dirty="0"/>
          </a:p>
          <a:p>
            <a:r>
              <a:rPr lang="en-GB">
                <a:latin typeface="Figtree"/>
              </a:rPr>
              <a:t>REC Code Manager</a:t>
            </a:r>
          </a:p>
          <a:p>
            <a:endParaRPr lang="en-GB" dirty="0"/>
          </a:p>
          <a:p>
            <a:r>
              <a:rPr lang="en-GB" dirty="0"/>
              <a:t>Operational Account Managers (OAMs) / REC Technical Service (RTS), REC Professional Services (RPS)</a:t>
            </a:r>
          </a:p>
          <a:p>
            <a:endParaRPr lang="en-GB" dirty="0"/>
          </a:p>
          <a:p>
            <a:r>
              <a:rPr lang="en-GB">
                <a:latin typeface="Figtree"/>
              </a:rPr>
              <a:t>REC Service Providers E.g.: </a:t>
            </a:r>
          </a:p>
          <a:p>
            <a:pPr marL="285750" indent="-285750">
              <a:buFont typeface="Arial" panose="020B0604020202020204" pitchFamily="34" charset="0"/>
              <a:buChar char="•"/>
            </a:pPr>
            <a:r>
              <a:rPr lang="en-GB">
                <a:latin typeface="Figtree"/>
              </a:rPr>
              <a:t>Central Registration Service (CRS)</a:t>
            </a:r>
          </a:p>
          <a:p>
            <a:pPr marL="285750" indent="-285750">
              <a:buFont typeface="Arial" panose="020B0604020202020204" pitchFamily="34" charset="0"/>
              <a:buChar char="•"/>
            </a:pPr>
            <a:r>
              <a:rPr lang="en-GB" dirty="0"/>
              <a:t>Electricity Enquiry Service (EES)</a:t>
            </a:r>
          </a:p>
          <a:p>
            <a:pPr marL="285750" indent="-285750">
              <a:buFont typeface="Arial" panose="020B0604020202020204" pitchFamily="34" charset="0"/>
              <a:buChar char="•"/>
            </a:pPr>
            <a:r>
              <a:rPr lang="en-GB" dirty="0"/>
              <a:t>Gas Enquiry Service (GES)</a:t>
            </a:r>
          </a:p>
          <a:p>
            <a:endParaRPr lang="en-GB" dirty="0"/>
          </a:p>
          <a:p>
            <a:r>
              <a:rPr lang="en-GB" dirty="0"/>
              <a:t>Performance Assurance </a:t>
            </a:r>
          </a:p>
          <a:p>
            <a:endParaRPr lang="en-GB" dirty="0"/>
          </a:p>
          <a:p>
            <a:endParaRPr lang="en-GB" dirty="0"/>
          </a:p>
        </p:txBody>
      </p:sp>
      <p:graphicFrame>
        <p:nvGraphicFramePr>
          <p:cNvPr id="9" name="Table 8">
            <a:extLst>
              <a:ext uri="{FF2B5EF4-FFF2-40B4-BE49-F238E27FC236}">
                <a16:creationId xmlns:a16="http://schemas.microsoft.com/office/drawing/2014/main" id="{6182B33D-0915-ADAC-20C0-45007FBF1290}"/>
              </a:ext>
            </a:extLst>
          </p:cNvPr>
          <p:cNvGraphicFramePr>
            <a:graphicFrameLocks noGrp="1"/>
          </p:cNvGraphicFramePr>
          <p:nvPr/>
        </p:nvGraphicFramePr>
        <p:xfrm>
          <a:off x="4735348" y="1524001"/>
          <a:ext cx="7108310" cy="4430724"/>
        </p:xfrm>
        <a:graphic>
          <a:graphicData uri="http://schemas.openxmlformats.org/drawingml/2006/table">
            <a:tbl>
              <a:tblPr firstRow="1" firstCol="1" bandRow="1">
                <a:tableStyleId>{073A0DAA-6AF3-43AB-8588-CEC1D06C72B9}</a:tableStyleId>
              </a:tblPr>
              <a:tblGrid>
                <a:gridCol w="1707333">
                  <a:extLst>
                    <a:ext uri="{9D8B030D-6E8A-4147-A177-3AD203B41FA5}">
                      <a16:colId xmlns:a16="http://schemas.microsoft.com/office/drawing/2014/main" val="1483971350"/>
                    </a:ext>
                  </a:extLst>
                </a:gridCol>
                <a:gridCol w="404849">
                  <a:extLst>
                    <a:ext uri="{9D8B030D-6E8A-4147-A177-3AD203B41FA5}">
                      <a16:colId xmlns:a16="http://schemas.microsoft.com/office/drawing/2014/main" val="3981448708"/>
                    </a:ext>
                  </a:extLst>
                </a:gridCol>
                <a:gridCol w="1193384">
                  <a:extLst>
                    <a:ext uri="{9D8B030D-6E8A-4147-A177-3AD203B41FA5}">
                      <a16:colId xmlns:a16="http://schemas.microsoft.com/office/drawing/2014/main" val="3091803432"/>
                    </a:ext>
                  </a:extLst>
                </a:gridCol>
                <a:gridCol w="798286">
                  <a:extLst>
                    <a:ext uri="{9D8B030D-6E8A-4147-A177-3AD203B41FA5}">
                      <a16:colId xmlns:a16="http://schemas.microsoft.com/office/drawing/2014/main" val="3086540800"/>
                    </a:ext>
                  </a:extLst>
                </a:gridCol>
                <a:gridCol w="530013">
                  <a:extLst>
                    <a:ext uri="{9D8B030D-6E8A-4147-A177-3AD203B41FA5}">
                      <a16:colId xmlns:a16="http://schemas.microsoft.com/office/drawing/2014/main" val="2115382609"/>
                    </a:ext>
                  </a:extLst>
                </a:gridCol>
                <a:gridCol w="824815">
                  <a:extLst>
                    <a:ext uri="{9D8B030D-6E8A-4147-A177-3AD203B41FA5}">
                      <a16:colId xmlns:a16="http://schemas.microsoft.com/office/drawing/2014/main" val="460892418"/>
                    </a:ext>
                  </a:extLst>
                </a:gridCol>
                <a:gridCol w="824815">
                  <a:extLst>
                    <a:ext uri="{9D8B030D-6E8A-4147-A177-3AD203B41FA5}">
                      <a16:colId xmlns:a16="http://schemas.microsoft.com/office/drawing/2014/main" val="2456477244"/>
                    </a:ext>
                  </a:extLst>
                </a:gridCol>
                <a:gridCol w="824815">
                  <a:extLst>
                    <a:ext uri="{9D8B030D-6E8A-4147-A177-3AD203B41FA5}">
                      <a16:colId xmlns:a16="http://schemas.microsoft.com/office/drawing/2014/main" val="802554533"/>
                    </a:ext>
                  </a:extLst>
                </a:gridCol>
              </a:tblGrid>
              <a:tr h="413051">
                <a:tc>
                  <a:txBody>
                    <a:bodyPr/>
                    <a:lstStyle/>
                    <a:p>
                      <a:pPr>
                        <a:lnSpc>
                          <a:spcPct val="115000"/>
                        </a:lnSpc>
                        <a:spcAft>
                          <a:spcPts val="800"/>
                        </a:spcAft>
                        <a:buNone/>
                      </a:pPr>
                      <a:r>
                        <a:rPr lang="en-GB" sz="800" kern="0" dirty="0">
                          <a:solidFill>
                            <a:schemeClr val="bg1"/>
                          </a:solidFill>
                          <a:effectLst/>
                        </a:rPr>
                        <a:t>Activity</a:t>
                      </a:r>
                      <a:endParaRPr lang="en-GB"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REC Parties</a:t>
                      </a:r>
                    </a:p>
                  </a:txBody>
                  <a:tcPr marL="32877" marR="32877" marT="0" marB="0" anchor="ctr"/>
                </a:tc>
                <a:tc>
                  <a:txBody>
                    <a:bodyPr/>
                    <a:lstStyle/>
                    <a:p>
                      <a:pPr algn="ctr">
                        <a:lnSpc>
                          <a:spcPct val="115000"/>
                        </a:lnSpc>
                        <a:spcAft>
                          <a:spcPts val="800"/>
                        </a:spcAft>
                        <a:buNone/>
                      </a:pPr>
                      <a:r>
                        <a:rPr lang="en-GB" sz="800" kern="0" dirty="0">
                          <a:solidFill>
                            <a:schemeClr val="bg1"/>
                          </a:solidFill>
                          <a:effectLst/>
                        </a:rPr>
                        <a:t>RECCo Service Delivery Managers (SDMs)</a:t>
                      </a:r>
                      <a:endParaRPr lang="en-GB"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solidFill>
                          <a:effectLst/>
                        </a:rPr>
                        <a:t>Code Manager</a:t>
                      </a:r>
                      <a:endParaRPr lang="en-GB"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solidFill>
                          <a:effectLst/>
                        </a:rPr>
                        <a:t>OAMs</a:t>
                      </a:r>
                      <a:endParaRPr lang="en-GB"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solidFill>
                          <a:effectLst/>
                        </a:rPr>
                        <a:t>Service Providers (CRS, EES, GES)</a:t>
                      </a:r>
                      <a:endParaRPr lang="en-GB"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solidFill>
                          <a:effectLst/>
                        </a:rPr>
                        <a:t>RECCo Performance Assurance</a:t>
                      </a:r>
                      <a:endParaRPr lang="en-GB"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Chair</a:t>
                      </a:r>
                    </a:p>
                  </a:txBody>
                  <a:tcPr marL="32877" marR="32877" marT="0" marB="0" anchor="ctr"/>
                </a:tc>
                <a:extLst>
                  <a:ext uri="{0D108BD9-81ED-4DB2-BD59-A6C34878D82A}">
                    <a16:rowId xmlns:a16="http://schemas.microsoft.com/office/drawing/2014/main" val="1798940225"/>
                  </a:ext>
                </a:extLst>
              </a:tr>
              <a:tr h="363158">
                <a:tc>
                  <a:txBody>
                    <a:bodyPr/>
                    <a:lstStyle/>
                    <a:p>
                      <a:pPr>
                        <a:lnSpc>
                          <a:spcPct val="115000"/>
                        </a:lnSpc>
                        <a:spcAft>
                          <a:spcPts val="800"/>
                        </a:spcAft>
                        <a:buNone/>
                      </a:pPr>
                      <a:r>
                        <a:rPr lang="en-GB" sz="900" kern="0" dirty="0">
                          <a:solidFill>
                            <a:schemeClr val="bg1"/>
                          </a:solidFill>
                          <a:effectLst/>
                        </a:rPr>
                        <a:t>Submit data error (via form)</a:t>
                      </a:r>
                      <a:endParaRPr lang="en-GB"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R</a:t>
                      </a: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R</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A</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I</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33528569"/>
                  </a:ext>
                </a:extLst>
              </a:tr>
              <a:tr h="270233">
                <a:tc>
                  <a:txBody>
                    <a:bodyPr/>
                    <a:lstStyle/>
                    <a:p>
                      <a:pPr>
                        <a:lnSpc>
                          <a:spcPct val="115000"/>
                        </a:lnSpc>
                        <a:spcAft>
                          <a:spcPts val="800"/>
                        </a:spcAft>
                        <a:buNone/>
                      </a:pPr>
                      <a:r>
                        <a:rPr lang="en-GB" sz="900" kern="0" dirty="0">
                          <a:solidFill>
                            <a:schemeClr val="bg1"/>
                          </a:solidFill>
                          <a:effectLst/>
                        </a:rPr>
                        <a:t>Initial triage &amp; logging</a:t>
                      </a:r>
                      <a:endParaRPr lang="en-GB"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I</a:t>
                      </a: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R</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81393801"/>
                  </a:ext>
                </a:extLst>
              </a:tr>
              <a:tr h="270233">
                <a:tc>
                  <a:txBody>
                    <a:bodyPr/>
                    <a:lstStyle/>
                    <a:p>
                      <a:pPr>
                        <a:lnSpc>
                          <a:spcPct val="115000"/>
                        </a:lnSpc>
                        <a:spcAft>
                          <a:spcPts val="800"/>
                        </a:spcAft>
                        <a:buNone/>
                      </a:pPr>
                      <a:r>
                        <a:rPr lang="en-GB" sz="900" kern="0" dirty="0">
                          <a:solidFill>
                            <a:schemeClr val="bg1"/>
                          </a:solidFill>
                          <a:effectLst/>
                        </a:rPr>
                        <a:t>Maintain Data Error Log</a:t>
                      </a:r>
                      <a:endParaRPr lang="en-GB"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I</a:t>
                      </a: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C</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R</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0102741"/>
                  </a:ext>
                </a:extLst>
              </a:tr>
              <a:tr h="270233">
                <a:tc>
                  <a:txBody>
                    <a:bodyPr/>
                    <a:lstStyle/>
                    <a:p>
                      <a:pPr>
                        <a:lnSpc>
                          <a:spcPct val="115000"/>
                        </a:lnSpc>
                        <a:spcAft>
                          <a:spcPts val="800"/>
                        </a:spcAft>
                        <a:buNone/>
                      </a:pPr>
                      <a:r>
                        <a:rPr lang="en-GB" sz="900" kern="0">
                          <a:solidFill>
                            <a:schemeClr val="bg1"/>
                          </a:solidFill>
                          <a:effectLst/>
                        </a:rPr>
                        <a:t>Agenda preparation</a:t>
                      </a:r>
                      <a:endParaRPr lang="en-GB" sz="9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I</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R</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01970550"/>
                  </a:ext>
                </a:extLst>
              </a:tr>
              <a:tr h="270233">
                <a:tc>
                  <a:txBody>
                    <a:bodyPr/>
                    <a:lstStyle/>
                    <a:p>
                      <a:pPr>
                        <a:lnSpc>
                          <a:spcPct val="115000"/>
                        </a:lnSpc>
                        <a:spcAft>
                          <a:spcPts val="800"/>
                        </a:spcAft>
                        <a:buNone/>
                      </a:pPr>
                      <a:r>
                        <a:rPr lang="en-GB" sz="900" kern="0" dirty="0">
                          <a:solidFill>
                            <a:schemeClr val="bg1"/>
                          </a:solidFill>
                          <a:effectLst/>
                        </a:rPr>
                        <a:t>Review existing issues</a:t>
                      </a:r>
                      <a:endParaRPr lang="en-GB"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C</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R</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R</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C</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60197834"/>
                  </a:ext>
                </a:extLst>
              </a:tr>
              <a:tr h="270233">
                <a:tc>
                  <a:txBody>
                    <a:bodyPr/>
                    <a:lstStyle/>
                    <a:p>
                      <a:pPr>
                        <a:lnSpc>
                          <a:spcPct val="115000"/>
                        </a:lnSpc>
                        <a:spcAft>
                          <a:spcPts val="800"/>
                        </a:spcAft>
                        <a:buNone/>
                      </a:pPr>
                      <a:r>
                        <a:rPr lang="en-GB" sz="900" kern="0" dirty="0">
                          <a:solidFill>
                            <a:schemeClr val="bg1"/>
                          </a:solidFill>
                          <a:effectLst/>
                        </a:rPr>
                        <a:t>Prioritisation of issues</a:t>
                      </a:r>
                      <a:endParaRPr lang="en-GB"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C</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C</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C</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65323618"/>
                  </a:ext>
                </a:extLst>
              </a:tr>
              <a:tr h="336379">
                <a:tc>
                  <a:txBody>
                    <a:bodyPr/>
                    <a:lstStyle/>
                    <a:p>
                      <a:pPr>
                        <a:lnSpc>
                          <a:spcPct val="115000"/>
                        </a:lnSpc>
                        <a:spcAft>
                          <a:spcPts val="800"/>
                        </a:spcAft>
                        <a:buNone/>
                      </a:pPr>
                      <a:r>
                        <a:rPr lang="en-GB" sz="900" kern="0" dirty="0">
                          <a:solidFill>
                            <a:schemeClr val="bg1"/>
                          </a:solidFill>
                          <a:effectLst/>
                        </a:rPr>
                        <a:t>Investigation &amp; resolution</a:t>
                      </a:r>
                      <a:endParaRPr lang="en-GB"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C</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R</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R</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C</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mn-ea"/>
                          <a:cs typeface="Times New Roman" panose="02020603050405020304" pitchFamily="18" charset="0"/>
                        </a:rPr>
                        <a:t>I</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extLst>
                  <a:ext uri="{0D108BD9-81ED-4DB2-BD59-A6C34878D82A}">
                    <a16:rowId xmlns:a16="http://schemas.microsoft.com/office/drawing/2014/main" val="2630244016"/>
                  </a:ext>
                </a:extLst>
              </a:tr>
              <a:tr h="336379">
                <a:tc>
                  <a:txBody>
                    <a:bodyPr/>
                    <a:lstStyle/>
                    <a:p>
                      <a:pPr>
                        <a:lnSpc>
                          <a:spcPct val="115000"/>
                        </a:lnSpc>
                        <a:spcAft>
                          <a:spcPts val="800"/>
                        </a:spcAft>
                        <a:buNone/>
                      </a:pPr>
                      <a:r>
                        <a:rPr lang="en-GB" sz="900" kern="0" dirty="0">
                          <a:solidFill>
                            <a:schemeClr val="bg1"/>
                          </a:solidFill>
                          <a:effectLst/>
                        </a:rPr>
                        <a:t>Provide progress updates</a:t>
                      </a:r>
                      <a:endParaRPr lang="en-GB"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I</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R</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C</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95601040"/>
                  </a:ext>
                </a:extLst>
              </a:tr>
              <a:tr h="270233">
                <a:tc>
                  <a:txBody>
                    <a:bodyPr/>
                    <a:lstStyle/>
                    <a:p>
                      <a:pPr>
                        <a:lnSpc>
                          <a:spcPct val="115000"/>
                        </a:lnSpc>
                        <a:spcAft>
                          <a:spcPts val="800"/>
                        </a:spcAft>
                        <a:buNone/>
                      </a:pPr>
                      <a:r>
                        <a:rPr lang="en-GB" sz="900" kern="0" dirty="0">
                          <a:solidFill>
                            <a:schemeClr val="bg1"/>
                          </a:solidFill>
                          <a:effectLst/>
                        </a:rPr>
                        <a:t>Identify systemic trends</a:t>
                      </a:r>
                      <a:endParaRPr lang="en-GB"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I</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I</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84800957"/>
                  </a:ext>
                </a:extLst>
              </a:tr>
              <a:tr h="363158">
                <a:tc>
                  <a:txBody>
                    <a:bodyPr/>
                    <a:lstStyle/>
                    <a:p>
                      <a:pPr>
                        <a:lnSpc>
                          <a:spcPct val="115000"/>
                        </a:lnSpc>
                        <a:spcAft>
                          <a:spcPts val="800"/>
                        </a:spcAft>
                        <a:buNone/>
                      </a:pPr>
                      <a:r>
                        <a:rPr lang="en-GB" sz="900" kern="0" dirty="0">
                          <a:solidFill>
                            <a:schemeClr val="bg1"/>
                          </a:solidFill>
                          <a:effectLst/>
                        </a:rPr>
                        <a:t>Escalation of blockers/issues</a:t>
                      </a:r>
                      <a:endParaRPr lang="en-GB"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C</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C</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91005023"/>
                  </a:ext>
                </a:extLst>
              </a:tr>
              <a:tr h="363158">
                <a:tc>
                  <a:txBody>
                    <a:bodyPr/>
                    <a:lstStyle/>
                    <a:p>
                      <a:pPr>
                        <a:lnSpc>
                          <a:spcPct val="115000"/>
                        </a:lnSpc>
                        <a:spcAft>
                          <a:spcPts val="800"/>
                        </a:spcAft>
                        <a:buNone/>
                      </a:pPr>
                      <a:r>
                        <a:rPr lang="en-GB" sz="900" kern="0" dirty="0">
                          <a:solidFill>
                            <a:schemeClr val="bg1"/>
                          </a:solidFill>
                          <a:effectLst/>
                        </a:rPr>
                        <a:t>Escalation to PAB / governance</a:t>
                      </a:r>
                      <a:endParaRPr lang="en-GB"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C</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I</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R</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52902728"/>
                  </a:ext>
                </a:extLst>
              </a:tr>
              <a:tr h="270233">
                <a:tc>
                  <a:txBody>
                    <a:bodyPr/>
                    <a:lstStyle/>
                    <a:p>
                      <a:pPr>
                        <a:lnSpc>
                          <a:spcPct val="115000"/>
                        </a:lnSpc>
                        <a:spcAft>
                          <a:spcPts val="800"/>
                        </a:spcAft>
                        <a:buNone/>
                      </a:pPr>
                      <a:r>
                        <a:rPr lang="en-GB" sz="900" kern="0" dirty="0">
                          <a:solidFill>
                            <a:schemeClr val="bg1"/>
                          </a:solidFill>
                          <a:effectLst/>
                        </a:rPr>
                        <a:t>Meeting facilitation</a:t>
                      </a:r>
                      <a:endParaRPr lang="en-GB"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I</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C</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C</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69283697"/>
                  </a:ext>
                </a:extLst>
              </a:tr>
              <a:tr h="363158">
                <a:tc>
                  <a:txBody>
                    <a:bodyPr/>
                    <a:lstStyle/>
                    <a:p>
                      <a:pPr>
                        <a:lnSpc>
                          <a:spcPct val="115000"/>
                        </a:lnSpc>
                        <a:spcAft>
                          <a:spcPts val="800"/>
                        </a:spcAft>
                        <a:buNone/>
                      </a:pPr>
                      <a:r>
                        <a:rPr lang="en-GB" sz="900" kern="0" dirty="0">
                          <a:solidFill>
                            <a:schemeClr val="bg1"/>
                          </a:solidFill>
                          <a:effectLst/>
                        </a:rPr>
                        <a:t>Stakeholder communication</a:t>
                      </a:r>
                      <a:endParaRPr lang="en-GB" sz="9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I</a:t>
                      </a: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R</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dirty="0">
                          <a:solidFill>
                            <a:schemeClr val="bg1">
                              <a:lumMod val="10000"/>
                            </a:schemeClr>
                          </a:solidFill>
                          <a:effectLst/>
                        </a:rPr>
                        <a:t>R</a:t>
                      </a:r>
                      <a:endPar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dirty="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C</a:t>
                      </a:r>
                    </a:p>
                  </a:txBody>
                  <a:tcPr marL="32877" marR="32877" marT="0" marB="0" anchor="ctr"/>
                </a:tc>
                <a:extLst>
                  <a:ext uri="{0D108BD9-81ED-4DB2-BD59-A6C34878D82A}">
                    <a16:rowId xmlns:a16="http://schemas.microsoft.com/office/drawing/2014/main" val="1294327046"/>
                  </a:ext>
                </a:extLst>
              </a:tr>
            </a:tbl>
          </a:graphicData>
        </a:graphic>
      </p:graphicFrame>
      <p:sp>
        <p:nvSpPr>
          <p:cNvPr id="11" name="TextBox 10">
            <a:extLst>
              <a:ext uri="{FF2B5EF4-FFF2-40B4-BE49-F238E27FC236}">
                <a16:creationId xmlns:a16="http://schemas.microsoft.com/office/drawing/2014/main" id="{9D9084AC-55F9-E71D-6991-9482B392956B}"/>
              </a:ext>
            </a:extLst>
          </p:cNvPr>
          <p:cNvSpPr txBox="1"/>
          <p:nvPr/>
        </p:nvSpPr>
        <p:spPr>
          <a:xfrm>
            <a:off x="4172858" y="5905779"/>
            <a:ext cx="6096000" cy="931281"/>
          </a:xfrm>
          <a:prstGeom prst="rect">
            <a:avLst/>
          </a:prstGeom>
          <a:noFill/>
        </p:spPr>
        <p:txBody>
          <a:bodyPr wrap="square">
            <a:spAutoFit/>
          </a:bodyPr>
          <a:lstStyle/>
          <a:p>
            <a:pPr marL="457200" marR="0" lvl="1" indent="0" algn="l" defTabSz="914400" rtl="0" eaLnBrk="1" fontAlgn="auto" latinLnBrk="0" hangingPunct="1">
              <a:lnSpc>
                <a:spcPct val="115000"/>
              </a:lnSpc>
              <a:spcBef>
                <a:spcPts val="0"/>
              </a:spcBef>
              <a:spcAft>
                <a:spcPts val="0"/>
              </a:spcAft>
              <a:buClr>
                <a:srgbClr val="000000"/>
              </a:buClr>
              <a:buSzPts val="1000"/>
              <a:buFont typeface="Arial"/>
              <a:buNone/>
              <a:tabLst>
                <a:tab pos="914400" algn="l"/>
              </a:tabLst>
              <a:defRPr/>
            </a:pPr>
            <a:r>
              <a:rPr kumimoji="0" lang="en-GB" sz="1200" b="1" i="0" u="none" strike="noStrike" kern="100" cap="none" spc="0" normalizeH="0" baseline="0" noProof="0" dirty="0">
                <a:ln>
                  <a:noFill/>
                </a:ln>
                <a:solidFill>
                  <a:srgbClr val="F8F8F8"/>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R = Responsible</a:t>
            </a:r>
            <a:r>
              <a:rPr kumimoji="0" lang="en-GB" sz="1200" b="0" i="0" u="none" strike="noStrike" kern="100" cap="none" spc="0" normalizeH="0" baseline="0" noProof="0" dirty="0">
                <a:ln>
                  <a:noFill/>
                </a:ln>
                <a:solidFill>
                  <a:srgbClr val="F8F8F8"/>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 (delivers the work)</a:t>
            </a:r>
          </a:p>
          <a:p>
            <a:pPr marL="457200" marR="0" lvl="1" indent="0" algn="l" defTabSz="914400" rtl="0" eaLnBrk="1" fontAlgn="auto" latinLnBrk="0" hangingPunct="1">
              <a:lnSpc>
                <a:spcPct val="115000"/>
              </a:lnSpc>
              <a:spcBef>
                <a:spcPts val="0"/>
              </a:spcBef>
              <a:spcAft>
                <a:spcPts val="0"/>
              </a:spcAft>
              <a:buClr>
                <a:srgbClr val="000000"/>
              </a:buClr>
              <a:buSzPts val="1000"/>
              <a:buFont typeface="Arial"/>
              <a:buNone/>
              <a:tabLst>
                <a:tab pos="914400" algn="l"/>
              </a:tabLst>
              <a:defRPr/>
            </a:pPr>
            <a:r>
              <a:rPr kumimoji="0" lang="en-GB" sz="1200" b="1" i="0" u="none" strike="noStrike" kern="100" cap="none" spc="0" normalizeH="0" baseline="0" noProof="0" dirty="0">
                <a:ln>
                  <a:noFill/>
                </a:ln>
                <a:solidFill>
                  <a:srgbClr val="F8F8F8"/>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A = Accountable</a:t>
            </a:r>
            <a:r>
              <a:rPr kumimoji="0" lang="en-GB" sz="1200" b="0" i="0" u="none" strike="noStrike" kern="100" cap="none" spc="0" normalizeH="0" baseline="0" noProof="0" dirty="0">
                <a:ln>
                  <a:noFill/>
                </a:ln>
                <a:solidFill>
                  <a:srgbClr val="F8F8F8"/>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 (owns the outcome / final decision)</a:t>
            </a:r>
          </a:p>
          <a:p>
            <a:pPr marL="457200" marR="0" lvl="1" indent="0" algn="l" defTabSz="914400" rtl="0" eaLnBrk="1" fontAlgn="auto" latinLnBrk="0" hangingPunct="1">
              <a:lnSpc>
                <a:spcPct val="115000"/>
              </a:lnSpc>
              <a:spcBef>
                <a:spcPts val="0"/>
              </a:spcBef>
              <a:spcAft>
                <a:spcPts val="0"/>
              </a:spcAft>
              <a:buClr>
                <a:srgbClr val="000000"/>
              </a:buClr>
              <a:buSzPts val="1000"/>
              <a:buFont typeface="Arial"/>
              <a:buNone/>
              <a:tabLst>
                <a:tab pos="914400" algn="l"/>
              </a:tabLst>
              <a:defRPr/>
            </a:pPr>
            <a:r>
              <a:rPr kumimoji="0" lang="en-GB" sz="1200" b="1" i="0" u="none" strike="noStrike" kern="100" cap="none" spc="0" normalizeH="0" baseline="0" noProof="0" dirty="0">
                <a:ln>
                  <a:noFill/>
                </a:ln>
                <a:solidFill>
                  <a:srgbClr val="F8F8F8"/>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C = Consulted</a:t>
            </a:r>
            <a:r>
              <a:rPr kumimoji="0" lang="en-GB" sz="1200" b="0" i="0" u="none" strike="noStrike" kern="100" cap="none" spc="0" normalizeH="0" baseline="0" noProof="0" dirty="0">
                <a:ln>
                  <a:noFill/>
                </a:ln>
                <a:solidFill>
                  <a:srgbClr val="F8F8F8"/>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 (provides input)</a:t>
            </a:r>
          </a:p>
          <a:p>
            <a:pPr marL="457200" marR="0" lvl="1" indent="0" algn="l" defTabSz="914400" rtl="0" eaLnBrk="1" fontAlgn="auto" latinLnBrk="0" hangingPunct="1">
              <a:lnSpc>
                <a:spcPct val="115000"/>
              </a:lnSpc>
              <a:spcBef>
                <a:spcPts val="0"/>
              </a:spcBef>
              <a:spcAft>
                <a:spcPts val="0"/>
              </a:spcAft>
              <a:buClr>
                <a:srgbClr val="000000"/>
              </a:buClr>
              <a:buSzPts val="1000"/>
              <a:buFont typeface="Arial"/>
              <a:buNone/>
              <a:tabLst>
                <a:tab pos="914400" algn="l"/>
              </a:tabLst>
              <a:defRPr/>
            </a:pPr>
            <a:r>
              <a:rPr kumimoji="0" lang="en-GB" sz="1200" b="1" i="0" u="none" strike="noStrike" kern="100" cap="none" spc="0" normalizeH="0" baseline="0" noProof="0" dirty="0">
                <a:ln>
                  <a:noFill/>
                </a:ln>
                <a:solidFill>
                  <a:srgbClr val="F8F8F8"/>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I = Informed</a:t>
            </a:r>
            <a:r>
              <a:rPr kumimoji="0" lang="en-GB" sz="1200" b="0" i="0" u="none" strike="noStrike" kern="100" cap="none" spc="0" normalizeH="0" baseline="0" noProof="0" dirty="0">
                <a:ln>
                  <a:noFill/>
                </a:ln>
                <a:solidFill>
                  <a:srgbClr val="F8F8F8"/>
                </a:solidFill>
                <a:effectLst/>
                <a:uLnTx/>
                <a:uFillTx/>
                <a:latin typeface="Aptos" panose="020B0004020202020204" pitchFamily="34" charset="0"/>
                <a:ea typeface="Aptos" panose="020B0004020202020204" pitchFamily="34" charset="0"/>
                <a:cs typeface="Times New Roman" panose="02020603050405020304" pitchFamily="18" charset="0"/>
                <a:sym typeface="Arial"/>
              </a:rPr>
              <a:t> (kept updated)</a:t>
            </a:r>
          </a:p>
        </p:txBody>
      </p:sp>
    </p:spTree>
    <p:extLst>
      <p:ext uri="{BB962C8B-B14F-4D97-AF65-F5344CB8AC3E}">
        <p14:creationId xmlns:p14="http://schemas.microsoft.com/office/powerpoint/2010/main" val="11062404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1A2DAC-4B3B-B4B9-5674-1ED7A03D99A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B5D4CC0-11EB-D22C-71F8-633CDAA734A3}"/>
              </a:ext>
            </a:extLst>
          </p:cNvPr>
          <p:cNvSpPr/>
          <p:nvPr/>
        </p:nvSpPr>
        <p:spPr>
          <a:xfrm>
            <a:off x="5080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5" name="Text Placeholder 3">
            <a:extLst>
              <a:ext uri="{FF2B5EF4-FFF2-40B4-BE49-F238E27FC236}">
                <a16:creationId xmlns:a16="http://schemas.microsoft.com/office/drawing/2014/main" id="{5294CC7A-8BE4-806B-5F37-D1D532FB2C15}"/>
              </a:ext>
            </a:extLst>
          </p:cNvPr>
          <p:cNvSpPr>
            <a:spLocks noGrp="1"/>
          </p:cNvSpPr>
          <p:nvPr>
            <p:ph type="body" sz="quarter" idx="10"/>
          </p:nvPr>
        </p:nvSpPr>
        <p:spPr>
          <a:xfrm>
            <a:off x="798971" y="2084211"/>
            <a:ext cx="3199714" cy="4833661"/>
          </a:xfrm>
          <a:prstGeom prst="rect">
            <a:avLst/>
          </a:prstGeom>
        </p:spPr>
        <p:txBody>
          <a:bodyPr lIns="0" tIns="0" rIns="0" bIns="0" anchor="t">
            <a:normAutofit/>
          </a:bodyPr>
          <a:lstStyle>
            <a:lvl1pPr>
              <a:defRPr sz="1600" b="0" i="0">
                <a:solidFill>
                  <a:schemeClr val="tx2"/>
                </a:solidFill>
                <a:latin typeface="Figtree" pitchFamily="2" charset="0"/>
              </a:defRPr>
            </a:lvl1pPr>
          </a:lstStyle>
          <a:p>
            <a:pPr lvl="0"/>
            <a:r>
              <a:rPr lang="en-GB" sz="1400" dirty="0"/>
              <a:t>The new DER Process has been established to centralise and coordinate activity to investigate and resolve issues with REC data.</a:t>
            </a:r>
          </a:p>
          <a:p>
            <a:pPr lvl="0"/>
            <a:r>
              <a:rPr lang="en-GB" sz="1400" dirty="0"/>
              <a:t>It will sit alongside existing committees, like the Change Issues Group (CHIG), the REC Issues Group (RIG), the Technical Change Workshop, and the Performance Assurance Board.</a:t>
            </a:r>
          </a:p>
          <a:p>
            <a:r>
              <a:rPr lang="en-GB" sz="1400" dirty="0">
                <a:latin typeface="Figtree"/>
              </a:rPr>
              <a:t>It will not duplicate their work, but may at times engage and ensure alignment with these committees, take issues from them, and/or inputting into their processes, i.e., with new REC Issues and Change Proposals, or inform assurance data cleanse activities.</a:t>
            </a:r>
          </a:p>
        </p:txBody>
      </p:sp>
      <p:sp>
        <p:nvSpPr>
          <p:cNvPr id="6" name="Google Shape;268;p37">
            <a:extLst>
              <a:ext uri="{FF2B5EF4-FFF2-40B4-BE49-F238E27FC236}">
                <a16:creationId xmlns:a16="http://schemas.microsoft.com/office/drawing/2014/main" id="{F6CD01E5-41BA-EA2C-8302-D2ABFB452FC8}"/>
              </a:ext>
            </a:extLst>
          </p:cNvPr>
          <p:cNvSpPr txBox="1">
            <a:spLocks noGrp="1"/>
          </p:cNvSpPr>
          <p:nvPr>
            <p:ph type="title"/>
          </p:nvPr>
        </p:nvSpPr>
        <p:spPr>
          <a:xfrm>
            <a:off x="806228" y="595037"/>
            <a:ext cx="3759422"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Comparing to existing forums</a:t>
            </a:r>
            <a:endParaRPr dirty="0"/>
          </a:p>
        </p:txBody>
      </p:sp>
      <p:graphicFrame>
        <p:nvGraphicFramePr>
          <p:cNvPr id="3" name="Table 2">
            <a:extLst>
              <a:ext uri="{FF2B5EF4-FFF2-40B4-BE49-F238E27FC236}">
                <a16:creationId xmlns:a16="http://schemas.microsoft.com/office/drawing/2014/main" id="{9DE4909F-9DC6-3FED-1197-0F0E714B2411}"/>
              </a:ext>
            </a:extLst>
          </p:cNvPr>
          <p:cNvGraphicFramePr>
            <a:graphicFrameLocks noGrp="1"/>
          </p:cNvGraphicFramePr>
          <p:nvPr/>
        </p:nvGraphicFramePr>
        <p:xfrm>
          <a:off x="5042467" y="248238"/>
          <a:ext cx="6822963" cy="6128328"/>
        </p:xfrm>
        <a:graphic>
          <a:graphicData uri="http://schemas.openxmlformats.org/drawingml/2006/table">
            <a:tbl>
              <a:tblPr firstRow="1" bandRow="1"/>
              <a:tblGrid>
                <a:gridCol w="1713933">
                  <a:extLst>
                    <a:ext uri="{9D8B030D-6E8A-4147-A177-3AD203B41FA5}">
                      <a16:colId xmlns:a16="http://schemas.microsoft.com/office/drawing/2014/main" val="3689458075"/>
                    </a:ext>
                  </a:extLst>
                </a:gridCol>
                <a:gridCol w="1697548">
                  <a:extLst>
                    <a:ext uri="{9D8B030D-6E8A-4147-A177-3AD203B41FA5}">
                      <a16:colId xmlns:a16="http://schemas.microsoft.com/office/drawing/2014/main" val="4064727832"/>
                    </a:ext>
                  </a:extLst>
                </a:gridCol>
                <a:gridCol w="1705741">
                  <a:extLst>
                    <a:ext uri="{9D8B030D-6E8A-4147-A177-3AD203B41FA5}">
                      <a16:colId xmlns:a16="http://schemas.microsoft.com/office/drawing/2014/main" val="1832566137"/>
                    </a:ext>
                  </a:extLst>
                </a:gridCol>
                <a:gridCol w="1705741">
                  <a:extLst>
                    <a:ext uri="{9D8B030D-6E8A-4147-A177-3AD203B41FA5}">
                      <a16:colId xmlns:a16="http://schemas.microsoft.com/office/drawing/2014/main" val="253716233"/>
                    </a:ext>
                  </a:extLst>
                </a:gridCol>
              </a:tblGrid>
              <a:tr h="499732">
                <a:tc>
                  <a:txBody>
                    <a:bodyPr/>
                    <a:lstStyle/>
                    <a:p>
                      <a:pPr algn="l">
                        <a:lnSpc>
                          <a:spcPts val="1820"/>
                        </a:lnSpc>
                      </a:pPr>
                      <a:r>
                        <a:rPr lang="en-US" sz="1600" b="1" spc="30" baseline="0" dirty="0">
                          <a:solidFill>
                            <a:schemeClr val="tx2"/>
                          </a:solidFill>
                          <a:latin typeface="Figtree" pitchFamily="2" charset="0"/>
                        </a:rPr>
                        <a:t>Issue Group</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marL="0" marR="0" lvl="0" indent="0" algn="ctr" defTabSz="914400" rtl="0" eaLnBrk="1" fontAlgn="auto" latinLnBrk="0" hangingPunct="1">
                        <a:lnSpc>
                          <a:spcPts val="1820"/>
                        </a:lnSpc>
                        <a:spcBef>
                          <a:spcPts val="0"/>
                        </a:spcBef>
                        <a:spcAft>
                          <a:spcPts val="0"/>
                        </a:spcAft>
                        <a:buClrTx/>
                        <a:buSzTx/>
                        <a:buFontTx/>
                        <a:buNone/>
                        <a:tabLst/>
                        <a:defRPr/>
                      </a:pPr>
                      <a:r>
                        <a:rPr lang="en-US" sz="1600" b="1" spc="30" baseline="0">
                          <a:solidFill>
                            <a:schemeClr val="tx2"/>
                          </a:solidFill>
                          <a:latin typeface="Figtree" pitchFamily="2" charset="0"/>
                        </a:rPr>
                        <a:t>DER Process</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chemeClr val="accent2">
                        <a:alpha val="10000"/>
                      </a:schemeClr>
                    </a:solidFill>
                  </a:tcPr>
                </a:tc>
                <a:tc>
                  <a:txBody>
                    <a:bodyPr/>
                    <a:lstStyle/>
                    <a:p>
                      <a:pPr marL="0" marR="0" lvl="0" indent="0" algn="ctr" defTabSz="914400" rtl="0" eaLnBrk="1" fontAlgn="auto" latinLnBrk="0" hangingPunct="1">
                        <a:lnSpc>
                          <a:spcPts val="1820"/>
                        </a:lnSpc>
                        <a:spcBef>
                          <a:spcPts val="0"/>
                        </a:spcBef>
                        <a:spcAft>
                          <a:spcPts val="0"/>
                        </a:spcAft>
                        <a:buClrTx/>
                        <a:buSzTx/>
                        <a:buFontTx/>
                        <a:buNone/>
                        <a:tabLst/>
                        <a:defRPr/>
                      </a:pPr>
                      <a:r>
                        <a:rPr lang="en-US" sz="1600" b="1" spc="30" baseline="0">
                          <a:solidFill>
                            <a:schemeClr val="tx2"/>
                          </a:solidFill>
                          <a:latin typeface="Figtree" pitchFamily="2" charset="0"/>
                        </a:rPr>
                        <a:t>CHIG</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chemeClr val="accent2">
                        <a:alpha val="10000"/>
                      </a:schemeClr>
                    </a:solidFill>
                  </a:tcPr>
                </a:tc>
                <a:tc>
                  <a:txBody>
                    <a:bodyPr/>
                    <a:lstStyle/>
                    <a:p>
                      <a:pPr marL="0" marR="0" lvl="0" indent="0" algn="ctr" defTabSz="914400" rtl="0" eaLnBrk="1" fontAlgn="auto" latinLnBrk="0" hangingPunct="1">
                        <a:lnSpc>
                          <a:spcPts val="1820"/>
                        </a:lnSpc>
                        <a:spcBef>
                          <a:spcPts val="0"/>
                        </a:spcBef>
                        <a:spcAft>
                          <a:spcPts val="0"/>
                        </a:spcAft>
                        <a:buClrTx/>
                        <a:buSzTx/>
                        <a:buFontTx/>
                        <a:buNone/>
                        <a:tabLst/>
                        <a:defRPr/>
                      </a:pPr>
                      <a:r>
                        <a:rPr lang="en-US" sz="1600" b="1" spc="30" baseline="0">
                          <a:solidFill>
                            <a:schemeClr val="tx2"/>
                          </a:solidFill>
                          <a:latin typeface="Figtree" pitchFamily="2" charset="0"/>
                        </a:rPr>
                        <a:t>RIG</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E7E5F8"/>
                    </a:solidFill>
                  </a:tcPr>
                </a:tc>
                <a:extLst>
                  <a:ext uri="{0D108BD9-81ED-4DB2-BD59-A6C34878D82A}">
                    <a16:rowId xmlns:a16="http://schemas.microsoft.com/office/drawing/2014/main" val="3642512851"/>
                  </a:ext>
                </a:extLst>
              </a:tr>
              <a:tr h="734988">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US" sz="1400" b="1" spc="30" baseline="0" dirty="0">
                          <a:solidFill>
                            <a:sysClr val="windowText" lastClr="000000"/>
                          </a:solidFill>
                          <a:latin typeface="Figtree" pitchFamily="2" charset="0"/>
                        </a:rPr>
                        <a:t>REC Changes</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0EFFB"/>
                    </a:solidFill>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extLst>
                  <a:ext uri="{0D108BD9-81ED-4DB2-BD59-A6C34878D82A}">
                    <a16:rowId xmlns:a16="http://schemas.microsoft.com/office/drawing/2014/main" val="3343037660"/>
                  </a:ext>
                </a:extLst>
              </a:tr>
              <a:tr h="742780">
                <a:tc>
                  <a:txBody>
                    <a:bodyPr/>
                    <a:lstStyle/>
                    <a:p>
                      <a:pPr algn="l">
                        <a:lnSpc>
                          <a:spcPts val="1820"/>
                        </a:lnSpc>
                      </a:pPr>
                      <a:r>
                        <a:rPr lang="en-US" sz="1400" b="1" spc="30" baseline="0" dirty="0">
                          <a:solidFill>
                            <a:sysClr val="windowText" lastClr="000000"/>
                          </a:solidFill>
                          <a:latin typeface="Figtree" pitchFamily="2" charset="0"/>
                        </a:rPr>
                        <a:t>Non-Data Operational Issues</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0EFFB"/>
                    </a:solidFill>
                  </a:tcPr>
                </a:tc>
                <a:tc>
                  <a:txBody>
                    <a:bodyPr/>
                    <a:lstStyle/>
                    <a:p>
                      <a:pPr algn="l">
                        <a:lnSpc>
                          <a:spcPts val="1820"/>
                        </a:lnSpc>
                      </a:pPr>
                      <a:endParaRPr lang="en-US" sz="1600" b="1"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b="1"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b="1"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extLst>
                  <a:ext uri="{0D108BD9-81ED-4DB2-BD59-A6C34878D82A}">
                    <a16:rowId xmlns:a16="http://schemas.microsoft.com/office/drawing/2014/main" val="3499868231"/>
                  </a:ext>
                </a:extLst>
              </a:tr>
              <a:tr h="742780">
                <a:tc>
                  <a:txBody>
                    <a:bodyPr/>
                    <a:lstStyle/>
                    <a:p>
                      <a:pPr algn="l">
                        <a:lnSpc>
                          <a:spcPts val="1820"/>
                        </a:lnSpc>
                      </a:pPr>
                      <a:r>
                        <a:rPr lang="en-US" sz="1400" b="1" spc="30" baseline="0" dirty="0">
                          <a:solidFill>
                            <a:sysClr val="windowText" lastClr="000000"/>
                          </a:solidFill>
                          <a:latin typeface="Figtree" pitchFamily="2" charset="0"/>
                        </a:rPr>
                        <a:t>Data issues caused by REC changes </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0EFFB"/>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dirty="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extLst>
                  <a:ext uri="{0D108BD9-81ED-4DB2-BD59-A6C34878D82A}">
                    <a16:rowId xmlns:a16="http://schemas.microsoft.com/office/drawing/2014/main" val="2341637620"/>
                  </a:ext>
                </a:extLst>
              </a:tr>
              <a:tr h="742780">
                <a:tc>
                  <a:txBody>
                    <a:bodyPr/>
                    <a:lstStyle/>
                    <a:p>
                      <a:pPr algn="l">
                        <a:lnSpc>
                          <a:spcPts val="1820"/>
                        </a:lnSpc>
                      </a:pPr>
                      <a:r>
                        <a:rPr lang="en-US" sz="1400" b="1" spc="30" baseline="0" dirty="0">
                          <a:solidFill>
                            <a:sysClr val="windowText" lastClr="000000"/>
                          </a:solidFill>
                          <a:latin typeface="Figtree" pitchFamily="2" charset="0"/>
                        </a:rPr>
                        <a:t>Data Cleanse</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0EFFB"/>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extLst>
                  <a:ext uri="{0D108BD9-81ED-4DB2-BD59-A6C34878D82A}">
                    <a16:rowId xmlns:a16="http://schemas.microsoft.com/office/drawing/2014/main" val="3151937452"/>
                  </a:ext>
                </a:extLst>
              </a:tr>
              <a:tr h="742780">
                <a:tc>
                  <a:txBody>
                    <a:bodyPr/>
                    <a:lstStyle/>
                    <a:p>
                      <a:pPr algn="l">
                        <a:lnSpc>
                          <a:spcPts val="1820"/>
                        </a:lnSpc>
                      </a:pPr>
                      <a:r>
                        <a:rPr lang="en-US" sz="1400" b="1" spc="30" baseline="0" dirty="0">
                          <a:solidFill>
                            <a:sysClr val="windowText" lastClr="000000"/>
                          </a:solidFill>
                          <a:latin typeface="Figtree" pitchFamily="2" charset="0"/>
                        </a:rPr>
                        <a:t>Data issues with unknown sources</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0EFFB"/>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extLst>
                  <a:ext uri="{0D108BD9-81ED-4DB2-BD59-A6C34878D82A}">
                    <a16:rowId xmlns:a16="http://schemas.microsoft.com/office/drawing/2014/main" val="1544563301"/>
                  </a:ext>
                </a:extLst>
              </a:tr>
              <a:tr h="961244">
                <a:tc>
                  <a:txBody>
                    <a:bodyPr/>
                    <a:lstStyle/>
                    <a:p>
                      <a:pPr algn="l">
                        <a:lnSpc>
                          <a:spcPts val="1820"/>
                        </a:lnSpc>
                      </a:pPr>
                      <a:r>
                        <a:rPr lang="en-US" sz="1400" b="1" spc="30" baseline="0" dirty="0">
                          <a:solidFill>
                            <a:sysClr val="windowText" lastClr="000000"/>
                          </a:solidFill>
                          <a:latin typeface="Figtree" pitchFamily="2" charset="0"/>
                        </a:rPr>
                        <a:t>Data issues with known source (within REC)</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0EFFB"/>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extLst>
                  <a:ext uri="{0D108BD9-81ED-4DB2-BD59-A6C34878D82A}">
                    <a16:rowId xmlns:a16="http://schemas.microsoft.com/office/drawing/2014/main" val="3622280522"/>
                  </a:ext>
                </a:extLst>
              </a:tr>
              <a:tr h="961244">
                <a:tc>
                  <a:txBody>
                    <a:bodyPr/>
                    <a:lstStyle/>
                    <a:p>
                      <a:pPr algn="l">
                        <a:lnSpc>
                          <a:spcPts val="1820"/>
                        </a:lnSpc>
                      </a:pPr>
                      <a:r>
                        <a:rPr lang="en-US" sz="1400" b="1" spc="30" baseline="0" dirty="0">
                          <a:solidFill>
                            <a:sysClr val="windowText" lastClr="000000"/>
                          </a:solidFill>
                          <a:latin typeface="Figtree" pitchFamily="2" charset="0"/>
                        </a:rPr>
                        <a:t>Data issues with known source (outside of REC)</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0EFFB"/>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dirty="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dirty="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extLst>
                  <a:ext uri="{0D108BD9-81ED-4DB2-BD59-A6C34878D82A}">
                    <a16:rowId xmlns:a16="http://schemas.microsoft.com/office/drawing/2014/main" val="3516493403"/>
                  </a:ext>
                </a:extLst>
              </a:tr>
            </a:tbl>
          </a:graphicData>
        </a:graphic>
      </p:graphicFrame>
      <p:pic>
        <p:nvPicPr>
          <p:cNvPr id="9" name="Picture 4">
            <a:extLst>
              <a:ext uri="{FF2B5EF4-FFF2-40B4-BE49-F238E27FC236}">
                <a16:creationId xmlns:a16="http://schemas.microsoft.com/office/drawing/2014/main" id="{DD858D01-7D1B-DAC1-FF50-BA567FC508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8865" y="871617"/>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D109E994-EC21-1FFE-EA31-AF61CFC707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5703" y="880761"/>
            <a:ext cx="438912" cy="43891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a:extLst>
              <a:ext uri="{FF2B5EF4-FFF2-40B4-BE49-F238E27FC236}">
                <a16:creationId xmlns:a16="http://schemas.microsoft.com/office/drawing/2014/main" id="{85081383-120E-32A5-F7B5-9C7DF79E3C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8865" y="162880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4075AA7D-7DAD-0D67-2D92-BD5D9E5121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3349" y="1637944"/>
            <a:ext cx="438912" cy="43891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a:extLst>
              <a:ext uri="{FF2B5EF4-FFF2-40B4-BE49-F238E27FC236}">
                <a16:creationId xmlns:a16="http://schemas.microsoft.com/office/drawing/2014/main" id="{C131EE02-5A45-440C-F237-93021E26D0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8865" y="2388575"/>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1C7E3450-0BCB-3020-BA76-4A3220DFC5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3349" y="2397719"/>
            <a:ext cx="438912" cy="43891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a:extLst>
              <a:ext uri="{FF2B5EF4-FFF2-40B4-BE49-F238E27FC236}">
                <a16:creationId xmlns:a16="http://schemas.microsoft.com/office/drawing/2014/main" id="{FEC74728-D5D0-C676-58AE-8EB9637FC9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6559" y="2388575"/>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a:extLst>
              <a:ext uri="{FF2B5EF4-FFF2-40B4-BE49-F238E27FC236}">
                <a16:creationId xmlns:a16="http://schemas.microsoft.com/office/drawing/2014/main" id="{75752655-03F5-4561-258B-E8E2401447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8009" y="3904641"/>
            <a:ext cx="438912" cy="43891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a:extLst>
              <a:ext uri="{FF2B5EF4-FFF2-40B4-BE49-F238E27FC236}">
                <a16:creationId xmlns:a16="http://schemas.microsoft.com/office/drawing/2014/main" id="{D5CD699B-6E90-EE52-C46A-DFC4A0902B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8009" y="4756794"/>
            <a:ext cx="438912" cy="43891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84985419-DED0-EFF1-E0C3-A7C7BB7829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6559" y="5694546"/>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15E46C7B-683A-4F4C-A802-186770270B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4205" y="5694546"/>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a:extLst>
              <a:ext uri="{FF2B5EF4-FFF2-40B4-BE49-F238E27FC236}">
                <a16:creationId xmlns:a16="http://schemas.microsoft.com/office/drawing/2014/main" id="{E230E9EC-9888-6B3D-5C00-D52DEA544F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6559" y="3895497"/>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0D35550A-85F0-CFF6-E125-9641477E3F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4205" y="3895497"/>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DA9EB894-AE2C-7EF8-DA67-5584F2388D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6559" y="474765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a:extLst>
              <a:ext uri="{FF2B5EF4-FFF2-40B4-BE49-F238E27FC236}">
                <a16:creationId xmlns:a16="http://schemas.microsoft.com/office/drawing/2014/main" id="{E3E4444F-2046-2C53-3671-47E1C9FC07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4205" y="474765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a:extLst>
              <a:ext uri="{FF2B5EF4-FFF2-40B4-BE49-F238E27FC236}">
                <a16:creationId xmlns:a16="http://schemas.microsoft.com/office/drawing/2014/main" id="{2476DE7E-A18E-82FF-0292-6301F997A9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8009" y="5703690"/>
            <a:ext cx="438912" cy="438912"/>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a:extLst>
              <a:ext uri="{FF2B5EF4-FFF2-40B4-BE49-F238E27FC236}">
                <a16:creationId xmlns:a16="http://schemas.microsoft.com/office/drawing/2014/main" id="{FEA6EB00-83EE-E1D1-9463-2399CC26A4CB}"/>
              </a:ext>
            </a:extLst>
          </p:cNvPr>
          <p:cNvSpPr txBox="1"/>
          <p:nvPr/>
        </p:nvSpPr>
        <p:spPr>
          <a:xfrm>
            <a:off x="7798263" y="5639495"/>
            <a:ext cx="19685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Arial"/>
                <a:cs typeface="Arial"/>
                <a:sym typeface="Arial"/>
              </a:rPr>
              <a:t>*</a:t>
            </a:r>
          </a:p>
        </p:txBody>
      </p:sp>
      <p:sp>
        <p:nvSpPr>
          <p:cNvPr id="51" name="TextBox 50">
            <a:extLst>
              <a:ext uri="{FF2B5EF4-FFF2-40B4-BE49-F238E27FC236}">
                <a16:creationId xmlns:a16="http://schemas.microsoft.com/office/drawing/2014/main" id="{CC2F8717-DB10-B6DF-D004-FC9CBA13E3C5}"/>
              </a:ext>
            </a:extLst>
          </p:cNvPr>
          <p:cNvSpPr txBox="1"/>
          <p:nvPr/>
        </p:nvSpPr>
        <p:spPr>
          <a:xfrm>
            <a:off x="6759292" y="6396335"/>
            <a:ext cx="17018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dirty="0">
                <a:ln>
                  <a:noFill/>
                </a:ln>
                <a:solidFill>
                  <a:srgbClr val="000000"/>
                </a:solidFill>
                <a:effectLst/>
                <a:uLnTx/>
                <a:uFillTx/>
                <a:latin typeface="Arial"/>
                <a:cs typeface="Arial"/>
                <a:sym typeface="Arial"/>
              </a:rPr>
              <a:t>* To be tracked through DER Log and passed onto relevant Code Manager</a:t>
            </a:r>
          </a:p>
        </p:txBody>
      </p:sp>
      <p:pic>
        <p:nvPicPr>
          <p:cNvPr id="7" name="Picture 4">
            <a:extLst>
              <a:ext uri="{FF2B5EF4-FFF2-40B4-BE49-F238E27FC236}">
                <a16:creationId xmlns:a16="http://schemas.microsoft.com/office/drawing/2014/main" id="{F556922D-7E9E-0C71-272E-7708D92FCD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8865" y="3154204"/>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D427837B-A4A9-94AC-C1A5-74CF485EC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6559" y="3154204"/>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15B90337-CA24-07BE-B960-0B7836F263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3349" y="3163348"/>
            <a:ext cx="438912" cy="43891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a:extLst>
              <a:ext uri="{FF2B5EF4-FFF2-40B4-BE49-F238E27FC236}">
                <a16:creationId xmlns:a16="http://schemas.microsoft.com/office/drawing/2014/main" id="{85FB0766-7D76-E815-993E-391D0D5065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6559" y="162880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a:extLst>
              <a:ext uri="{FF2B5EF4-FFF2-40B4-BE49-F238E27FC236}">
                <a16:creationId xmlns:a16="http://schemas.microsoft.com/office/drawing/2014/main" id="{8BC6C91F-A62B-75BF-0939-A2B8F6E360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4205" y="871617"/>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3449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E6AA74-E9D0-7FFF-97D4-4A3D5EAB7CF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8AE22AA-708C-5F13-5278-8CFCBDFFF562}"/>
              </a:ext>
            </a:extLst>
          </p:cNvPr>
          <p:cNvSpPr/>
          <p:nvPr/>
        </p:nvSpPr>
        <p:spPr>
          <a:xfrm>
            <a:off x="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9" name="Google Shape;268;p37">
            <a:extLst>
              <a:ext uri="{FF2B5EF4-FFF2-40B4-BE49-F238E27FC236}">
                <a16:creationId xmlns:a16="http://schemas.microsoft.com/office/drawing/2014/main" id="{2FFBCC9D-54E7-6D43-B3D7-FA7BDD33D698}"/>
              </a:ext>
            </a:extLst>
          </p:cNvPr>
          <p:cNvSpPr txBox="1">
            <a:spLocks noGrp="1"/>
          </p:cNvSpPr>
          <p:nvPr>
            <p:ph type="title"/>
          </p:nvPr>
        </p:nvSpPr>
        <p:spPr>
          <a:xfrm>
            <a:off x="806228" y="595037"/>
            <a:ext cx="3638772"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GB"/>
              <a:t>When to Use the DER Process</a:t>
            </a:r>
            <a:endParaRPr/>
          </a:p>
        </p:txBody>
      </p:sp>
      <p:sp>
        <p:nvSpPr>
          <p:cNvPr id="13" name="Text Placeholder 3">
            <a:extLst>
              <a:ext uri="{FF2B5EF4-FFF2-40B4-BE49-F238E27FC236}">
                <a16:creationId xmlns:a16="http://schemas.microsoft.com/office/drawing/2014/main" id="{7F4507AF-9D5B-B377-6683-D1B9F1DC7A3B}"/>
              </a:ext>
            </a:extLst>
          </p:cNvPr>
          <p:cNvSpPr txBox="1">
            <a:spLocks/>
          </p:cNvSpPr>
          <p:nvPr/>
        </p:nvSpPr>
        <p:spPr>
          <a:xfrm>
            <a:off x="835257" y="2127754"/>
            <a:ext cx="3199714" cy="4365619"/>
          </a:xfrm>
          <a:prstGeom prst="rect">
            <a:avLst/>
          </a:prstGeom>
          <a:noFill/>
        </p:spPr>
        <p:txBody>
          <a:bodyPr vert="horz" lIns="0" tIns="0" rIns="0" bIns="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spc="100" baseline="0">
                <a:solidFill>
                  <a:schemeClr val="tx2"/>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100" normalizeH="0" baseline="0" noProof="0" dirty="0">
                <a:ln>
                  <a:noFill/>
                </a:ln>
                <a:solidFill>
                  <a:srgbClr val="201E2E"/>
                </a:solidFill>
                <a:effectLst/>
                <a:uLnTx/>
                <a:uFillTx/>
                <a:latin typeface="Figtree" pitchFamily="2" charset="0"/>
                <a:ea typeface="+mn-ea"/>
                <a:cs typeface="+mn-cs"/>
                <a:sym typeface="Arial"/>
              </a:rPr>
              <a:t>The DER Process has been designed to reduce overlap with existing processes and forums to minimise double working.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100" normalizeH="0" baseline="0" noProof="0" dirty="0">
                <a:ln>
                  <a:noFill/>
                </a:ln>
                <a:solidFill>
                  <a:srgbClr val="201E2E"/>
                </a:solidFill>
                <a:effectLst/>
                <a:uLnTx/>
                <a:uFillTx/>
                <a:latin typeface="Figtree" pitchFamily="2" charset="0"/>
                <a:ea typeface="+mn-ea"/>
                <a:cs typeface="+mn-cs"/>
                <a:sym typeface="Arial"/>
              </a:rPr>
              <a:t>The DER process is used to track issues, ensuring clear resolution accountability, understand the resolution pathway, and facilitating progress rather than being responsible to undertake the specific resolution actions</a:t>
            </a:r>
            <a:endParaRPr kumimoji="0" lang="en-US" sz="1400" b="0" i="0" u="none" strike="noStrike" kern="1200" cap="none" spc="100" normalizeH="0" baseline="0" noProof="0" dirty="0">
              <a:ln>
                <a:noFill/>
              </a:ln>
              <a:solidFill>
                <a:srgbClr val="201E2E"/>
              </a:solidFill>
              <a:effectLst/>
              <a:uLnTx/>
              <a:uFillTx/>
              <a:latin typeface="Figtree" pitchFamily="2" charset="0"/>
              <a:ea typeface="+mn-ea"/>
              <a:cs typeface="+mn-cs"/>
              <a:sym typeface="Arial"/>
            </a:endParaRPr>
          </a:p>
        </p:txBody>
      </p:sp>
      <p:sp>
        <p:nvSpPr>
          <p:cNvPr id="5" name="TextBox 4">
            <a:extLst>
              <a:ext uri="{FF2B5EF4-FFF2-40B4-BE49-F238E27FC236}">
                <a16:creationId xmlns:a16="http://schemas.microsoft.com/office/drawing/2014/main" id="{BB6A8191-0F9C-5D59-7D74-597315FDB102}"/>
              </a:ext>
            </a:extLst>
          </p:cNvPr>
          <p:cNvSpPr txBox="1"/>
          <p:nvPr/>
        </p:nvSpPr>
        <p:spPr>
          <a:xfrm>
            <a:off x="5067299" y="1415759"/>
            <a:ext cx="7059387" cy="1740989"/>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800" b="1" i="0" u="none" strike="noStrike" kern="1200" cap="none" spc="100" normalizeH="0" baseline="0" noProof="0" dirty="0">
                <a:ln>
                  <a:noFill/>
                </a:ln>
                <a:solidFill>
                  <a:srgbClr val="201E2E"/>
                </a:solidFill>
                <a:effectLst/>
                <a:uLnTx/>
                <a:uFillTx/>
                <a:latin typeface="Figtree" pitchFamily="2" charset="0"/>
                <a:ea typeface="+mn-ea"/>
                <a:cs typeface="Arial"/>
                <a:sym typeface="Arial"/>
              </a:rPr>
              <a:t>Use DER when:</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 A data error within REC governed systems has been identified</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 Multiple parties may be impacted</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 Investigation and coordination are required</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 Ownership and resolution need to be tracked</a:t>
            </a:r>
          </a:p>
        </p:txBody>
      </p:sp>
      <p:sp>
        <p:nvSpPr>
          <p:cNvPr id="4" name="TextBox 3">
            <a:extLst>
              <a:ext uri="{FF2B5EF4-FFF2-40B4-BE49-F238E27FC236}">
                <a16:creationId xmlns:a16="http://schemas.microsoft.com/office/drawing/2014/main" id="{AE9E3221-D24B-B167-F654-73590DEE9E45}"/>
              </a:ext>
            </a:extLst>
          </p:cNvPr>
          <p:cNvSpPr txBox="1"/>
          <p:nvPr/>
        </p:nvSpPr>
        <p:spPr>
          <a:xfrm>
            <a:off x="5092700" y="4020756"/>
            <a:ext cx="6096000" cy="1740989"/>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800" b="1" i="0" u="none" strike="noStrike" kern="1200" cap="none" spc="100" normalizeH="0" baseline="0" noProof="0">
                <a:ln>
                  <a:noFill/>
                </a:ln>
                <a:solidFill>
                  <a:srgbClr val="201E2E"/>
                </a:solidFill>
                <a:effectLst/>
                <a:uLnTx/>
                <a:uFillTx/>
                <a:latin typeface="Figtree" pitchFamily="2" charset="0"/>
                <a:ea typeface="+mn-ea"/>
                <a:cs typeface="Arial"/>
                <a:sym typeface="Arial"/>
              </a:rPr>
              <a:t>Do Not Use DER when:</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a:ln>
                  <a:noFill/>
                </a:ln>
                <a:solidFill>
                  <a:srgbClr val="201E2E"/>
                </a:solidFill>
                <a:effectLst/>
                <a:uLnTx/>
                <a:uFillTx/>
                <a:latin typeface="Figtree" pitchFamily="2" charset="0"/>
                <a:ea typeface="+mn-ea"/>
                <a:cs typeface="Arial"/>
                <a:sym typeface="Arial"/>
              </a:rPr>
              <a:t>❌ Raising a change proposal</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a:ln>
                  <a:noFill/>
                </a:ln>
                <a:solidFill>
                  <a:srgbClr val="201E2E"/>
                </a:solidFill>
                <a:effectLst/>
                <a:uLnTx/>
                <a:uFillTx/>
                <a:latin typeface="Figtree" pitchFamily="2" charset="0"/>
                <a:ea typeface="+mn-ea"/>
                <a:cs typeface="Arial"/>
                <a:sym typeface="Arial"/>
              </a:rPr>
              <a:t>❌ Requesting system enhancements</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a:ln>
                  <a:noFill/>
                </a:ln>
                <a:solidFill>
                  <a:srgbClr val="201E2E"/>
                </a:solidFill>
                <a:effectLst/>
                <a:uLnTx/>
                <a:uFillTx/>
                <a:latin typeface="Figtree" pitchFamily="2" charset="0"/>
                <a:ea typeface="+mn-ea"/>
                <a:cs typeface="Arial"/>
                <a:sym typeface="Arial"/>
              </a:rPr>
              <a:t>❌ Seeking operational guidance</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a:ln>
                  <a:noFill/>
                </a:ln>
                <a:solidFill>
                  <a:srgbClr val="201E2E"/>
                </a:solidFill>
                <a:effectLst/>
                <a:uLnTx/>
                <a:uFillTx/>
                <a:latin typeface="Figtree" pitchFamily="2" charset="0"/>
                <a:ea typeface="+mn-ea"/>
                <a:cs typeface="Arial"/>
                <a:sym typeface="Arial"/>
              </a:rPr>
              <a:t>❌ Reporting trends or insights only</a:t>
            </a:r>
            <a:endParaRPr kumimoji="0" lang="en-US" sz="1600" b="0" i="0" u="none" strike="noStrike" kern="1200" cap="none" spc="100" normalizeH="0" baseline="0" noProof="0">
              <a:ln>
                <a:noFill/>
              </a:ln>
              <a:solidFill>
                <a:srgbClr val="201E2E"/>
              </a:solidFill>
              <a:effectLst/>
              <a:uLnTx/>
              <a:uFillTx/>
              <a:latin typeface="Figtree" pitchFamily="2" charset="0"/>
              <a:ea typeface="+mn-ea"/>
              <a:cs typeface="Arial"/>
              <a:sym typeface="Arial"/>
            </a:endParaRPr>
          </a:p>
        </p:txBody>
      </p:sp>
    </p:spTree>
    <p:extLst>
      <p:ext uri="{BB962C8B-B14F-4D97-AF65-F5344CB8AC3E}">
        <p14:creationId xmlns:p14="http://schemas.microsoft.com/office/powerpoint/2010/main" val="30012360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9BC794-FAE8-3808-7EF0-D65F2CC7E45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2F45D66-41B8-D792-14B3-E43EA2B0C007}"/>
              </a:ext>
            </a:extLst>
          </p:cNvPr>
          <p:cNvSpPr/>
          <p:nvPr/>
        </p:nvSpPr>
        <p:spPr>
          <a:xfrm>
            <a:off x="5080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5" name="Text Placeholder 3">
            <a:extLst>
              <a:ext uri="{FF2B5EF4-FFF2-40B4-BE49-F238E27FC236}">
                <a16:creationId xmlns:a16="http://schemas.microsoft.com/office/drawing/2014/main" id="{F02F3F17-374A-30EF-CA76-830E8C0B7AE4}"/>
              </a:ext>
            </a:extLst>
          </p:cNvPr>
          <p:cNvSpPr>
            <a:spLocks noGrp="1"/>
          </p:cNvSpPr>
          <p:nvPr>
            <p:ph type="body" sz="quarter" idx="10"/>
          </p:nvPr>
        </p:nvSpPr>
        <p:spPr>
          <a:xfrm>
            <a:off x="820743" y="2164039"/>
            <a:ext cx="3199714" cy="4833661"/>
          </a:xfrm>
          <a:prstGeom prst="rect">
            <a:avLst/>
          </a:prstGeom>
        </p:spPr>
        <p:txBody>
          <a:bodyPr lIns="0" tIns="0" rIns="0" bIns="0" anchor="t">
            <a:normAutofit/>
          </a:bodyPr>
          <a:lstStyle>
            <a:lvl1pPr>
              <a:defRPr sz="1600" b="0" i="0">
                <a:solidFill>
                  <a:schemeClr val="tx2"/>
                </a:solidFill>
                <a:latin typeface="Figtree" pitchFamily="2" charset="0"/>
              </a:defRPr>
            </a:lvl1pPr>
          </a:lstStyle>
          <a:p>
            <a:pPr lvl="0"/>
            <a:r>
              <a:rPr lang="en-GB" dirty="0"/>
              <a:t>The DER Process begins with a form submission found on the REC Portal.</a:t>
            </a:r>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r>
              <a:rPr lang="en-GB" sz="1050" dirty="0"/>
              <a:t>Please note that once DSP is active the process will change to fit the new platform. Information will be sent out updating when this happens</a:t>
            </a:r>
          </a:p>
          <a:p>
            <a:pPr lvl="0"/>
            <a:endParaRPr lang="en-US" dirty="0"/>
          </a:p>
          <a:p>
            <a:pPr lvl="0"/>
            <a:endParaRPr lang="en-GB" dirty="0"/>
          </a:p>
        </p:txBody>
      </p:sp>
      <p:sp>
        <p:nvSpPr>
          <p:cNvPr id="6" name="Google Shape;268;p37">
            <a:extLst>
              <a:ext uri="{FF2B5EF4-FFF2-40B4-BE49-F238E27FC236}">
                <a16:creationId xmlns:a16="http://schemas.microsoft.com/office/drawing/2014/main" id="{4F0B4E51-29E1-C948-5BA1-16552CEDAE6F}"/>
              </a:ext>
            </a:extLst>
          </p:cNvPr>
          <p:cNvSpPr txBox="1">
            <a:spLocks noGrp="1"/>
          </p:cNvSpPr>
          <p:nvPr>
            <p:ph type="title"/>
          </p:nvPr>
        </p:nvSpPr>
        <p:spPr>
          <a:xfrm>
            <a:off x="806228" y="595037"/>
            <a:ext cx="3579505"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How to submit a DER Process form</a:t>
            </a:r>
            <a:endParaRPr dirty="0"/>
          </a:p>
        </p:txBody>
      </p:sp>
      <p:pic>
        <p:nvPicPr>
          <p:cNvPr id="7" name="Picture 6">
            <a:extLst>
              <a:ext uri="{FF2B5EF4-FFF2-40B4-BE49-F238E27FC236}">
                <a16:creationId xmlns:a16="http://schemas.microsoft.com/office/drawing/2014/main" id="{48546477-B376-0AB8-69AF-A2D2AA1051F6}"/>
              </a:ext>
            </a:extLst>
          </p:cNvPr>
          <p:cNvPicPr>
            <a:picLocks noChangeAspect="1"/>
          </p:cNvPicPr>
          <p:nvPr/>
        </p:nvPicPr>
        <p:blipFill>
          <a:blip r:embed="rId2"/>
          <a:stretch>
            <a:fillRect/>
          </a:stretch>
        </p:blipFill>
        <p:spPr>
          <a:xfrm>
            <a:off x="4999265" y="770164"/>
            <a:ext cx="6892316" cy="3380922"/>
          </a:xfrm>
          <a:prstGeom prst="rect">
            <a:avLst/>
          </a:prstGeom>
        </p:spPr>
      </p:pic>
      <p:cxnSp>
        <p:nvCxnSpPr>
          <p:cNvPr id="10" name="Straight Arrow Connector 9">
            <a:extLst>
              <a:ext uri="{FF2B5EF4-FFF2-40B4-BE49-F238E27FC236}">
                <a16:creationId xmlns:a16="http://schemas.microsoft.com/office/drawing/2014/main" id="{B39774AC-A080-58E8-1C1B-F9611D45D6EC}"/>
              </a:ext>
            </a:extLst>
          </p:cNvPr>
          <p:cNvCxnSpPr>
            <a:cxnSpLocks/>
          </p:cNvCxnSpPr>
          <p:nvPr/>
        </p:nvCxnSpPr>
        <p:spPr>
          <a:xfrm flipV="1">
            <a:off x="8273143" y="1291771"/>
            <a:ext cx="0" cy="436396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23D7E58C-D56D-22A8-683C-9D1E8AE2DDB0}"/>
              </a:ext>
            </a:extLst>
          </p:cNvPr>
          <p:cNvCxnSpPr>
            <a:cxnSpLocks/>
          </p:cNvCxnSpPr>
          <p:nvPr/>
        </p:nvCxnSpPr>
        <p:spPr>
          <a:xfrm flipV="1">
            <a:off x="7395029" y="2198914"/>
            <a:ext cx="0" cy="3389086"/>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809030BB-3279-5663-1243-A51E3B398874}"/>
              </a:ext>
            </a:extLst>
          </p:cNvPr>
          <p:cNvSpPr txBox="1"/>
          <p:nvPr/>
        </p:nvSpPr>
        <p:spPr>
          <a:xfrm>
            <a:off x="5116284" y="5666631"/>
            <a:ext cx="6850743" cy="5909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1. Navigate to the Data Error Management page under “</a:t>
            </a:r>
            <a:r>
              <a:rPr kumimoji="0" lang="en-US" sz="1800" b="0" i="0" u="none" strike="noStrike" kern="1200" cap="none" spc="100" normalizeH="0" baseline="0" noProof="0" dirty="0" err="1">
                <a:ln>
                  <a:noFill/>
                </a:ln>
                <a:solidFill>
                  <a:srgbClr val="201E2E"/>
                </a:solidFill>
                <a:effectLst/>
                <a:uLnTx/>
                <a:uFillTx/>
                <a:latin typeface="Figtree" pitchFamily="2" charset="0"/>
                <a:ea typeface="+mn-ea"/>
                <a:cs typeface="Arial"/>
                <a:sym typeface="Arial"/>
              </a:rPr>
              <a:t>Organisation</a:t>
            </a:r>
            <a:r>
              <a:rPr kumimoji="0" lang="en-US"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 Management” on the Portal</a:t>
            </a:r>
          </a:p>
        </p:txBody>
      </p:sp>
    </p:spTree>
    <p:extLst>
      <p:ext uri="{BB962C8B-B14F-4D97-AF65-F5344CB8AC3E}">
        <p14:creationId xmlns:p14="http://schemas.microsoft.com/office/powerpoint/2010/main" val="17759016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2AB18E-8BCB-BDFA-4B3A-CCF9B319840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60DD832-EB61-2904-781D-68973DFA6240}"/>
              </a:ext>
            </a:extLst>
          </p:cNvPr>
          <p:cNvSpPr/>
          <p:nvPr/>
        </p:nvSpPr>
        <p:spPr>
          <a:xfrm>
            <a:off x="5080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6" name="Google Shape;268;p37">
            <a:extLst>
              <a:ext uri="{FF2B5EF4-FFF2-40B4-BE49-F238E27FC236}">
                <a16:creationId xmlns:a16="http://schemas.microsoft.com/office/drawing/2014/main" id="{BDD8DC02-28BA-6EA0-F1F4-227D0D59EDFE}"/>
              </a:ext>
            </a:extLst>
          </p:cNvPr>
          <p:cNvSpPr txBox="1">
            <a:spLocks noGrp="1"/>
          </p:cNvSpPr>
          <p:nvPr>
            <p:ph type="title"/>
          </p:nvPr>
        </p:nvSpPr>
        <p:spPr>
          <a:xfrm>
            <a:off x="806228" y="595037"/>
            <a:ext cx="3579505"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How to submit a DER Process form</a:t>
            </a:r>
            <a:endParaRPr dirty="0"/>
          </a:p>
        </p:txBody>
      </p:sp>
      <p:pic>
        <p:nvPicPr>
          <p:cNvPr id="22" name="Picture 21">
            <a:extLst>
              <a:ext uri="{FF2B5EF4-FFF2-40B4-BE49-F238E27FC236}">
                <a16:creationId xmlns:a16="http://schemas.microsoft.com/office/drawing/2014/main" id="{055D8F50-8433-BAE3-E90C-6FD9C2AA8435}"/>
              </a:ext>
            </a:extLst>
          </p:cNvPr>
          <p:cNvPicPr>
            <a:picLocks noChangeAspect="1"/>
          </p:cNvPicPr>
          <p:nvPr/>
        </p:nvPicPr>
        <p:blipFill>
          <a:blip r:embed="rId3"/>
          <a:stretch>
            <a:fillRect/>
          </a:stretch>
        </p:blipFill>
        <p:spPr>
          <a:xfrm>
            <a:off x="4898571" y="1086293"/>
            <a:ext cx="7293429" cy="3351449"/>
          </a:xfrm>
          <a:prstGeom prst="rect">
            <a:avLst/>
          </a:prstGeom>
        </p:spPr>
      </p:pic>
      <p:sp>
        <p:nvSpPr>
          <p:cNvPr id="26" name="TextBox 25">
            <a:extLst>
              <a:ext uri="{FF2B5EF4-FFF2-40B4-BE49-F238E27FC236}">
                <a16:creationId xmlns:a16="http://schemas.microsoft.com/office/drawing/2014/main" id="{1EACF325-D441-0CE8-869C-2EB2137802E9}"/>
              </a:ext>
            </a:extLst>
          </p:cNvPr>
          <p:cNvSpPr txBox="1"/>
          <p:nvPr/>
        </p:nvSpPr>
        <p:spPr>
          <a:xfrm>
            <a:off x="4819650" y="4526351"/>
            <a:ext cx="7372350" cy="84023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2. Fill in contact details. It is key these details point to someone willing to be kept informed of the Data Error Progression and can answer clarifying questions as needed</a:t>
            </a:r>
          </a:p>
        </p:txBody>
      </p:sp>
      <p:sp>
        <p:nvSpPr>
          <p:cNvPr id="11" name="TextBox 10">
            <a:extLst>
              <a:ext uri="{FF2B5EF4-FFF2-40B4-BE49-F238E27FC236}">
                <a16:creationId xmlns:a16="http://schemas.microsoft.com/office/drawing/2014/main" id="{CCFCF9D7-5053-53D1-9319-64ED08D29FF1}"/>
              </a:ext>
            </a:extLst>
          </p:cNvPr>
          <p:cNvSpPr txBox="1"/>
          <p:nvPr/>
        </p:nvSpPr>
        <p:spPr>
          <a:xfrm>
            <a:off x="4819650" y="5635484"/>
            <a:ext cx="7372350"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800" b="1" i="0" u="none" strike="noStrike" kern="1200" cap="none" spc="100" normalizeH="0" baseline="0" noProof="0" dirty="0">
                <a:ln>
                  <a:noFill/>
                </a:ln>
                <a:solidFill>
                  <a:srgbClr val="201E2E"/>
                </a:solidFill>
                <a:effectLst/>
                <a:uLnTx/>
                <a:uFillTx/>
                <a:latin typeface="Figtree" pitchFamily="2" charset="0"/>
                <a:ea typeface="+mn-ea"/>
                <a:cs typeface="Arial"/>
                <a:sym typeface="Arial"/>
              </a:rPr>
              <a:t>Note you can also find the link to the DER Log here</a:t>
            </a:r>
          </a:p>
        </p:txBody>
      </p:sp>
      <p:sp>
        <p:nvSpPr>
          <p:cNvPr id="2" name="Text Placeholder 3">
            <a:extLst>
              <a:ext uri="{FF2B5EF4-FFF2-40B4-BE49-F238E27FC236}">
                <a16:creationId xmlns:a16="http://schemas.microsoft.com/office/drawing/2014/main" id="{8E248213-7F77-CB55-2899-DBB058AA3367}"/>
              </a:ext>
            </a:extLst>
          </p:cNvPr>
          <p:cNvSpPr>
            <a:spLocks noGrp="1"/>
          </p:cNvSpPr>
          <p:nvPr>
            <p:ph type="body" sz="quarter" idx="10"/>
          </p:nvPr>
        </p:nvSpPr>
        <p:spPr>
          <a:xfrm>
            <a:off x="820743" y="2164039"/>
            <a:ext cx="3199714" cy="4833661"/>
          </a:xfrm>
          <a:prstGeom prst="rect">
            <a:avLst/>
          </a:prstGeom>
        </p:spPr>
        <p:txBody>
          <a:bodyPr lIns="0" tIns="0" rIns="0" bIns="0" anchor="t">
            <a:normAutofit/>
          </a:bodyPr>
          <a:lstStyle>
            <a:lvl1pPr>
              <a:defRPr sz="1600" b="0" i="0">
                <a:solidFill>
                  <a:schemeClr val="tx2"/>
                </a:solidFill>
                <a:latin typeface="Figtree" pitchFamily="2" charset="0"/>
              </a:defRPr>
            </a:lvl1pPr>
          </a:lstStyle>
          <a:p>
            <a:pPr lvl="0"/>
            <a:r>
              <a:rPr lang="en-GB" dirty="0"/>
              <a:t>The DER Process begins with a form submission found on the REC Portal.</a:t>
            </a:r>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r>
              <a:rPr lang="en-GB" sz="1050" dirty="0"/>
              <a:t>Please note that once DSP is active the process will change to fit the new platform. Information will be sent out updating when this happens</a:t>
            </a:r>
          </a:p>
          <a:p>
            <a:pPr lvl="0"/>
            <a:endParaRPr lang="en-US" dirty="0"/>
          </a:p>
          <a:p>
            <a:pPr lvl="0"/>
            <a:endParaRPr lang="en-GB" dirty="0"/>
          </a:p>
        </p:txBody>
      </p:sp>
    </p:spTree>
    <p:extLst>
      <p:ext uri="{BB962C8B-B14F-4D97-AF65-F5344CB8AC3E}">
        <p14:creationId xmlns:p14="http://schemas.microsoft.com/office/powerpoint/2010/main" val="36794618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05D1EC-8E4B-ED41-B9AA-A4E4B88D9E2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116D381-9725-DB79-02A6-8474D31D9D22}"/>
              </a:ext>
            </a:extLst>
          </p:cNvPr>
          <p:cNvSpPr/>
          <p:nvPr/>
        </p:nvSpPr>
        <p:spPr>
          <a:xfrm>
            <a:off x="5080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6" name="Google Shape;268;p37">
            <a:extLst>
              <a:ext uri="{FF2B5EF4-FFF2-40B4-BE49-F238E27FC236}">
                <a16:creationId xmlns:a16="http://schemas.microsoft.com/office/drawing/2014/main" id="{43A939B1-DFE4-FEA1-B4E5-810ADAEA00C1}"/>
              </a:ext>
            </a:extLst>
          </p:cNvPr>
          <p:cNvSpPr txBox="1">
            <a:spLocks noGrp="1"/>
          </p:cNvSpPr>
          <p:nvPr>
            <p:ph type="title"/>
          </p:nvPr>
        </p:nvSpPr>
        <p:spPr>
          <a:xfrm>
            <a:off x="806228" y="595037"/>
            <a:ext cx="3427105"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latin typeface="Figtree"/>
                <a:cs typeface="Segoe UI"/>
              </a:rPr>
              <a:t>How</a:t>
            </a:r>
            <a:r>
              <a:rPr lang="en-US" dirty="0">
                <a:solidFill>
                  <a:srgbClr val="201E2E"/>
                </a:solidFill>
                <a:latin typeface="Figtree"/>
                <a:cs typeface="Segoe UI"/>
              </a:rPr>
              <a:t> to submit a DER Process form</a:t>
            </a:r>
            <a:endParaRPr dirty="0"/>
          </a:p>
        </p:txBody>
      </p:sp>
      <p:sp>
        <p:nvSpPr>
          <p:cNvPr id="18" name="TextBox 17">
            <a:extLst>
              <a:ext uri="{FF2B5EF4-FFF2-40B4-BE49-F238E27FC236}">
                <a16:creationId xmlns:a16="http://schemas.microsoft.com/office/drawing/2014/main" id="{6C9A7882-C01C-2693-ED9D-7C8C16A82B43}"/>
              </a:ext>
            </a:extLst>
          </p:cNvPr>
          <p:cNvSpPr txBox="1"/>
          <p:nvPr/>
        </p:nvSpPr>
        <p:spPr>
          <a:xfrm>
            <a:off x="4861679" y="3967249"/>
            <a:ext cx="7182757"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3. Select whether the issue is New or Pre-Existing.</a:t>
            </a:r>
          </a:p>
        </p:txBody>
      </p:sp>
      <p:pic>
        <p:nvPicPr>
          <p:cNvPr id="3" name="Picture 2">
            <a:extLst>
              <a:ext uri="{FF2B5EF4-FFF2-40B4-BE49-F238E27FC236}">
                <a16:creationId xmlns:a16="http://schemas.microsoft.com/office/drawing/2014/main" id="{137D4C0A-5164-5AE6-6A21-75F2CD9C95B2}"/>
              </a:ext>
            </a:extLst>
          </p:cNvPr>
          <p:cNvPicPr>
            <a:picLocks noChangeAspect="1"/>
          </p:cNvPicPr>
          <p:nvPr/>
        </p:nvPicPr>
        <p:blipFill>
          <a:blip r:embed="rId2"/>
          <a:stretch>
            <a:fillRect/>
          </a:stretch>
        </p:blipFill>
        <p:spPr>
          <a:xfrm>
            <a:off x="4884057" y="130316"/>
            <a:ext cx="7000434" cy="2329855"/>
          </a:xfrm>
          <a:prstGeom prst="rect">
            <a:avLst/>
          </a:prstGeom>
        </p:spPr>
      </p:pic>
      <p:pic>
        <p:nvPicPr>
          <p:cNvPr id="11" name="Picture 10">
            <a:extLst>
              <a:ext uri="{FF2B5EF4-FFF2-40B4-BE49-F238E27FC236}">
                <a16:creationId xmlns:a16="http://schemas.microsoft.com/office/drawing/2014/main" id="{3EDA6A00-4E7D-7E56-4678-F9D056F5A720}"/>
              </a:ext>
            </a:extLst>
          </p:cNvPr>
          <p:cNvPicPr>
            <a:picLocks noChangeAspect="1"/>
          </p:cNvPicPr>
          <p:nvPr/>
        </p:nvPicPr>
        <p:blipFill>
          <a:blip r:embed="rId3"/>
          <a:stretch>
            <a:fillRect/>
          </a:stretch>
        </p:blipFill>
        <p:spPr>
          <a:xfrm>
            <a:off x="4908457" y="2511382"/>
            <a:ext cx="3179638" cy="1467951"/>
          </a:xfrm>
          <a:prstGeom prst="rect">
            <a:avLst/>
          </a:prstGeom>
        </p:spPr>
      </p:pic>
      <p:pic>
        <p:nvPicPr>
          <p:cNvPr id="13" name="Picture 12">
            <a:extLst>
              <a:ext uri="{FF2B5EF4-FFF2-40B4-BE49-F238E27FC236}">
                <a16:creationId xmlns:a16="http://schemas.microsoft.com/office/drawing/2014/main" id="{F31AD20E-4754-5994-769A-F4DF5AD35D47}"/>
              </a:ext>
            </a:extLst>
          </p:cNvPr>
          <p:cNvPicPr>
            <a:picLocks noChangeAspect="1"/>
          </p:cNvPicPr>
          <p:nvPr/>
        </p:nvPicPr>
        <p:blipFill>
          <a:blip r:embed="rId4"/>
          <a:stretch>
            <a:fillRect/>
          </a:stretch>
        </p:blipFill>
        <p:spPr>
          <a:xfrm>
            <a:off x="8265060" y="2472268"/>
            <a:ext cx="3613673" cy="1530960"/>
          </a:xfrm>
          <a:prstGeom prst="rect">
            <a:avLst/>
          </a:prstGeom>
        </p:spPr>
      </p:pic>
      <p:cxnSp>
        <p:nvCxnSpPr>
          <p:cNvPr id="17" name="Straight Connector 16">
            <a:extLst>
              <a:ext uri="{FF2B5EF4-FFF2-40B4-BE49-F238E27FC236}">
                <a16:creationId xmlns:a16="http://schemas.microsoft.com/office/drawing/2014/main" id="{67A7C2B5-18DF-6B91-92A7-B1EBA550D303}"/>
              </a:ext>
            </a:extLst>
          </p:cNvPr>
          <p:cNvCxnSpPr/>
          <p:nvPr/>
        </p:nvCxnSpPr>
        <p:spPr>
          <a:xfrm>
            <a:off x="8398933" y="4495800"/>
            <a:ext cx="0" cy="2235200"/>
          </a:xfrm>
          <a:prstGeom prst="line">
            <a:avLst/>
          </a:prstGeom>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8227C179-5832-6327-8294-8C6244DB025D}"/>
              </a:ext>
            </a:extLst>
          </p:cNvPr>
          <p:cNvSpPr txBox="1"/>
          <p:nvPr/>
        </p:nvSpPr>
        <p:spPr>
          <a:xfrm>
            <a:off x="4853212" y="4331318"/>
            <a:ext cx="3410255" cy="2191369"/>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2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New Issue</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Newly identified Issues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Not tracked outside of DER</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No pre-agreed resolution pathway</a:t>
            </a:r>
          </a:p>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US" sz="1200" b="0" i="0" u="none" strike="noStrike" kern="1200" cap="none" spc="100" normalizeH="0" baseline="0" noProof="0" dirty="0">
              <a:ln>
                <a:noFill/>
              </a:ln>
              <a:solidFill>
                <a:srgbClr val="201E2E"/>
              </a:solidFill>
              <a:effectLst/>
              <a:uLnTx/>
              <a:uFillTx/>
              <a:latin typeface="Figtree" pitchFamily="2" charset="0"/>
              <a:ea typeface="+mn-ea"/>
              <a:cs typeface="Arial"/>
              <a:sym typeface="Arial"/>
            </a:endParaRP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2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Example</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A new error is discovered in the CSS Database</a:t>
            </a:r>
          </a:p>
        </p:txBody>
      </p:sp>
      <p:sp>
        <p:nvSpPr>
          <p:cNvPr id="22" name="TextBox 21">
            <a:extLst>
              <a:ext uri="{FF2B5EF4-FFF2-40B4-BE49-F238E27FC236}">
                <a16:creationId xmlns:a16="http://schemas.microsoft.com/office/drawing/2014/main" id="{FC98FA9B-3076-BD82-DA89-C17DE6962A3F}"/>
              </a:ext>
            </a:extLst>
          </p:cNvPr>
          <p:cNvSpPr txBox="1"/>
          <p:nvPr/>
        </p:nvSpPr>
        <p:spPr>
          <a:xfrm>
            <a:off x="8460012" y="4339784"/>
            <a:ext cx="3410255" cy="160249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2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Pre-Existing</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Known issue</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Tracked in processes outside of DER</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Agree resolution pathway already underway</a:t>
            </a:r>
          </a:p>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US" sz="1200" b="0" i="0" u="none" strike="noStrike" kern="1200" cap="none" spc="100" normalizeH="0" baseline="0" noProof="0" dirty="0">
              <a:ln>
                <a:noFill/>
              </a:ln>
              <a:solidFill>
                <a:srgbClr val="201E2E"/>
              </a:solidFill>
              <a:effectLst/>
              <a:uLnTx/>
              <a:uFillTx/>
              <a:latin typeface="Figtree" pitchFamily="2" charset="0"/>
              <a:ea typeface="+mn-ea"/>
              <a:cs typeface="Arial"/>
              <a:sym typeface="Arial"/>
            </a:endParaRPr>
          </a:p>
        </p:txBody>
      </p:sp>
      <p:sp>
        <p:nvSpPr>
          <p:cNvPr id="24" name="TextBox 23">
            <a:extLst>
              <a:ext uri="{FF2B5EF4-FFF2-40B4-BE49-F238E27FC236}">
                <a16:creationId xmlns:a16="http://schemas.microsoft.com/office/drawing/2014/main" id="{340EC256-ADF3-8B6F-5E3A-F9C1F79B0970}"/>
              </a:ext>
            </a:extLst>
          </p:cNvPr>
          <p:cNvSpPr txBox="1"/>
          <p:nvPr/>
        </p:nvSpPr>
        <p:spPr>
          <a:xfrm>
            <a:off x="8500533" y="5774516"/>
            <a:ext cx="3471334" cy="88537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2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Example</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An old error where a series of meters are mislabeled with a known pathway to resolution</a:t>
            </a:r>
          </a:p>
        </p:txBody>
      </p:sp>
      <p:sp>
        <p:nvSpPr>
          <p:cNvPr id="2" name="Text Placeholder 3">
            <a:extLst>
              <a:ext uri="{FF2B5EF4-FFF2-40B4-BE49-F238E27FC236}">
                <a16:creationId xmlns:a16="http://schemas.microsoft.com/office/drawing/2014/main" id="{5291572C-1564-DBF1-24F4-0582A8D5169B}"/>
              </a:ext>
            </a:extLst>
          </p:cNvPr>
          <p:cNvSpPr>
            <a:spLocks noGrp="1"/>
          </p:cNvSpPr>
          <p:nvPr>
            <p:ph type="body" sz="quarter" idx="10"/>
          </p:nvPr>
        </p:nvSpPr>
        <p:spPr>
          <a:xfrm>
            <a:off x="820743" y="2164039"/>
            <a:ext cx="3199714" cy="4833661"/>
          </a:xfrm>
          <a:prstGeom prst="rect">
            <a:avLst/>
          </a:prstGeom>
        </p:spPr>
        <p:txBody>
          <a:bodyPr lIns="0" tIns="0" rIns="0" bIns="0" anchor="t">
            <a:normAutofit/>
          </a:bodyPr>
          <a:lstStyle>
            <a:lvl1pPr>
              <a:defRPr sz="1600" b="0" i="0">
                <a:solidFill>
                  <a:schemeClr val="tx2"/>
                </a:solidFill>
                <a:latin typeface="Figtree" pitchFamily="2" charset="0"/>
              </a:defRPr>
            </a:lvl1pPr>
          </a:lstStyle>
          <a:p>
            <a:pPr lvl="0"/>
            <a:r>
              <a:rPr lang="en-GB" dirty="0"/>
              <a:t>The DER Process begins with a form submission found on the REC Portal.</a:t>
            </a:r>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r>
              <a:rPr lang="en-GB" sz="1050" dirty="0"/>
              <a:t>Please note that once DSP is active the process will change to fit the new platform. Information will be sent out updating when this happens</a:t>
            </a:r>
          </a:p>
          <a:p>
            <a:pPr lvl="0"/>
            <a:endParaRPr lang="en-US" dirty="0"/>
          </a:p>
          <a:p>
            <a:pPr lvl="0"/>
            <a:endParaRPr lang="en-GB" dirty="0"/>
          </a:p>
        </p:txBody>
      </p:sp>
    </p:spTree>
    <p:extLst>
      <p:ext uri="{BB962C8B-B14F-4D97-AF65-F5344CB8AC3E}">
        <p14:creationId xmlns:p14="http://schemas.microsoft.com/office/powerpoint/2010/main" val="18422862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403891-7B51-8FFA-C392-45A9257DED0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08C9EEF-CDCF-801B-BE4F-545D5ED2B713}"/>
              </a:ext>
            </a:extLst>
          </p:cNvPr>
          <p:cNvSpPr/>
          <p:nvPr/>
        </p:nvSpPr>
        <p:spPr>
          <a:xfrm>
            <a:off x="5080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6" name="Google Shape;268;p37">
            <a:extLst>
              <a:ext uri="{FF2B5EF4-FFF2-40B4-BE49-F238E27FC236}">
                <a16:creationId xmlns:a16="http://schemas.microsoft.com/office/drawing/2014/main" id="{3CCAE35F-F142-A7F0-7010-B181AA643050}"/>
              </a:ext>
            </a:extLst>
          </p:cNvPr>
          <p:cNvSpPr txBox="1">
            <a:spLocks noGrp="1"/>
          </p:cNvSpPr>
          <p:nvPr>
            <p:ph type="title"/>
          </p:nvPr>
        </p:nvSpPr>
        <p:spPr>
          <a:xfrm>
            <a:off x="806228" y="595037"/>
            <a:ext cx="3545639"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latin typeface="Figtree"/>
                <a:cs typeface="Segoe UI"/>
              </a:rPr>
              <a:t>How</a:t>
            </a:r>
            <a:r>
              <a:rPr lang="en-US" dirty="0">
                <a:solidFill>
                  <a:srgbClr val="201E2E"/>
                </a:solidFill>
                <a:latin typeface="Figtree"/>
                <a:cs typeface="Segoe UI"/>
              </a:rPr>
              <a:t> to submit a DER Process form</a:t>
            </a:r>
            <a:endParaRPr dirty="0"/>
          </a:p>
        </p:txBody>
      </p:sp>
      <p:sp>
        <p:nvSpPr>
          <p:cNvPr id="26" name="TextBox 25">
            <a:extLst>
              <a:ext uri="{FF2B5EF4-FFF2-40B4-BE49-F238E27FC236}">
                <a16:creationId xmlns:a16="http://schemas.microsoft.com/office/drawing/2014/main" id="{5AE6207A-DD78-1DF7-7642-E06C49E41E25}"/>
              </a:ext>
            </a:extLst>
          </p:cNvPr>
          <p:cNvSpPr txBox="1"/>
          <p:nvPr/>
        </p:nvSpPr>
        <p:spPr>
          <a:xfrm>
            <a:off x="4828117" y="4051009"/>
            <a:ext cx="6991350" cy="2454005"/>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4. Fill in Data Error details. This should be as detailed as possible to reduce the likelihood we will need to revert to you for more details. </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4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A good DER Submission contains all the detail needed to properly assess the scale and severity of the error. Precise figures and breadth of issue aid considerably. Factors such as </a:t>
            </a:r>
            <a:r>
              <a:rPr kumimoji="0" lang="en-GB" sz="14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affected data item, parties impacted, scale/extent evidence, suspected consumer impact, known root cause, current management route, urgency rationale</a:t>
            </a:r>
            <a:endParaRPr kumimoji="0" lang="en-US" sz="1400" b="0" i="0" u="none" strike="noStrike" kern="1200" cap="none" spc="100" normalizeH="0" baseline="0" noProof="0" dirty="0">
              <a:ln>
                <a:noFill/>
              </a:ln>
              <a:solidFill>
                <a:srgbClr val="201E2E"/>
              </a:solidFill>
              <a:effectLst/>
              <a:uLnTx/>
              <a:uFillTx/>
              <a:latin typeface="Figtree" pitchFamily="2" charset="0"/>
              <a:ea typeface="+mn-ea"/>
              <a:cs typeface="Arial"/>
              <a:sym typeface="Arial"/>
            </a:endParaRP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4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Issues with better submissions are more likely to be assessed accurately and improve resolution speed. </a:t>
            </a:r>
          </a:p>
        </p:txBody>
      </p:sp>
      <p:pic>
        <p:nvPicPr>
          <p:cNvPr id="9" name="Picture 8">
            <a:extLst>
              <a:ext uri="{FF2B5EF4-FFF2-40B4-BE49-F238E27FC236}">
                <a16:creationId xmlns:a16="http://schemas.microsoft.com/office/drawing/2014/main" id="{D71C3D22-956C-F451-E1BF-5950ED3A7D61}"/>
              </a:ext>
            </a:extLst>
          </p:cNvPr>
          <p:cNvPicPr>
            <a:picLocks noChangeAspect="1"/>
          </p:cNvPicPr>
          <p:nvPr/>
        </p:nvPicPr>
        <p:blipFill>
          <a:blip r:embed="rId2"/>
          <a:stretch>
            <a:fillRect/>
          </a:stretch>
        </p:blipFill>
        <p:spPr>
          <a:xfrm>
            <a:off x="4923201" y="186529"/>
            <a:ext cx="6955531" cy="3724599"/>
          </a:xfrm>
          <a:prstGeom prst="rect">
            <a:avLst/>
          </a:prstGeom>
        </p:spPr>
      </p:pic>
      <p:sp>
        <p:nvSpPr>
          <p:cNvPr id="2" name="Text Placeholder 3">
            <a:extLst>
              <a:ext uri="{FF2B5EF4-FFF2-40B4-BE49-F238E27FC236}">
                <a16:creationId xmlns:a16="http://schemas.microsoft.com/office/drawing/2014/main" id="{DD80AA23-476E-57C6-3D7D-419BFA51E939}"/>
              </a:ext>
            </a:extLst>
          </p:cNvPr>
          <p:cNvSpPr>
            <a:spLocks noGrp="1"/>
          </p:cNvSpPr>
          <p:nvPr>
            <p:ph type="body" sz="quarter" idx="10"/>
          </p:nvPr>
        </p:nvSpPr>
        <p:spPr>
          <a:xfrm>
            <a:off x="820743" y="2164039"/>
            <a:ext cx="3199714" cy="4833661"/>
          </a:xfrm>
          <a:prstGeom prst="rect">
            <a:avLst/>
          </a:prstGeom>
        </p:spPr>
        <p:txBody>
          <a:bodyPr lIns="0" tIns="0" rIns="0" bIns="0" anchor="t">
            <a:normAutofit/>
          </a:bodyPr>
          <a:lstStyle>
            <a:lvl1pPr>
              <a:defRPr sz="1600" b="0" i="0">
                <a:solidFill>
                  <a:schemeClr val="tx2"/>
                </a:solidFill>
                <a:latin typeface="Figtree" pitchFamily="2" charset="0"/>
              </a:defRPr>
            </a:lvl1pPr>
          </a:lstStyle>
          <a:p>
            <a:pPr lvl="0"/>
            <a:r>
              <a:rPr lang="en-GB" dirty="0"/>
              <a:t>The DER Process begins with a form submission found on the REC Portal.</a:t>
            </a:r>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endParaRPr lang="en-GB" dirty="0"/>
          </a:p>
          <a:p>
            <a:pPr lvl="0"/>
            <a:r>
              <a:rPr lang="en-GB" sz="1050" dirty="0"/>
              <a:t>Please note that once DSP is active the process will change to fit the new platform. Information will be sent out updating when this happens</a:t>
            </a:r>
          </a:p>
          <a:p>
            <a:pPr lvl="0"/>
            <a:endParaRPr lang="en-US" dirty="0"/>
          </a:p>
          <a:p>
            <a:pPr lvl="0"/>
            <a:endParaRPr lang="en-GB" dirty="0"/>
          </a:p>
        </p:txBody>
      </p:sp>
    </p:spTree>
    <p:extLst>
      <p:ext uri="{BB962C8B-B14F-4D97-AF65-F5344CB8AC3E}">
        <p14:creationId xmlns:p14="http://schemas.microsoft.com/office/powerpoint/2010/main" val="29981442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9CB98B-E6A8-BB41-6A29-A66EFC0096F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9213D30-6BA6-2417-5614-27414ED936F2}"/>
              </a:ext>
            </a:extLst>
          </p:cNvPr>
          <p:cNvSpPr/>
          <p:nvPr/>
        </p:nvSpPr>
        <p:spPr>
          <a:xfrm>
            <a:off x="5080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5" name="Text Placeholder 3">
            <a:extLst>
              <a:ext uri="{FF2B5EF4-FFF2-40B4-BE49-F238E27FC236}">
                <a16:creationId xmlns:a16="http://schemas.microsoft.com/office/drawing/2014/main" id="{07F394C0-AA7A-4C39-763B-0A422B7DCB9B}"/>
              </a:ext>
            </a:extLst>
          </p:cNvPr>
          <p:cNvSpPr>
            <a:spLocks noGrp="1"/>
          </p:cNvSpPr>
          <p:nvPr>
            <p:ph type="body" sz="quarter" idx="10"/>
          </p:nvPr>
        </p:nvSpPr>
        <p:spPr>
          <a:xfrm>
            <a:off x="784456" y="2024339"/>
            <a:ext cx="3410171" cy="4833661"/>
          </a:xfrm>
          <a:prstGeom prst="rect">
            <a:avLst/>
          </a:prstGeom>
        </p:spPr>
        <p:txBody>
          <a:bodyPr lIns="0" tIns="0" rIns="0" bIns="0" anchor="t">
            <a:normAutofit/>
          </a:bodyPr>
          <a:lstStyle>
            <a:lvl1pPr>
              <a:defRPr sz="1600" b="0" i="0">
                <a:solidFill>
                  <a:schemeClr val="tx2"/>
                </a:solidFill>
                <a:latin typeface="Figtree" pitchFamily="2" charset="0"/>
              </a:defRPr>
            </a:lvl1pPr>
          </a:lstStyle>
          <a:p>
            <a:pPr lvl="0"/>
            <a:r>
              <a:rPr lang="en-GB" dirty="0"/>
              <a:t>The DER Process proceeds through several steps to resolve a data issue issue. </a:t>
            </a:r>
          </a:p>
          <a:p>
            <a:pPr lvl="0"/>
            <a:r>
              <a:rPr lang="en-GB" dirty="0"/>
              <a:t>Error submitters will be informed at specific stages of progression and will be able to track your item through the log (updated on the Portal fortnightly). </a:t>
            </a:r>
          </a:p>
          <a:p>
            <a:pPr lvl="0"/>
            <a:r>
              <a:rPr lang="en-GB" dirty="0"/>
              <a:t>You will be informed of the outcome of the initial review and that it has or has not been placed. If the submission is rejected you will informed why.</a:t>
            </a:r>
          </a:p>
          <a:p>
            <a:pPr lvl="0"/>
            <a:r>
              <a:rPr lang="en-GB" dirty="0"/>
              <a:t>DER communication will be conducted through email and logs will be maintained of communication to aid in error resolution. </a:t>
            </a:r>
            <a:endParaRPr lang="en-US" dirty="0"/>
          </a:p>
        </p:txBody>
      </p:sp>
      <p:sp>
        <p:nvSpPr>
          <p:cNvPr id="6" name="Google Shape;268;p37">
            <a:extLst>
              <a:ext uri="{FF2B5EF4-FFF2-40B4-BE49-F238E27FC236}">
                <a16:creationId xmlns:a16="http://schemas.microsoft.com/office/drawing/2014/main" id="{F7FEA78C-88CE-E022-B08C-788727221B73}"/>
              </a:ext>
            </a:extLst>
          </p:cNvPr>
          <p:cNvSpPr txBox="1">
            <a:spLocks noGrp="1"/>
          </p:cNvSpPr>
          <p:nvPr>
            <p:ph type="title"/>
          </p:nvPr>
        </p:nvSpPr>
        <p:spPr>
          <a:xfrm>
            <a:off x="806228" y="595037"/>
            <a:ext cx="3892772"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dirty="0"/>
              <a:t>The DER Process in action</a:t>
            </a:r>
            <a:endParaRPr dirty="0"/>
          </a:p>
        </p:txBody>
      </p:sp>
      <p:sp>
        <p:nvSpPr>
          <p:cNvPr id="7" name="TextBox 6">
            <a:extLst>
              <a:ext uri="{FF2B5EF4-FFF2-40B4-BE49-F238E27FC236}">
                <a16:creationId xmlns:a16="http://schemas.microsoft.com/office/drawing/2014/main" id="{BA216172-F93E-8E8B-F92D-5E4AAC041498}"/>
              </a:ext>
            </a:extLst>
          </p:cNvPr>
          <p:cNvSpPr txBox="1"/>
          <p:nvPr/>
        </p:nvSpPr>
        <p:spPr>
          <a:xfrm>
            <a:off x="5167423" y="962208"/>
            <a:ext cx="6096000"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1. Issue Identified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2. DER Form Submitted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3. Initial Review within 2 working days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4. Added to DER Log</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5. Fortnightly DER Meeting Discussion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6. Action Owner Assigned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7. Investigation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8. Resolution Agreed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9. Issue Closed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10.Lessons Learned / Trend Analysis</a:t>
            </a:r>
          </a:p>
        </p:txBody>
      </p:sp>
      <p:sp>
        <p:nvSpPr>
          <p:cNvPr id="62" name="Rectangle 61">
            <a:extLst>
              <a:ext uri="{FF2B5EF4-FFF2-40B4-BE49-F238E27FC236}">
                <a16:creationId xmlns:a16="http://schemas.microsoft.com/office/drawing/2014/main" id="{30104FB1-263B-0876-1E05-8BBD3C9E55D2}"/>
              </a:ext>
            </a:extLst>
          </p:cNvPr>
          <p:cNvSpPr/>
          <p:nvPr/>
        </p:nvSpPr>
        <p:spPr>
          <a:xfrm>
            <a:off x="6205869" y="4635795"/>
            <a:ext cx="155944" cy="170121"/>
          </a:xfrm>
          <a:prstGeom prst="rect">
            <a:avLst/>
          </a:prstGeom>
          <a:solidFill>
            <a:srgbClr val="F6F5F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64" name="Rectangle 63">
            <a:extLst>
              <a:ext uri="{FF2B5EF4-FFF2-40B4-BE49-F238E27FC236}">
                <a16:creationId xmlns:a16="http://schemas.microsoft.com/office/drawing/2014/main" id="{D3052A92-B11C-0F00-B494-79B613ECCE09}"/>
              </a:ext>
            </a:extLst>
          </p:cNvPr>
          <p:cNvSpPr/>
          <p:nvPr/>
        </p:nvSpPr>
        <p:spPr>
          <a:xfrm>
            <a:off x="6218569" y="3476847"/>
            <a:ext cx="155944" cy="170121"/>
          </a:xfrm>
          <a:prstGeom prst="rect">
            <a:avLst/>
          </a:prstGeom>
          <a:solidFill>
            <a:srgbClr val="F6F5F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cxnSp>
        <p:nvCxnSpPr>
          <p:cNvPr id="66" name="Connector: Curved 65">
            <a:extLst>
              <a:ext uri="{FF2B5EF4-FFF2-40B4-BE49-F238E27FC236}">
                <a16:creationId xmlns:a16="http://schemas.microsoft.com/office/drawing/2014/main" id="{6E7A06C9-3C54-5129-5649-0C58346D309D}"/>
              </a:ext>
            </a:extLst>
          </p:cNvPr>
          <p:cNvCxnSpPr>
            <a:stCxn id="62" idx="3"/>
            <a:endCxn id="64" idx="3"/>
          </p:cNvCxnSpPr>
          <p:nvPr/>
        </p:nvCxnSpPr>
        <p:spPr>
          <a:xfrm flipV="1">
            <a:off x="6361813" y="3561908"/>
            <a:ext cx="12700" cy="1158948"/>
          </a:xfrm>
          <a:prstGeom prst="curvedConnector3">
            <a:avLst>
              <a:gd name="adj1" fmla="val 20430228"/>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71" name="TextBox 70">
            <a:extLst>
              <a:ext uri="{FF2B5EF4-FFF2-40B4-BE49-F238E27FC236}">
                <a16:creationId xmlns:a16="http://schemas.microsoft.com/office/drawing/2014/main" id="{0AE138D4-4317-26AC-2FA5-630A2AB06A7B}"/>
              </a:ext>
            </a:extLst>
          </p:cNvPr>
          <p:cNvSpPr txBox="1"/>
          <p:nvPr/>
        </p:nvSpPr>
        <p:spPr>
          <a:xfrm>
            <a:off x="9023498" y="3636334"/>
            <a:ext cx="285661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1200" cap="none" spc="100" normalizeH="0" baseline="0" noProof="0" dirty="0">
                <a:ln>
                  <a:noFill/>
                </a:ln>
                <a:solidFill>
                  <a:srgbClr val="201E2E"/>
                </a:solidFill>
                <a:effectLst/>
                <a:uLnTx/>
                <a:uFillTx/>
                <a:latin typeface="Figtree" pitchFamily="2" charset="0"/>
                <a:ea typeface="+mn-ea"/>
                <a:cs typeface="Arial"/>
                <a:sym typeface="Arial"/>
              </a:rPr>
              <a:t>Where resolution requires further support</a:t>
            </a:r>
          </a:p>
        </p:txBody>
      </p:sp>
    </p:spTree>
    <p:extLst>
      <p:ext uri="{BB962C8B-B14F-4D97-AF65-F5344CB8AC3E}">
        <p14:creationId xmlns:p14="http://schemas.microsoft.com/office/powerpoint/2010/main" val="15136366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9716C-A4E6-5F87-DBFC-375100009E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92111-03B9-53D1-0985-9DCAC04F4178}"/>
              </a:ext>
            </a:extLst>
          </p:cNvPr>
          <p:cNvSpPr>
            <a:spLocks noGrp="1"/>
          </p:cNvSpPr>
          <p:nvPr>
            <p:ph type="title"/>
          </p:nvPr>
        </p:nvSpPr>
        <p:spPr/>
        <p:txBody>
          <a:bodyPr/>
          <a:lstStyle/>
          <a:p>
            <a:r>
              <a:rPr lang="en-GB" dirty="0"/>
              <a:t>Resolution Process</a:t>
            </a:r>
          </a:p>
        </p:txBody>
      </p:sp>
      <p:sp>
        <p:nvSpPr>
          <p:cNvPr id="3" name="Text Placeholder 2">
            <a:extLst>
              <a:ext uri="{FF2B5EF4-FFF2-40B4-BE49-F238E27FC236}">
                <a16:creationId xmlns:a16="http://schemas.microsoft.com/office/drawing/2014/main" id="{6D773E73-90C7-218D-B96A-9AF737922CA6}"/>
              </a:ext>
            </a:extLst>
          </p:cNvPr>
          <p:cNvSpPr>
            <a:spLocks noGrp="1"/>
          </p:cNvSpPr>
          <p:nvPr>
            <p:ph type="body" sz="quarter" idx="10"/>
          </p:nvPr>
        </p:nvSpPr>
        <p:spPr>
          <a:xfrm>
            <a:off x="827999" y="2251076"/>
            <a:ext cx="10478629" cy="358310"/>
          </a:xfrm>
        </p:spPr>
        <p:txBody>
          <a:bodyPr>
            <a:normAutofit/>
          </a:bodyPr>
          <a:lstStyle/>
          <a:p>
            <a:r>
              <a:rPr lang="en-GB" dirty="0">
                <a:latin typeface="Figtree SemiBold"/>
              </a:rPr>
              <a:t>The Process of resolution is based on 3 steps</a:t>
            </a:r>
          </a:p>
        </p:txBody>
      </p:sp>
      <p:sp>
        <p:nvSpPr>
          <p:cNvPr id="7" name="Rectangle 6">
            <a:extLst>
              <a:ext uri="{FF2B5EF4-FFF2-40B4-BE49-F238E27FC236}">
                <a16:creationId xmlns:a16="http://schemas.microsoft.com/office/drawing/2014/main" id="{D15CE15A-68C8-B375-CC14-B73EBA1254DC}"/>
              </a:ext>
            </a:extLst>
          </p:cNvPr>
          <p:cNvSpPr/>
          <p:nvPr/>
        </p:nvSpPr>
        <p:spPr>
          <a:xfrm>
            <a:off x="892629" y="2750179"/>
            <a:ext cx="3069771" cy="370504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sng" strike="noStrike" kern="0" cap="none" spc="0" normalizeH="0" baseline="0" noProof="0" dirty="0">
                <a:ln>
                  <a:noFill/>
                </a:ln>
                <a:solidFill>
                  <a:srgbClr val="F8F8F8"/>
                </a:solidFill>
                <a:effectLst/>
                <a:uLnTx/>
                <a:uFillTx/>
                <a:latin typeface="Aptos" panose="02110004020202020204"/>
                <a:ea typeface="+mn-ea"/>
                <a:cs typeface="+mn-cs"/>
                <a:sym typeface="Arial"/>
              </a:rPr>
              <a:t>Review</a:t>
            </a:r>
            <a:endParaRPr kumimoji="0" lang="en-US" sz="1600" b="0" i="0" u="none" strike="noStrike" kern="0" cap="none" spc="0" normalizeH="0" baseline="0" noProof="0" dirty="0">
              <a:ln>
                <a:noFill/>
              </a:ln>
              <a:solidFill>
                <a:srgbClr val="F8F8F8"/>
              </a:solidFill>
              <a:effectLst/>
              <a:uLnTx/>
              <a:uFillTx/>
              <a:latin typeface="Aptos" panose="02110004020202020204"/>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8F8"/>
                </a:solidFill>
                <a:effectLst/>
                <a:uLnTx/>
                <a:uFillTx/>
                <a:latin typeface="Aptos" panose="02110004020202020204"/>
                <a:ea typeface="+mn-ea"/>
                <a:cs typeface="+mn-cs"/>
                <a:sym typeface="Arial"/>
              </a:rPr>
              <a:t>Data errors are reviewed upon submission by the secretary. If accepted they are then taken to the moderation group for a wider analysis of resolution pathways.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8F8F8"/>
              </a:solidFill>
              <a:effectLst/>
              <a:uLnTx/>
              <a:uFillTx/>
              <a:latin typeface="Aptos" panose="02110004020202020204"/>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8F8"/>
                </a:solidFill>
                <a:effectLst/>
                <a:uLnTx/>
                <a:uFillTx/>
                <a:latin typeface="Aptos" panose="02110004020202020204"/>
                <a:ea typeface="+mn-ea"/>
                <a:cs typeface="+mn-cs"/>
                <a:sym typeface="Arial"/>
              </a:rPr>
              <a:t>Initial review is completed within 2 days of submission. If the matter is urgent the relevant members of the moderation group meet to discuss within a further worker day. If the matter is non urgent it is added to the fortnightly moderation call agenda.</a:t>
            </a:r>
          </a:p>
        </p:txBody>
      </p:sp>
      <p:sp>
        <p:nvSpPr>
          <p:cNvPr id="9" name="Rectangle 8">
            <a:extLst>
              <a:ext uri="{FF2B5EF4-FFF2-40B4-BE49-F238E27FC236}">
                <a16:creationId xmlns:a16="http://schemas.microsoft.com/office/drawing/2014/main" id="{C6C128D9-234F-6A4D-8A09-E3B3834C407D}"/>
              </a:ext>
            </a:extLst>
          </p:cNvPr>
          <p:cNvSpPr/>
          <p:nvPr/>
        </p:nvSpPr>
        <p:spPr>
          <a:xfrm>
            <a:off x="8302171" y="2750179"/>
            <a:ext cx="3069771" cy="370504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sng" strike="noStrike" kern="0" cap="none" spc="0" normalizeH="0" baseline="0" noProof="0" dirty="0">
                <a:ln>
                  <a:noFill/>
                </a:ln>
                <a:solidFill>
                  <a:srgbClr val="F8F8F8"/>
                </a:solidFill>
                <a:effectLst/>
                <a:uLnTx/>
                <a:uFillTx/>
                <a:latin typeface="Aptos" panose="02110004020202020204"/>
                <a:ea typeface="+mn-ea"/>
                <a:cs typeface="+mn-cs"/>
                <a:sym typeface="Arial"/>
              </a:rPr>
              <a:t>Confirming Resolution</a:t>
            </a:r>
            <a:endParaRPr kumimoji="0" lang="en-US" sz="1600" b="0" i="0" u="none" strike="noStrike" kern="0" cap="none" spc="0" normalizeH="0" baseline="0" noProof="0" dirty="0">
              <a:ln>
                <a:noFill/>
              </a:ln>
              <a:solidFill>
                <a:srgbClr val="F8F8F8"/>
              </a:solidFill>
              <a:effectLst/>
              <a:uLnTx/>
              <a:uFillTx/>
              <a:latin typeface="Aptos" panose="02110004020202020204"/>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8F8"/>
                </a:solidFill>
                <a:effectLst/>
                <a:uLnTx/>
                <a:uFillTx/>
                <a:latin typeface="Aptos" panose="02110004020202020204"/>
                <a:ea typeface="+mn-ea"/>
                <a:cs typeface="+mn-cs"/>
                <a:sym typeface="Arial"/>
              </a:rPr>
              <a:t>Once all actions in the resolution pathway are completed the outcome is communicated to the submitting party. If further actions are required, the new pathway is recorded and actions continue.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8F8F8"/>
              </a:solidFill>
              <a:effectLst/>
              <a:uLnTx/>
              <a:uFillTx/>
              <a:latin typeface="Aptos" panose="02110004020202020204"/>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8F8"/>
                </a:solidFill>
                <a:effectLst/>
                <a:uLnTx/>
                <a:uFillTx/>
                <a:latin typeface="Aptos" panose="02110004020202020204"/>
                <a:ea typeface="+mn-ea"/>
                <a:cs typeface="+mn-cs"/>
                <a:sym typeface="Arial"/>
              </a:rPr>
              <a:t>When the error is deemed resolved, the final outcome is taken to the relevant parties to confirm it is satisfactorily resolved. It is then added to the closed item log. </a:t>
            </a:r>
          </a:p>
        </p:txBody>
      </p:sp>
      <p:sp>
        <p:nvSpPr>
          <p:cNvPr id="11" name="Rectangle 10">
            <a:extLst>
              <a:ext uri="{FF2B5EF4-FFF2-40B4-BE49-F238E27FC236}">
                <a16:creationId xmlns:a16="http://schemas.microsoft.com/office/drawing/2014/main" id="{99C020C0-538D-E396-48B6-C9BE791EC68A}"/>
              </a:ext>
            </a:extLst>
          </p:cNvPr>
          <p:cNvSpPr/>
          <p:nvPr/>
        </p:nvSpPr>
        <p:spPr>
          <a:xfrm>
            <a:off x="4597400" y="2750179"/>
            <a:ext cx="3069771" cy="370504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sng" strike="noStrike" kern="0" cap="none" spc="0" normalizeH="0" baseline="0" noProof="0" dirty="0">
                <a:ln>
                  <a:noFill/>
                </a:ln>
                <a:solidFill>
                  <a:srgbClr val="F8F8F8"/>
                </a:solidFill>
                <a:effectLst/>
                <a:uLnTx/>
                <a:uFillTx/>
                <a:latin typeface="Aptos" panose="02110004020202020204"/>
                <a:ea typeface="+mn-ea"/>
                <a:cs typeface="+mn-cs"/>
                <a:sym typeface="Arial"/>
              </a:rPr>
              <a:t>Pathway</a:t>
            </a:r>
            <a:endParaRPr kumimoji="0" lang="en-US" sz="1600" b="0" i="0" u="none" strike="noStrike" kern="0" cap="none" spc="0" normalizeH="0" baseline="0" noProof="0" dirty="0">
              <a:ln>
                <a:noFill/>
              </a:ln>
              <a:solidFill>
                <a:srgbClr val="F8F8F8"/>
              </a:solidFill>
              <a:effectLst/>
              <a:uLnTx/>
              <a:uFillTx/>
              <a:latin typeface="Aptos" panose="02110004020202020204"/>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8F8"/>
                </a:solidFill>
                <a:effectLst/>
                <a:uLnTx/>
                <a:uFillTx/>
                <a:latin typeface="Aptos" panose="02110004020202020204"/>
                <a:ea typeface="+mn-ea"/>
                <a:cs typeface="+mn-cs"/>
                <a:sym typeface="Arial"/>
              </a:rPr>
              <a:t>After the initial review is completed the moderation team will determine an initial resolution pathway. This is documented in the log and actions are assigned to resolve the issue based on the agreed path.</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8F8F8"/>
              </a:solidFill>
              <a:effectLst/>
              <a:uLnTx/>
              <a:uFillTx/>
              <a:latin typeface="Aptos" panose="02110004020202020204"/>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8F8"/>
                </a:solidFill>
                <a:effectLst/>
                <a:uLnTx/>
                <a:uFillTx/>
                <a:latin typeface="Aptos" panose="02110004020202020204"/>
                <a:ea typeface="+mn-ea"/>
                <a:cs typeface="+mn-cs"/>
                <a:sym typeface="Arial"/>
              </a:rPr>
              <a:t>What this pathway will look like will vary from submission to submission due to the wide forms the errors could take.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8F8F8"/>
              </a:solidFill>
              <a:effectLst/>
              <a:uLnTx/>
              <a:uFillTx/>
              <a:latin typeface="Aptos" panose="02110004020202020204"/>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8F8"/>
                </a:solidFill>
                <a:effectLst/>
                <a:uLnTx/>
                <a:uFillTx/>
                <a:latin typeface="Aptos" panose="02110004020202020204"/>
                <a:ea typeface="+mn-ea"/>
                <a:cs typeface="+mn-cs"/>
                <a:sym typeface="Arial"/>
              </a:rPr>
              <a:t>Actions aim to be resolved within the 2 week period between Core team meetings.</a:t>
            </a:r>
          </a:p>
        </p:txBody>
      </p:sp>
    </p:spTree>
    <p:extLst>
      <p:ext uri="{BB962C8B-B14F-4D97-AF65-F5344CB8AC3E}">
        <p14:creationId xmlns:p14="http://schemas.microsoft.com/office/powerpoint/2010/main" val="2451733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218F2-06EF-EF36-393C-9B1CB3CF62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329546-6F58-1A6A-7510-DCA94807FEA7}"/>
              </a:ext>
            </a:extLst>
          </p:cNvPr>
          <p:cNvSpPr>
            <a:spLocks noGrp="1"/>
          </p:cNvSpPr>
          <p:nvPr>
            <p:ph type="title"/>
          </p:nvPr>
        </p:nvSpPr>
        <p:spPr/>
        <p:txBody>
          <a:bodyPr/>
          <a:lstStyle/>
          <a:p>
            <a:r>
              <a:rPr lang="en-GB" dirty="0"/>
              <a:t>Questions</a:t>
            </a:r>
          </a:p>
        </p:txBody>
      </p:sp>
      <p:sp>
        <p:nvSpPr>
          <p:cNvPr id="3" name="Text Placeholder 2">
            <a:extLst>
              <a:ext uri="{FF2B5EF4-FFF2-40B4-BE49-F238E27FC236}">
                <a16:creationId xmlns:a16="http://schemas.microsoft.com/office/drawing/2014/main" id="{FE76B49B-B2AE-BAAC-0121-BAEE11D0213A}"/>
              </a:ext>
            </a:extLst>
          </p:cNvPr>
          <p:cNvSpPr>
            <a:spLocks noGrp="1"/>
          </p:cNvSpPr>
          <p:nvPr>
            <p:ph type="body" sz="quarter" idx="10"/>
          </p:nvPr>
        </p:nvSpPr>
        <p:spPr/>
        <p:txBody>
          <a:bodyPr/>
          <a:lstStyle/>
          <a:p>
            <a:r>
              <a:rPr lang="en-GB" dirty="0"/>
              <a:t>Question Form</a:t>
            </a:r>
          </a:p>
        </p:txBody>
      </p:sp>
      <p:sp>
        <p:nvSpPr>
          <p:cNvPr id="4" name="Text Placeholder 3">
            <a:extLst>
              <a:ext uri="{FF2B5EF4-FFF2-40B4-BE49-F238E27FC236}">
                <a16:creationId xmlns:a16="http://schemas.microsoft.com/office/drawing/2014/main" id="{56B83F39-B156-0604-5888-5F4E9D5FB8FF}"/>
              </a:ext>
            </a:extLst>
          </p:cNvPr>
          <p:cNvSpPr>
            <a:spLocks noGrp="1"/>
          </p:cNvSpPr>
          <p:nvPr>
            <p:ph type="body" sz="quarter" idx="12"/>
          </p:nvPr>
        </p:nvSpPr>
        <p:spPr/>
        <p:txBody>
          <a:bodyPr/>
          <a:lstStyle/>
          <a:p>
            <a:r>
              <a:rPr lang="en-GB" dirty="0"/>
              <a:t>FAQ</a:t>
            </a:r>
          </a:p>
        </p:txBody>
      </p:sp>
      <p:sp>
        <p:nvSpPr>
          <p:cNvPr id="5" name="Text Placeholder 4">
            <a:extLst>
              <a:ext uri="{FF2B5EF4-FFF2-40B4-BE49-F238E27FC236}">
                <a16:creationId xmlns:a16="http://schemas.microsoft.com/office/drawing/2014/main" id="{3EDA40C4-3B1C-6B58-C244-C90F70068D1A}"/>
              </a:ext>
            </a:extLst>
          </p:cNvPr>
          <p:cNvSpPr>
            <a:spLocks noGrp="1"/>
          </p:cNvSpPr>
          <p:nvPr>
            <p:ph type="body" sz="quarter" idx="14"/>
          </p:nvPr>
        </p:nvSpPr>
        <p:spPr/>
        <p:txBody>
          <a:bodyPr/>
          <a:lstStyle/>
          <a:p>
            <a:r>
              <a:rPr lang="en-GB" dirty="0"/>
              <a:t>Please submit any DER Process Questions to this link:</a:t>
            </a:r>
          </a:p>
          <a:p>
            <a:endParaRPr lang="en-GB" dirty="0">
              <a:hlinkClick r:id="rId2">
                <a:extLst>
                  <a:ext uri="{A12FA001-AC4F-418D-AE19-62706E023703}">
                    <ahyp:hlinkClr xmlns:ahyp="http://schemas.microsoft.com/office/drawing/2018/hyperlinkcolor" val="tx"/>
                  </a:ext>
                </a:extLst>
              </a:hlinkClick>
            </a:endParaRPr>
          </a:p>
          <a:p>
            <a:r>
              <a:rPr lang="en-GB" dirty="0">
                <a:hlinkClick r:id="rId2"/>
              </a:rPr>
              <a:t>DER Process Questions – Fill out form</a:t>
            </a:r>
            <a:endParaRPr lang="en-GB" dirty="0"/>
          </a:p>
          <a:p>
            <a:endParaRPr lang="en-GB" dirty="0"/>
          </a:p>
          <a:p>
            <a:r>
              <a:rPr lang="en-GB" dirty="0"/>
              <a:t>Any questions regarding the DER Process, including trouble shooting, should be submitted via the form.</a:t>
            </a:r>
          </a:p>
        </p:txBody>
      </p:sp>
      <p:sp>
        <p:nvSpPr>
          <p:cNvPr id="6" name="Text Placeholder 5">
            <a:extLst>
              <a:ext uri="{FF2B5EF4-FFF2-40B4-BE49-F238E27FC236}">
                <a16:creationId xmlns:a16="http://schemas.microsoft.com/office/drawing/2014/main" id="{ACDEDE84-14E9-0F62-C418-BAF82CA5086D}"/>
              </a:ext>
            </a:extLst>
          </p:cNvPr>
          <p:cNvSpPr>
            <a:spLocks noGrp="1"/>
          </p:cNvSpPr>
          <p:nvPr>
            <p:ph type="body" sz="quarter" idx="15"/>
          </p:nvPr>
        </p:nvSpPr>
        <p:spPr/>
        <p:txBody>
          <a:bodyPr/>
          <a:lstStyle/>
          <a:p>
            <a:r>
              <a:rPr lang="en-GB" dirty="0"/>
              <a:t>As questions get submitted we will develop an FAQ. This will be published alongside the form on the REC Portal when it is completed.</a:t>
            </a:r>
          </a:p>
        </p:txBody>
      </p:sp>
      <p:pic>
        <p:nvPicPr>
          <p:cNvPr id="8" name="Picture 7">
            <a:extLst>
              <a:ext uri="{FF2B5EF4-FFF2-40B4-BE49-F238E27FC236}">
                <a16:creationId xmlns:a16="http://schemas.microsoft.com/office/drawing/2014/main" id="{B29886B6-0BAE-2452-B1CC-3D372A06EB6D}"/>
              </a:ext>
            </a:extLst>
          </p:cNvPr>
          <p:cNvPicPr>
            <a:picLocks noChangeAspect="1"/>
          </p:cNvPicPr>
          <p:nvPr/>
        </p:nvPicPr>
        <p:blipFill>
          <a:blip r:embed="rId3"/>
          <a:stretch>
            <a:fillRect/>
          </a:stretch>
        </p:blipFill>
        <p:spPr>
          <a:xfrm>
            <a:off x="562345" y="5831403"/>
            <a:ext cx="9057143" cy="489846"/>
          </a:xfrm>
          <a:prstGeom prst="rect">
            <a:avLst/>
          </a:prstGeom>
        </p:spPr>
      </p:pic>
      <p:pic>
        <p:nvPicPr>
          <p:cNvPr id="10" name="Picture 9">
            <a:extLst>
              <a:ext uri="{FF2B5EF4-FFF2-40B4-BE49-F238E27FC236}">
                <a16:creationId xmlns:a16="http://schemas.microsoft.com/office/drawing/2014/main" id="{5C9411A1-D837-E24A-5700-DA7055E09DAC}"/>
              </a:ext>
            </a:extLst>
          </p:cNvPr>
          <p:cNvPicPr>
            <a:picLocks noChangeAspect="1"/>
          </p:cNvPicPr>
          <p:nvPr/>
        </p:nvPicPr>
        <p:blipFill>
          <a:blip r:embed="rId4"/>
          <a:stretch>
            <a:fillRect/>
          </a:stretch>
        </p:blipFill>
        <p:spPr>
          <a:xfrm>
            <a:off x="562345" y="5232342"/>
            <a:ext cx="7621772" cy="679977"/>
          </a:xfrm>
          <a:prstGeom prst="rect">
            <a:avLst/>
          </a:prstGeom>
        </p:spPr>
      </p:pic>
    </p:spTree>
    <p:extLst>
      <p:ext uri="{BB962C8B-B14F-4D97-AF65-F5344CB8AC3E}">
        <p14:creationId xmlns:p14="http://schemas.microsoft.com/office/powerpoint/2010/main" val="36400470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3F384-73EE-6F70-60F6-5D0BB94AF238}"/>
              </a:ext>
            </a:extLst>
          </p:cNvPr>
          <p:cNvSpPr>
            <a:spLocks noGrp="1"/>
          </p:cNvSpPr>
          <p:nvPr>
            <p:ph type="title"/>
          </p:nvPr>
        </p:nvSpPr>
        <p:spPr/>
        <p:txBody>
          <a:bodyPr/>
          <a:lstStyle/>
          <a:p>
            <a:r>
              <a:rPr lang="en-GB" dirty="0"/>
              <a:t>Legacy Medium Pressure feedback</a:t>
            </a:r>
          </a:p>
        </p:txBody>
      </p:sp>
      <p:sp>
        <p:nvSpPr>
          <p:cNvPr id="3" name="Text Placeholder 2">
            <a:extLst>
              <a:ext uri="{FF2B5EF4-FFF2-40B4-BE49-F238E27FC236}">
                <a16:creationId xmlns:a16="http://schemas.microsoft.com/office/drawing/2014/main" id="{565A3E27-9BA9-C804-5C12-2ADEA9234F17}"/>
              </a:ext>
            </a:extLst>
          </p:cNvPr>
          <p:cNvSpPr>
            <a:spLocks noGrp="1"/>
          </p:cNvSpPr>
          <p:nvPr>
            <p:ph type="body" sz="quarter" idx="10"/>
          </p:nvPr>
        </p:nvSpPr>
        <p:spPr/>
        <p:txBody>
          <a:bodyPr/>
          <a:lstStyle/>
          <a:p>
            <a:r>
              <a:rPr lang="en-GB" dirty="0"/>
              <a:t>chair</a:t>
            </a:r>
          </a:p>
        </p:txBody>
      </p:sp>
    </p:spTree>
    <p:extLst>
      <p:ext uri="{BB962C8B-B14F-4D97-AF65-F5344CB8AC3E}">
        <p14:creationId xmlns:p14="http://schemas.microsoft.com/office/powerpoint/2010/main" val="13609692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48A0F-4CC0-BE9F-B003-C7633C4AAD77}"/>
              </a:ext>
            </a:extLst>
          </p:cNvPr>
          <p:cNvSpPr>
            <a:spLocks noGrp="1"/>
          </p:cNvSpPr>
          <p:nvPr>
            <p:ph type="title"/>
          </p:nvPr>
        </p:nvSpPr>
        <p:spPr/>
        <p:txBody>
          <a:bodyPr/>
          <a:lstStyle/>
          <a:p>
            <a:r>
              <a:rPr lang="en-GB" dirty="0"/>
              <a:t>Legacy Medium Pressure feedback</a:t>
            </a:r>
          </a:p>
        </p:txBody>
      </p:sp>
      <p:sp>
        <p:nvSpPr>
          <p:cNvPr id="4" name="TextBox 3">
            <a:extLst>
              <a:ext uri="{FF2B5EF4-FFF2-40B4-BE49-F238E27FC236}">
                <a16:creationId xmlns:a16="http://schemas.microsoft.com/office/drawing/2014/main" id="{2B73DE8F-F104-5C8A-F43D-4DB7941E9031}"/>
              </a:ext>
            </a:extLst>
          </p:cNvPr>
          <p:cNvSpPr txBox="1"/>
          <p:nvPr/>
        </p:nvSpPr>
        <p:spPr>
          <a:xfrm>
            <a:off x="417576" y="1421476"/>
            <a:ext cx="9622536" cy="2308324"/>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SGN is actively working on drafting a process to manage instances where a MAM comes across a legacy MP regulator issue.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Their goal is to provide a dedicated mailbox for these issues and an appropriate SLA for responding to correspondence that they receive.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process that they are looking at will look to be aligned with similar process that are run by other Gas Networks.</a:t>
            </a:r>
          </a:p>
        </p:txBody>
      </p:sp>
    </p:spTree>
    <p:extLst>
      <p:ext uri="{BB962C8B-B14F-4D97-AF65-F5344CB8AC3E}">
        <p14:creationId xmlns:p14="http://schemas.microsoft.com/office/powerpoint/2010/main" val="21283793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216FD-9AE8-92F0-DB2C-C01AB057BEBD}"/>
              </a:ext>
            </a:extLst>
          </p:cNvPr>
          <p:cNvSpPr>
            <a:spLocks noGrp="1"/>
          </p:cNvSpPr>
          <p:nvPr>
            <p:ph type="title"/>
          </p:nvPr>
        </p:nvSpPr>
        <p:spPr/>
        <p:txBody>
          <a:bodyPr/>
          <a:lstStyle/>
          <a:p>
            <a:r>
              <a:rPr lang="en-GB" dirty="0" err="1"/>
              <a:t>Igem</a:t>
            </a:r>
            <a:r>
              <a:rPr lang="en-GB" dirty="0"/>
              <a:t> update</a:t>
            </a:r>
          </a:p>
        </p:txBody>
      </p:sp>
      <p:sp>
        <p:nvSpPr>
          <p:cNvPr id="3" name="Text Placeholder 2">
            <a:extLst>
              <a:ext uri="{FF2B5EF4-FFF2-40B4-BE49-F238E27FC236}">
                <a16:creationId xmlns:a16="http://schemas.microsoft.com/office/drawing/2014/main" id="{E2AC6D7A-6706-28D5-78BC-4B3E35221598}"/>
              </a:ext>
            </a:extLst>
          </p:cNvPr>
          <p:cNvSpPr>
            <a:spLocks noGrp="1"/>
          </p:cNvSpPr>
          <p:nvPr>
            <p:ph type="body" sz="quarter" idx="10"/>
          </p:nvPr>
        </p:nvSpPr>
        <p:spPr/>
        <p:txBody>
          <a:bodyPr/>
          <a:lstStyle/>
          <a:p>
            <a:r>
              <a:rPr lang="en-GB" dirty="0"/>
              <a:t>Dave Harper</a:t>
            </a:r>
          </a:p>
        </p:txBody>
      </p:sp>
    </p:spTree>
    <p:extLst>
      <p:ext uri="{BB962C8B-B14F-4D97-AF65-F5344CB8AC3E}">
        <p14:creationId xmlns:p14="http://schemas.microsoft.com/office/powerpoint/2010/main" val="28052604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257C4-363B-599B-EFDF-7B4D30089635}"/>
              </a:ext>
            </a:extLst>
          </p:cNvPr>
          <p:cNvSpPr>
            <a:spLocks noGrp="1"/>
          </p:cNvSpPr>
          <p:nvPr>
            <p:ph type="title"/>
          </p:nvPr>
        </p:nvSpPr>
        <p:spPr/>
        <p:txBody>
          <a:bodyPr/>
          <a:lstStyle/>
          <a:p>
            <a:r>
              <a:rPr lang="en-GB" dirty="0"/>
              <a:t>Industry issues and change tracker</a:t>
            </a:r>
          </a:p>
        </p:txBody>
      </p:sp>
      <p:sp>
        <p:nvSpPr>
          <p:cNvPr id="3" name="Text Placeholder 2">
            <a:extLst>
              <a:ext uri="{FF2B5EF4-FFF2-40B4-BE49-F238E27FC236}">
                <a16:creationId xmlns:a16="http://schemas.microsoft.com/office/drawing/2014/main" id="{4204E92D-CC38-A01B-DDF9-C8A87159D1E5}"/>
              </a:ext>
            </a:extLst>
          </p:cNvPr>
          <p:cNvSpPr>
            <a:spLocks noGrp="1"/>
          </p:cNvSpPr>
          <p:nvPr>
            <p:ph type="body" sz="quarter" idx="10"/>
          </p:nvPr>
        </p:nvSpPr>
        <p:spPr/>
        <p:txBody>
          <a:bodyPr/>
          <a:lstStyle/>
          <a:p>
            <a:r>
              <a:rPr lang="en-GB" dirty="0">
                <a:cs typeface="Roboto" panose="02000000000000000000" pitchFamily="2" charset="0"/>
              </a:rPr>
              <a:t>Francine Peyroux-Sissoko</a:t>
            </a:r>
          </a:p>
        </p:txBody>
      </p:sp>
    </p:spTree>
    <p:extLst>
      <p:ext uri="{BB962C8B-B14F-4D97-AF65-F5344CB8AC3E}">
        <p14:creationId xmlns:p14="http://schemas.microsoft.com/office/powerpoint/2010/main" val="36229608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Change proposal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extLst>
              <p:ext uri="{D42A27DB-BD31-4B8C-83A1-F6EECF244321}">
                <p14:modId xmlns:p14="http://schemas.microsoft.com/office/powerpoint/2010/main" val="3087696754"/>
              </p:ext>
            </p:extLst>
          </p:nvPr>
        </p:nvGraphicFramePr>
        <p:xfrm>
          <a:off x="454424" y="1291943"/>
          <a:ext cx="11645092" cy="462407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I0196</a:t>
                      </a:r>
                    </a:p>
                  </a:txBody>
                  <a:tcPr anchor="ctr">
                    <a:solidFill>
                      <a:srgbClr val="CFE3DF"/>
                    </a:solidFill>
                  </a:tcPr>
                </a:tc>
                <a:tc>
                  <a:txBody>
                    <a:bodyPr/>
                    <a:lstStyle/>
                    <a:p>
                      <a:pPr marL="0" lvl="0" algn="l">
                        <a:buNone/>
                      </a:pPr>
                      <a:r>
                        <a:rPr lang="en-US" sz="1400" b="0" i="0" u="none" strike="noStrike" baseline="0" noProof="0">
                          <a:solidFill>
                            <a:srgbClr val="000000"/>
                          </a:solidFill>
                          <a:latin typeface="Arial"/>
                          <a:cs typeface="Arial"/>
                        </a:rPr>
                        <a:t>Review of Metering Asset data transferred from MAMs to the CDSP</a:t>
                      </a:r>
                      <a:endParaRPr lang="en-US"/>
                    </a:p>
                  </a:txBody>
                  <a:tcPr marL="6350" marR="6350" marT="6350" marB="0" anchor="ctr">
                    <a:solidFill>
                      <a:srgbClr val="CFE3DF"/>
                    </a:solidFill>
                  </a:tcPr>
                </a:tc>
                <a:tc>
                  <a:txBody>
                    <a:bodyPr/>
                    <a:lstStyle/>
                    <a:p>
                      <a:r>
                        <a:rPr lang="en-GB" sz="1400">
                          <a:latin typeface="Arial"/>
                          <a:ea typeface="Roboto"/>
                          <a:cs typeface="Arial"/>
                        </a:rPr>
                        <a:t>Flo Monea</a:t>
                      </a:r>
                    </a:p>
                  </a:txBody>
                  <a:tcPr anchor="ctr">
                    <a:solidFill>
                      <a:srgbClr val="CFE3DF"/>
                    </a:solidFill>
                  </a:tcPr>
                </a:tc>
                <a:tc>
                  <a:txBody>
                    <a:bodyPr/>
                    <a:lstStyle/>
                    <a:p>
                      <a:pPr lvl="0">
                        <a:spcBef>
                          <a:spcPts val="600"/>
                        </a:spcBef>
                        <a:buNone/>
                      </a:pPr>
                      <a:r>
                        <a:rPr lang="en-GB" sz="1400" b="0" i="0" u="none" strike="noStrike" baseline="0" noProof="0" dirty="0">
                          <a:solidFill>
                            <a:srgbClr val="000000"/>
                          </a:solidFill>
                          <a:latin typeface="Arial"/>
                          <a:cs typeface="Arial"/>
                        </a:rPr>
                        <a:t>This Issue was presented at the 09 September meeting of the REC Metering Expert Panel to request that the Plan be updated, and the Issue be put on hold. The Code Manager identified a dependency that must be resolved prior to this Issue becoming a Change Proposal. Work taking in place in parallel at the Uniform Network Code (UNC) in UNC0925R may materially impact I0196. The Code Manager proposes that the Issue be placed on hold pending the outcome of the work being conducted in the UNC. </a:t>
                      </a:r>
                      <a:endParaRPr lang="en-US" dirty="0"/>
                    </a:p>
                  </a:txBody>
                  <a:tcPr anchor="ctr">
                    <a:solidFill>
                      <a:srgbClr val="CFE3DF"/>
                    </a:solidFill>
                  </a:tcPr>
                </a:tc>
                <a:extLst>
                  <a:ext uri="{0D108BD9-81ED-4DB2-BD59-A6C34878D82A}">
                    <a16:rowId xmlns:a16="http://schemas.microsoft.com/office/drawing/2014/main" val="83276440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R0252</a:t>
                      </a:r>
                    </a:p>
                  </a:txBody>
                  <a:tcPr anchor="ctr">
                    <a:solidFill>
                      <a:srgbClr val="CFE3DF"/>
                    </a:solidFill>
                  </a:tcPr>
                </a:tc>
                <a:tc>
                  <a:txBody>
                    <a:bodyPr/>
                    <a:lstStyle/>
                    <a:p>
                      <a:pPr marL="0" lvl="0" algn="l" defTabSz="914400" rtl="0" eaLnBrk="1" latinLnBrk="0" hangingPunct="1">
                        <a:spcBef>
                          <a:spcPts val="600"/>
                        </a:spcBef>
                        <a:buNone/>
                      </a:pPr>
                      <a:r>
                        <a:rPr lang="en-GB" sz="1400" b="0" kern="1200">
                          <a:solidFill>
                            <a:schemeClr val="dk1"/>
                          </a:solidFill>
                          <a:latin typeface="Arial"/>
                          <a:ea typeface="Roboto"/>
                          <a:cs typeface="Arial"/>
                        </a:rPr>
                        <a:t>Increasing frequency of Annual portfolio reconciliation exercise to support Data Cleanse</a:t>
                      </a:r>
                      <a:endParaRPr lang="en-US" sz="1400" b="0" kern="1200">
                        <a:solidFill>
                          <a:schemeClr val="dk1"/>
                        </a:solidFill>
                        <a:latin typeface="Arial"/>
                        <a:ea typeface="Roboto"/>
                        <a:cs typeface="Arial"/>
                      </a:endParaRPr>
                    </a:p>
                  </a:txBody>
                  <a:tcPr marL="6350" marR="6350" marT="6350" marB="0" anchor="ctr">
                    <a:solidFill>
                      <a:srgbClr val="CFE3DF"/>
                    </a:solidFill>
                  </a:tcPr>
                </a:tc>
                <a:tc>
                  <a:txBody>
                    <a:bodyPr/>
                    <a:lstStyle/>
                    <a:p>
                      <a:r>
                        <a:rPr lang="en-GB" sz="1400">
                          <a:latin typeface="Arial"/>
                          <a:ea typeface="Roboto"/>
                          <a:cs typeface="Arial"/>
                        </a:rPr>
                        <a:t>Lydia Bentley</a:t>
                      </a:r>
                    </a:p>
                  </a:txBody>
                  <a:tcPr anchor="ctr">
                    <a:solidFill>
                      <a:srgbClr val="CFE3DF"/>
                    </a:solidFill>
                  </a:tcPr>
                </a:tc>
                <a:tc>
                  <a:txBody>
                    <a:bodyPr/>
                    <a:lstStyle/>
                    <a:p>
                      <a:pPr>
                        <a:spcBef>
                          <a:spcPts val="600"/>
                        </a:spcBef>
                      </a:pPr>
                      <a:r>
                        <a:rPr lang="en-GB" sz="1400" b="0" dirty="0">
                          <a:latin typeface="Arial"/>
                          <a:ea typeface="Roboto"/>
                          <a:cs typeface="Arial"/>
                        </a:rPr>
                        <a:t>This Change was presented at the 09 September meeting of the REC Metering Expert Panel to request that the Plan be updated. The Code Manager determined that additional time was required to conduct an Impact Assessment (IA) internally with the REC Party Assurance function to determine the quantifiable impact of gas Data Item mismatches arising from the Annual Portfolio Reconciliation. This IA will allow the Code Manager to make an assessment of the cost-benefit case for this Change. </a:t>
                      </a:r>
                      <a:br>
                        <a:rPr lang="en-GB" sz="1400" b="0" dirty="0">
                          <a:latin typeface="Arial"/>
                          <a:ea typeface="Roboto"/>
                          <a:cs typeface="Arial"/>
                        </a:rPr>
                      </a:br>
                      <a:endParaRPr lang="en-GB" sz="1400" b="0" dirty="0">
                        <a:latin typeface="Arial"/>
                        <a:ea typeface="Roboto"/>
                        <a:cs typeface="Arial"/>
                      </a:endParaRPr>
                    </a:p>
                    <a:p>
                      <a:pPr>
                        <a:spcBef>
                          <a:spcPts val="600"/>
                        </a:spcBef>
                      </a:pPr>
                      <a:r>
                        <a:rPr lang="en-GB" sz="1400" b="0" dirty="0">
                          <a:latin typeface="Arial"/>
                          <a:ea typeface="Roboto"/>
                          <a:cs typeface="Arial"/>
                        </a:rPr>
                        <a:t>The Code Manager expects to publish a consultation in December 26/January 27. </a:t>
                      </a:r>
                    </a:p>
                  </a:txBody>
                  <a:tcPr anchor="ctr">
                    <a:solidFill>
                      <a:srgbClr val="CFE3DF"/>
                    </a:solidFill>
                  </a:tcPr>
                </a:tc>
                <a:extLst>
                  <a:ext uri="{0D108BD9-81ED-4DB2-BD59-A6C34878D82A}">
                    <a16:rowId xmlns:a16="http://schemas.microsoft.com/office/drawing/2014/main" val="29414819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I0337</a:t>
                      </a:r>
                    </a:p>
                  </a:txBody>
                  <a:tcPr anchor="ctr">
                    <a:solidFill>
                      <a:srgbClr val="CFE3DF"/>
                    </a:solidFill>
                  </a:tcPr>
                </a:tc>
                <a:tc>
                  <a:txBody>
                    <a:bodyPr/>
                    <a:lstStyle/>
                    <a:p>
                      <a:pPr marL="0" lvl="0" algn="l">
                        <a:buNone/>
                      </a:pPr>
                      <a:r>
                        <a:rPr lang="en-GB" sz="1400">
                          <a:latin typeface="Arial"/>
                          <a:cs typeface="Arial"/>
                        </a:rPr>
                        <a:t>Change to Location (A0059) data item within the ONAGE APPT file to MAMs, from ‘Optional’ to ‘Mandatory’</a:t>
                      </a:r>
                      <a:endParaRPr lang="en-US" sz="1400">
                        <a:latin typeface="Arial"/>
                        <a:cs typeface="Arial"/>
                      </a:endParaRPr>
                    </a:p>
                  </a:txBody>
                  <a:tcPr marL="6350" marR="6350" marT="6350" marB="0" anchor="ctr">
                    <a:solidFill>
                      <a:srgbClr val="CFE3DF"/>
                    </a:solidFill>
                  </a:tcPr>
                </a:tc>
                <a:tc>
                  <a:txBody>
                    <a:bodyPr/>
                    <a:lstStyle/>
                    <a:p>
                      <a:r>
                        <a:rPr lang="en-GB" sz="1400">
                          <a:latin typeface="Arial"/>
                          <a:ea typeface="Roboto"/>
                          <a:cs typeface="Arial"/>
                        </a:rPr>
                        <a:t>Ian Chalfon</a:t>
                      </a:r>
                    </a:p>
                  </a:txBody>
                  <a:tcPr anchor="ctr">
                    <a:solidFill>
                      <a:srgbClr val="CFE3DF"/>
                    </a:solidFill>
                  </a:tcPr>
                </a:tc>
                <a:tc>
                  <a:txBody>
                    <a:bodyPr/>
                    <a:lstStyle/>
                    <a:p>
                      <a:pPr>
                        <a:spcBef>
                          <a:spcPts val="600"/>
                        </a:spcBef>
                      </a:pPr>
                      <a:r>
                        <a:rPr lang="en-GB" sz="1400" b="0" dirty="0">
                          <a:latin typeface="Arial"/>
                          <a:ea typeface="Roboto"/>
                          <a:cs typeface="Arial"/>
                        </a:rPr>
                        <a:t>This Issue was raised by SGN and seeks to make Location code data items in ONAGE messages mandatory. The issue and proposed solution are still being analysed and developed in conjunction with the Proposer.</a:t>
                      </a:r>
                    </a:p>
                  </a:txBody>
                  <a:tcPr anchor="ctr">
                    <a:solidFill>
                      <a:srgbClr val="CFE3DF"/>
                    </a:solidFill>
                  </a:tcPr>
                </a:tc>
                <a:extLst>
                  <a:ext uri="{0D108BD9-81ED-4DB2-BD59-A6C34878D82A}">
                    <a16:rowId xmlns:a16="http://schemas.microsoft.com/office/drawing/2014/main" val="2835772647"/>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D3F26-3813-F8AD-1D17-704A34089F3A}"/>
              </a:ext>
            </a:extLst>
          </p:cNvPr>
          <p:cNvSpPr>
            <a:spLocks noGrp="1"/>
          </p:cNvSpPr>
          <p:nvPr>
            <p:ph type="title"/>
          </p:nvPr>
        </p:nvSpPr>
        <p:spPr/>
        <p:txBody>
          <a:bodyPr/>
          <a:lstStyle/>
          <a:p>
            <a:r>
              <a:rPr lang="en-GB" dirty="0"/>
              <a:t>Rec metering hub and bulletins update</a:t>
            </a:r>
          </a:p>
        </p:txBody>
      </p:sp>
      <p:sp>
        <p:nvSpPr>
          <p:cNvPr id="3" name="Text Placeholder 2">
            <a:extLst>
              <a:ext uri="{FF2B5EF4-FFF2-40B4-BE49-F238E27FC236}">
                <a16:creationId xmlns:a16="http://schemas.microsoft.com/office/drawing/2014/main" id="{B1F027CA-EBC6-3BB4-FE11-DB45FE4C304F}"/>
              </a:ext>
            </a:extLst>
          </p:cNvPr>
          <p:cNvSpPr>
            <a:spLocks noGrp="1"/>
          </p:cNvSpPr>
          <p:nvPr>
            <p:ph type="body" sz="quarter" idx="10"/>
          </p:nvPr>
        </p:nvSpPr>
        <p:spPr/>
        <p:txBody>
          <a:bodyPr/>
          <a:lstStyle/>
          <a:p>
            <a:r>
              <a:rPr lang="en-GB" dirty="0"/>
              <a:t>chair</a:t>
            </a:r>
          </a:p>
        </p:txBody>
      </p:sp>
    </p:spTree>
    <p:extLst>
      <p:ext uri="{BB962C8B-B14F-4D97-AF65-F5344CB8AC3E}">
        <p14:creationId xmlns:p14="http://schemas.microsoft.com/office/powerpoint/2010/main" val="9750797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77E3C-4846-BF25-E4EB-CCF99EC2B889}"/>
              </a:ext>
            </a:extLst>
          </p:cNvPr>
          <p:cNvSpPr>
            <a:spLocks noGrp="1"/>
          </p:cNvSpPr>
          <p:nvPr>
            <p:ph type="title"/>
          </p:nvPr>
        </p:nvSpPr>
        <p:spPr/>
        <p:txBody>
          <a:bodyPr/>
          <a:lstStyle/>
          <a:p>
            <a:r>
              <a:rPr lang="en-GB" dirty="0"/>
              <a:t>National energy system operator insights</a:t>
            </a:r>
          </a:p>
        </p:txBody>
      </p:sp>
      <p:sp>
        <p:nvSpPr>
          <p:cNvPr id="3" name="Text Placeholder 2">
            <a:extLst>
              <a:ext uri="{FF2B5EF4-FFF2-40B4-BE49-F238E27FC236}">
                <a16:creationId xmlns:a16="http://schemas.microsoft.com/office/drawing/2014/main" id="{16BFF666-5C45-00B4-538F-1E5397E9D6C3}"/>
              </a:ext>
            </a:extLst>
          </p:cNvPr>
          <p:cNvSpPr>
            <a:spLocks noGrp="1"/>
          </p:cNvSpPr>
          <p:nvPr>
            <p:ph type="body" sz="quarter" idx="10"/>
          </p:nvPr>
        </p:nvSpPr>
        <p:spPr/>
        <p:txBody>
          <a:bodyPr/>
          <a:lstStyle/>
          <a:p>
            <a:r>
              <a:rPr lang="en-GB" dirty="0"/>
              <a:t>chair</a:t>
            </a:r>
          </a:p>
        </p:txBody>
      </p:sp>
    </p:spTree>
    <p:extLst>
      <p:ext uri="{BB962C8B-B14F-4D97-AF65-F5344CB8AC3E}">
        <p14:creationId xmlns:p14="http://schemas.microsoft.com/office/powerpoint/2010/main" val="38121480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662D00-8A67-3C21-5CF6-874864D45FFB}"/>
            </a:ext>
          </a:extLst>
        </p:cNvPr>
        <p:cNvGrpSpPr/>
        <p:nvPr/>
      </p:nvGrpSpPr>
      <p:grpSpPr>
        <a:xfrm>
          <a:off x="0" y="0"/>
          <a:ext cx="0" cy="0"/>
          <a:chOff x="0" y="0"/>
          <a:chExt cx="0" cy="0"/>
        </a:xfrm>
      </p:grpSpPr>
      <p:sp useBgFill="1">
        <p:nvSpPr>
          <p:cNvPr id="148" name="Rectangle 147">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0" name="Rectangle 149">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2" name="Rectangle 151">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4" name="Rectangle 153">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56" name="Rectangle 155">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516AF805-8BC5-40D4-D926-84DC0F3FFCB8}"/>
              </a:ext>
            </a:extLst>
          </p:cNvPr>
          <p:cNvSpPr txBox="1"/>
          <p:nvPr/>
        </p:nvSpPr>
        <p:spPr>
          <a:xfrm>
            <a:off x="699714" y="353160"/>
            <a:ext cx="7091300" cy="89858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ptos Display" panose="02110004020202020204"/>
                <a:ea typeface="+mn-ea"/>
                <a:cs typeface="+mn-cs"/>
              </a:rPr>
              <a:t>Source: National Energy System Operator – August 2026</a:t>
            </a:r>
          </a:p>
        </p:txBody>
      </p:sp>
      <p:sp>
        <p:nvSpPr>
          <p:cNvPr id="10" name="TextBox 9">
            <a:extLst>
              <a:ext uri="{FF2B5EF4-FFF2-40B4-BE49-F238E27FC236}">
                <a16:creationId xmlns:a16="http://schemas.microsoft.com/office/drawing/2014/main" id="{DB0BD6C5-C3E7-9E72-834F-2945CDC5D458}"/>
              </a:ext>
            </a:extLst>
          </p:cNvPr>
          <p:cNvSpPr txBox="1"/>
          <p:nvPr/>
        </p:nvSpPr>
        <p:spPr>
          <a:xfrm>
            <a:off x="7097486" y="5754197"/>
            <a:ext cx="3733789" cy="598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BDE62242-A7EC-ECBF-0F91-FBBC95A2C71D}"/>
              </a:ext>
            </a:extLst>
          </p:cNvPr>
          <p:cNvPicPr>
            <a:picLocks noChangeAspect="1"/>
          </p:cNvPicPr>
          <p:nvPr/>
        </p:nvPicPr>
        <p:blipFill>
          <a:blip r:embed="rId3"/>
          <a:stretch>
            <a:fillRect/>
          </a:stretch>
        </p:blipFill>
        <p:spPr>
          <a:xfrm>
            <a:off x="59806" y="1628751"/>
            <a:ext cx="5578244" cy="3508269"/>
          </a:xfrm>
          <a:prstGeom prst="rect">
            <a:avLst/>
          </a:prstGeom>
        </p:spPr>
      </p:pic>
      <p:pic>
        <p:nvPicPr>
          <p:cNvPr id="6" name="Picture 5">
            <a:extLst>
              <a:ext uri="{FF2B5EF4-FFF2-40B4-BE49-F238E27FC236}">
                <a16:creationId xmlns:a16="http://schemas.microsoft.com/office/drawing/2014/main" id="{D977C348-3B3E-7BAD-38A6-F30B476ADE8E}"/>
              </a:ext>
            </a:extLst>
          </p:cNvPr>
          <p:cNvPicPr>
            <a:picLocks noChangeAspect="1"/>
          </p:cNvPicPr>
          <p:nvPr/>
        </p:nvPicPr>
        <p:blipFill>
          <a:blip r:embed="rId4"/>
          <a:stretch>
            <a:fillRect/>
          </a:stretch>
        </p:blipFill>
        <p:spPr>
          <a:xfrm>
            <a:off x="6181904" y="1587000"/>
            <a:ext cx="5736761" cy="3684000"/>
          </a:xfrm>
          <a:prstGeom prst="rect">
            <a:avLst/>
          </a:prstGeom>
        </p:spPr>
      </p:pic>
      <p:sp>
        <p:nvSpPr>
          <p:cNvPr id="2" name="TextBox 1">
            <a:extLst>
              <a:ext uri="{FF2B5EF4-FFF2-40B4-BE49-F238E27FC236}">
                <a16:creationId xmlns:a16="http://schemas.microsoft.com/office/drawing/2014/main" id="{AE103938-8469-4A85-0E43-5FE700444481}"/>
              </a:ext>
            </a:extLst>
          </p:cNvPr>
          <p:cNvSpPr txBox="1"/>
          <p:nvPr/>
        </p:nvSpPr>
        <p:spPr>
          <a:xfrm>
            <a:off x="165280" y="5189325"/>
            <a:ext cx="11588105" cy="1692771"/>
          </a:xfrm>
          <a:prstGeom prst="rect">
            <a:avLst/>
          </a:prstGeom>
          <a:noFill/>
        </p:spPr>
        <p:txBody>
          <a:bodyPr wrap="square" rtlCol="0">
            <a:spAutoFit/>
          </a:bodyPr>
          <a:lstStyle/>
          <a:p>
            <a:r>
              <a:rPr lang="en-GB" sz="1300" dirty="0">
                <a:latin typeface="Arial" panose="020B0604020202020204" pitchFamily="34" charset="0"/>
                <a:cs typeface="Arial" panose="020B0604020202020204" pitchFamily="34" charset="0"/>
              </a:rPr>
              <a:t>Wind provided the largest share of Great Britain’s electricity in August 2026 at 22.7%, narrowly ahead of gas at 22.1%. </a:t>
            </a:r>
          </a:p>
          <a:p>
            <a:endParaRPr lang="en-GB" sz="1300" dirty="0">
              <a:latin typeface="Arial" panose="020B0604020202020204" pitchFamily="34" charset="0"/>
              <a:cs typeface="Arial" panose="020B0604020202020204" pitchFamily="34" charset="0"/>
            </a:endParaRPr>
          </a:p>
          <a:p>
            <a:r>
              <a:rPr lang="en-GB" sz="1300" dirty="0">
                <a:latin typeface="Arial" panose="020B0604020202020204" pitchFamily="34" charset="0"/>
                <a:cs typeface="Arial" panose="020B0604020202020204" pitchFamily="34" charset="0"/>
              </a:rPr>
              <a:t>Most of Great Britain’s gas supply came from the UK and Norwegian gas fields, which accounted for 92%. Gas was used across the energy system, including in power stations to generate electricity and in distribution networks supplying homes and businesses. The largest share, 43%, was exported to Europe and Ireland. </a:t>
            </a:r>
          </a:p>
          <a:p>
            <a:endParaRPr lang="en-GB" sz="1300" dirty="0">
              <a:latin typeface="Arial" panose="020B0604020202020204" pitchFamily="34" charset="0"/>
              <a:cs typeface="Arial" panose="020B0604020202020204" pitchFamily="34" charset="0"/>
            </a:endParaRPr>
          </a:p>
          <a:p>
            <a:r>
              <a:rPr lang="en-GB" sz="1300" dirty="0">
                <a:latin typeface="Arial" panose="020B0604020202020204" pitchFamily="34" charset="0"/>
                <a:cs typeface="Arial" panose="020B0604020202020204" pitchFamily="34" charset="0"/>
              </a:rPr>
              <a:t>Overall, 69% of electricity came from zero-carbon sources, reaching a peak of 94%. The greenest time of the month was 1pm on 25 August 2026, when carbon intensity fell to 39gCO</a:t>
            </a:r>
            <a:r>
              <a:rPr lang="en-GB" sz="1200" dirty="0">
                <a:latin typeface="Subscript"/>
                <a:cs typeface="Arial" panose="020B0604020202020204" pitchFamily="34" charset="0"/>
              </a:rPr>
              <a:t>2</a:t>
            </a:r>
            <a:r>
              <a:rPr lang="en-GB" sz="1300" dirty="0">
                <a:latin typeface="Arial" panose="020B0604020202020204" pitchFamily="34" charset="0"/>
                <a:cs typeface="Arial" panose="020B0604020202020204" pitchFamily="34" charset="0"/>
              </a:rPr>
              <a:t>/kWh. </a:t>
            </a:r>
            <a:endParaRPr lang="en-GB" sz="1200" dirty="0">
              <a:latin typeface="Subscript"/>
            </a:endParaRPr>
          </a:p>
        </p:txBody>
      </p:sp>
    </p:spTree>
    <p:extLst>
      <p:ext uri="{BB962C8B-B14F-4D97-AF65-F5344CB8AC3E}">
        <p14:creationId xmlns:p14="http://schemas.microsoft.com/office/powerpoint/2010/main" val="8101608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B8792-2EE7-E45A-487D-C9C3B0B7906D}"/>
              </a:ext>
            </a:extLst>
          </p:cNvPr>
          <p:cNvSpPr>
            <a:spLocks noGrp="1"/>
          </p:cNvSpPr>
          <p:nvPr>
            <p:ph type="title"/>
          </p:nvPr>
        </p:nvSpPr>
        <p:spPr/>
        <p:txBody>
          <a:bodyPr/>
          <a:lstStyle/>
          <a:p>
            <a:r>
              <a:rPr lang="en-GB" dirty="0"/>
              <a:t>Any other business</a:t>
            </a:r>
          </a:p>
        </p:txBody>
      </p:sp>
      <p:sp>
        <p:nvSpPr>
          <p:cNvPr id="3" name="Text Placeholder 2">
            <a:extLst>
              <a:ext uri="{FF2B5EF4-FFF2-40B4-BE49-F238E27FC236}">
                <a16:creationId xmlns:a16="http://schemas.microsoft.com/office/drawing/2014/main" id="{A08B3AE1-C943-9323-AFA6-96090BF19478}"/>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6678458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a:extLst>
            <a:ext uri="{FF2B5EF4-FFF2-40B4-BE49-F238E27FC236}">
              <a16:creationId xmlns:a16="http://schemas.microsoft.com/office/drawing/2014/main" id="{AF5C34A5-2032-9D59-AFA1-139405B67F9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973BB4D3-20D0-C344-C8D1-ACF31341DDE8}"/>
              </a:ext>
            </a:extLst>
          </p:cNvPr>
          <p:cNvSpPr txBox="1"/>
          <p:nvPr/>
        </p:nvSpPr>
        <p:spPr>
          <a:xfrm>
            <a:off x="510606" y="3382964"/>
            <a:ext cx="5496969"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Figtree" pitchFamily="2" charset="0"/>
                <a:ea typeface="+mn-ea"/>
                <a:cs typeface="+mn-cs"/>
              </a:rPr>
              <a:t>2026 Annual Committee Survey</a:t>
            </a:r>
          </a:p>
        </p:txBody>
      </p:sp>
      <p:sp>
        <p:nvSpPr>
          <p:cNvPr id="10" name="TextBox 9">
            <a:extLst>
              <a:ext uri="{FF2B5EF4-FFF2-40B4-BE49-F238E27FC236}">
                <a16:creationId xmlns:a16="http://schemas.microsoft.com/office/drawing/2014/main" id="{3C064B7C-1953-577D-319D-9A8D508AD3EE}"/>
              </a:ext>
            </a:extLst>
          </p:cNvPr>
          <p:cNvSpPr txBox="1"/>
          <p:nvPr/>
        </p:nvSpPr>
        <p:spPr>
          <a:xfrm>
            <a:off x="340559" y="6553878"/>
            <a:ext cx="782036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1"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This survey is run independently by </a:t>
            </a:r>
            <a:r>
              <a:rPr kumimoji="0" lang="en-GB" sz="800" b="0" i="1"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rPr>
              <a:t>Researchcraft</a:t>
            </a:r>
            <a:r>
              <a:rPr kumimoji="0" lang="en-GB" sz="800" b="0" i="1"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 Your responses are confidential and anonymous unless you choose otherwise.  </a:t>
            </a:r>
          </a:p>
        </p:txBody>
      </p:sp>
      <p:sp>
        <p:nvSpPr>
          <p:cNvPr id="21" name="TextBox 20">
            <a:extLst>
              <a:ext uri="{FF2B5EF4-FFF2-40B4-BE49-F238E27FC236}">
                <a16:creationId xmlns:a16="http://schemas.microsoft.com/office/drawing/2014/main" id="{7E49CD65-9AA4-92D8-F7FC-031622376130}"/>
              </a:ext>
            </a:extLst>
          </p:cNvPr>
          <p:cNvSpPr txBox="1"/>
          <p:nvPr/>
        </p:nvSpPr>
        <p:spPr>
          <a:xfrm>
            <a:off x="523091" y="4678124"/>
            <a:ext cx="35559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EF395"/>
                </a:solidFill>
                <a:effectLst/>
                <a:uLnTx/>
                <a:uFillTx/>
                <a:latin typeface="Figtree" pitchFamily="2" charset="0"/>
                <a:ea typeface="+mn-ea"/>
                <a:cs typeface="AngsanaUPC" panose="020B0502040204020203" pitchFamily="18" charset="-34"/>
              </a:rPr>
              <a:t>Operational Metering Forums</a:t>
            </a:r>
          </a:p>
        </p:txBody>
      </p:sp>
      <p:sp>
        <p:nvSpPr>
          <p:cNvPr id="22" name="TextBox 21">
            <a:extLst>
              <a:ext uri="{FF2B5EF4-FFF2-40B4-BE49-F238E27FC236}">
                <a16:creationId xmlns:a16="http://schemas.microsoft.com/office/drawing/2014/main" id="{49894794-FE13-2A09-0A09-3E3315EB4843}"/>
              </a:ext>
            </a:extLst>
          </p:cNvPr>
          <p:cNvSpPr txBox="1"/>
          <p:nvPr/>
        </p:nvSpPr>
        <p:spPr>
          <a:xfrm>
            <a:off x="523091" y="593009"/>
            <a:ext cx="5496969"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Figtree ExtraBold" pitchFamily="2" charset="0"/>
                <a:ea typeface="+mn-ea"/>
                <a:cs typeface="+mn-cs"/>
              </a:rPr>
              <a:t>Share your feedback with us. Your insights help us continuously </a:t>
            </a:r>
            <a:r>
              <a:rPr kumimoji="0" lang="en-GB" sz="2800" b="1" i="0" u="none" strike="noStrike" kern="1200" cap="none" spc="0" normalizeH="0" baseline="0" noProof="0" dirty="0">
                <a:ln>
                  <a:noFill/>
                </a:ln>
                <a:solidFill>
                  <a:srgbClr val="1EF395"/>
                </a:solidFill>
                <a:effectLst/>
                <a:uLnTx/>
                <a:uFillTx/>
                <a:latin typeface="Playfair Display" pitchFamily="2" charset="0"/>
                <a:ea typeface="+mn-ea"/>
                <a:cs typeface="+mn-cs"/>
              </a:rPr>
              <a:t>improve and deliver the high-quality services</a:t>
            </a:r>
            <a:r>
              <a:rPr kumimoji="0" lang="en-GB" sz="2800" b="1" i="0" u="none" strike="noStrike" kern="1200" cap="none" spc="0" normalizeH="0" baseline="0" noProof="0" dirty="0">
                <a:ln>
                  <a:noFill/>
                </a:ln>
                <a:solidFill>
                  <a:srgbClr val="1EF395"/>
                </a:solidFill>
                <a:effectLst/>
                <a:uLnTx/>
                <a:uFillTx/>
                <a:latin typeface="Figtree ExtraBold" pitchFamily="2" charset="0"/>
                <a:ea typeface="+mn-ea"/>
                <a:cs typeface="+mn-cs"/>
              </a:rPr>
              <a:t> </a:t>
            </a:r>
            <a:r>
              <a:rPr kumimoji="0" lang="en-GB" sz="2800" b="1" i="0" u="none" strike="noStrike" kern="1200" cap="none" spc="0" normalizeH="0" baseline="0" noProof="0" dirty="0">
                <a:ln>
                  <a:noFill/>
                </a:ln>
                <a:solidFill>
                  <a:prstClr val="white"/>
                </a:solidFill>
                <a:effectLst/>
                <a:uLnTx/>
                <a:uFillTx/>
                <a:latin typeface="Figtree ExtraBold" pitchFamily="2" charset="0"/>
                <a:ea typeface="+mn-ea"/>
                <a:cs typeface="+mn-cs"/>
              </a:rPr>
              <a:t>you expect.</a:t>
            </a:r>
          </a:p>
        </p:txBody>
      </p:sp>
      <p:sp>
        <p:nvSpPr>
          <p:cNvPr id="30" name="TextBox 29">
            <a:extLst>
              <a:ext uri="{FF2B5EF4-FFF2-40B4-BE49-F238E27FC236}">
                <a16:creationId xmlns:a16="http://schemas.microsoft.com/office/drawing/2014/main" id="{0D6A9B75-1422-6ABB-75D0-222ED6F9AF0C}"/>
              </a:ext>
            </a:extLst>
          </p:cNvPr>
          <p:cNvSpPr txBox="1"/>
          <p:nvPr/>
        </p:nvSpPr>
        <p:spPr>
          <a:xfrm>
            <a:off x="7946533" y="5097491"/>
            <a:ext cx="314071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201E2E"/>
                </a:solidFill>
                <a:effectLst/>
                <a:uLnTx/>
                <a:uFillTx/>
                <a:latin typeface="Arial Nova" panose="020B0504020202020204" pitchFamily="34" charset="0"/>
                <a:ea typeface="+mn-ea"/>
                <a:cs typeface="+mn-cs"/>
              </a:rPr>
              <a:t>Scan the QR code and have your say.</a:t>
            </a:r>
          </a:p>
        </p:txBody>
      </p:sp>
      <p:cxnSp>
        <p:nvCxnSpPr>
          <p:cNvPr id="2" name="Straight Connector 1">
            <a:extLst>
              <a:ext uri="{FF2B5EF4-FFF2-40B4-BE49-F238E27FC236}">
                <a16:creationId xmlns:a16="http://schemas.microsoft.com/office/drawing/2014/main" id="{3D8F751A-8B25-DA8A-0DCA-0AB4412A4697}"/>
              </a:ext>
            </a:extLst>
          </p:cNvPr>
          <p:cNvCxnSpPr/>
          <p:nvPr/>
        </p:nvCxnSpPr>
        <p:spPr>
          <a:xfrm>
            <a:off x="621928" y="3143504"/>
            <a:ext cx="1579128" cy="0"/>
          </a:xfrm>
          <a:prstGeom prst="line">
            <a:avLst/>
          </a:prstGeom>
          <a:ln>
            <a:solidFill>
              <a:srgbClr val="1EF395"/>
            </a:solidFill>
          </a:ln>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C1C0D124-13B6-B9F8-54BC-2776DA84E6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730" y="5477336"/>
            <a:ext cx="2772000" cy="791042"/>
          </a:xfrm>
          <a:prstGeom prst="rect">
            <a:avLst/>
          </a:prstGeom>
        </p:spPr>
      </p:pic>
      <p:pic>
        <p:nvPicPr>
          <p:cNvPr id="9" name="Picture 8">
            <a:extLst>
              <a:ext uri="{FF2B5EF4-FFF2-40B4-BE49-F238E27FC236}">
                <a16:creationId xmlns:a16="http://schemas.microsoft.com/office/drawing/2014/main" id="{142EB957-57B5-EF47-C7E3-EB8B4F040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4042" y="5602857"/>
            <a:ext cx="2796428" cy="540000"/>
          </a:xfrm>
          <a:prstGeom prst="rect">
            <a:avLst/>
          </a:prstGeom>
        </p:spPr>
      </p:pic>
      <p:sp>
        <p:nvSpPr>
          <p:cNvPr id="13" name="TextBox 12">
            <a:extLst>
              <a:ext uri="{FF2B5EF4-FFF2-40B4-BE49-F238E27FC236}">
                <a16:creationId xmlns:a16="http://schemas.microsoft.com/office/drawing/2014/main" id="{EEA0611B-A2B5-47A4-09A0-68D44BEB208D}"/>
              </a:ext>
            </a:extLst>
          </p:cNvPr>
          <p:cNvSpPr txBox="1"/>
          <p:nvPr/>
        </p:nvSpPr>
        <p:spPr>
          <a:xfrm>
            <a:off x="2688393" y="5738924"/>
            <a:ext cx="133005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Playfair Display" pitchFamily="2" charset="0"/>
                <a:ea typeface="+mn-ea"/>
                <a:cs typeface="+mn-cs"/>
              </a:rPr>
              <a:t>on behalf of </a:t>
            </a:r>
          </a:p>
        </p:txBody>
      </p:sp>
      <p:pic>
        <p:nvPicPr>
          <p:cNvPr id="4" name="Picture 3">
            <a:extLst>
              <a:ext uri="{FF2B5EF4-FFF2-40B4-BE49-F238E27FC236}">
                <a16:creationId xmlns:a16="http://schemas.microsoft.com/office/drawing/2014/main" id="{8CD05F22-0C4B-1E6B-1ECB-BFE8096FA5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7671" y="1452732"/>
            <a:ext cx="3556800" cy="3556800"/>
          </a:xfrm>
          <a:prstGeom prst="rect">
            <a:avLst/>
          </a:prstGeom>
        </p:spPr>
      </p:pic>
      <p:sp>
        <p:nvSpPr>
          <p:cNvPr id="7" name="TextBox 6">
            <a:extLst>
              <a:ext uri="{FF2B5EF4-FFF2-40B4-BE49-F238E27FC236}">
                <a16:creationId xmlns:a16="http://schemas.microsoft.com/office/drawing/2014/main" id="{189E0817-E7A0-F451-B090-28E64610B884}"/>
              </a:ext>
            </a:extLst>
          </p:cNvPr>
          <p:cNvSpPr txBox="1"/>
          <p:nvPr/>
        </p:nvSpPr>
        <p:spPr>
          <a:xfrm>
            <a:off x="6863314" y="5082982"/>
            <a:ext cx="504471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8F8F8"/>
                </a:solidFill>
                <a:effectLst/>
                <a:uLnTx/>
                <a:uFillTx/>
                <a:latin typeface="Aptos" panose="02110004020202020204"/>
                <a:ea typeface="+mn-ea"/>
                <a:cs typeface="+mn-cs"/>
                <a:hlinkClick r:id="rId5">
                  <a:extLst>
                    <a:ext uri="{A12FA001-AC4F-418D-AE19-62706E023703}">
                      <ahyp:hlinkClr xmlns:ahyp="http://schemas.microsoft.com/office/drawing/2018/hyperlinkcolor" val="tx"/>
                    </a:ext>
                  </a:extLst>
                </a:hlinkClick>
              </a:rPr>
              <a:t>https://online1.snapsurveys.com/hjh0ut?_cat=hahhjei</a:t>
            </a:r>
            <a:endParaRPr kumimoji="0" lang="en-GB" sz="1600" b="0" i="0" u="none" strike="noStrike" kern="1200" cap="none" spc="0" normalizeH="0" baseline="0" noProof="0" dirty="0">
              <a:ln>
                <a:noFill/>
              </a:ln>
              <a:solidFill>
                <a:srgbClr val="F8F8F8"/>
              </a:solidFill>
              <a:effectLst/>
              <a:uLnTx/>
              <a:uFillTx/>
              <a:latin typeface="Aptos" panose="02110004020202020204"/>
              <a:ea typeface="+mn-ea"/>
              <a:cs typeface="+mn-cs"/>
            </a:endParaRPr>
          </a:p>
        </p:txBody>
      </p:sp>
    </p:spTree>
    <p:extLst>
      <p:ext uri="{BB962C8B-B14F-4D97-AF65-F5344CB8AC3E}">
        <p14:creationId xmlns:p14="http://schemas.microsoft.com/office/powerpoint/2010/main" val="5423502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75448-9763-F10F-7188-984C7062DFAF}"/>
              </a:ext>
            </a:extLst>
          </p:cNvPr>
          <p:cNvSpPr>
            <a:spLocks noGrp="1"/>
          </p:cNvSpPr>
          <p:nvPr>
            <p:ph type="ctrTitle"/>
          </p:nvPr>
        </p:nvSpPr>
        <p:spPr/>
        <p:txBody>
          <a:bodyPr/>
          <a:lstStyle/>
          <a:p>
            <a:r>
              <a:rPr lang="en-GB" dirty="0"/>
              <a:t>Any Questions</a:t>
            </a:r>
          </a:p>
        </p:txBody>
      </p:sp>
      <p:sp>
        <p:nvSpPr>
          <p:cNvPr id="3" name="Subtitle 2">
            <a:extLst>
              <a:ext uri="{FF2B5EF4-FFF2-40B4-BE49-F238E27FC236}">
                <a16:creationId xmlns:a16="http://schemas.microsoft.com/office/drawing/2014/main" id="{53F93830-6154-647B-22AA-D972DFAE7BFA}"/>
              </a:ext>
            </a:extLst>
          </p:cNvPr>
          <p:cNvSpPr>
            <a:spLocks noGrp="1"/>
          </p:cNvSpPr>
          <p:nvPr>
            <p:ph type="subTitle" idx="1"/>
          </p:nvPr>
        </p:nvSpPr>
        <p:spPr>
          <a:xfrm>
            <a:off x="5225961" y="4561982"/>
            <a:ext cx="6266603" cy="1009073"/>
          </a:xfrm>
        </p:spPr>
        <p:txBody>
          <a:bodyPr/>
          <a:lstStyle/>
          <a:p>
            <a:r>
              <a:rPr lang="en-GB" dirty="0"/>
              <a:t>Contact us: Committees@recmanager.co.uk</a:t>
            </a:r>
          </a:p>
        </p:txBody>
      </p:sp>
    </p:spTree>
    <p:extLst>
      <p:ext uri="{BB962C8B-B14F-4D97-AF65-F5344CB8AC3E}">
        <p14:creationId xmlns:p14="http://schemas.microsoft.com/office/powerpoint/2010/main" val="3923534027"/>
      </p:ext>
    </p:extLst>
  </p:cSld>
  <p:clrMapOvr>
    <a:masterClrMapping/>
  </p:clrMapOvr>
</p:sld>
</file>

<file path=ppt/theme/_rels/theme6.xml.rels><?xml version="1.0" encoding="UTF-8" standalone="yes"?>
<Relationships xmlns="http://schemas.openxmlformats.org/package/2006/relationships"><Relationship Id="rId1" Type="http://schemas.openxmlformats.org/officeDocument/2006/relationships/image" Target="../media/image41.jpeg"/></Relationships>
</file>

<file path=ppt/theme/theme1.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3.xml><?xml version="1.0" encoding="utf-8"?>
<a:theme xmlns:a="http://schemas.openxmlformats.org/drawingml/2006/main" name="Office Theme">
  <a:themeElements>
    <a:clrScheme name="SMS Theme Colours">
      <a:dk1>
        <a:srgbClr val="000000"/>
      </a:dk1>
      <a:lt1>
        <a:srgbClr val="FFFFFF"/>
      </a:lt1>
      <a:dk2>
        <a:srgbClr val="646464"/>
      </a:dk2>
      <a:lt2>
        <a:srgbClr val="F1F2F1"/>
      </a:lt2>
      <a:accent1>
        <a:srgbClr val="008260"/>
      </a:accent1>
      <a:accent2>
        <a:srgbClr val="76B664"/>
      </a:accent2>
      <a:accent3>
        <a:srgbClr val="F1F7EB"/>
      </a:accent3>
      <a:accent4>
        <a:srgbClr val="231D4C"/>
      </a:accent4>
      <a:accent5>
        <a:srgbClr val="0069AA"/>
      </a:accent5>
      <a:accent6>
        <a:srgbClr val="00B7DE"/>
      </a:accent6>
      <a:hlink>
        <a:srgbClr val="000000"/>
      </a:hlink>
      <a:folHlink>
        <a:srgbClr val="000000"/>
      </a:folHlink>
    </a:clrScheme>
    <a:fontScheme name="SMS Calibri Theme">
      <a:majorFont>
        <a:latin typeface="Calibr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S_Resaults_2021" id="{DE19CC96-341C-489D-A441-8FF1B1CB8013}" vid="{94EF3974-DFC3-4FE5-855A-C09911B13FBE}"/>
    </a:ext>
  </a:extLst>
</a:theme>
</file>

<file path=ppt/theme/theme4.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7.xml><?xml version="1.0" encoding="utf-8"?>
<a:theme xmlns:a="http://schemas.openxmlformats.org/drawingml/2006/main" name="RECCo Slides Roadshow">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CCo Slides Roadshow" id="{C971A93F-31CB-4127-B8B8-A2375B87A965}" vid="{3A217477-A7C6-4AE3-AF60-4E8EDCD0DB21}"/>
    </a:ext>
  </a:extLst>
</a:theme>
</file>

<file path=ppt/theme/theme8.xml><?xml version="1.0" encoding="utf-8"?>
<a:theme xmlns:a="http://schemas.openxmlformats.org/drawingml/2006/main" name="Dark blue theme">
  <a:themeElements>
    <a:clrScheme name="Recco">
      <a:dk1>
        <a:srgbClr val="201E2E"/>
      </a:dk1>
      <a:lt1>
        <a:srgbClr val="F8F8F8"/>
      </a:lt1>
      <a:dk2>
        <a:srgbClr val="201E2E"/>
      </a:dk2>
      <a:lt2>
        <a:srgbClr val="FFFFFF"/>
      </a:lt2>
      <a:accent1>
        <a:srgbClr val="021D5E"/>
      </a:accent1>
      <a:accent2>
        <a:srgbClr val="4C37F4"/>
      </a:accent2>
      <a:accent3>
        <a:srgbClr val="EEECFF"/>
      </a:accent3>
      <a:accent4>
        <a:srgbClr val="1EF395"/>
      </a:accent4>
      <a:accent5>
        <a:srgbClr val="20D6FF"/>
      </a:accent5>
      <a:accent6>
        <a:srgbClr val="F0EFFE"/>
      </a:accent6>
      <a:hlink>
        <a:srgbClr val="021D5E"/>
      </a:hlink>
      <a:folHlink>
        <a:srgbClr val="4C37F4"/>
      </a:folHlink>
    </a:clrScheme>
    <a:fontScheme name="Recco">
      <a:majorFont>
        <a:latin typeface="Figtree SemiBold"/>
        <a:ea typeface=""/>
        <a:cs typeface=""/>
      </a:majorFont>
      <a:minorFont>
        <a:latin typeface="Figt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17800671-B0D6-E541-BAFD-486EE6205DE7}" vid="{D76BEF28-C20B-9647-9E9A-7160079B5A2E}"/>
    </a:ext>
  </a:extLst>
</a:theme>
</file>

<file path=ppt/theme/theme9.xml><?xml version="1.0" encoding="utf-8"?>
<a:theme xmlns:a="http://schemas.openxmlformats.org/drawingml/2006/main" name="1_Dark blue theme">
  <a:themeElements>
    <a:clrScheme name="Brand Colours - Dark BG">
      <a:dk1>
        <a:srgbClr val="021E5E"/>
      </a:dk1>
      <a:lt1>
        <a:srgbClr val="F8F8F8"/>
      </a:lt1>
      <a:dk2>
        <a:srgbClr val="201E2E"/>
      </a:dk2>
      <a:lt2>
        <a:srgbClr val="FFFFFF"/>
      </a:lt2>
      <a:accent1>
        <a:srgbClr val="021D5E"/>
      </a:accent1>
      <a:accent2>
        <a:srgbClr val="4C37F4"/>
      </a:accent2>
      <a:accent3>
        <a:srgbClr val="B8AEFB"/>
      </a:accent3>
      <a:accent4>
        <a:srgbClr val="1EF395"/>
      </a:accent4>
      <a:accent5>
        <a:srgbClr val="20D6FF"/>
      </a:accent5>
      <a:accent6>
        <a:srgbClr val="F0EFFE"/>
      </a:accent6>
      <a:hlink>
        <a:srgbClr val="F7F7F7"/>
      </a:hlink>
      <a:folHlink>
        <a:srgbClr val="1EF39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17800671-B0D6-E541-BAFD-486EE6205DE7}" vid="{FA809285-9C59-9742-9B34-762792F77003}"/>
    </a:ext>
  </a:extLst>
</a:theme>
</file>

<file path=ppt/theme/theme10.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White theme">
  <a:themeElements>
    <a:clrScheme name="Brand Colours - Light BG">
      <a:dk1>
        <a:srgbClr val="021E5E"/>
      </a:dk1>
      <a:lt1>
        <a:srgbClr val="F8F8F8"/>
      </a:lt1>
      <a:dk2>
        <a:srgbClr val="201E2E"/>
      </a:dk2>
      <a:lt2>
        <a:srgbClr val="FFFFFF"/>
      </a:lt2>
      <a:accent1>
        <a:srgbClr val="021D5E"/>
      </a:accent1>
      <a:accent2>
        <a:srgbClr val="4C37F4"/>
      </a:accent2>
      <a:accent3>
        <a:srgbClr val="B8AEFB"/>
      </a:accent3>
      <a:accent4>
        <a:srgbClr val="1EF395"/>
      </a:accent4>
      <a:accent5>
        <a:srgbClr val="20D6FF"/>
      </a:accent5>
      <a:accent6>
        <a:srgbClr val="F0EFFE"/>
      </a:accent6>
      <a:hlink>
        <a:srgbClr val="021D5E"/>
      </a:hlink>
      <a:folHlink>
        <a:srgbClr val="4C37F4"/>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0245306-987B-419F-B358-54C599D01F85}" vid="{65F2830C-08BE-45DB-A85C-87B977F07BC1}"/>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206C68E-B3F9-470C-9C59-9C247A16A9D3}">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8D4ED1F-9DE0-4D6E-AA5F-C1896513CBC3}">
  <ds:schemaRefs>
    <ds:schemaRef ds:uri="http://schemas.microsoft.com/sharepoint/v3/contenttype/forms"/>
  </ds:schemaRefs>
</ds:datastoreItem>
</file>

<file path=customXml/itemProps3.xml><?xml version="1.0" encoding="utf-8"?>
<ds:datastoreItem xmlns:ds="http://schemas.openxmlformats.org/officeDocument/2006/customXml" ds:itemID="{80BB027A-903B-4B5F-8425-D19707849937}">
  <ds:schemaRefs>
    <ds:schemaRef ds:uri="http://purl.org/dc/dcmitype/"/>
    <ds:schemaRef ds:uri="d5e8df70-7ba7-462a-92bc-0eb2af61e599"/>
    <ds:schemaRef ds:uri="http://www.w3.org/XML/1998/namespace"/>
    <ds:schemaRef ds:uri="http://purl.org/dc/terms/"/>
    <ds:schemaRef ds:uri="http://schemas.microsoft.com/office/2006/documentManagement/types"/>
    <ds:schemaRef ds:uri="33669984-af94-4b35-9f37-f4574e663bc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d56f5920-408a-468e-ac0d-d8a840070622"/>
    <ds:schemaRef ds:uri="9cc2d045-8e25-435d-815b-720e20c2c938"/>
  </ds:schemaRefs>
</ds:datastoreItem>
</file>

<file path=docProps/app.xml><?xml version="1.0" encoding="utf-8"?>
<Properties xmlns="http://schemas.openxmlformats.org/officeDocument/2006/extended-properties" xmlns:vt="http://schemas.openxmlformats.org/officeDocument/2006/docPropsVTypes">
  <TotalTime>2574</TotalTime>
  <Words>6206</Words>
  <Application>Microsoft Office PowerPoint</Application>
  <PresentationFormat>Widescreen</PresentationFormat>
  <Paragraphs>1168</Paragraphs>
  <Slides>55</Slides>
  <Notes>19</Notes>
  <HiddenSlides>0</HiddenSlides>
  <MMClips>0</MMClips>
  <ScaleCrop>false</ScaleCrop>
  <HeadingPairs>
    <vt:vector size="6" baseType="variant">
      <vt:variant>
        <vt:lpstr>Fonts Used</vt:lpstr>
      </vt:variant>
      <vt:variant>
        <vt:i4>18</vt:i4>
      </vt:variant>
      <vt:variant>
        <vt:lpstr>Theme</vt:lpstr>
      </vt:variant>
      <vt:variant>
        <vt:i4>11</vt:i4>
      </vt:variant>
      <vt:variant>
        <vt:lpstr>Slide Titles</vt:lpstr>
      </vt:variant>
      <vt:variant>
        <vt:i4>55</vt:i4>
      </vt:variant>
    </vt:vector>
  </HeadingPairs>
  <TitlesOfParts>
    <vt:vector size="84" baseType="lpstr">
      <vt:lpstr>Aptos</vt:lpstr>
      <vt:lpstr>Aptos Display</vt:lpstr>
      <vt:lpstr>Arboria-Light</vt:lpstr>
      <vt:lpstr>Arial</vt:lpstr>
      <vt:lpstr>Arial Nova</vt:lpstr>
      <vt:lpstr>Calibri</vt:lpstr>
      <vt:lpstr>Corbel</vt:lpstr>
      <vt:lpstr>Figtree</vt:lpstr>
      <vt:lpstr>Figtree ExtraBold</vt:lpstr>
      <vt:lpstr>Figtree SemiBold</vt:lpstr>
      <vt:lpstr>Helvetica Neue</vt:lpstr>
      <vt:lpstr>Outfit</vt:lpstr>
      <vt:lpstr>Outfit SemiBold</vt:lpstr>
      <vt:lpstr>Playfair Display</vt:lpstr>
      <vt:lpstr>Roboto</vt:lpstr>
      <vt:lpstr>Segoe UI</vt:lpstr>
      <vt:lpstr>Subscript</vt:lpstr>
      <vt:lpstr>Wingdings</vt:lpstr>
      <vt:lpstr>1_REC Light Event Theme</vt:lpstr>
      <vt:lpstr>REC Light Event Theme</vt:lpstr>
      <vt:lpstr>Office Theme</vt:lpstr>
      <vt:lpstr>REC Alternative Event Theme</vt:lpstr>
      <vt:lpstr>3_Office Theme</vt:lpstr>
      <vt:lpstr>Parallax</vt:lpstr>
      <vt:lpstr>RECCo Slides Roadshow</vt:lpstr>
      <vt:lpstr>Dark blue theme</vt:lpstr>
      <vt:lpstr>1_Dark blue theme</vt:lpstr>
      <vt:lpstr>1_Office Theme</vt:lpstr>
      <vt:lpstr>White theme</vt:lpstr>
      <vt:lpstr>Joint operational metering forum - Meeting</vt:lpstr>
      <vt:lpstr>agenda</vt:lpstr>
      <vt:lpstr>Code Governance Arrangements Changes and Transitional Arrangements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Audit update</vt:lpstr>
      <vt:lpstr>Wilcock Consultants Ltd</vt:lpstr>
      <vt:lpstr>Overall Audit Numbers &amp; Non-Conformances  Jan – Jul 2026 Gas and Electric  </vt:lpstr>
      <vt:lpstr>Registration Audits</vt:lpstr>
      <vt:lpstr>CoMCoP Rev3  </vt:lpstr>
      <vt:lpstr>Gas Specific Audit Numbers &amp; Non-Conformances </vt:lpstr>
      <vt:lpstr>CoMCoP – Rev 3 Gas Audits only </vt:lpstr>
      <vt:lpstr>The following table shows the number of occurrences above 1 for the above. Full table available in XL document “CoMCoP rev3 actions”</vt:lpstr>
      <vt:lpstr>Gas Technical Audits </vt:lpstr>
      <vt:lpstr>REC Gas Meter Site Tech Audit Rev 1 Of the 9 audits carried out, 2 had Non-Conformances recorded against them and all defects are shown below. </vt:lpstr>
      <vt:lpstr>PowerPoint Presentation</vt:lpstr>
      <vt:lpstr>Gas Audit Performance: FY 2025/26</vt:lpstr>
      <vt:lpstr>Gas Audit Performance: Details</vt:lpstr>
      <vt:lpstr>Items for discussion / information</vt:lpstr>
      <vt:lpstr>REC Committee: Data Error Resolution Process  Information Pack</vt:lpstr>
      <vt:lpstr>Establishment of the Data Error Resolution Process</vt:lpstr>
      <vt:lpstr>What is the DER Process?</vt:lpstr>
      <vt:lpstr>Who’s involved</vt:lpstr>
      <vt:lpstr>Comparing to existing forums</vt:lpstr>
      <vt:lpstr>When to Use the DER Process</vt:lpstr>
      <vt:lpstr>How to submit a DER Process form</vt:lpstr>
      <vt:lpstr>How to submit a DER Process form</vt:lpstr>
      <vt:lpstr>How to submit a DER Process form</vt:lpstr>
      <vt:lpstr>How to submit a DER Process form</vt:lpstr>
      <vt:lpstr>The DER Process in action</vt:lpstr>
      <vt:lpstr>Resolution Process</vt:lpstr>
      <vt:lpstr>Questions</vt:lpstr>
      <vt:lpstr>Legacy Medium Pressure feedback</vt:lpstr>
      <vt:lpstr>Legacy Medium Pressure feedback</vt:lpstr>
      <vt:lpstr>Igem update</vt:lpstr>
      <vt:lpstr>Industry issues and change tracker</vt:lpstr>
      <vt:lpstr>Change proposal tracker</vt:lpstr>
      <vt:lpstr>Rec metering hub and bulletins update</vt:lpstr>
      <vt:lpstr>National energy system operator insights</vt:lpstr>
      <vt:lpstr>PowerPoint Presentation</vt:lpstr>
      <vt:lpstr>Any other business</vt:lpstr>
      <vt:lpstr>PowerPoint Presentation</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Harriet Truss</dc:creator>
  <cp:lastModifiedBy>Edma HYSKAJ</cp:lastModifiedBy>
  <cp:revision>1</cp:revision>
  <dcterms:created xsi:type="dcterms:W3CDTF">2022-01-26T09:28:15Z</dcterms:created>
  <dcterms:modified xsi:type="dcterms:W3CDTF">2026-09-09T11:55:39Z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2023-07-31T09:16:27Z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bb3f0123-492d-49fc-8ab1-75c92b71be75</vt:lpwstr>
  </property>
  <property fmtid="{D5CDD505-2E9C-101B-9397-08002B2CF9AE}" pid="10" name="MSIP_Label_2d7f055f-5347-41d4-8cbe-c035e83f4f3c_ContentBits">
    <vt:lpwstr>0</vt:lpwstr>
  </property>
  <property fmtid="{D5CDD505-2E9C-101B-9397-08002B2CF9AE}" pid="11" name="Order">
    <vt:r8>5929200</vt:r8>
  </property>
</Properties>
</file>