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5" r:id="rId6"/>
    <p:sldMasterId id="2147483683" r:id="rId7"/>
    <p:sldMasterId id="2147483685" r:id="rId8"/>
    <p:sldMasterId id="2147483729" r:id="rId9"/>
  </p:sldMasterIdLst>
  <p:notesMasterIdLst>
    <p:notesMasterId r:id="rId44"/>
  </p:notesMasterIdLst>
  <p:sldIdLst>
    <p:sldId id="263" r:id="rId10"/>
    <p:sldId id="2147478935" r:id="rId11"/>
    <p:sldId id="2147478941" r:id="rId12"/>
    <p:sldId id="256" r:id="rId13"/>
    <p:sldId id="266" r:id="rId14"/>
    <p:sldId id="269" r:id="rId15"/>
    <p:sldId id="267" r:id="rId16"/>
    <p:sldId id="270" r:id="rId17"/>
    <p:sldId id="271" r:id="rId18"/>
    <p:sldId id="279" r:id="rId19"/>
    <p:sldId id="272" r:id="rId20"/>
    <p:sldId id="273" r:id="rId21"/>
    <p:sldId id="274" r:id="rId22"/>
    <p:sldId id="275" r:id="rId23"/>
    <p:sldId id="278" r:id="rId24"/>
    <p:sldId id="280" r:id="rId25"/>
    <p:sldId id="281" r:id="rId26"/>
    <p:sldId id="282" r:id="rId27"/>
    <p:sldId id="283" r:id="rId28"/>
    <p:sldId id="284" r:id="rId29"/>
    <p:sldId id="285" r:id="rId30"/>
    <p:sldId id="286" r:id="rId31"/>
    <p:sldId id="287" r:id="rId32"/>
    <p:sldId id="288" r:id="rId33"/>
    <p:sldId id="289" r:id="rId34"/>
    <p:sldId id="2147478936" r:id="rId35"/>
    <p:sldId id="2147478937" r:id="rId36"/>
    <p:sldId id="2147475654" r:id="rId37"/>
    <p:sldId id="2147478938" r:id="rId38"/>
    <p:sldId id="2147478939" r:id="rId39"/>
    <p:sldId id="260" r:id="rId40"/>
    <p:sldId id="2147478940" r:id="rId41"/>
    <p:sldId id="261" r:id="rId42"/>
    <p:sldId id="26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BD43A4-C48A-4875-94CF-BD247EE944E8}" v="5" dt="2025-06-11T12:58:22.8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47" autoAdjust="0"/>
    <p:restoredTop sz="94660"/>
  </p:normalViewPr>
  <p:slideViewPr>
    <p:cSldViewPr snapToGrid="0">
      <p:cViewPr varScale="1">
        <p:scale>
          <a:sx n="70" d="100"/>
          <a:sy n="70" d="100"/>
        </p:scale>
        <p:origin x="3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ae747685-59f7-4046-8ccf-98b152de0327" providerId="ADAL" clId="{64BD43A4-C48A-4875-94CF-BD247EE944E8}"/>
    <pc:docChg chg="custSel addSld modSld sldOrd">
      <pc:chgData name="James Rees" userId="ae747685-59f7-4046-8ccf-98b152de0327" providerId="ADAL" clId="{64BD43A4-C48A-4875-94CF-BD247EE944E8}" dt="2025-06-11T12:58:22.811" v="900"/>
      <pc:docMkLst>
        <pc:docMk/>
      </pc:docMkLst>
      <pc:sldChg chg="add">
        <pc:chgData name="James Rees" userId="ae747685-59f7-4046-8ccf-98b152de0327" providerId="ADAL" clId="{64BD43A4-C48A-4875-94CF-BD247EE944E8}" dt="2025-06-10T15:15:23.993" v="0"/>
        <pc:sldMkLst>
          <pc:docMk/>
          <pc:sldMk cId="0" sldId="256"/>
        </pc:sldMkLst>
      </pc:sldChg>
      <pc:sldChg chg="modSp add mod">
        <pc:chgData name="James Rees" userId="ae747685-59f7-4046-8ccf-98b152de0327" providerId="ADAL" clId="{64BD43A4-C48A-4875-94CF-BD247EE944E8}" dt="2025-06-11T12:56:38.087" v="899" actId="14100"/>
        <pc:sldMkLst>
          <pc:docMk/>
          <pc:sldMk cId="1116783212" sldId="263"/>
        </pc:sldMkLst>
        <pc:graphicFrameChg chg="mod modGraphic">
          <ac:chgData name="James Rees" userId="ae747685-59f7-4046-8ccf-98b152de0327" providerId="ADAL" clId="{64BD43A4-C48A-4875-94CF-BD247EE944E8}" dt="2025-06-11T12:56:38.087" v="899" actId="14100"/>
          <ac:graphicFrameMkLst>
            <pc:docMk/>
            <pc:sldMk cId="1116783212" sldId="263"/>
            <ac:graphicFrameMk id="3" creationId="{ADE9F281-2DB4-898F-0D79-1AE200709F3A}"/>
          </ac:graphicFrameMkLst>
        </pc:graphicFrameChg>
      </pc:sldChg>
      <pc:sldChg chg="add modNotes">
        <pc:chgData name="James Rees" userId="ae747685-59f7-4046-8ccf-98b152de0327" providerId="ADAL" clId="{64BD43A4-C48A-4875-94CF-BD247EE944E8}" dt="2025-06-10T15:30:45.028" v="1"/>
        <pc:sldMkLst>
          <pc:docMk/>
          <pc:sldMk cId="1346147233" sldId="266"/>
        </pc:sldMkLst>
      </pc:sldChg>
      <pc:sldChg chg="add">
        <pc:chgData name="James Rees" userId="ae747685-59f7-4046-8ccf-98b152de0327" providerId="ADAL" clId="{64BD43A4-C48A-4875-94CF-BD247EE944E8}" dt="2025-06-10T15:15:23.993" v="0"/>
        <pc:sldMkLst>
          <pc:docMk/>
          <pc:sldMk cId="3030591390" sldId="267"/>
        </pc:sldMkLst>
      </pc:sldChg>
      <pc:sldChg chg="add">
        <pc:chgData name="James Rees" userId="ae747685-59f7-4046-8ccf-98b152de0327" providerId="ADAL" clId="{64BD43A4-C48A-4875-94CF-BD247EE944E8}" dt="2025-06-10T15:15:23.993" v="0"/>
        <pc:sldMkLst>
          <pc:docMk/>
          <pc:sldMk cId="2013734036" sldId="269"/>
        </pc:sldMkLst>
      </pc:sldChg>
      <pc:sldChg chg="add">
        <pc:chgData name="James Rees" userId="ae747685-59f7-4046-8ccf-98b152de0327" providerId="ADAL" clId="{64BD43A4-C48A-4875-94CF-BD247EE944E8}" dt="2025-06-10T15:15:23.993" v="0"/>
        <pc:sldMkLst>
          <pc:docMk/>
          <pc:sldMk cId="2913576836" sldId="270"/>
        </pc:sldMkLst>
      </pc:sldChg>
      <pc:sldChg chg="add">
        <pc:chgData name="James Rees" userId="ae747685-59f7-4046-8ccf-98b152de0327" providerId="ADAL" clId="{64BD43A4-C48A-4875-94CF-BD247EE944E8}" dt="2025-06-10T15:15:23.993" v="0"/>
        <pc:sldMkLst>
          <pc:docMk/>
          <pc:sldMk cId="1993168404" sldId="271"/>
        </pc:sldMkLst>
      </pc:sldChg>
      <pc:sldChg chg="add">
        <pc:chgData name="James Rees" userId="ae747685-59f7-4046-8ccf-98b152de0327" providerId="ADAL" clId="{64BD43A4-C48A-4875-94CF-BD247EE944E8}" dt="2025-06-10T15:15:23.993" v="0"/>
        <pc:sldMkLst>
          <pc:docMk/>
          <pc:sldMk cId="1243461891" sldId="272"/>
        </pc:sldMkLst>
      </pc:sldChg>
      <pc:sldChg chg="add">
        <pc:chgData name="James Rees" userId="ae747685-59f7-4046-8ccf-98b152de0327" providerId="ADAL" clId="{64BD43A4-C48A-4875-94CF-BD247EE944E8}" dt="2025-06-10T15:15:23.993" v="0"/>
        <pc:sldMkLst>
          <pc:docMk/>
          <pc:sldMk cId="284491362" sldId="273"/>
        </pc:sldMkLst>
      </pc:sldChg>
      <pc:sldChg chg="add">
        <pc:chgData name="James Rees" userId="ae747685-59f7-4046-8ccf-98b152de0327" providerId="ADAL" clId="{64BD43A4-C48A-4875-94CF-BD247EE944E8}" dt="2025-06-10T15:15:23.993" v="0"/>
        <pc:sldMkLst>
          <pc:docMk/>
          <pc:sldMk cId="344466563" sldId="274"/>
        </pc:sldMkLst>
      </pc:sldChg>
      <pc:sldChg chg="add">
        <pc:chgData name="James Rees" userId="ae747685-59f7-4046-8ccf-98b152de0327" providerId="ADAL" clId="{64BD43A4-C48A-4875-94CF-BD247EE944E8}" dt="2025-06-10T15:15:23.993" v="0"/>
        <pc:sldMkLst>
          <pc:docMk/>
          <pc:sldMk cId="2416223839" sldId="275"/>
        </pc:sldMkLst>
      </pc:sldChg>
      <pc:sldChg chg="add">
        <pc:chgData name="James Rees" userId="ae747685-59f7-4046-8ccf-98b152de0327" providerId="ADAL" clId="{64BD43A4-C48A-4875-94CF-BD247EE944E8}" dt="2025-06-10T15:15:23.993" v="0"/>
        <pc:sldMkLst>
          <pc:docMk/>
          <pc:sldMk cId="3478817038" sldId="278"/>
        </pc:sldMkLst>
      </pc:sldChg>
      <pc:sldChg chg="add">
        <pc:chgData name="James Rees" userId="ae747685-59f7-4046-8ccf-98b152de0327" providerId="ADAL" clId="{64BD43A4-C48A-4875-94CF-BD247EE944E8}" dt="2025-06-10T15:15:23.993" v="0"/>
        <pc:sldMkLst>
          <pc:docMk/>
          <pc:sldMk cId="2708561527" sldId="279"/>
        </pc:sldMkLst>
      </pc:sldChg>
      <pc:sldChg chg="add">
        <pc:chgData name="James Rees" userId="ae747685-59f7-4046-8ccf-98b152de0327" providerId="ADAL" clId="{64BD43A4-C48A-4875-94CF-BD247EE944E8}" dt="2025-06-10T15:15:23.993" v="0"/>
        <pc:sldMkLst>
          <pc:docMk/>
          <pc:sldMk cId="3198189256" sldId="280"/>
        </pc:sldMkLst>
      </pc:sldChg>
      <pc:sldChg chg="add">
        <pc:chgData name="James Rees" userId="ae747685-59f7-4046-8ccf-98b152de0327" providerId="ADAL" clId="{64BD43A4-C48A-4875-94CF-BD247EE944E8}" dt="2025-06-10T15:15:23.993" v="0"/>
        <pc:sldMkLst>
          <pc:docMk/>
          <pc:sldMk cId="1394640130" sldId="281"/>
        </pc:sldMkLst>
      </pc:sldChg>
      <pc:sldChg chg="add">
        <pc:chgData name="James Rees" userId="ae747685-59f7-4046-8ccf-98b152de0327" providerId="ADAL" clId="{64BD43A4-C48A-4875-94CF-BD247EE944E8}" dt="2025-06-10T15:15:23.993" v="0"/>
        <pc:sldMkLst>
          <pc:docMk/>
          <pc:sldMk cId="1312227528" sldId="282"/>
        </pc:sldMkLst>
      </pc:sldChg>
      <pc:sldChg chg="add">
        <pc:chgData name="James Rees" userId="ae747685-59f7-4046-8ccf-98b152de0327" providerId="ADAL" clId="{64BD43A4-C48A-4875-94CF-BD247EE944E8}" dt="2025-06-10T15:15:23.993" v="0"/>
        <pc:sldMkLst>
          <pc:docMk/>
          <pc:sldMk cId="793889285" sldId="283"/>
        </pc:sldMkLst>
      </pc:sldChg>
      <pc:sldChg chg="add">
        <pc:chgData name="James Rees" userId="ae747685-59f7-4046-8ccf-98b152de0327" providerId="ADAL" clId="{64BD43A4-C48A-4875-94CF-BD247EE944E8}" dt="2025-06-10T15:15:23.993" v="0"/>
        <pc:sldMkLst>
          <pc:docMk/>
          <pc:sldMk cId="2810512373" sldId="284"/>
        </pc:sldMkLst>
      </pc:sldChg>
      <pc:sldChg chg="add">
        <pc:chgData name="James Rees" userId="ae747685-59f7-4046-8ccf-98b152de0327" providerId="ADAL" clId="{64BD43A4-C48A-4875-94CF-BD247EE944E8}" dt="2025-06-10T15:15:23.993" v="0"/>
        <pc:sldMkLst>
          <pc:docMk/>
          <pc:sldMk cId="3718441161" sldId="285"/>
        </pc:sldMkLst>
      </pc:sldChg>
      <pc:sldChg chg="add">
        <pc:chgData name="James Rees" userId="ae747685-59f7-4046-8ccf-98b152de0327" providerId="ADAL" clId="{64BD43A4-C48A-4875-94CF-BD247EE944E8}" dt="2025-06-10T15:15:23.993" v="0"/>
        <pc:sldMkLst>
          <pc:docMk/>
          <pc:sldMk cId="2282997267" sldId="286"/>
        </pc:sldMkLst>
      </pc:sldChg>
      <pc:sldChg chg="add">
        <pc:chgData name="James Rees" userId="ae747685-59f7-4046-8ccf-98b152de0327" providerId="ADAL" clId="{64BD43A4-C48A-4875-94CF-BD247EE944E8}" dt="2025-06-10T15:15:23.993" v="0"/>
        <pc:sldMkLst>
          <pc:docMk/>
          <pc:sldMk cId="237792712" sldId="287"/>
        </pc:sldMkLst>
      </pc:sldChg>
      <pc:sldChg chg="add">
        <pc:chgData name="James Rees" userId="ae747685-59f7-4046-8ccf-98b152de0327" providerId="ADAL" clId="{64BD43A4-C48A-4875-94CF-BD247EE944E8}" dt="2025-06-10T15:15:23.993" v="0"/>
        <pc:sldMkLst>
          <pc:docMk/>
          <pc:sldMk cId="3811719147" sldId="288"/>
        </pc:sldMkLst>
      </pc:sldChg>
      <pc:sldChg chg="add">
        <pc:chgData name="James Rees" userId="ae747685-59f7-4046-8ccf-98b152de0327" providerId="ADAL" clId="{64BD43A4-C48A-4875-94CF-BD247EE944E8}" dt="2025-06-10T15:15:23.993" v="0"/>
        <pc:sldMkLst>
          <pc:docMk/>
          <pc:sldMk cId="2389802047" sldId="289"/>
        </pc:sldMkLst>
      </pc:sldChg>
      <pc:sldChg chg="add">
        <pc:chgData name="James Rees" userId="ae747685-59f7-4046-8ccf-98b152de0327" providerId="ADAL" clId="{64BD43A4-C48A-4875-94CF-BD247EE944E8}" dt="2025-06-11T12:58:22.811" v="900"/>
        <pc:sldMkLst>
          <pc:docMk/>
          <pc:sldMk cId="2103831322" sldId="2147475654"/>
        </pc:sldMkLst>
      </pc:sldChg>
      <pc:sldChg chg="modSp add mod">
        <pc:chgData name="James Rees" userId="ae747685-59f7-4046-8ccf-98b152de0327" providerId="ADAL" clId="{64BD43A4-C48A-4875-94CF-BD247EE944E8}" dt="2025-06-11T08:55:15.945" v="898" actId="20577"/>
        <pc:sldMkLst>
          <pc:docMk/>
          <pc:sldMk cId="1462166828" sldId="2147478935"/>
        </pc:sldMkLst>
        <pc:spChg chg="mod">
          <ac:chgData name="James Rees" userId="ae747685-59f7-4046-8ccf-98b152de0327" providerId="ADAL" clId="{64BD43A4-C48A-4875-94CF-BD247EE944E8}" dt="2025-06-11T08:55:11.035" v="878" actId="20577"/>
          <ac:spMkLst>
            <pc:docMk/>
            <pc:sldMk cId="1462166828" sldId="2147478935"/>
            <ac:spMk id="2" creationId="{207E8C1E-9FCF-0BF1-7008-D19E9E807508}"/>
          </ac:spMkLst>
        </pc:spChg>
        <pc:spChg chg="mod">
          <ac:chgData name="James Rees" userId="ae747685-59f7-4046-8ccf-98b152de0327" providerId="ADAL" clId="{64BD43A4-C48A-4875-94CF-BD247EE944E8}" dt="2025-06-11T08:55:15.945" v="898" actId="20577"/>
          <ac:spMkLst>
            <pc:docMk/>
            <pc:sldMk cId="1462166828" sldId="2147478935"/>
            <ac:spMk id="5" creationId="{B975A7B9-5BB0-EEA2-5A84-A19DA040DFD8}"/>
          </ac:spMkLst>
        </pc:spChg>
      </pc:sldChg>
      <pc:sldChg chg="modSp add mod">
        <pc:chgData name="James Rees" userId="ae747685-59f7-4046-8ccf-98b152de0327" providerId="ADAL" clId="{64BD43A4-C48A-4875-94CF-BD247EE944E8}" dt="2025-06-10T15:32:25.716" v="116" actId="20577"/>
        <pc:sldMkLst>
          <pc:docMk/>
          <pc:sldMk cId="588920635" sldId="2147478936"/>
        </pc:sldMkLst>
        <pc:spChg chg="mod">
          <ac:chgData name="James Rees" userId="ae747685-59f7-4046-8ccf-98b152de0327" providerId="ADAL" clId="{64BD43A4-C48A-4875-94CF-BD247EE944E8}" dt="2025-06-10T15:32:21.151" v="101" actId="20577"/>
          <ac:spMkLst>
            <pc:docMk/>
            <pc:sldMk cId="588920635" sldId="2147478936"/>
            <ac:spMk id="2" creationId="{9BA7455D-4613-CB3A-D2E4-05F8966108A7}"/>
          </ac:spMkLst>
        </pc:spChg>
        <pc:spChg chg="mod">
          <ac:chgData name="James Rees" userId="ae747685-59f7-4046-8ccf-98b152de0327" providerId="ADAL" clId="{64BD43A4-C48A-4875-94CF-BD247EE944E8}" dt="2025-06-10T15:32:25.716" v="116" actId="20577"/>
          <ac:spMkLst>
            <pc:docMk/>
            <pc:sldMk cId="588920635" sldId="2147478936"/>
            <ac:spMk id="5" creationId="{8E11BBBF-B233-F26C-4A14-51F6E0EC5007}"/>
          </ac:spMkLst>
        </pc:spChg>
      </pc:sldChg>
      <pc:sldChg chg="modSp add mod">
        <pc:chgData name="James Rees" userId="ae747685-59f7-4046-8ccf-98b152de0327" providerId="ADAL" clId="{64BD43A4-C48A-4875-94CF-BD247EE944E8}" dt="2025-06-10T15:32:50.756" v="170" actId="20577"/>
        <pc:sldMkLst>
          <pc:docMk/>
          <pc:sldMk cId="2780543688" sldId="2147478937"/>
        </pc:sldMkLst>
        <pc:spChg chg="mod">
          <ac:chgData name="James Rees" userId="ae747685-59f7-4046-8ccf-98b152de0327" providerId="ADAL" clId="{64BD43A4-C48A-4875-94CF-BD247EE944E8}" dt="2025-06-10T15:32:46.263" v="154" actId="20577"/>
          <ac:spMkLst>
            <pc:docMk/>
            <pc:sldMk cId="2780543688" sldId="2147478937"/>
            <ac:spMk id="2" creationId="{B259C56D-E6B1-0BF4-3453-3429ECCBE59B}"/>
          </ac:spMkLst>
        </pc:spChg>
        <pc:spChg chg="mod">
          <ac:chgData name="James Rees" userId="ae747685-59f7-4046-8ccf-98b152de0327" providerId="ADAL" clId="{64BD43A4-C48A-4875-94CF-BD247EE944E8}" dt="2025-06-10T15:32:50.756" v="170" actId="20577"/>
          <ac:spMkLst>
            <pc:docMk/>
            <pc:sldMk cId="2780543688" sldId="2147478937"/>
            <ac:spMk id="5" creationId="{FC332D45-4931-123A-BAF8-589691A44357}"/>
          </ac:spMkLst>
        </pc:spChg>
      </pc:sldChg>
      <pc:sldChg chg="modSp add mod">
        <pc:chgData name="James Rees" userId="ae747685-59f7-4046-8ccf-98b152de0327" providerId="ADAL" clId="{64BD43A4-C48A-4875-94CF-BD247EE944E8}" dt="2025-06-10T15:33:16.673" v="200" actId="20577"/>
        <pc:sldMkLst>
          <pc:docMk/>
          <pc:sldMk cId="3183390" sldId="2147478938"/>
        </pc:sldMkLst>
        <pc:spChg chg="mod">
          <ac:chgData name="James Rees" userId="ae747685-59f7-4046-8ccf-98b152de0327" providerId="ADAL" clId="{64BD43A4-C48A-4875-94CF-BD247EE944E8}" dt="2025-06-10T15:33:08.645" v="185" actId="20577"/>
          <ac:spMkLst>
            <pc:docMk/>
            <pc:sldMk cId="3183390" sldId="2147478938"/>
            <ac:spMk id="2" creationId="{1DF1C5B1-D1B9-F630-BF16-0F0A7C1DCA42}"/>
          </ac:spMkLst>
        </pc:spChg>
        <pc:spChg chg="mod">
          <ac:chgData name="James Rees" userId="ae747685-59f7-4046-8ccf-98b152de0327" providerId="ADAL" clId="{64BD43A4-C48A-4875-94CF-BD247EE944E8}" dt="2025-06-10T15:33:16.673" v="200" actId="20577"/>
          <ac:spMkLst>
            <pc:docMk/>
            <pc:sldMk cId="3183390" sldId="2147478938"/>
            <ac:spMk id="5" creationId="{9BFF19AB-B602-6D97-E85C-6857442C91AE}"/>
          </ac:spMkLst>
        </pc:spChg>
      </pc:sldChg>
      <pc:sldChg chg="modSp add mod">
        <pc:chgData name="James Rees" userId="ae747685-59f7-4046-8ccf-98b152de0327" providerId="ADAL" clId="{64BD43A4-C48A-4875-94CF-BD247EE944E8}" dt="2025-06-10T15:33:54.821" v="291" actId="20577"/>
        <pc:sldMkLst>
          <pc:docMk/>
          <pc:sldMk cId="512587596" sldId="2147478939"/>
        </pc:sldMkLst>
        <pc:spChg chg="mod">
          <ac:chgData name="James Rees" userId="ae747685-59f7-4046-8ccf-98b152de0327" providerId="ADAL" clId="{64BD43A4-C48A-4875-94CF-BD247EE944E8}" dt="2025-06-10T15:33:45.359" v="275" actId="20577"/>
          <ac:spMkLst>
            <pc:docMk/>
            <pc:sldMk cId="512587596" sldId="2147478939"/>
            <ac:spMk id="2" creationId="{B0ADB67D-246E-D0A8-B086-ADA44260AF65}"/>
          </ac:spMkLst>
        </pc:spChg>
        <pc:spChg chg="mod">
          <ac:chgData name="James Rees" userId="ae747685-59f7-4046-8ccf-98b152de0327" providerId="ADAL" clId="{64BD43A4-C48A-4875-94CF-BD247EE944E8}" dt="2025-06-10T15:33:54.821" v="291" actId="20577"/>
          <ac:spMkLst>
            <pc:docMk/>
            <pc:sldMk cId="512587596" sldId="2147478939"/>
            <ac:spMk id="5" creationId="{0487120C-9ACC-A607-DCF8-34154111573D}"/>
          </ac:spMkLst>
        </pc:spChg>
      </pc:sldChg>
      <pc:sldChg chg="modSp add mod ord">
        <pc:chgData name="James Rees" userId="ae747685-59f7-4046-8ccf-98b152de0327" providerId="ADAL" clId="{64BD43A4-C48A-4875-94CF-BD247EE944E8}" dt="2025-06-10T15:34:23.934" v="361" actId="5793"/>
        <pc:sldMkLst>
          <pc:docMk/>
          <pc:sldMk cId="386015542" sldId="2147478940"/>
        </pc:sldMkLst>
        <pc:spChg chg="mod">
          <ac:chgData name="James Rees" userId="ae747685-59f7-4046-8ccf-98b152de0327" providerId="ADAL" clId="{64BD43A4-C48A-4875-94CF-BD247EE944E8}" dt="2025-06-10T15:34:23.934" v="361" actId="5793"/>
          <ac:spMkLst>
            <pc:docMk/>
            <pc:sldMk cId="386015542" sldId="2147478940"/>
            <ac:spMk id="2" creationId="{9606030C-D95A-0555-58F2-15C82238BE33}"/>
          </ac:spMkLst>
        </pc:spChg>
      </pc:sldChg>
      <pc:sldChg chg="add">
        <pc:chgData name="James Rees" userId="ae747685-59f7-4046-8ccf-98b152de0327" providerId="ADAL" clId="{64BD43A4-C48A-4875-94CF-BD247EE944E8}" dt="2025-06-11T08:55:00.966" v="855" actId="2890"/>
        <pc:sldMkLst>
          <pc:docMk/>
          <pc:sldMk cId="2960368583" sldId="2147478941"/>
        </pc:sldMkLst>
      </pc:sldChg>
    </pc:docChg>
  </pc:docChgLst>
  <pc:docChgLst>
    <pc:chgData name="Steve Brand" userId="802db1994f201511" providerId="LiveId" clId="{B8BB2FC6-C0A3-4396-8DEC-F9C471130CF2}"/>
    <pc:docChg chg="custSel addSld delSld modSld">
      <pc:chgData name="Steve Brand" userId="802db1994f201511" providerId="LiveId" clId="{B8BB2FC6-C0A3-4396-8DEC-F9C471130CF2}" dt="2025-06-05T12:56:21.787" v="54" actId="27614"/>
      <pc:docMkLst>
        <pc:docMk/>
      </pc:docMkLst>
      <pc:sldChg chg="del">
        <pc:chgData name="Steve Brand" userId="802db1994f201511" providerId="LiveId" clId="{B8BB2FC6-C0A3-4396-8DEC-F9C471130CF2}" dt="2025-06-03T10:28:33.130" v="0" actId="47"/>
        <pc:sldMkLst>
          <pc:docMk/>
          <pc:sldMk cId="305246100" sldId="258"/>
        </pc:sldMkLst>
      </pc:sldChg>
      <pc:sldChg chg="del">
        <pc:chgData name="Steve Brand" userId="802db1994f201511" providerId="LiveId" clId="{B8BB2FC6-C0A3-4396-8DEC-F9C471130CF2}" dt="2025-06-03T10:28:35.414" v="1" actId="47"/>
        <pc:sldMkLst>
          <pc:docMk/>
          <pc:sldMk cId="749428690" sldId="259"/>
        </pc:sldMkLst>
      </pc:sldChg>
      <pc:sldChg chg="addSp delSp modSp mod">
        <pc:chgData name="Steve Brand" userId="802db1994f201511" providerId="LiveId" clId="{B8BB2FC6-C0A3-4396-8DEC-F9C471130CF2}" dt="2025-06-05T12:56:21.787" v="54" actId="27614"/>
        <pc:sldMkLst>
          <pc:docMk/>
          <pc:sldMk cId="810160879" sldId="260"/>
        </pc:sldMkLst>
        <pc:spChg chg="ord">
          <ac:chgData name="Steve Brand" userId="802db1994f201511" providerId="LiveId" clId="{B8BB2FC6-C0A3-4396-8DEC-F9C471130CF2}" dt="2025-06-05T12:56:12.397" v="52" actId="26606"/>
          <ac:spMkLst>
            <pc:docMk/>
            <pc:sldMk cId="810160879" sldId="260"/>
            <ac:spMk id="10" creationId="{DB0BD6C5-C3E7-9E72-834F-2945CDC5D458}"/>
          </ac:spMkLst>
        </pc:spChg>
        <pc:spChg chg="mod">
          <ac:chgData name="Steve Brand" userId="802db1994f201511" providerId="LiveId" clId="{B8BB2FC6-C0A3-4396-8DEC-F9C471130CF2}" dt="2025-06-05T12:55:31.146" v="48" actId="20577"/>
          <ac:spMkLst>
            <pc:docMk/>
            <pc:sldMk cId="810160879" sldId="260"/>
            <ac:spMk id="12" creationId="{516AF805-8BC5-40D4-D926-84DC0F3FFCB8}"/>
          </ac:spMkLst>
        </pc:spChg>
        <pc:spChg chg="add">
          <ac:chgData name="Steve Brand" userId="802db1994f201511" providerId="LiveId" clId="{B8BB2FC6-C0A3-4396-8DEC-F9C471130CF2}" dt="2025-06-05T12:56:12.397" v="52" actId="26606"/>
          <ac:spMkLst>
            <pc:docMk/>
            <pc:sldMk cId="810160879" sldId="260"/>
            <ac:spMk id="41" creationId="{2151139A-886F-4B97-8815-729AD3831BBD}"/>
          </ac:spMkLst>
        </pc:spChg>
        <pc:spChg chg="add">
          <ac:chgData name="Steve Brand" userId="802db1994f201511" providerId="LiveId" clId="{B8BB2FC6-C0A3-4396-8DEC-F9C471130CF2}" dt="2025-06-05T12:56:12.397" v="52" actId="26606"/>
          <ac:spMkLst>
            <pc:docMk/>
            <pc:sldMk cId="810160879" sldId="260"/>
            <ac:spMk id="43" creationId="{AB5E08C4-8CDD-4623-A5B8-E998C6DEE3B7}"/>
          </ac:spMkLst>
        </pc:spChg>
        <pc:spChg chg="add">
          <ac:chgData name="Steve Brand" userId="802db1994f201511" providerId="LiveId" clId="{B8BB2FC6-C0A3-4396-8DEC-F9C471130CF2}" dt="2025-06-05T12:56:12.397" v="52" actId="26606"/>
          <ac:spMkLst>
            <pc:docMk/>
            <pc:sldMk cId="810160879" sldId="260"/>
            <ac:spMk id="45" creationId="{15F33878-D502-4FFA-8ACE-F2AECDB2A23F}"/>
          </ac:spMkLst>
        </pc:spChg>
        <pc:spChg chg="add">
          <ac:chgData name="Steve Brand" userId="802db1994f201511" providerId="LiveId" clId="{B8BB2FC6-C0A3-4396-8DEC-F9C471130CF2}" dt="2025-06-05T12:56:12.397" v="52" actId="26606"/>
          <ac:spMkLst>
            <pc:docMk/>
            <pc:sldMk cId="810160879" sldId="260"/>
            <ac:spMk id="47" creationId="{D3539FEE-81D3-4406-802E-60B20B16F4F6}"/>
          </ac:spMkLst>
        </pc:spChg>
        <pc:spChg chg="add">
          <ac:chgData name="Steve Brand" userId="802db1994f201511" providerId="LiveId" clId="{B8BB2FC6-C0A3-4396-8DEC-F9C471130CF2}" dt="2025-06-05T12:56:12.397" v="52" actId="26606"/>
          <ac:spMkLst>
            <pc:docMk/>
            <pc:sldMk cId="810160879" sldId="260"/>
            <ac:spMk id="49" creationId="{DC701763-729E-462F-A5A8-E0DEFEB1E2E4}"/>
          </ac:spMkLst>
        </pc:spChg>
        <pc:picChg chg="add mod">
          <ac:chgData name="Steve Brand" userId="802db1994f201511" providerId="LiveId" clId="{B8BB2FC6-C0A3-4396-8DEC-F9C471130CF2}" dt="2025-06-05T12:56:21.701" v="53" actId="27614"/>
          <ac:picMkLst>
            <pc:docMk/>
            <pc:sldMk cId="810160879" sldId="260"/>
            <ac:picMk id="5" creationId="{A924B521-4E55-03F7-F5EC-D0E8C0D89756}"/>
          </ac:picMkLst>
        </pc:picChg>
        <pc:picChg chg="add mod">
          <ac:chgData name="Steve Brand" userId="802db1994f201511" providerId="LiveId" clId="{B8BB2FC6-C0A3-4396-8DEC-F9C471130CF2}" dt="2025-06-05T12:56:21.787" v="54" actId="27614"/>
          <ac:picMkLst>
            <pc:docMk/>
            <pc:sldMk cId="810160879" sldId="260"/>
            <ac:picMk id="7" creationId="{2EF26859-6CB8-1F62-F20B-0700ED0615A7}"/>
          </ac:picMkLst>
        </pc:picChg>
      </pc:sldChg>
      <pc:sldChg chg="addSp delSp modSp add mod setBg delDesignElem">
        <pc:chgData name="Steve Brand" userId="802db1994f201511" providerId="LiveId" clId="{B8BB2FC6-C0A3-4396-8DEC-F9C471130CF2}" dt="2025-06-05T12:45:48.110" v="34" actId="26606"/>
        <pc:sldMkLst>
          <pc:docMk/>
          <pc:sldMk cId="2131026010" sldId="262"/>
        </pc:sldMkLst>
        <pc:spChg chg="mod">
          <ac:chgData name="Steve Brand" userId="802db1994f201511" providerId="LiveId" clId="{B8BB2FC6-C0A3-4396-8DEC-F9C471130CF2}" dt="2025-06-05T12:41:42.884" v="21" actId="20577"/>
          <ac:spMkLst>
            <pc:docMk/>
            <pc:sldMk cId="2131026010" sldId="262"/>
            <ac:spMk id="2" creationId="{C8E3C71D-32C6-D68F-B2A3-BDA669594437}"/>
          </ac:spMkLst>
        </pc:spChg>
        <pc:spChg chg="ord">
          <ac:chgData name="Steve Brand" userId="802db1994f201511" providerId="LiveId" clId="{B8BB2FC6-C0A3-4396-8DEC-F9C471130CF2}" dt="2025-06-05T12:45:48.110" v="34" actId="26606"/>
          <ac:spMkLst>
            <pc:docMk/>
            <pc:sldMk cId="2131026010" sldId="262"/>
            <ac:spMk id="10" creationId="{D7394613-D0E2-14C2-5E02-25D4FAF9569A}"/>
          </ac:spMkLst>
        </pc:spChg>
        <pc:spChg chg="add">
          <ac:chgData name="Steve Brand" userId="802db1994f201511" providerId="LiveId" clId="{B8BB2FC6-C0A3-4396-8DEC-F9C471130CF2}" dt="2025-06-05T12:45:48.110" v="34" actId="26606"/>
          <ac:spMkLst>
            <pc:docMk/>
            <pc:sldMk cId="2131026010" sldId="262"/>
            <ac:spMk id="41" creationId="{2151139A-886F-4B97-8815-729AD3831BBD}"/>
          </ac:spMkLst>
        </pc:spChg>
        <pc:spChg chg="add">
          <ac:chgData name="Steve Brand" userId="802db1994f201511" providerId="LiveId" clId="{B8BB2FC6-C0A3-4396-8DEC-F9C471130CF2}" dt="2025-06-05T12:45:48.110" v="34" actId="26606"/>
          <ac:spMkLst>
            <pc:docMk/>
            <pc:sldMk cId="2131026010" sldId="262"/>
            <ac:spMk id="43" creationId="{AB5E08C4-8CDD-4623-A5B8-E998C6DEE3B7}"/>
          </ac:spMkLst>
        </pc:spChg>
        <pc:spChg chg="add">
          <ac:chgData name="Steve Brand" userId="802db1994f201511" providerId="LiveId" clId="{B8BB2FC6-C0A3-4396-8DEC-F9C471130CF2}" dt="2025-06-05T12:45:48.110" v="34" actId="26606"/>
          <ac:spMkLst>
            <pc:docMk/>
            <pc:sldMk cId="2131026010" sldId="262"/>
            <ac:spMk id="45" creationId="{15F33878-D502-4FFA-8ACE-F2AECDB2A23F}"/>
          </ac:spMkLst>
        </pc:spChg>
        <pc:spChg chg="add">
          <ac:chgData name="Steve Brand" userId="802db1994f201511" providerId="LiveId" clId="{B8BB2FC6-C0A3-4396-8DEC-F9C471130CF2}" dt="2025-06-05T12:45:48.110" v="34" actId="26606"/>
          <ac:spMkLst>
            <pc:docMk/>
            <pc:sldMk cId="2131026010" sldId="262"/>
            <ac:spMk id="47" creationId="{D3539FEE-81D3-4406-802E-60B20B16F4F6}"/>
          </ac:spMkLst>
        </pc:spChg>
        <pc:spChg chg="add">
          <ac:chgData name="Steve Brand" userId="802db1994f201511" providerId="LiveId" clId="{B8BB2FC6-C0A3-4396-8DEC-F9C471130CF2}" dt="2025-06-05T12:45:48.110" v="34" actId="26606"/>
          <ac:spMkLst>
            <pc:docMk/>
            <pc:sldMk cId="2131026010" sldId="262"/>
            <ac:spMk id="49" creationId="{DC701763-729E-462F-A5A8-E0DEFEB1E2E4}"/>
          </ac:spMkLst>
        </pc:spChg>
        <pc:picChg chg="add mod">
          <ac:chgData name="Steve Brand" userId="802db1994f201511" providerId="LiveId" clId="{B8BB2FC6-C0A3-4396-8DEC-F9C471130CF2}" dt="2025-06-05T12:43:38.255" v="31" actId="1076"/>
          <ac:picMkLst>
            <pc:docMk/>
            <pc:sldMk cId="2131026010" sldId="262"/>
            <ac:picMk id="6" creationId="{D076A207-AC19-A419-B1BE-DD259B3945F8}"/>
          </ac:picMkLst>
        </pc:picChg>
        <pc:picChg chg="add">
          <ac:chgData name="Steve Brand" userId="802db1994f201511" providerId="LiveId" clId="{B8BB2FC6-C0A3-4396-8DEC-F9C471130CF2}" dt="2025-06-05T12:45:43.994" v="33" actId="22"/>
          <ac:picMkLst>
            <pc:docMk/>
            <pc:sldMk cId="2131026010" sldId="262"/>
            <ac:picMk id="11" creationId="{749D3F22-C29E-0D9D-25BD-1C624C12147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F9AC0-04A8-4669-882F-84A827D48A9F}" type="datetimeFigureOut">
              <a:rPr lang="en-GB" smtClean="0"/>
              <a:t>11/06/2025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A4DAC1-566E-4ED6-8FE0-C547070FAEBD}" type="slidenum">
              <a:rPr lang="en-GB" smtClean="0"/>
              <a:t>‹#›</a:t>
            </a:fld>
            <a:endParaRPr lang="en-GB"/>
          </a:p>
        </p:txBody>
      </p:sp>
    </p:spTree>
    <p:extLst>
      <p:ext uri="{BB962C8B-B14F-4D97-AF65-F5344CB8AC3E}">
        <p14:creationId xmlns:p14="http://schemas.microsoft.com/office/powerpoint/2010/main" val="3807442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80A81-EB05-4748-8AA9-B2C48D720E2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082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EE501D-0074-458F-B90A-ED652483CAE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211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1060-9E36-1E5A-380C-B3A08CF693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6FF3401-84FF-91F4-F9C2-6DC8D3CB9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F6710F-CCDD-8E78-CE3B-C9FA0BA35DDE}"/>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5" name="Footer Placeholder 4">
            <a:extLst>
              <a:ext uri="{FF2B5EF4-FFF2-40B4-BE49-F238E27FC236}">
                <a16:creationId xmlns:a16="http://schemas.microsoft.com/office/drawing/2014/main" id="{9125394D-7C8F-05DF-FB9C-286277B5D6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954EAD-C2D4-63C4-12B2-E4F18B3637B2}"/>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49762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46F4D-F4F8-2037-5AF3-FC0778E8BD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6E4CC1-A2FB-5371-4A8F-FE5EEF070F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C6222-26ED-782A-1F09-3194A7D05C4D}"/>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5" name="Footer Placeholder 4">
            <a:extLst>
              <a:ext uri="{FF2B5EF4-FFF2-40B4-BE49-F238E27FC236}">
                <a16:creationId xmlns:a16="http://schemas.microsoft.com/office/drawing/2014/main" id="{CAC01F1A-6F7A-2CFE-B029-FF6974A0C9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AFEBD5-63F4-3AE1-35B1-7FA81C25C60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720280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5CF97-2B83-1F10-BDE3-D4AB3E7855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3A8EA7-BFE8-DA6B-75F8-2CACF10382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69DE0B-E6E6-5825-E7C7-6173130DB87F}"/>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5" name="Footer Placeholder 4">
            <a:extLst>
              <a:ext uri="{FF2B5EF4-FFF2-40B4-BE49-F238E27FC236}">
                <a16:creationId xmlns:a16="http://schemas.microsoft.com/office/drawing/2014/main" id="{700F0B30-FA31-62D7-8D92-191E390692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706623-AB75-CF41-C720-DFA2FE5D6790}"/>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258823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41D73-B744-3F85-617A-B2EBB03D70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2EABDD9-C1A0-011E-CF98-5779EAF12D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6F869C9-8D28-4EEA-399D-B7D3E5CB9D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3CE32B6-E41C-D1A7-D728-D0AB69678332}"/>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6" name="Footer Placeholder 5">
            <a:extLst>
              <a:ext uri="{FF2B5EF4-FFF2-40B4-BE49-F238E27FC236}">
                <a16:creationId xmlns:a16="http://schemas.microsoft.com/office/drawing/2014/main" id="{52362E94-608D-DA66-CB9A-0A93BE3336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8BF81D-FCB1-96C3-75FE-75378BFE345F}"/>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469627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5E6F-AF83-3696-25B2-D6F571DEC0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45B8F7-5241-57F9-70D4-3B28D0F423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0C3C15-B595-8EDC-E165-41E0E3C6EA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FF9F4-FB3D-0980-75B6-EAFD5E5A4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72496-3D9D-C83F-B96A-AA7E397ED9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D78BA64-0278-926C-D968-08A3998B74D8}"/>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8" name="Footer Placeholder 7">
            <a:extLst>
              <a:ext uri="{FF2B5EF4-FFF2-40B4-BE49-F238E27FC236}">
                <a16:creationId xmlns:a16="http://schemas.microsoft.com/office/drawing/2014/main" id="{E541333A-0868-5DA2-1731-25F68FA4EE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B8A6127-EA66-6636-C1DA-AEE432BBF08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144769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9B00C-0A03-765B-BE93-EADA7AF2F0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97FB413-8839-FAD0-CDE4-1288CDEBF4D3}"/>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4" name="Footer Placeholder 3">
            <a:extLst>
              <a:ext uri="{FF2B5EF4-FFF2-40B4-BE49-F238E27FC236}">
                <a16:creationId xmlns:a16="http://schemas.microsoft.com/office/drawing/2014/main" id="{7563E252-F1DF-C6D5-2F06-508409A1BFD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0BAE069-D03C-9FD6-01A9-64551FEA865A}"/>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102835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BF97B-0F9C-8A61-C27E-DF153AC3F274}"/>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3" name="Footer Placeholder 2">
            <a:extLst>
              <a:ext uri="{FF2B5EF4-FFF2-40B4-BE49-F238E27FC236}">
                <a16:creationId xmlns:a16="http://schemas.microsoft.com/office/drawing/2014/main" id="{C14DC8E0-6761-D370-95D7-09827FEE65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FBE439-5C9F-1ED6-B883-A5F7E738DDC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57317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E34E-B85C-8454-C8CA-5F9565D9A9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20939E-5399-6CEA-3412-B1768F262B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10C3418-C384-1E6B-344E-7F5D0F79E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32987E-076A-0C0E-C17D-BBFF05677AC5}"/>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6" name="Footer Placeholder 5">
            <a:extLst>
              <a:ext uri="{FF2B5EF4-FFF2-40B4-BE49-F238E27FC236}">
                <a16:creationId xmlns:a16="http://schemas.microsoft.com/office/drawing/2014/main" id="{CEE06555-6999-379A-EC2A-CC3A5FD4E6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449307-B3BF-CCF9-0067-A32A77B2FBB9}"/>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66045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95A05-DAAD-CA44-7DF6-6DD7115DBE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6734DC2-283A-50C4-23AB-82DEB7D4E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0ABCAAE-A3D7-E9AC-9800-D2A3FE7E06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1795C0-9615-DBED-C6F6-F612FEAA0F9C}"/>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6" name="Footer Placeholder 5">
            <a:extLst>
              <a:ext uri="{FF2B5EF4-FFF2-40B4-BE49-F238E27FC236}">
                <a16:creationId xmlns:a16="http://schemas.microsoft.com/office/drawing/2014/main" id="{DE79436A-32A2-F136-EA72-F5BAB7C51C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3E37FA-B59C-6C0F-E5E4-0DC670B3E9F3}"/>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2507197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EEC6A-ED21-B09A-6727-86692CCAF6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F48F79-E629-E404-4096-C844B6458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ACBD5E-7BC1-6F45-0853-95C32E772320}"/>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5" name="Footer Placeholder 4">
            <a:extLst>
              <a:ext uri="{FF2B5EF4-FFF2-40B4-BE49-F238E27FC236}">
                <a16:creationId xmlns:a16="http://schemas.microsoft.com/office/drawing/2014/main" id="{12F32033-5363-66F1-7D1E-AF37160D5B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8E89B-B7D5-8C7F-5F42-50D66A76E188}"/>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869537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0E112-9139-D4CE-F4D0-2F377E69A79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FC68C0-CC5E-6701-D91A-400F82C9EC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87A0BF-33E4-DFF4-8B02-7AF2D05005A3}"/>
              </a:ext>
            </a:extLst>
          </p:cNvPr>
          <p:cNvSpPr>
            <a:spLocks noGrp="1"/>
          </p:cNvSpPr>
          <p:nvPr>
            <p:ph type="dt" sz="half" idx="10"/>
          </p:nvPr>
        </p:nvSpPr>
        <p:spPr/>
        <p:txBody>
          <a:bodyPr/>
          <a:lstStyle/>
          <a:p>
            <a:fld id="{54AAF6C5-7745-4423-B95E-3905664C2155}" type="datetimeFigureOut">
              <a:rPr lang="en-GB" smtClean="0"/>
              <a:t>11/06/2025</a:t>
            </a:fld>
            <a:endParaRPr lang="en-GB"/>
          </a:p>
        </p:txBody>
      </p:sp>
      <p:sp>
        <p:nvSpPr>
          <p:cNvPr id="5" name="Footer Placeholder 4">
            <a:extLst>
              <a:ext uri="{FF2B5EF4-FFF2-40B4-BE49-F238E27FC236}">
                <a16:creationId xmlns:a16="http://schemas.microsoft.com/office/drawing/2014/main" id="{FA8E88F4-5CA7-BC90-F64B-F17A89EEFE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D59C47C-5F6F-BC30-7AE4-3E6B8503D377}"/>
              </a:ext>
            </a:extLst>
          </p:cNvPr>
          <p:cNvSpPr>
            <a:spLocks noGrp="1"/>
          </p:cNvSpPr>
          <p:nvPr>
            <p:ph type="sldNum" sz="quarter" idx="12"/>
          </p:nvPr>
        </p:nvSpPr>
        <p:spPr/>
        <p:txBody>
          <a:bodyPr/>
          <a:lstStyle/>
          <a:p>
            <a:fld id="{52FA80A6-16F4-4356-B0C4-6B5A7C94F794}" type="slidenum">
              <a:rPr lang="en-GB" smtClean="0"/>
              <a:t>‹#›</a:t>
            </a:fld>
            <a:endParaRPr lang="en-GB"/>
          </a:p>
        </p:txBody>
      </p:sp>
    </p:spTree>
    <p:extLst>
      <p:ext uri="{BB962C8B-B14F-4D97-AF65-F5344CB8AC3E}">
        <p14:creationId xmlns:p14="http://schemas.microsoft.com/office/powerpoint/2010/main" val="3793484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hit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3515785" y="3862388"/>
            <a:ext cx="5177367" cy="523875"/>
          </a:xfrm>
          <a:prstGeom prst="rect">
            <a:avLst/>
          </a:prstGeom>
        </p:spPr>
        <p:txBody>
          <a:bodyPr/>
          <a:lstStyle>
            <a:lvl1pPr algn="ctr">
              <a:buNone/>
              <a:defRPr sz="2800">
                <a:solidFill>
                  <a:schemeClr val="tx2"/>
                </a:solidFill>
                <a:latin typeface="Arial" pitchFamily="34" charset="0"/>
                <a:cs typeface="Arial" pitchFamily="34" charset="0"/>
              </a:defRPr>
            </a:lvl1pPr>
            <a:lvl2pPr algn="ctr">
              <a:buNone/>
              <a:defRPr>
                <a:solidFill>
                  <a:schemeClr val="bg1"/>
                </a:solidFill>
              </a:defRPr>
            </a:lvl2pPr>
          </a:lstStyle>
          <a:p>
            <a:pPr lvl="0"/>
            <a:r>
              <a:rPr lang="en-US" dirty="0"/>
              <a:t>Subtitle</a:t>
            </a:r>
          </a:p>
        </p:txBody>
      </p:sp>
      <p:sp>
        <p:nvSpPr>
          <p:cNvPr id="9" name="Text Placeholder 5"/>
          <p:cNvSpPr>
            <a:spLocks noGrp="1"/>
          </p:cNvSpPr>
          <p:nvPr>
            <p:ph type="body" sz="quarter" idx="10" hasCustomPrompt="1"/>
          </p:nvPr>
        </p:nvSpPr>
        <p:spPr>
          <a:xfrm>
            <a:off x="2004907" y="2873375"/>
            <a:ext cx="8222827" cy="706438"/>
          </a:xfrm>
          <a:prstGeom prst="rect">
            <a:avLst/>
          </a:prstGeom>
        </p:spPr>
        <p:txBody>
          <a:bodyPr/>
          <a:lstStyle>
            <a:lvl1pPr algn="ctr">
              <a:buNone/>
              <a:defRPr sz="4000">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Tree>
    <p:extLst>
      <p:ext uri="{BB962C8B-B14F-4D97-AF65-F5344CB8AC3E}">
        <p14:creationId xmlns:p14="http://schemas.microsoft.com/office/powerpoint/2010/main" val="604792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hite)">
    <p:spTree>
      <p:nvGrpSpPr>
        <p:cNvPr id="1" name=""/>
        <p:cNvGrpSpPr/>
        <p:nvPr/>
      </p:nvGrpSpPr>
      <p:grpSpPr>
        <a:xfrm>
          <a:off x="0" y="0"/>
          <a:ext cx="0" cy="0"/>
          <a:chOff x="0" y="0"/>
          <a:chExt cx="0" cy="0"/>
        </a:xfrm>
      </p:grpSpPr>
      <p:sp>
        <p:nvSpPr>
          <p:cNvPr id="9" name="Title 1"/>
          <p:cNvSpPr txBox="1">
            <a:spLocks/>
          </p:cNvSpPr>
          <p:nvPr userDrawn="1"/>
        </p:nvSpPr>
        <p:spPr>
          <a:xfrm>
            <a:off x="609600" y="274638"/>
            <a:ext cx="10972800" cy="5544135"/>
          </a:xfrm>
          <a:prstGeom prst="rect">
            <a:avLst/>
          </a:prstGeom>
        </p:spPr>
        <p:txBody>
          <a:bodyPr/>
          <a:lstStyle>
            <a:lvl1pPr algn="l" defTabSz="457200" rtl="0" eaLnBrk="1" latinLnBrk="0" hangingPunct="1">
              <a:spcBef>
                <a:spcPct val="0"/>
              </a:spcBef>
              <a:buNone/>
              <a:defRPr sz="1800" kern="1200">
                <a:solidFill>
                  <a:schemeClr val="tx1"/>
                </a:solidFill>
                <a:latin typeface="Arial"/>
                <a:ea typeface="+mj-ea"/>
                <a:cs typeface="Arial"/>
              </a:defRPr>
            </a:lvl1pPr>
          </a:lstStyle>
          <a:p>
            <a:endParaRPr lang="en-US" sz="1800" dirty="0"/>
          </a:p>
        </p:txBody>
      </p:sp>
      <p:sp>
        <p:nvSpPr>
          <p:cNvPr id="6" name="Content Placeholder 5"/>
          <p:cNvSpPr>
            <a:spLocks noGrp="1"/>
          </p:cNvSpPr>
          <p:nvPr>
            <p:ph sz="quarter" idx="10"/>
          </p:nvPr>
        </p:nvSpPr>
        <p:spPr>
          <a:xfrm>
            <a:off x="609600" y="1219200"/>
            <a:ext cx="10972800" cy="4598988"/>
          </a:xfrm>
          <a:prstGeom prst="rect">
            <a:avLst/>
          </a:prstGeom>
        </p:spPr>
        <p:txBody>
          <a:bodyPr/>
          <a:lstStyle>
            <a:lvl1pPr>
              <a:defRPr>
                <a:solidFill>
                  <a:schemeClr val="tx2"/>
                </a:solidFill>
                <a:latin typeface="Arial" pitchFamily="34" charset="0"/>
                <a:cs typeface="Arial" pitchFamily="34" charset="0"/>
              </a:defRPr>
            </a:lvl1pPr>
            <a:lvl2pPr>
              <a:defRPr>
                <a:solidFill>
                  <a:schemeClr val="tx2"/>
                </a:solidFill>
                <a:latin typeface="Arial" pitchFamily="34" charset="0"/>
                <a:cs typeface="Arial" pitchFamily="34" charset="0"/>
              </a:defRPr>
            </a:lvl2pPr>
            <a:lvl3pPr>
              <a:defRPr>
                <a:solidFill>
                  <a:schemeClr val="tx2"/>
                </a:solidFill>
                <a:latin typeface="Arial" pitchFamily="34" charset="0"/>
                <a:cs typeface="Arial" pitchFamily="34" charset="0"/>
              </a:defRPr>
            </a:lvl3pPr>
            <a:lvl4pPr>
              <a:defRPr>
                <a:solidFill>
                  <a:schemeClr val="tx2"/>
                </a:solidFill>
                <a:latin typeface="Arial" pitchFamily="34" charset="0"/>
                <a:cs typeface="Arial" pitchFamily="34" charset="0"/>
              </a:defRPr>
            </a:lvl4pPr>
            <a:lvl5pPr>
              <a:defRPr>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5"/>
          <p:cNvSpPr>
            <a:spLocks noGrp="1"/>
          </p:cNvSpPr>
          <p:nvPr>
            <p:ph type="body" sz="quarter" idx="11" hasCustomPrompt="1"/>
          </p:nvPr>
        </p:nvSpPr>
        <p:spPr>
          <a:xfrm>
            <a:off x="609600" y="274638"/>
            <a:ext cx="10972800" cy="558483"/>
          </a:xfrm>
          <a:prstGeom prst="rect">
            <a:avLst/>
          </a:prstGeom>
        </p:spPr>
        <p:txBody>
          <a:bodyPr/>
          <a:lstStyle>
            <a:lvl1pPr algn="l">
              <a:buNone/>
              <a:defRPr sz="3200" b="1">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Tree>
    <p:extLst>
      <p:ext uri="{BB962C8B-B14F-4D97-AF65-F5344CB8AC3E}">
        <p14:creationId xmlns:p14="http://schemas.microsoft.com/office/powerpoint/2010/main" val="2137714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White)">
    <p:spTree>
      <p:nvGrpSpPr>
        <p:cNvPr id="1" name=""/>
        <p:cNvGrpSpPr/>
        <p:nvPr/>
      </p:nvGrpSpPr>
      <p:grpSpPr>
        <a:xfrm>
          <a:off x="0" y="0"/>
          <a:ext cx="0" cy="0"/>
          <a:chOff x="0" y="0"/>
          <a:chExt cx="0" cy="0"/>
        </a:xfrm>
      </p:grpSpPr>
      <p:sp>
        <p:nvSpPr>
          <p:cNvPr id="9" name="Title 1"/>
          <p:cNvSpPr txBox="1">
            <a:spLocks/>
          </p:cNvSpPr>
          <p:nvPr userDrawn="1"/>
        </p:nvSpPr>
        <p:spPr>
          <a:xfrm>
            <a:off x="609600" y="274638"/>
            <a:ext cx="10972800" cy="5544135"/>
          </a:xfrm>
          <a:prstGeom prst="rect">
            <a:avLst/>
          </a:prstGeom>
        </p:spPr>
        <p:txBody>
          <a:bodyPr/>
          <a:lstStyle>
            <a:lvl1pPr algn="l" defTabSz="457200" rtl="0" eaLnBrk="1" latinLnBrk="0" hangingPunct="1">
              <a:spcBef>
                <a:spcPct val="0"/>
              </a:spcBef>
              <a:buNone/>
              <a:defRPr sz="1800" kern="1200">
                <a:solidFill>
                  <a:schemeClr val="tx1"/>
                </a:solidFill>
                <a:latin typeface="Arial"/>
                <a:ea typeface="+mj-ea"/>
                <a:cs typeface="Arial"/>
              </a:defRPr>
            </a:lvl1pPr>
          </a:lstStyle>
          <a:p>
            <a:endParaRPr lang="en-US" sz="1800" dirty="0"/>
          </a:p>
        </p:txBody>
      </p:sp>
      <p:sp>
        <p:nvSpPr>
          <p:cNvPr id="6" name="Content Placeholder 5"/>
          <p:cNvSpPr>
            <a:spLocks noGrp="1"/>
          </p:cNvSpPr>
          <p:nvPr>
            <p:ph sz="quarter" idx="10"/>
          </p:nvPr>
        </p:nvSpPr>
        <p:spPr>
          <a:xfrm>
            <a:off x="609600" y="1219200"/>
            <a:ext cx="5472853" cy="4598988"/>
          </a:xfrm>
          <a:prstGeom prst="rect">
            <a:avLst/>
          </a:prstGeom>
        </p:spPr>
        <p:txBody>
          <a:bodyPr/>
          <a:lstStyle>
            <a:lvl1pPr>
              <a:defRPr>
                <a:solidFill>
                  <a:schemeClr val="tx2"/>
                </a:solidFill>
                <a:latin typeface="Arial" pitchFamily="34" charset="0"/>
                <a:cs typeface="Arial" pitchFamily="34" charset="0"/>
              </a:defRPr>
            </a:lvl1pPr>
            <a:lvl2pPr>
              <a:defRPr>
                <a:solidFill>
                  <a:schemeClr val="tx2"/>
                </a:solidFill>
                <a:latin typeface="Arial" pitchFamily="34" charset="0"/>
                <a:cs typeface="Arial" pitchFamily="34" charset="0"/>
              </a:defRPr>
            </a:lvl2pPr>
            <a:lvl3pPr>
              <a:defRPr>
                <a:solidFill>
                  <a:schemeClr val="tx2"/>
                </a:solidFill>
                <a:latin typeface="Arial" pitchFamily="34" charset="0"/>
                <a:cs typeface="Arial" pitchFamily="34" charset="0"/>
              </a:defRPr>
            </a:lvl3pPr>
            <a:lvl4pPr>
              <a:defRPr>
                <a:solidFill>
                  <a:schemeClr val="tx2"/>
                </a:solidFill>
                <a:latin typeface="Arial" pitchFamily="34" charset="0"/>
                <a:cs typeface="Arial" pitchFamily="34" charset="0"/>
              </a:defRPr>
            </a:lvl4pPr>
            <a:lvl5pPr>
              <a:defRPr>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5"/>
          <p:cNvSpPr>
            <a:spLocks noGrp="1"/>
          </p:cNvSpPr>
          <p:nvPr>
            <p:ph type="body" sz="quarter" idx="11" hasCustomPrompt="1"/>
          </p:nvPr>
        </p:nvSpPr>
        <p:spPr>
          <a:xfrm>
            <a:off x="609600" y="274638"/>
            <a:ext cx="10972800" cy="558483"/>
          </a:xfrm>
          <a:prstGeom prst="rect">
            <a:avLst/>
          </a:prstGeom>
        </p:spPr>
        <p:txBody>
          <a:bodyPr/>
          <a:lstStyle>
            <a:lvl1pPr algn="l">
              <a:buNone/>
              <a:defRPr sz="3200" b="1">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
        <p:nvSpPr>
          <p:cNvPr id="5" name="Content Placeholder 5"/>
          <p:cNvSpPr>
            <a:spLocks noGrp="1"/>
          </p:cNvSpPr>
          <p:nvPr>
            <p:ph sz="quarter" idx="12"/>
          </p:nvPr>
        </p:nvSpPr>
        <p:spPr>
          <a:xfrm>
            <a:off x="6109547" y="1219200"/>
            <a:ext cx="5472853" cy="4598988"/>
          </a:xfrm>
          <a:prstGeom prst="rect">
            <a:avLst/>
          </a:prstGeom>
        </p:spPr>
        <p:txBody>
          <a:bodyPr/>
          <a:lstStyle>
            <a:lvl1pPr>
              <a:defRPr>
                <a:solidFill>
                  <a:schemeClr val="tx2"/>
                </a:solidFill>
                <a:latin typeface="Arial" pitchFamily="34" charset="0"/>
                <a:cs typeface="Arial" pitchFamily="34" charset="0"/>
              </a:defRPr>
            </a:lvl1pPr>
            <a:lvl2pPr>
              <a:defRPr>
                <a:solidFill>
                  <a:schemeClr val="tx2"/>
                </a:solidFill>
                <a:latin typeface="Arial" pitchFamily="34" charset="0"/>
                <a:cs typeface="Arial" pitchFamily="34" charset="0"/>
              </a:defRPr>
            </a:lvl2pPr>
            <a:lvl3pPr>
              <a:defRPr>
                <a:solidFill>
                  <a:schemeClr val="tx2"/>
                </a:solidFill>
                <a:latin typeface="Arial" pitchFamily="34" charset="0"/>
                <a:cs typeface="Arial" pitchFamily="34" charset="0"/>
              </a:defRPr>
            </a:lvl3pPr>
            <a:lvl4pPr>
              <a:defRPr>
                <a:solidFill>
                  <a:schemeClr val="tx2"/>
                </a:solidFill>
                <a:latin typeface="Arial" pitchFamily="34" charset="0"/>
                <a:cs typeface="Arial" pitchFamily="34" charset="0"/>
              </a:defRPr>
            </a:lvl4pPr>
            <a:lvl5pPr>
              <a:defRPr>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99980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3 (White)">
    <p:spTree>
      <p:nvGrpSpPr>
        <p:cNvPr id="1" name=""/>
        <p:cNvGrpSpPr/>
        <p:nvPr/>
      </p:nvGrpSpPr>
      <p:grpSpPr>
        <a:xfrm>
          <a:off x="0" y="0"/>
          <a:ext cx="0" cy="0"/>
          <a:chOff x="0" y="0"/>
          <a:chExt cx="0" cy="0"/>
        </a:xfrm>
      </p:grpSpPr>
      <p:sp>
        <p:nvSpPr>
          <p:cNvPr id="9" name="Title 1"/>
          <p:cNvSpPr txBox="1">
            <a:spLocks/>
          </p:cNvSpPr>
          <p:nvPr userDrawn="1"/>
        </p:nvSpPr>
        <p:spPr>
          <a:xfrm>
            <a:off x="609600" y="274638"/>
            <a:ext cx="10972800" cy="5544135"/>
          </a:xfrm>
          <a:prstGeom prst="rect">
            <a:avLst/>
          </a:prstGeom>
        </p:spPr>
        <p:txBody>
          <a:bodyPr/>
          <a:lstStyle>
            <a:lvl1pPr algn="l" defTabSz="457200" rtl="0" eaLnBrk="1" latinLnBrk="0" hangingPunct="1">
              <a:spcBef>
                <a:spcPct val="0"/>
              </a:spcBef>
              <a:buNone/>
              <a:defRPr sz="1800" kern="1200">
                <a:solidFill>
                  <a:schemeClr val="tx1"/>
                </a:solidFill>
                <a:latin typeface="Arial"/>
                <a:ea typeface="+mj-ea"/>
                <a:cs typeface="Arial"/>
              </a:defRPr>
            </a:lvl1pPr>
          </a:lstStyle>
          <a:p>
            <a:endParaRPr lang="en-US" sz="1800" dirty="0"/>
          </a:p>
        </p:txBody>
      </p:sp>
      <p:sp>
        <p:nvSpPr>
          <p:cNvPr id="6" name="Content Placeholder 5"/>
          <p:cNvSpPr>
            <a:spLocks noGrp="1"/>
          </p:cNvSpPr>
          <p:nvPr>
            <p:ph sz="quarter" idx="10"/>
          </p:nvPr>
        </p:nvSpPr>
        <p:spPr>
          <a:xfrm>
            <a:off x="609600" y="1788160"/>
            <a:ext cx="5472853" cy="4030028"/>
          </a:xfrm>
          <a:prstGeom prst="rect">
            <a:avLst/>
          </a:prstGeom>
        </p:spPr>
        <p:txBody>
          <a:bodyPr/>
          <a:lstStyle>
            <a:lvl1pPr>
              <a:defRPr sz="2400">
                <a:solidFill>
                  <a:schemeClr val="tx2"/>
                </a:solidFill>
                <a:latin typeface="Arial" pitchFamily="34" charset="0"/>
                <a:cs typeface="Arial" pitchFamily="34" charset="0"/>
              </a:defRPr>
            </a:lvl1pPr>
            <a:lvl2pPr>
              <a:defRPr sz="2000">
                <a:solidFill>
                  <a:schemeClr val="tx2"/>
                </a:solidFill>
                <a:latin typeface="Arial" pitchFamily="34" charset="0"/>
                <a:cs typeface="Arial" pitchFamily="34" charset="0"/>
              </a:defRPr>
            </a:lvl2pPr>
            <a:lvl3pPr>
              <a:defRPr sz="1800">
                <a:solidFill>
                  <a:schemeClr val="tx2"/>
                </a:solidFill>
                <a:latin typeface="Arial" pitchFamily="34" charset="0"/>
                <a:cs typeface="Arial" pitchFamily="34" charset="0"/>
              </a:defRPr>
            </a:lvl3pPr>
            <a:lvl4pPr>
              <a:defRPr sz="1600">
                <a:solidFill>
                  <a:schemeClr val="tx2"/>
                </a:solidFill>
                <a:latin typeface="Arial" pitchFamily="34" charset="0"/>
                <a:cs typeface="Arial" pitchFamily="34" charset="0"/>
              </a:defRPr>
            </a:lvl4pPr>
            <a:lvl5pPr>
              <a:defRPr sz="16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5"/>
          <p:cNvSpPr>
            <a:spLocks noGrp="1"/>
          </p:cNvSpPr>
          <p:nvPr>
            <p:ph type="body" sz="quarter" idx="11" hasCustomPrompt="1"/>
          </p:nvPr>
        </p:nvSpPr>
        <p:spPr>
          <a:xfrm>
            <a:off x="609600" y="274638"/>
            <a:ext cx="10972800" cy="558483"/>
          </a:xfrm>
          <a:prstGeom prst="rect">
            <a:avLst/>
          </a:prstGeom>
        </p:spPr>
        <p:txBody>
          <a:bodyPr/>
          <a:lstStyle>
            <a:lvl1pPr algn="l">
              <a:buNone/>
              <a:defRPr sz="3200" b="1">
                <a:solidFill>
                  <a:schemeClr val="tx2"/>
                </a:solidFill>
                <a:latin typeface="Arial" pitchFamily="34" charset="0"/>
                <a:cs typeface="Arial"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Presentation Title</a:t>
            </a:r>
          </a:p>
        </p:txBody>
      </p:sp>
      <p:sp>
        <p:nvSpPr>
          <p:cNvPr id="5" name="Content Placeholder 5"/>
          <p:cNvSpPr>
            <a:spLocks noGrp="1"/>
          </p:cNvSpPr>
          <p:nvPr>
            <p:ph sz="quarter" idx="12"/>
          </p:nvPr>
        </p:nvSpPr>
        <p:spPr>
          <a:xfrm>
            <a:off x="6109547" y="1788160"/>
            <a:ext cx="5472853" cy="4030028"/>
          </a:xfrm>
          <a:prstGeom prst="rect">
            <a:avLst/>
          </a:prstGeom>
        </p:spPr>
        <p:txBody>
          <a:bodyPr/>
          <a:lstStyle>
            <a:lvl1pPr>
              <a:defRPr sz="2400">
                <a:solidFill>
                  <a:schemeClr val="tx2"/>
                </a:solidFill>
                <a:latin typeface="Arial" pitchFamily="34" charset="0"/>
                <a:cs typeface="Arial" pitchFamily="34" charset="0"/>
              </a:defRPr>
            </a:lvl1pPr>
            <a:lvl2pPr>
              <a:defRPr sz="2000">
                <a:solidFill>
                  <a:schemeClr val="tx2"/>
                </a:solidFill>
                <a:latin typeface="Arial" pitchFamily="34" charset="0"/>
                <a:cs typeface="Arial" pitchFamily="34" charset="0"/>
              </a:defRPr>
            </a:lvl2pPr>
            <a:lvl3pPr>
              <a:defRPr sz="1800">
                <a:solidFill>
                  <a:schemeClr val="tx2"/>
                </a:solidFill>
                <a:latin typeface="Arial" pitchFamily="34" charset="0"/>
                <a:cs typeface="Arial" pitchFamily="34" charset="0"/>
              </a:defRPr>
            </a:lvl3pPr>
            <a:lvl4pPr>
              <a:defRPr sz="1600">
                <a:solidFill>
                  <a:schemeClr val="tx2"/>
                </a:solidFill>
                <a:latin typeface="Arial" pitchFamily="34" charset="0"/>
                <a:cs typeface="Arial" pitchFamily="34" charset="0"/>
              </a:defRPr>
            </a:lvl4pPr>
            <a:lvl5pPr>
              <a:defRPr sz="16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p:cNvSpPr>
            <a:spLocks noGrp="1"/>
          </p:cNvSpPr>
          <p:nvPr>
            <p:ph type="body" sz="quarter" idx="13"/>
          </p:nvPr>
        </p:nvSpPr>
        <p:spPr>
          <a:xfrm>
            <a:off x="609601" y="1239839"/>
            <a:ext cx="5473700" cy="547687"/>
          </a:xfrm>
          <a:prstGeom prst="rect">
            <a:avLst/>
          </a:prstGeom>
        </p:spPr>
        <p:txBody>
          <a:bodyPr/>
          <a:lstStyle>
            <a:lvl1pPr algn="ctr">
              <a:buNone/>
              <a:defRPr sz="2400" b="1">
                <a:solidFill>
                  <a:schemeClr val="tx2"/>
                </a:solidFill>
                <a:latin typeface="Arial" pitchFamily="34" charset="0"/>
                <a:cs typeface="Arial" pitchFamily="34" charset="0"/>
              </a:defRPr>
            </a:lvl1pPr>
          </a:lstStyle>
          <a:p>
            <a:pPr lvl="0"/>
            <a:r>
              <a:rPr lang="en-US" dirty="0"/>
              <a:t>Click to edit Master</a:t>
            </a:r>
            <a:endParaRPr lang="en-GB" dirty="0"/>
          </a:p>
        </p:txBody>
      </p:sp>
      <p:sp>
        <p:nvSpPr>
          <p:cNvPr id="11" name="Text Placeholder 9"/>
          <p:cNvSpPr>
            <a:spLocks noGrp="1"/>
          </p:cNvSpPr>
          <p:nvPr>
            <p:ph type="body" sz="quarter" idx="14"/>
          </p:nvPr>
        </p:nvSpPr>
        <p:spPr>
          <a:xfrm>
            <a:off x="6109547" y="1239839"/>
            <a:ext cx="5473700" cy="547687"/>
          </a:xfrm>
          <a:prstGeom prst="rect">
            <a:avLst/>
          </a:prstGeom>
        </p:spPr>
        <p:txBody>
          <a:bodyPr/>
          <a:lstStyle>
            <a:lvl1pPr algn="ctr">
              <a:buNone/>
              <a:defRPr sz="2400" b="1">
                <a:solidFill>
                  <a:schemeClr val="tx2"/>
                </a:solidFill>
                <a:latin typeface="Arial" pitchFamily="34" charset="0"/>
                <a:cs typeface="Arial" pitchFamily="34" charset="0"/>
              </a:defRPr>
            </a:lvl1pPr>
          </a:lstStyle>
          <a:p>
            <a:pPr lvl="0"/>
            <a:r>
              <a:rPr lang="en-US" dirty="0"/>
              <a:t>Click to edit Master</a:t>
            </a:r>
            <a:endParaRPr lang="en-GB" dirty="0"/>
          </a:p>
        </p:txBody>
      </p:sp>
    </p:spTree>
    <p:extLst>
      <p:ext uri="{BB962C8B-B14F-4D97-AF65-F5344CB8AC3E}">
        <p14:creationId xmlns:p14="http://schemas.microsoft.com/office/powerpoint/2010/main" val="4240690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title"/>
          </p:nvPr>
        </p:nvSpPr>
        <p:spPr>
          <a:xfrm>
            <a:off x="792756" y="1481003"/>
            <a:ext cx="5687289" cy="863625"/>
          </a:xfrm>
        </p:spPr>
        <p:txBody>
          <a:bodyPr/>
          <a:lstStyle>
            <a:lvl1pPr>
              <a:defRPr>
                <a:solidFill>
                  <a:schemeClr val="bg1"/>
                </a:solidFill>
              </a:defRPr>
            </a:lvl1pPr>
          </a:lstStyle>
          <a:p>
            <a:r>
              <a:rPr lang="en-US"/>
              <a:t>Click to edit Master title style</a:t>
            </a:r>
            <a:endParaRPr lang="en-GB"/>
          </a:p>
        </p:txBody>
      </p:sp>
      <p:sp>
        <p:nvSpPr>
          <p:cNvPr id="4" name="Footer Placeholder 3"/>
          <p:cNvSpPr>
            <a:spLocks noGrp="1"/>
          </p:cNvSpPr>
          <p:nvPr>
            <p:ph type="ftr" sz="quarter" idx="11"/>
          </p:nvPr>
        </p:nvSpPr>
        <p:spPr/>
        <p:txBody>
          <a:bodyPr/>
          <a:lstStyle>
            <a:lvl1pPr>
              <a:defRPr>
                <a:solidFill>
                  <a:schemeClr val="bg1"/>
                </a:solidFill>
              </a:defRPr>
            </a:lvl1pPr>
          </a:lstStyle>
          <a:p>
            <a:r>
              <a:rPr lang="en-US"/>
              <a:t>Update text in Header &amp; Footer under Insert menu</a:t>
            </a:r>
            <a:endParaRPr lang="en-GB"/>
          </a:p>
        </p:txBody>
      </p:sp>
      <p:sp>
        <p:nvSpPr>
          <p:cNvPr id="5" name="Slide Number Placeholder 4"/>
          <p:cNvSpPr>
            <a:spLocks noGrp="1"/>
          </p:cNvSpPr>
          <p:nvPr>
            <p:ph type="sldNum" sz="quarter" idx="12"/>
          </p:nvPr>
        </p:nvSpPr>
        <p:spPr/>
        <p:txBody>
          <a:bodyPr/>
          <a:lstStyle/>
          <a:p>
            <a:fld id="{57962E11-6DB3-462C-A022-AD4DE7092443}" type="slidenum">
              <a:rPr lang="en-GB" smtClean="0"/>
              <a:pPr/>
              <a:t>‹#›</a:t>
            </a:fld>
            <a:endParaRPr lang="en-GB"/>
          </a:p>
        </p:txBody>
      </p:sp>
      <p:sp>
        <p:nvSpPr>
          <p:cNvPr id="8" name="Text Placeholder 7"/>
          <p:cNvSpPr>
            <a:spLocks noGrp="1"/>
          </p:cNvSpPr>
          <p:nvPr>
            <p:ph type="body" sz="quarter" idx="13"/>
          </p:nvPr>
        </p:nvSpPr>
        <p:spPr>
          <a:xfrm>
            <a:off x="814917" y="2780933"/>
            <a:ext cx="5761136" cy="2305051"/>
          </a:xfrm>
        </p:spPr>
        <p:txBody>
          <a:bodyPr/>
          <a:lstStyle>
            <a:lvl1pPr>
              <a:defRPr>
                <a:solidFill>
                  <a:schemeClr val="bg1"/>
                </a:solidFill>
                <a:latin typeface="Calibri" panose="020F0502020204030204" pitchFamily="34" charset="0"/>
              </a:defRPr>
            </a:lvl1pPr>
            <a:lvl2pPr marL="99120" indent="-99120">
              <a:buFont typeface="Arial" panose="020B0604020202020204" pitchFamily="34" charset="0"/>
              <a:buChar char="•"/>
              <a:defRPr lang="en-US" sz="1013" kern="1200" dirty="0" smtClean="0">
                <a:solidFill>
                  <a:schemeClr val="bg1"/>
                </a:solidFill>
                <a:latin typeface="Calibri" panose="020F0502020204030204" pitchFamily="34" charset="0"/>
                <a:ea typeface="+mn-ea"/>
                <a:cs typeface="+mn-cs"/>
              </a:defRPr>
            </a:lvl2pPr>
            <a:lvl3pPr marL="202704" indent="-103585">
              <a:defRPr sz="1013">
                <a:solidFill>
                  <a:schemeClr val="bg1"/>
                </a:solidFill>
                <a:latin typeface="Calibri" panose="020F0502020204030204" pitchFamily="34" charset="0"/>
              </a:defRPr>
            </a:lvl3pPr>
            <a:lvl4pPr marL="302717" indent="-100013">
              <a:buClr>
                <a:schemeClr val="bg1"/>
              </a:buClr>
              <a:defRPr sz="1013">
                <a:solidFill>
                  <a:schemeClr val="bg1"/>
                </a:solidFill>
                <a:latin typeface="Calibri" panose="020F0502020204030204" pitchFamily="34" charset="0"/>
              </a:defRPr>
            </a:lvl4pPr>
            <a:lvl5pPr marL="401836" indent="-99120">
              <a:defRPr sz="1013">
                <a:solidFill>
                  <a:schemeClr val="bg1"/>
                </a:solidFill>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p:cNvSpPr>
            <a:spLocks noGrp="1"/>
          </p:cNvSpPr>
          <p:nvPr>
            <p:ph type="dt" sz="half" idx="14"/>
          </p:nvPr>
        </p:nvSpPr>
        <p:spPr/>
        <p:txBody>
          <a:bodyPr/>
          <a:lstStyle/>
          <a:p>
            <a:endParaRPr lang="en-GB"/>
          </a:p>
        </p:txBody>
      </p:sp>
    </p:spTree>
    <p:extLst>
      <p:ext uri="{BB962C8B-B14F-4D97-AF65-F5344CB8AC3E}">
        <p14:creationId xmlns:p14="http://schemas.microsoft.com/office/powerpoint/2010/main" val="41182100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ey mess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8400333" y="6293969"/>
            <a:ext cx="3072000" cy="365125"/>
          </a:xfrm>
        </p:spPr>
        <p:txBody>
          <a:bodyPr/>
          <a:lstStyle/>
          <a:p>
            <a:r>
              <a:rPr lang="en-US"/>
              <a:t>Update text in Header &amp; Footer under Insert menu</a:t>
            </a:r>
            <a:endParaRPr lang="en-GB"/>
          </a:p>
        </p:txBody>
      </p:sp>
      <p:sp>
        <p:nvSpPr>
          <p:cNvPr id="5" name="Slide Number Placeholder 4"/>
          <p:cNvSpPr>
            <a:spLocks noGrp="1"/>
          </p:cNvSpPr>
          <p:nvPr>
            <p:ph type="sldNum" sz="quarter" idx="12"/>
          </p:nvPr>
        </p:nvSpPr>
        <p:spPr/>
        <p:txBody>
          <a:bodyPr/>
          <a:lstStyle/>
          <a:p>
            <a:fld id="{57962E11-6DB3-462C-A022-AD4DE7092443}" type="slidenum">
              <a:rPr lang="en-GB" smtClean="0"/>
              <a:pPr/>
              <a:t>‹#›</a:t>
            </a:fld>
            <a:endParaRPr lang="en-GB"/>
          </a:p>
        </p:txBody>
      </p:sp>
      <p:sp>
        <p:nvSpPr>
          <p:cNvPr id="6" name="Oval 5"/>
          <p:cNvSpPr/>
          <p:nvPr userDrawn="1"/>
        </p:nvSpPr>
        <p:spPr>
          <a:xfrm>
            <a:off x="911424" y="1988840"/>
            <a:ext cx="4848000" cy="3636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9" name="Text Placeholder 8"/>
          <p:cNvSpPr>
            <a:spLocks noGrp="1"/>
          </p:cNvSpPr>
          <p:nvPr>
            <p:ph type="body" sz="quarter" idx="13"/>
          </p:nvPr>
        </p:nvSpPr>
        <p:spPr>
          <a:xfrm>
            <a:off x="983525" y="2126840"/>
            <a:ext cx="4536411" cy="3360000"/>
          </a:xfrm>
        </p:spPr>
        <p:txBody>
          <a:bodyPr anchor="ctr" anchorCtr="0"/>
          <a:lstStyle>
            <a:lvl1pPr algn="ctr">
              <a:defRPr b="1">
                <a:solidFill>
                  <a:schemeClr val="bg1"/>
                </a:solidFill>
              </a:defRPr>
            </a:lvl1pPr>
            <a:lvl2pPr algn="ctr">
              <a:defRPr>
                <a:solidFill>
                  <a:schemeClr val="bg1"/>
                </a:solidFill>
              </a:defRPr>
            </a:lvl2pPr>
            <a:lvl3pPr marL="0" indent="0" algn="ctr">
              <a:buNone/>
              <a:defRPr>
                <a:solidFill>
                  <a:schemeClr val="bg1"/>
                </a:solidFill>
              </a:defRPr>
            </a:lvl3pPr>
            <a:lvl4pPr marL="0" indent="0" algn="ctr">
              <a:buNone/>
              <a:defRPr>
                <a:solidFill>
                  <a:schemeClr val="bg1"/>
                </a:solidFill>
              </a:defRPr>
            </a:lvl4pPr>
            <a:lvl5pPr marL="0" indent="0" algn="ctr">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1231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ctrTitle"/>
          </p:nvPr>
        </p:nvSpPr>
        <p:spPr>
          <a:xfrm>
            <a:off x="819516" y="620695"/>
            <a:ext cx="9596965" cy="863625"/>
          </a:xfrm>
        </p:spPr>
        <p:txBody>
          <a:bodyPr/>
          <a:lstStyle>
            <a:lvl1pPr>
              <a:defRPr sz="3263">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30117" y="1484787"/>
            <a:ext cx="8534400" cy="648543"/>
          </a:xfrm>
        </p:spPr>
        <p:txBody>
          <a:bodyPr/>
          <a:lstStyle>
            <a:lvl1pPr marL="0" indent="0" algn="l">
              <a:buNone/>
              <a:defRPr sz="1575">
                <a:solidFill>
                  <a:schemeClr val="bg1"/>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endParaRPr lang="en-GB"/>
          </a:p>
        </p:txBody>
      </p:sp>
      <p:sp>
        <p:nvSpPr>
          <p:cNvPr id="10" name="Text Placeholder 9"/>
          <p:cNvSpPr>
            <a:spLocks noGrp="1"/>
          </p:cNvSpPr>
          <p:nvPr>
            <p:ph type="body" sz="quarter" idx="13"/>
          </p:nvPr>
        </p:nvSpPr>
        <p:spPr>
          <a:xfrm>
            <a:off x="814917" y="2275532"/>
            <a:ext cx="3073400" cy="433388"/>
          </a:xfrm>
        </p:spPr>
        <p:txBody>
          <a:bodyPr/>
          <a:lstStyle>
            <a:lvl1pPr marL="0" indent="0">
              <a:buNone/>
              <a:defRPr>
                <a:solidFill>
                  <a:schemeClr val="bg1"/>
                </a:solidFill>
              </a:defRPr>
            </a:lvl1pPr>
            <a:lvl2pPr marL="257175" indent="0">
              <a:buNone/>
              <a:defRPr>
                <a:solidFill>
                  <a:schemeClr val="bg1"/>
                </a:solidFill>
              </a:defRPr>
            </a:lvl2pPr>
            <a:lvl3pPr marL="514350" indent="0">
              <a:buNone/>
              <a:defRPr>
                <a:solidFill>
                  <a:schemeClr val="bg1"/>
                </a:solidFill>
              </a:defRPr>
            </a:lvl3pPr>
            <a:lvl4pPr marL="771525" indent="0">
              <a:buNone/>
              <a:defRPr>
                <a:solidFill>
                  <a:schemeClr val="bg1"/>
                </a:solidFill>
              </a:defRPr>
            </a:lvl4pPr>
            <a:lvl5pPr marL="10287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008976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losing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4"/>
            <a:ext cx="12191997" cy="6857999"/>
          </a:xfrm>
          <a:prstGeom prst="rect">
            <a:avLst/>
          </a:prstGeom>
        </p:spPr>
      </p:pic>
      <p:sp>
        <p:nvSpPr>
          <p:cNvPr id="2" name="Title 1"/>
          <p:cNvSpPr>
            <a:spLocks noGrp="1"/>
          </p:cNvSpPr>
          <p:nvPr>
            <p:ph type="ctrTitle" hasCustomPrompt="1"/>
          </p:nvPr>
        </p:nvSpPr>
        <p:spPr>
          <a:xfrm>
            <a:off x="814917" y="1630363"/>
            <a:ext cx="6524624" cy="2376262"/>
          </a:xfrm>
        </p:spPr>
        <p:txBody>
          <a:bodyPr anchor="ctr" anchorCtr="0"/>
          <a:lstStyle>
            <a:lvl1pPr>
              <a:lnSpc>
                <a:spcPts val="3263"/>
              </a:lnSpc>
              <a:defRPr sz="3263" baseline="0">
                <a:solidFill>
                  <a:schemeClr val="bg1"/>
                </a:solidFill>
              </a:defRPr>
            </a:lvl1pPr>
          </a:lstStyle>
          <a:p>
            <a:r>
              <a:rPr lang="en-US"/>
              <a:t>Click to add closing message</a:t>
            </a:r>
            <a:endParaRPr lang="en-GB"/>
          </a:p>
        </p:txBody>
      </p:sp>
    </p:spTree>
    <p:extLst>
      <p:ext uri="{BB962C8B-B14F-4D97-AF65-F5344CB8AC3E}">
        <p14:creationId xmlns:p14="http://schemas.microsoft.com/office/powerpoint/2010/main" val="3334946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ents (2 colum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numCol="2" spcCol="540000"/>
          <a:lstStyle>
            <a:lvl1pPr marL="192881" indent="-192881">
              <a:spcAft>
                <a:spcPts val="338"/>
              </a:spcAft>
              <a:buClr>
                <a:schemeClr val="bg1"/>
              </a:buClr>
              <a:buFont typeface="+mj-lt"/>
              <a:buAutoNum type="arabicPeriod"/>
              <a:defRPr>
                <a:solidFill>
                  <a:schemeClr val="bg1"/>
                </a:solidFill>
              </a:defRPr>
            </a:lvl1pPr>
            <a:lvl2pPr marL="202704" indent="0">
              <a:spcAft>
                <a:spcPts val="338"/>
              </a:spcAft>
              <a:buClr>
                <a:schemeClr val="bg1"/>
              </a:buClr>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6142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ents (1 colum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numCol="1" spcCol="0"/>
          <a:lstStyle>
            <a:lvl1pPr marL="192881" indent="-192881">
              <a:spcAft>
                <a:spcPts val="338"/>
              </a:spcAft>
              <a:buFont typeface="+mj-lt"/>
              <a:buAutoNum type="arabicPeriod"/>
              <a:defRPr>
                <a:solidFill>
                  <a:schemeClr val="bg1"/>
                </a:solidFill>
              </a:defRPr>
            </a:lvl1pPr>
            <a:lvl2pPr marL="202704" indent="0">
              <a:spcAft>
                <a:spcPts val="338"/>
              </a:spcAft>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1238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819516" y="620695"/>
            <a:ext cx="9596965" cy="863625"/>
          </a:xfrm>
        </p:spPr>
        <p:txBody>
          <a:bodyPr/>
          <a:lstStyle>
            <a:lvl1pPr>
              <a:defRPr sz="3263">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30117" y="1484787"/>
            <a:ext cx="8534400" cy="648543"/>
          </a:xfrm>
        </p:spPr>
        <p:txBody>
          <a:bodyPr/>
          <a:lstStyle>
            <a:lvl1pPr marL="0" indent="0" algn="l">
              <a:buNone/>
              <a:defRPr sz="1575">
                <a:solidFill>
                  <a:schemeClr val="bg1"/>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endParaRPr lang="en-GB"/>
          </a:p>
        </p:txBody>
      </p:sp>
      <p:sp>
        <p:nvSpPr>
          <p:cNvPr id="10" name="Text Placeholder 9"/>
          <p:cNvSpPr>
            <a:spLocks noGrp="1"/>
          </p:cNvSpPr>
          <p:nvPr>
            <p:ph type="body" sz="quarter" idx="13"/>
          </p:nvPr>
        </p:nvSpPr>
        <p:spPr>
          <a:xfrm>
            <a:off x="814917" y="2275532"/>
            <a:ext cx="3073400" cy="433388"/>
          </a:xfrm>
        </p:spPr>
        <p:txBody>
          <a:bodyPr/>
          <a:lstStyle>
            <a:lvl1pPr marL="0" indent="0">
              <a:buNone/>
              <a:defRPr>
                <a:solidFill>
                  <a:schemeClr val="bg1"/>
                </a:solidFill>
              </a:defRPr>
            </a:lvl1pPr>
            <a:lvl2pPr marL="257175" indent="0">
              <a:buNone/>
              <a:defRPr>
                <a:solidFill>
                  <a:schemeClr val="bg1"/>
                </a:solidFill>
              </a:defRPr>
            </a:lvl2pPr>
            <a:lvl3pPr marL="514350" indent="0">
              <a:buNone/>
              <a:defRPr>
                <a:solidFill>
                  <a:schemeClr val="bg1"/>
                </a:solidFill>
              </a:defRPr>
            </a:lvl3pPr>
            <a:lvl4pPr marL="771525" indent="0">
              <a:buNone/>
              <a:defRPr>
                <a:solidFill>
                  <a:schemeClr val="bg1"/>
                </a:solidFill>
              </a:defRPr>
            </a:lvl4pPr>
            <a:lvl5pPr marL="1028700" indent="0">
              <a:buNone/>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1802263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Contents (2 column)">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numCol="2" spcCol="540000"/>
          <a:lstStyle>
            <a:lvl1pPr marL="192881" indent="-192881">
              <a:spcAft>
                <a:spcPts val="338"/>
              </a:spcAft>
              <a:buClr>
                <a:schemeClr val="bg1"/>
              </a:buClr>
              <a:buFont typeface="+mj-lt"/>
              <a:buAutoNum type="arabicPeriod"/>
              <a:defRPr>
                <a:solidFill>
                  <a:schemeClr val="bg1"/>
                </a:solidFill>
              </a:defRPr>
            </a:lvl1pPr>
            <a:lvl2pPr marL="202704" indent="0">
              <a:spcAft>
                <a:spcPts val="338"/>
              </a:spcAft>
              <a:buClr>
                <a:schemeClr val="bg1"/>
              </a:buClr>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407500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ontents (1 column)">
    <p:spTree>
      <p:nvGrpSpPr>
        <p:cNvPr id="1" name=""/>
        <p:cNvGrpSpPr/>
        <p:nvPr/>
      </p:nvGrpSpPr>
      <p:grpSpPr>
        <a:xfrm>
          <a:off x="0" y="0"/>
          <a:ext cx="0" cy="0"/>
          <a:chOff x="0" y="0"/>
          <a:chExt cx="0" cy="0"/>
        </a:xfrm>
      </p:grpSpPr>
      <p:pic>
        <p:nvPicPr>
          <p:cNvPr id="4"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7" name="Text Placeholder 6"/>
          <p:cNvSpPr>
            <a:spLocks noGrp="1"/>
          </p:cNvSpPr>
          <p:nvPr>
            <p:ph type="body" sz="quarter" idx="13"/>
          </p:nvPr>
        </p:nvSpPr>
        <p:spPr>
          <a:xfrm>
            <a:off x="814917" y="1629836"/>
            <a:ext cx="10657416" cy="3815391"/>
          </a:xfrm>
        </p:spPr>
        <p:txBody>
          <a:bodyPr spcCol="0"/>
          <a:lstStyle>
            <a:lvl1pPr marL="192881" indent="-192881">
              <a:spcAft>
                <a:spcPts val="338"/>
              </a:spcAft>
              <a:buFont typeface="+mj-lt"/>
              <a:buAutoNum type="arabicPeriod"/>
              <a:defRPr>
                <a:solidFill>
                  <a:schemeClr val="bg1"/>
                </a:solidFill>
              </a:defRPr>
            </a:lvl1pPr>
            <a:lvl2pPr marL="202704" indent="0">
              <a:spcAft>
                <a:spcPts val="338"/>
              </a:spcAft>
              <a:defRPr>
                <a:solidFill>
                  <a:schemeClr val="bg1"/>
                </a:solidFill>
              </a:defRPr>
            </a:lvl2pPr>
            <a:lvl3pPr marL="302717" indent="-100013">
              <a:spcAft>
                <a:spcPts val="338"/>
              </a:spcAft>
              <a:buClr>
                <a:schemeClr val="bg1"/>
              </a:buClr>
              <a:defRPr>
                <a:solidFill>
                  <a:schemeClr val="bg1"/>
                </a:solidFill>
              </a:defRPr>
            </a:lvl3pPr>
            <a:lvl4pPr marL="401836" indent="-99120">
              <a:spcAft>
                <a:spcPts val="338"/>
              </a:spcAft>
              <a:buClr>
                <a:schemeClr val="bg1"/>
              </a:buClr>
              <a:defRPr>
                <a:solidFill>
                  <a:schemeClr val="bg1"/>
                </a:solidFill>
              </a:defRPr>
            </a:lvl4pPr>
            <a:lvl5pPr marL="505421" indent="-103585">
              <a:spcAft>
                <a:spcPts val="338"/>
              </a:spcAft>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33538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One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7" name="Content Placeholder 6"/>
          <p:cNvSpPr>
            <a:spLocks noGrp="1"/>
          </p:cNvSpPr>
          <p:nvPr>
            <p:ph sz="quarter" idx="13"/>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4"/>
          <p:cNvSpPr>
            <a:spLocks noGrp="1"/>
          </p:cNvSpPr>
          <p:nvPr>
            <p:ph type="ftr" sz="quarter" idx="14"/>
          </p:nvPr>
        </p:nvSpPr>
        <p:spPr/>
        <p:txBody>
          <a:bodyPr/>
          <a:lstStyle>
            <a:lvl1pPr>
              <a:defRPr/>
            </a:lvl1pPr>
          </a:lstStyle>
          <a:p>
            <a:pPr>
              <a:defRPr/>
            </a:pPr>
            <a:endParaRPr lang="en-GB">
              <a:solidFill>
                <a:prstClr val="white"/>
              </a:solidFill>
            </a:endParaRPr>
          </a:p>
        </p:txBody>
      </p:sp>
      <p:sp>
        <p:nvSpPr>
          <p:cNvPr id="5" name="Slide Number Placeholder 5"/>
          <p:cNvSpPr>
            <a:spLocks noGrp="1"/>
          </p:cNvSpPr>
          <p:nvPr>
            <p:ph type="sldNum" sz="quarter" idx="15"/>
          </p:nvPr>
        </p:nvSpPr>
        <p:spPr/>
        <p:txBody>
          <a:bodyPr/>
          <a:lstStyle>
            <a:lvl1pPr>
              <a:defRPr/>
            </a:lvl1pPr>
          </a:lstStyle>
          <a:p>
            <a:fld id="{5EB3E737-D35C-4337-B4F1-928B9A086C2E}" type="slidenum">
              <a:rPr lang="en-GB" altLang="en-US">
                <a:solidFill>
                  <a:prstClr val="white"/>
                </a:solidFill>
              </a:rPr>
              <a:pPr/>
              <a:t>‹#›</a:t>
            </a:fld>
            <a:endParaRPr lang="en-GB" altLang="en-US">
              <a:solidFill>
                <a:prstClr val="white"/>
              </a:solidFill>
            </a:endParaRPr>
          </a:p>
        </p:txBody>
      </p:sp>
    </p:spTree>
    <p:extLst>
      <p:ext uri="{BB962C8B-B14F-4D97-AF65-F5344CB8AC3E}">
        <p14:creationId xmlns:p14="http://schemas.microsoft.com/office/powerpoint/2010/main" val="7683347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Content Placeholder 5"/>
          <p:cNvSpPr>
            <a:spLocks noGrp="1"/>
          </p:cNvSpPr>
          <p:nvPr>
            <p:ph sz="quarter" idx="15"/>
          </p:nvPr>
        </p:nvSpPr>
        <p:spPr>
          <a:xfrm>
            <a:off x="814917" y="1630363"/>
            <a:ext cx="5088467" cy="4246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5"/>
          <p:cNvSpPr>
            <a:spLocks noGrp="1"/>
          </p:cNvSpPr>
          <p:nvPr>
            <p:ph sz="quarter" idx="16"/>
          </p:nvPr>
        </p:nvSpPr>
        <p:spPr>
          <a:xfrm>
            <a:off x="6363081" y="1630363"/>
            <a:ext cx="5088467" cy="4246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3"/>
          <p:cNvSpPr>
            <a:spLocks noGrp="1"/>
          </p:cNvSpPr>
          <p:nvPr>
            <p:ph type="ftr" sz="quarter" idx="17"/>
          </p:nvPr>
        </p:nvSpPr>
        <p:spPr/>
        <p:txBody>
          <a:bodyPr/>
          <a:lstStyle>
            <a:lvl1pPr>
              <a:defRPr/>
            </a:lvl1pPr>
          </a:lstStyle>
          <a:p>
            <a:pPr>
              <a:defRPr/>
            </a:pPr>
            <a:endParaRPr lang="en-GB">
              <a:solidFill>
                <a:prstClr val="white"/>
              </a:solidFill>
            </a:endParaRPr>
          </a:p>
        </p:txBody>
      </p:sp>
      <p:sp>
        <p:nvSpPr>
          <p:cNvPr id="7" name="Slide Number Placeholder 4"/>
          <p:cNvSpPr>
            <a:spLocks noGrp="1"/>
          </p:cNvSpPr>
          <p:nvPr>
            <p:ph type="sldNum" sz="quarter" idx="18"/>
          </p:nvPr>
        </p:nvSpPr>
        <p:spPr/>
        <p:txBody>
          <a:bodyPr/>
          <a:lstStyle>
            <a:lvl1pPr>
              <a:defRPr/>
            </a:lvl1pPr>
          </a:lstStyle>
          <a:p>
            <a:fld id="{2DFDB176-0B36-46E0-8F14-FDF7830A2A5F}" type="slidenum">
              <a:rPr lang="en-GB" altLang="en-US">
                <a:solidFill>
                  <a:prstClr val="white"/>
                </a:solidFill>
              </a:rPr>
              <a:pPr/>
              <a:t>‹#›</a:t>
            </a:fld>
            <a:endParaRPr lang="en-GB" altLang="en-US">
              <a:solidFill>
                <a:prstClr val="white"/>
              </a:solidFill>
            </a:endParaRPr>
          </a:p>
        </p:txBody>
      </p:sp>
    </p:spTree>
    <p:extLst>
      <p:ext uri="{BB962C8B-B14F-4D97-AF65-F5344CB8AC3E}">
        <p14:creationId xmlns:p14="http://schemas.microsoft.com/office/powerpoint/2010/main" val="583346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814917" y="1630363"/>
            <a:ext cx="6524624" cy="2376262"/>
          </a:xfrm>
        </p:spPr>
        <p:txBody>
          <a:bodyPr anchor="ctr"/>
          <a:lstStyle>
            <a:lvl1pPr>
              <a:lnSpc>
                <a:spcPts val="3263"/>
              </a:lnSpc>
              <a:defRPr sz="3263" baseline="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1168903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4" name="Rectangle 7"/>
          <p:cNvSpPr txBox="1">
            <a:spLocks noChangeArrowheads="1"/>
          </p:cNvSpPr>
          <p:nvPr userDrawn="1"/>
        </p:nvSpPr>
        <p:spPr>
          <a:xfrm>
            <a:off x="9745133" y="6524630"/>
            <a:ext cx="2076451" cy="333375"/>
          </a:xfrm>
          <a:prstGeom prst="rect">
            <a:avLst/>
          </a:prstGeo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fontAlgn="base" hangingPunct="1">
              <a:spcBef>
                <a:spcPct val="0"/>
              </a:spcBef>
              <a:spcAft>
                <a:spcPct val="0"/>
              </a:spcAft>
            </a:pPr>
            <a:fld id="{606FE0D8-F9C7-4CB2-8D3F-CAA02D69DBF6}" type="slidenum">
              <a:rPr lang="en-GB" altLang="en-US" sz="675" smtClean="0">
                <a:solidFill>
                  <a:srgbClr val="95549C"/>
                </a:solidFill>
              </a:rPr>
              <a:pPr algn="r" eaLnBrk="1" fontAlgn="base" hangingPunct="1">
                <a:spcBef>
                  <a:spcPct val="0"/>
                </a:spcBef>
                <a:spcAft>
                  <a:spcPct val="0"/>
                </a:spcAft>
              </a:pPr>
              <a:t>‹#›</a:t>
            </a:fld>
            <a:endParaRPr lang="en-GB" altLang="en-US" sz="675">
              <a:solidFill>
                <a:srgbClr val="95549C"/>
              </a:solidFill>
            </a:endParaRPr>
          </a:p>
        </p:txBody>
      </p:sp>
      <p:cxnSp>
        <p:nvCxnSpPr>
          <p:cNvPr id="5" name="Straight Connector 6"/>
          <p:cNvCxnSpPr/>
          <p:nvPr userDrawn="1"/>
        </p:nvCxnSpPr>
        <p:spPr>
          <a:xfrm>
            <a:off x="719668" y="1341438"/>
            <a:ext cx="10847917" cy="0"/>
          </a:xfrm>
          <a:prstGeom prst="line">
            <a:avLst/>
          </a:prstGeom>
          <a:ln>
            <a:solidFill>
              <a:srgbClr val="43639D"/>
            </a:solidFill>
          </a:ln>
          <a:effectLst/>
        </p:spPr>
        <p:style>
          <a:lnRef idx="2">
            <a:schemeClr val="accent1"/>
          </a:lnRef>
          <a:fillRef idx="0">
            <a:schemeClr val="accent1"/>
          </a:fillRef>
          <a:effectRef idx="1">
            <a:schemeClr val="accent1"/>
          </a:effectRef>
          <a:fontRef idx="minor">
            <a:schemeClr val="tx1"/>
          </a:fontRef>
        </p:style>
      </p:cxnSp>
      <p:pic>
        <p:nvPicPr>
          <p:cNvPr id="6" name="Picture 10" descr="Scotia logo white_v3_l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359900" y="404813"/>
            <a:ext cx="2211917"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6"/>
          <p:cNvSpPr>
            <a:spLocks noGrp="1" noChangeArrowheads="1"/>
          </p:cNvSpPr>
          <p:nvPr>
            <p:ph idx="1"/>
          </p:nvPr>
        </p:nvSpPr>
        <p:spPr bwMode="auto">
          <a:xfrm>
            <a:off x="624421" y="1484318"/>
            <a:ext cx="10610849" cy="4618037"/>
          </a:xfrm>
          <a:prstGeom prst="rect">
            <a:avLst/>
          </a:prstGeom>
          <a:noFill/>
          <a:ln w="9525">
            <a:noFill/>
            <a:miter lim="800000"/>
            <a:headEnd/>
            <a:tailEnd/>
          </a:ln>
        </p:spPr>
        <p:txBody>
          <a:bodyPr/>
          <a:lstStyle>
            <a:lvl2pPr>
              <a:defRPr sz="135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Rectangle 5"/>
          <p:cNvSpPr>
            <a:spLocks noGrp="1" noChangeArrowheads="1"/>
          </p:cNvSpPr>
          <p:nvPr>
            <p:ph type="title"/>
          </p:nvPr>
        </p:nvSpPr>
        <p:spPr bwMode="auto">
          <a:xfrm>
            <a:off x="623392" y="331200"/>
            <a:ext cx="8640000" cy="937196"/>
          </a:xfrm>
          <a:prstGeom prst="rect">
            <a:avLst/>
          </a:prstGeom>
          <a:noFill/>
          <a:ln w="9525">
            <a:noFill/>
            <a:miter lim="800000"/>
            <a:headEnd/>
            <a:tailEnd/>
          </a:ln>
        </p:spPr>
        <p:txBody>
          <a:bodyPr/>
          <a:lstStyle/>
          <a:p>
            <a:pPr lvl="0"/>
            <a:r>
              <a:rPr lang="en-US"/>
              <a:t>Click to edit Master title style</a:t>
            </a:r>
            <a:endParaRPr lang="en-GB"/>
          </a:p>
        </p:txBody>
      </p:sp>
    </p:spTree>
    <p:extLst>
      <p:ext uri="{BB962C8B-B14F-4D97-AF65-F5344CB8AC3E}">
        <p14:creationId xmlns:p14="http://schemas.microsoft.com/office/powerpoint/2010/main" val="1808191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 Single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p:txBody>
          <a:bodyPr/>
          <a:lstStyle/>
          <a:p>
            <a:r>
              <a:rPr lang="en-US"/>
              <a:t>Update text in Header &amp; Footer under Insert menu</a:t>
            </a:r>
            <a:endParaRPr lang="en-GB"/>
          </a:p>
        </p:txBody>
      </p:sp>
      <p:sp>
        <p:nvSpPr>
          <p:cNvPr id="5" name="Slide Number Placeholder 4"/>
          <p:cNvSpPr>
            <a:spLocks noGrp="1"/>
          </p:cNvSpPr>
          <p:nvPr>
            <p:ph type="sldNum" sz="quarter" idx="12"/>
          </p:nvPr>
        </p:nvSpPr>
        <p:spPr/>
        <p:txBody>
          <a:bodyPr/>
          <a:lstStyle/>
          <a:p>
            <a:fld id="{57962E11-6DB3-462C-A022-AD4DE7092443}" type="slidenum">
              <a:rPr lang="en-GB" smtClean="0"/>
              <a:pPr/>
              <a:t>‹#›</a:t>
            </a:fld>
            <a:endParaRPr lang="en-GB"/>
          </a:p>
        </p:txBody>
      </p:sp>
      <p:sp>
        <p:nvSpPr>
          <p:cNvPr id="7" name="Text Placeholder 6"/>
          <p:cNvSpPr>
            <a:spLocks noGrp="1"/>
          </p:cNvSpPr>
          <p:nvPr>
            <p:ph type="body" sz="quarter" idx="13"/>
          </p:nvPr>
        </p:nvSpPr>
        <p:spPr>
          <a:xfrm>
            <a:off x="814917" y="1629833"/>
            <a:ext cx="5088000" cy="42470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8"/>
          <p:cNvSpPr>
            <a:spLocks noGrp="1"/>
          </p:cNvSpPr>
          <p:nvPr>
            <p:ph type="pic" sz="quarter" idx="14"/>
          </p:nvPr>
        </p:nvSpPr>
        <p:spPr>
          <a:xfrm>
            <a:off x="6913504" y="1629833"/>
            <a:ext cx="4555200" cy="3719380"/>
          </a:xfrm>
        </p:spPr>
        <p:txBody>
          <a:bodyPr/>
          <a:lstStyle/>
          <a:p>
            <a:endParaRPr lang="en-GB"/>
          </a:p>
        </p:txBody>
      </p:sp>
    </p:spTree>
    <p:extLst>
      <p:ext uri="{BB962C8B-B14F-4D97-AF65-F5344CB8AC3E}">
        <p14:creationId xmlns:p14="http://schemas.microsoft.com/office/powerpoint/2010/main" val="25023925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C073-BB1F-49C7-A7DA-C9E7BCE780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87075-F8E0-41C7-A690-317D3359109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B7B07E-42DC-4274-BDB8-928D7AE19A9B}"/>
              </a:ext>
            </a:extLst>
          </p:cNvPr>
          <p:cNvSpPr>
            <a:spLocks noGrp="1"/>
          </p:cNvSpPr>
          <p:nvPr>
            <p:ph type="dt" sz="half" idx="10"/>
          </p:nvPr>
        </p:nvSpPr>
        <p:spPr/>
        <p:txBody>
          <a:bodyPr/>
          <a:lstStyle/>
          <a:p>
            <a:fld id="{B671B62F-1753-4274-AC59-BA73C5D7E277}" type="datetime1">
              <a:rPr lang="en-GB" smtClean="0"/>
              <a:t>11/06/2025</a:t>
            </a:fld>
            <a:endParaRPr lang="en-GB"/>
          </a:p>
        </p:txBody>
      </p:sp>
      <p:sp>
        <p:nvSpPr>
          <p:cNvPr id="5" name="Footer Placeholder 4">
            <a:extLst>
              <a:ext uri="{FF2B5EF4-FFF2-40B4-BE49-F238E27FC236}">
                <a16:creationId xmlns:a16="http://schemas.microsoft.com/office/drawing/2014/main" id="{2C3ED228-D785-47B1-8086-6B0DC4CD3C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358779-CD20-4151-941A-78CD34D41BB5}"/>
              </a:ext>
            </a:extLst>
          </p:cNvPr>
          <p:cNvSpPr>
            <a:spLocks noGrp="1"/>
          </p:cNvSpPr>
          <p:nvPr>
            <p:ph type="sldNum" sz="quarter" idx="12"/>
          </p:nvPr>
        </p:nvSpPr>
        <p:spPr/>
        <p:txBody>
          <a:bodyPr/>
          <a:lstStyle/>
          <a:p>
            <a:fld id="{9715C163-862D-40CB-961E-E63902F14A8C}" type="slidenum">
              <a:rPr lang="en-GB" smtClean="0"/>
              <a:t>‹#›</a:t>
            </a:fld>
            <a:endParaRPr lang="en-GB"/>
          </a:p>
        </p:txBody>
      </p:sp>
    </p:spTree>
    <p:extLst>
      <p:ext uri="{BB962C8B-B14F-4D97-AF65-F5344CB8AC3E}">
        <p14:creationId xmlns:p14="http://schemas.microsoft.com/office/powerpoint/2010/main" val="34299974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tandard layout - 4 cols - No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5754" y="1295865"/>
            <a:ext cx="11120495" cy="190060"/>
          </a:xfrm>
          <a:prstGeom prst="rect">
            <a:avLst/>
          </a:prstGeom>
        </p:spPr>
        <p:txBody>
          <a:bodyPr lIns="0" tIns="0" rIns="0" bIns="0"/>
          <a:lstStyle>
            <a:lvl1pPr algn="l">
              <a:defRPr sz="1088">
                <a:latin typeface="Times New Roman" pitchFamily="18" charset="0"/>
                <a:cs typeface="Times New Roman" pitchFamily="18" charset="0"/>
              </a:defRPr>
            </a:lvl1pPr>
          </a:lstStyle>
          <a:p>
            <a:r>
              <a:rPr lang="en-US"/>
              <a:t>Click to add title</a:t>
            </a:r>
            <a:endParaRPr lang="en-GB"/>
          </a:p>
        </p:txBody>
      </p:sp>
      <p:sp>
        <p:nvSpPr>
          <p:cNvPr id="3" name="Content Placeholder 2"/>
          <p:cNvSpPr>
            <a:spLocks noGrp="1"/>
          </p:cNvSpPr>
          <p:nvPr>
            <p:ph idx="1" hasCustomPrompt="1"/>
          </p:nvPr>
        </p:nvSpPr>
        <p:spPr>
          <a:xfrm>
            <a:off x="535754" y="1932278"/>
            <a:ext cx="11120495" cy="3766670"/>
          </a:xfrm>
          <a:prstGeom prst="rect">
            <a:avLst/>
          </a:prstGeom>
        </p:spPr>
        <p:txBody>
          <a:bodyPr lIns="0" tIns="0" rIns="0" bIns="0" numCol="4" spcCol="162000"/>
          <a:lstStyle>
            <a:lvl1pPr marL="0" indent="0">
              <a:spcBef>
                <a:spcPts val="0"/>
              </a:spcBef>
              <a:spcAft>
                <a:spcPts val="272"/>
              </a:spcAft>
              <a:buClr>
                <a:schemeClr val="accent1"/>
              </a:buClr>
              <a:buFont typeface="Arial" pitchFamily="34" charset="0"/>
              <a:buNone/>
              <a:defRPr sz="612">
                <a:latin typeface="Arial" pitchFamily="34" charset="0"/>
                <a:cs typeface="Arial" pitchFamily="34" charset="0"/>
              </a:defRPr>
            </a:lvl1pPr>
            <a:lvl2pPr marL="244057" indent="-119869">
              <a:spcBef>
                <a:spcPts val="0"/>
              </a:spcBef>
              <a:spcAft>
                <a:spcPts val="272"/>
              </a:spcAft>
              <a:buClr>
                <a:schemeClr val="accent1"/>
              </a:buClr>
              <a:buFont typeface="Arial" pitchFamily="34" charset="0"/>
              <a:buChar char="•"/>
              <a:defRPr sz="612">
                <a:latin typeface="Arial" pitchFamily="34" charset="0"/>
                <a:cs typeface="Arial" pitchFamily="34" charset="0"/>
              </a:defRPr>
            </a:lvl2pPr>
            <a:lvl3pPr marL="368246" indent="-124189">
              <a:spcBef>
                <a:spcPts val="0"/>
              </a:spcBef>
              <a:spcAft>
                <a:spcPts val="272"/>
              </a:spcAft>
              <a:buClr>
                <a:schemeClr val="accent1"/>
              </a:buClr>
              <a:buFont typeface="Arial" pitchFamily="34" charset="0"/>
              <a:buChar char="•"/>
              <a:defRPr sz="612">
                <a:latin typeface="Arial" pitchFamily="34" charset="0"/>
                <a:cs typeface="Arial" pitchFamily="34" charset="0"/>
              </a:defRPr>
            </a:lvl3pPr>
            <a:lvl4pPr marL="487034" indent="-118789">
              <a:spcBef>
                <a:spcPts val="0"/>
              </a:spcBef>
              <a:spcAft>
                <a:spcPts val="272"/>
              </a:spcAft>
              <a:buClr>
                <a:schemeClr val="accent1"/>
              </a:buClr>
              <a:buFont typeface="Arial" pitchFamily="34" charset="0"/>
              <a:buChar char="•"/>
              <a:defRPr sz="612">
                <a:latin typeface="Arial" pitchFamily="34" charset="0"/>
                <a:cs typeface="Arial" pitchFamily="34" charset="0"/>
              </a:defRPr>
            </a:lvl4pPr>
            <a:lvl5pPr>
              <a:defRPr sz="646">
                <a:latin typeface="Arial" pitchFamily="34" charset="0"/>
                <a:cs typeface="Arial" pitchFamily="34" charset="0"/>
              </a:defRPr>
            </a:lvl5pPr>
          </a:lstStyle>
          <a:p>
            <a:pPr lvl="0"/>
            <a:r>
              <a:rPr lang="en-US"/>
              <a:t>Click to add text. This is a four column layout.</a:t>
            </a:r>
          </a:p>
          <a:p>
            <a:pPr lvl="1"/>
            <a:r>
              <a:rPr lang="en-US"/>
              <a:t>Second level</a:t>
            </a:r>
          </a:p>
          <a:p>
            <a:pPr lvl="2"/>
            <a:r>
              <a:rPr lang="en-US"/>
              <a:t>Third level</a:t>
            </a:r>
          </a:p>
          <a:p>
            <a:pPr lvl="3"/>
            <a:r>
              <a:rPr lang="en-US"/>
              <a:t>Fourth level</a:t>
            </a:r>
          </a:p>
        </p:txBody>
      </p:sp>
      <p:sp>
        <p:nvSpPr>
          <p:cNvPr id="7" name="Text Placeholder 6"/>
          <p:cNvSpPr>
            <a:spLocks noGrp="1"/>
          </p:cNvSpPr>
          <p:nvPr>
            <p:ph type="body" sz="quarter" idx="11" hasCustomPrompt="1"/>
          </p:nvPr>
        </p:nvSpPr>
        <p:spPr>
          <a:xfrm>
            <a:off x="535754" y="1491684"/>
            <a:ext cx="11120495" cy="227496"/>
          </a:xfrm>
          <a:prstGeom prst="rect">
            <a:avLst/>
          </a:prstGeom>
        </p:spPr>
        <p:txBody>
          <a:bodyPr lIns="0" tIns="0" rIns="0" bIns="0"/>
          <a:lstStyle>
            <a:lvl1pPr marL="0" indent="0">
              <a:spcBef>
                <a:spcPts val="0"/>
              </a:spcBef>
              <a:buNone/>
              <a:defRPr sz="1088">
                <a:solidFill>
                  <a:schemeClr val="bg1">
                    <a:lumMod val="50000"/>
                  </a:schemeClr>
                </a:solidFill>
                <a:latin typeface="Times New Roman" panose="02020603050405020304" pitchFamily="18" charset="0"/>
                <a:cs typeface="Times New Roman" panose="02020603050405020304" pitchFamily="18" charset="0"/>
              </a:defRPr>
            </a:lvl1pPr>
          </a:lstStyle>
          <a:p>
            <a:pPr lvl="0"/>
            <a:r>
              <a:rPr lang="en-US"/>
              <a:t>Click to add sub-title</a:t>
            </a:r>
          </a:p>
        </p:txBody>
      </p:sp>
    </p:spTree>
    <p:extLst>
      <p:ext uri="{BB962C8B-B14F-4D97-AF65-F5344CB8AC3E}">
        <p14:creationId xmlns:p14="http://schemas.microsoft.com/office/powerpoint/2010/main" val="42460792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Update text in Header &amp; Footer under Insert menu</a:t>
            </a:r>
            <a:endParaRPr lang="en-GB"/>
          </a:p>
        </p:txBody>
      </p:sp>
      <p:sp>
        <p:nvSpPr>
          <p:cNvPr id="4" name="Slide Number Placeholder 3"/>
          <p:cNvSpPr>
            <a:spLocks noGrp="1"/>
          </p:cNvSpPr>
          <p:nvPr>
            <p:ph type="sldNum" sz="quarter" idx="12"/>
          </p:nvPr>
        </p:nvSpPr>
        <p:spPr/>
        <p:txBody>
          <a:bodyPr/>
          <a:lstStyle/>
          <a:p>
            <a:fld id="{57962E11-6DB3-462C-A022-AD4DE7092443}" type="slidenum">
              <a:rPr lang="en-GB" smtClean="0"/>
              <a:pPr/>
              <a:t>‹#›</a:t>
            </a:fld>
            <a:endParaRPr lang="en-GB"/>
          </a:p>
        </p:txBody>
      </p:sp>
    </p:spTree>
    <p:extLst>
      <p:ext uri="{BB962C8B-B14F-4D97-AF65-F5344CB8AC3E}">
        <p14:creationId xmlns:p14="http://schemas.microsoft.com/office/powerpoint/2010/main" val="637975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9095165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995844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020158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443539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90740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862951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05245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140650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6377914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78533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1597093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58204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50190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9589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158385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4233167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345405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3322701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913356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955077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5718679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565215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7387180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974369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073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970988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845434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991642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060656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69255213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5225097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76762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1020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98203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593117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4537096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8942747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5991028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2178972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4831164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120294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6753112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11/06/2025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4082427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84207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11127341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3.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4.xml"/><Relationship Id="rId1" Type="http://schemas.openxmlformats.org/officeDocument/2006/relationships/slideLayout" Target="../slideLayouts/slideLayout33.xml"/><Relationship Id="rId4" Type="http://schemas.openxmlformats.org/officeDocument/2006/relationships/image" Target="../media/image1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slideLayout" Target="../slideLayouts/slideLayout72.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42" Type="http://schemas.openxmlformats.org/officeDocument/2006/relationships/slideLayout" Target="../slideLayouts/slideLayout75.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40" Type="http://schemas.openxmlformats.org/officeDocument/2006/relationships/slideLayout" Target="../slideLayouts/slideLayout73.xml"/><Relationship Id="rId45" Type="http://schemas.openxmlformats.org/officeDocument/2006/relationships/image" Target="../media/image12.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4" Type="http://schemas.openxmlformats.org/officeDocument/2006/relationships/theme" Target="../theme/theme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 Id="rId43" Type="http://schemas.openxmlformats.org/officeDocument/2006/relationships/slideLayout" Target="../slideLayouts/slideLayout76.xml"/><Relationship Id="rId8" Type="http://schemas.openxmlformats.org/officeDocument/2006/relationships/slideLayout" Target="../slideLayouts/slideLayout41.xml"/><Relationship Id="rId3" Type="http://schemas.openxmlformats.org/officeDocument/2006/relationships/slideLayout" Target="../slideLayouts/slideLayout36.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46" Type="http://schemas.openxmlformats.org/officeDocument/2006/relationships/image" Target="../media/image13.png"/><Relationship Id="rId20" Type="http://schemas.openxmlformats.org/officeDocument/2006/relationships/slideLayout" Target="../slideLayouts/slideLayout53.xml"/><Relationship Id="rId41"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6.xml"/><Relationship Id="rId1" Type="http://schemas.openxmlformats.org/officeDocument/2006/relationships/slideLayout" Target="../slideLayouts/slideLayout77.xml"/><Relationship Id="rId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52C032-7C30-3360-179A-53086CB9F9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A1B0ED2-D016-D3D8-9EEF-9E0E4EE850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C05003-5D52-2775-F1F0-73540104F0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AAF6C5-7745-4423-B95E-3905664C2155}" type="datetimeFigureOut">
              <a:rPr lang="en-GB" smtClean="0"/>
              <a:t>11/06/2025</a:t>
            </a:fld>
            <a:endParaRPr lang="en-GB"/>
          </a:p>
        </p:txBody>
      </p:sp>
      <p:sp>
        <p:nvSpPr>
          <p:cNvPr id="5" name="Footer Placeholder 4">
            <a:extLst>
              <a:ext uri="{FF2B5EF4-FFF2-40B4-BE49-F238E27FC236}">
                <a16:creationId xmlns:a16="http://schemas.microsoft.com/office/drawing/2014/main" id="{2A7532B9-6915-22E3-9C63-56CB294384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2265577-9071-A9A9-4190-281057AD65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FA80A6-16F4-4356-B0C4-6B5A7C94F794}" type="slidenum">
              <a:rPr lang="en-GB" smtClean="0"/>
              <a:t>‹#›</a:t>
            </a:fld>
            <a:endParaRPr lang="en-GB"/>
          </a:p>
        </p:txBody>
      </p:sp>
    </p:spTree>
    <p:extLst>
      <p:ext uri="{BB962C8B-B14F-4D97-AF65-F5344CB8AC3E}">
        <p14:creationId xmlns:p14="http://schemas.microsoft.com/office/powerpoint/2010/main" val="2350026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6"/>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7454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4"/>
            <a:ext cx="12192000" cy="6857999"/>
          </a:xfrm>
          <a:prstGeom prst="rect">
            <a:avLst/>
          </a:prstGeom>
        </p:spPr>
      </p:pic>
      <p:sp>
        <p:nvSpPr>
          <p:cNvPr id="2" name="Title Placeholder 1"/>
          <p:cNvSpPr>
            <a:spLocks noGrp="1"/>
          </p:cNvSpPr>
          <p:nvPr>
            <p:ph type="title"/>
          </p:nvPr>
        </p:nvSpPr>
        <p:spPr>
          <a:xfrm>
            <a:off x="814917" y="620695"/>
            <a:ext cx="10657416" cy="863625"/>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814917" y="1629834"/>
            <a:ext cx="10657416" cy="4247091"/>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847861" y="6309789"/>
            <a:ext cx="2844800" cy="365125"/>
          </a:xfrm>
          <a:prstGeom prst="rect">
            <a:avLst/>
          </a:prstGeom>
        </p:spPr>
        <p:txBody>
          <a:bodyPr vert="horz" lIns="0" tIns="0" rIns="0" bIns="0" rtlCol="0" anchor="t" anchorCtr="0"/>
          <a:lstStyle>
            <a:lvl1pPr algn="l">
              <a:defRPr sz="675">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8404889" y="6273088"/>
            <a:ext cx="3072000" cy="396000"/>
          </a:xfrm>
          <a:prstGeom prst="rect">
            <a:avLst/>
          </a:prstGeom>
        </p:spPr>
        <p:txBody>
          <a:bodyPr vert="horz" lIns="0" tIns="0" rIns="0" bIns="0" rtlCol="0" anchor="t" anchorCtr="0"/>
          <a:lstStyle>
            <a:lvl1pPr algn="r">
              <a:defRPr sz="675">
                <a:solidFill>
                  <a:schemeClr val="bg1"/>
                </a:solidFill>
              </a:defRPr>
            </a:lvl1pPr>
          </a:lstStyle>
          <a:p>
            <a:r>
              <a:rPr lang="en-US"/>
              <a:t>Update text in Header &amp; Footer under Insert menu</a:t>
            </a:r>
            <a:endParaRPr lang="en-GB"/>
          </a:p>
        </p:txBody>
      </p:sp>
      <p:sp>
        <p:nvSpPr>
          <p:cNvPr id="6" name="Slide Number Placeholder 5"/>
          <p:cNvSpPr>
            <a:spLocks noGrp="1"/>
          </p:cNvSpPr>
          <p:nvPr>
            <p:ph type="sldNum" sz="quarter" idx="4"/>
          </p:nvPr>
        </p:nvSpPr>
        <p:spPr>
          <a:xfrm>
            <a:off x="10896533" y="5949280"/>
            <a:ext cx="573483" cy="277170"/>
          </a:xfrm>
          <a:prstGeom prst="rect">
            <a:avLst/>
          </a:prstGeom>
        </p:spPr>
        <p:txBody>
          <a:bodyPr vert="horz" lIns="0" tIns="0" rIns="0" bIns="0" rtlCol="0" anchor="b" anchorCtr="0"/>
          <a:lstStyle>
            <a:lvl1pPr algn="r">
              <a:defRPr sz="506">
                <a:solidFill>
                  <a:schemeClr val="bg1"/>
                </a:solidFill>
                <a:latin typeface="Calibri" panose="020F0502020204030204" pitchFamily="34" charset="0"/>
              </a:defRPr>
            </a:lvl1pPr>
          </a:lstStyle>
          <a:p>
            <a:fld id="{57962E11-6DB3-462C-A022-AD4DE7092443}" type="slidenum">
              <a:rPr lang="en-GB" smtClean="0"/>
              <a:pPr/>
              <a:t>‹#›</a:t>
            </a:fld>
            <a:endParaRPr lang="en-GB"/>
          </a:p>
        </p:txBody>
      </p:sp>
      <p:sp>
        <p:nvSpPr>
          <p:cNvPr id="7" name="MSIPCMContentMarking" descr="{&quot;HashCode&quot;:2027334168,&quot;Placement&quot;:&quot;Header&quot;,&quot;Top&quot;:0.0,&quot;Left&quot;:0.0,&quot;SlideWidth&quot;:960,&quot;SlideHeight&quot;:540}">
            <a:extLst>
              <a:ext uri="{FF2B5EF4-FFF2-40B4-BE49-F238E27FC236}">
                <a16:creationId xmlns:a16="http://schemas.microsoft.com/office/drawing/2014/main" id="{80E235CA-4AEC-465E-BF3C-2268E45F4EB5}"/>
              </a:ext>
            </a:extLst>
          </p:cNvPr>
          <p:cNvSpPr txBox="1"/>
          <p:nvPr userDrawn="1"/>
        </p:nvSpPr>
        <p:spPr>
          <a:xfrm>
            <a:off x="1" y="73464"/>
            <a:ext cx="1349761" cy="115416"/>
          </a:xfrm>
          <a:prstGeom prst="rect">
            <a:avLst/>
          </a:prstGeom>
          <a:noFill/>
        </p:spPr>
        <p:txBody>
          <a:bodyPr vert="horz" wrap="square" lIns="0" tIns="0" rIns="0" bIns="0" rtlCol="0" anchor="ctr" anchorCtr="1">
            <a:spAutoFit/>
          </a:bodyPr>
          <a:lstStyle/>
          <a:p>
            <a:pPr algn="l">
              <a:spcBef>
                <a:spcPts val="0"/>
              </a:spcBef>
              <a:spcAft>
                <a:spcPts val="0"/>
              </a:spcAft>
            </a:pPr>
            <a:r>
              <a:rPr lang="en-GB" sz="750">
                <a:solidFill>
                  <a:srgbClr val="000000"/>
                </a:solidFill>
                <a:latin typeface="Calibri" panose="020F0502020204030204" pitchFamily="34" charset="0"/>
              </a:rPr>
              <a:t>Classified as Internal</a:t>
            </a:r>
          </a:p>
        </p:txBody>
      </p:sp>
    </p:spTree>
    <p:extLst>
      <p:ext uri="{BB962C8B-B14F-4D97-AF65-F5344CB8AC3E}">
        <p14:creationId xmlns:p14="http://schemas.microsoft.com/office/powerpoint/2010/main" val="7825424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Lst>
  <p:hf hdr="0" ftr="0" dt="0"/>
  <p:txStyles>
    <p:titleStyle>
      <a:lvl1pPr algn="l" defTabSz="514350" rtl="0" eaLnBrk="1" latinLnBrk="0" hangingPunct="1">
        <a:lnSpc>
          <a:spcPts val="2588"/>
        </a:lnSpc>
        <a:spcBef>
          <a:spcPct val="0"/>
        </a:spcBef>
        <a:buNone/>
        <a:defRPr sz="2475" b="1" kern="1200">
          <a:solidFill>
            <a:schemeClr val="tx1"/>
          </a:solidFill>
          <a:latin typeface="Calibri" panose="020F0502020204030204" pitchFamily="34" charset="0"/>
          <a:ea typeface="+mj-ea"/>
          <a:cs typeface="+mj-cs"/>
        </a:defRPr>
      </a:lvl1pPr>
    </p:titleStyle>
    <p:bodyStyle>
      <a:lvl1pPr marL="0" indent="0" algn="l" defTabSz="514350" rtl="0" eaLnBrk="1" latinLnBrk="0" hangingPunct="1">
        <a:spcBef>
          <a:spcPts val="0"/>
        </a:spcBef>
        <a:spcAft>
          <a:spcPts val="506"/>
        </a:spcAft>
        <a:buFont typeface="Arial" panose="020B0604020202020204" pitchFamily="34" charset="0"/>
        <a:buNone/>
        <a:defRPr sz="1238" kern="1200">
          <a:solidFill>
            <a:schemeClr val="tx2"/>
          </a:solidFill>
          <a:latin typeface="Calibri" panose="020F0502020204030204" pitchFamily="34" charset="0"/>
          <a:ea typeface="+mn-ea"/>
          <a:cs typeface="+mn-cs"/>
        </a:defRPr>
      </a:lvl1pPr>
      <a:lvl2pPr marL="0" indent="0" algn="l" defTabSz="514350" rtl="0" eaLnBrk="1" latinLnBrk="0" hangingPunct="1">
        <a:spcBef>
          <a:spcPts val="0"/>
        </a:spcBef>
        <a:spcAft>
          <a:spcPts val="506"/>
        </a:spcAft>
        <a:buFont typeface="Arial" panose="020B0604020202020204" pitchFamily="34" charset="0"/>
        <a:buNone/>
        <a:defRPr sz="1238" kern="1200">
          <a:solidFill>
            <a:schemeClr val="tx1"/>
          </a:solidFill>
          <a:latin typeface="Calibri" panose="020F0502020204030204" pitchFamily="34" charset="0"/>
          <a:ea typeface="+mn-ea"/>
          <a:cs typeface="+mn-cs"/>
        </a:defRPr>
      </a:lvl2pPr>
      <a:lvl3pPr marL="102692" indent="-102692" algn="l" defTabSz="514350" rtl="0" eaLnBrk="1" latinLnBrk="0" hangingPunct="1">
        <a:spcBef>
          <a:spcPts val="0"/>
        </a:spcBef>
        <a:spcAft>
          <a:spcPts val="506"/>
        </a:spcAft>
        <a:buFont typeface="Arial" panose="020B0604020202020204" pitchFamily="34" charset="0"/>
        <a:buChar char="•"/>
        <a:defRPr sz="1238" kern="1200">
          <a:solidFill>
            <a:schemeClr val="tx1"/>
          </a:solidFill>
          <a:latin typeface="Calibri" panose="020F0502020204030204" pitchFamily="34" charset="0"/>
          <a:ea typeface="+mn-ea"/>
          <a:cs typeface="+mn-cs"/>
        </a:defRPr>
      </a:lvl3pPr>
      <a:lvl4pPr marL="200918" indent="-98227" algn="l" defTabSz="514350" rtl="0" eaLnBrk="1" latinLnBrk="0" hangingPunct="1">
        <a:spcBef>
          <a:spcPts val="0"/>
        </a:spcBef>
        <a:spcAft>
          <a:spcPts val="506"/>
        </a:spcAft>
        <a:buClr>
          <a:schemeClr val="tx2"/>
        </a:buClr>
        <a:buFont typeface="Arial" panose="020B0604020202020204" pitchFamily="34" charset="0"/>
        <a:buChar char="•"/>
        <a:defRPr sz="1013" kern="1200">
          <a:solidFill>
            <a:schemeClr val="tx1"/>
          </a:solidFill>
          <a:latin typeface="Calibri" panose="020F0502020204030204" pitchFamily="34" charset="0"/>
          <a:ea typeface="+mn-ea"/>
          <a:cs typeface="+mn-cs"/>
        </a:defRPr>
      </a:lvl4pPr>
      <a:lvl5pPr marL="303610" indent="-102692" algn="l" defTabSz="514350" rtl="0" eaLnBrk="1" latinLnBrk="0" hangingPunct="1">
        <a:spcBef>
          <a:spcPts val="0"/>
        </a:spcBef>
        <a:spcAft>
          <a:spcPts val="506"/>
        </a:spcAft>
        <a:buFont typeface="Arial" panose="020B0604020202020204" pitchFamily="34" charset="0"/>
        <a:buChar char="–"/>
        <a:defRPr sz="1013" kern="1200">
          <a:solidFill>
            <a:schemeClr val="tx1"/>
          </a:solidFill>
          <a:latin typeface="Calibri" panose="020F0502020204030204" pitchFamily="34" charset="0"/>
          <a:ea typeface="+mn-ea"/>
          <a:cs typeface="+mn-cs"/>
        </a:defRPr>
      </a:lvl5pPr>
      <a:lvl6pPr marL="200918" indent="0" algn="l" defTabSz="514350" rtl="0" eaLnBrk="1" latinLnBrk="0" hangingPunct="1">
        <a:spcBef>
          <a:spcPts val="0"/>
        </a:spcBef>
        <a:spcAft>
          <a:spcPts val="506"/>
        </a:spcAft>
        <a:buFont typeface="Arial" panose="020B0604020202020204" pitchFamily="34" charset="0"/>
        <a:buNone/>
        <a:defRPr sz="1125" kern="1200">
          <a:solidFill>
            <a:schemeClr val="tx1"/>
          </a:solidFill>
          <a:latin typeface="+mn-lt"/>
          <a:ea typeface="+mn-ea"/>
          <a:cs typeface="+mn-cs"/>
        </a:defRPr>
      </a:lvl6pPr>
      <a:lvl7pPr marL="303610" indent="-102692" algn="l" defTabSz="514350" rtl="0" eaLnBrk="1" latinLnBrk="0" hangingPunct="1">
        <a:spcBef>
          <a:spcPts val="0"/>
        </a:spcBef>
        <a:spcAft>
          <a:spcPts val="506"/>
        </a:spcAft>
        <a:buFont typeface="Arial" panose="020B0604020202020204" pitchFamily="34" charset="0"/>
        <a:buChar char="•"/>
        <a:defRPr sz="1125" kern="1200">
          <a:solidFill>
            <a:schemeClr val="tx1"/>
          </a:solidFill>
          <a:latin typeface="+mn-lt"/>
          <a:ea typeface="+mn-ea"/>
          <a:cs typeface="+mn-cs"/>
        </a:defRPr>
      </a:lvl7pPr>
      <a:lvl8pPr marL="303610" indent="-102692" algn="l" defTabSz="514350" rtl="0" eaLnBrk="1" latinLnBrk="0" hangingPunct="1">
        <a:spcBef>
          <a:spcPts val="0"/>
        </a:spcBef>
        <a:spcAft>
          <a:spcPts val="506"/>
        </a:spcAft>
        <a:buFont typeface="Arial" panose="020B0604020202020204" pitchFamily="34" charset="0"/>
        <a:buChar char="•"/>
        <a:defRPr sz="1125" kern="1200">
          <a:solidFill>
            <a:schemeClr val="tx1"/>
          </a:solidFill>
          <a:latin typeface="+mn-lt"/>
          <a:ea typeface="+mn-ea"/>
          <a:cs typeface="+mn-cs"/>
        </a:defRPr>
      </a:lvl8pPr>
      <a:lvl9pPr marL="303610" indent="-102692" algn="l" defTabSz="514350" rtl="0" eaLnBrk="1" latinLnBrk="0" hangingPunct="1">
        <a:spcBef>
          <a:spcPts val="0"/>
        </a:spcBef>
        <a:spcAft>
          <a:spcPts val="506"/>
        </a:spcAft>
        <a:buFont typeface="Arial" panose="020B0604020202020204"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87201564"/>
      </p:ext>
    </p:extLst>
  </p:cSld>
  <p:clrMap bg1="lt1" tx1="dk1" bg2="lt2" tx2="dk2" accent1="accent1" accent2="accent2" accent3="accent3" accent4="accent4" accent5="accent5" accent6="accent6" hlink="hlink" folHlink="folHlink"/>
  <p:sldLayoutIdLst>
    <p:sldLayoutId id="2147483684"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28139440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 id="2147483716" r:id="rId31"/>
    <p:sldLayoutId id="2147483717" r:id="rId32"/>
    <p:sldLayoutId id="2147483718" r:id="rId33"/>
    <p:sldLayoutId id="2147483719" r:id="rId34"/>
    <p:sldLayoutId id="2147483720" r:id="rId35"/>
    <p:sldLayoutId id="2147483721" r:id="rId36"/>
    <p:sldLayoutId id="2147483722" r:id="rId37"/>
    <p:sldLayoutId id="2147483723" r:id="rId38"/>
    <p:sldLayoutId id="2147483724" r:id="rId39"/>
    <p:sldLayoutId id="2147483725" r:id="rId40"/>
    <p:sldLayoutId id="2147483726" r:id="rId41"/>
    <p:sldLayoutId id="2147483727" r:id="rId42"/>
    <p:sldLayoutId id="2147483728"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930189079"/>
      </p:ext>
    </p:extLst>
  </p:cSld>
  <p:clrMap bg1="lt1" tx1="dk1" bg2="lt2" tx2="dk2" accent1="accent1" accent2="accent2" accent3="accent3" accent4="accent4" accent5="accent5" accent6="accent6" hlink="hlink" folHlink="folHlink"/>
  <p:sldLayoutIdLst>
    <p:sldLayoutId id="2147483730"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hyperlink" Target="https://www.youtube.com/watch?v=MDS6NFBrGX4" TargetMode="Externa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3" Type="http://schemas.openxmlformats.org/officeDocument/2006/relationships/hyperlink" Target="https://www.ofgem.gov.uk/decision/decision-send-back-retail-energy-code-modification-r0207-import-and-export-moa-clarification" TargetMode="External"/><Relationship Id="rId2" Type="http://schemas.openxmlformats.org/officeDocument/2006/relationships/hyperlink" Target="mailto:change.management@recmanager.co.uk" TargetMode="External"/><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764680453"/>
              </p:ext>
            </p:extLst>
          </p:nvPr>
        </p:nvGraphicFramePr>
        <p:xfrm>
          <a:off x="969264" y="1445860"/>
          <a:ext cx="9701785" cy="4872643"/>
        </p:xfrm>
        <a:graphic>
          <a:graphicData uri="http://schemas.openxmlformats.org/drawingml/2006/table">
            <a:tbl>
              <a:tblPr firstRow="1" bandRow="1">
                <a:tableStyleId>{8799B23B-EC83-4686-B30A-512413B5E67A}</a:tableStyleId>
              </a:tblPr>
              <a:tblGrid>
                <a:gridCol w="460590">
                  <a:extLst>
                    <a:ext uri="{9D8B030D-6E8A-4147-A177-3AD203B41FA5}">
                      <a16:colId xmlns:a16="http://schemas.microsoft.com/office/drawing/2014/main" val="2985595102"/>
                    </a:ext>
                  </a:extLst>
                </a:gridCol>
                <a:gridCol w="4247144">
                  <a:extLst>
                    <a:ext uri="{9D8B030D-6E8A-4147-A177-3AD203B41FA5}">
                      <a16:colId xmlns:a16="http://schemas.microsoft.com/office/drawing/2014/main" val="2643265497"/>
                    </a:ext>
                  </a:extLst>
                </a:gridCol>
                <a:gridCol w="1475516">
                  <a:extLst>
                    <a:ext uri="{9D8B030D-6E8A-4147-A177-3AD203B41FA5}">
                      <a16:colId xmlns:a16="http://schemas.microsoft.com/office/drawing/2014/main" val="2149799782"/>
                    </a:ext>
                  </a:extLst>
                </a:gridCol>
                <a:gridCol w="3518535">
                  <a:extLst>
                    <a:ext uri="{9D8B030D-6E8A-4147-A177-3AD203B41FA5}">
                      <a16:colId xmlns:a16="http://schemas.microsoft.com/office/drawing/2014/main" val="1672424288"/>
                    </a:ext>
                  </a:extLst>
                </a:gridCol>
              </a:tblGrid>
              <a:tr h="511232">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38791">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Welcome and Introductions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14:00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6794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Audit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14:05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Eric Dodd</a:t>
                      </a:r>
                    </a:p>
                  </a:txBody>
                  <a:tcPr marL="22680" marR="11861" marT="6480" marB="48600" anchor="ctr"/>
                </a:tc>
                <a:extLst>
                  <a:ext uri="{0D108BD9-81ED-4DB2-BD59-A6C34878D82A}">
                    <a16:rowId xmlns:a16="http://schemas.microsoft.com/office/drawing/2014/main" val="2348779415"/>
                  </a:ext>
                </a:extLst>
              </a:tr>
              <a:tr h="56794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Fife College – Hydrogen Transition Training </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14:20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Pete Jones</a:t>
                      </a:r>
                    </a:p>
                  </a:txBody>
                  <a:tcPr marL="22680" marR="11861" marT="6480" marB="48600" anchor="ctr"/>
                </a:tc>
                <a:extLst>
                  <a:ext uri="{0D108BD9-81ED-4DB2-BD59-A6C34878D82A}">
                    <a16:rowId xmlns:a16="http://schemas.microsoft.com/office/drawing/2014/main" val="1368445467"/>
                  </a:ext>
                </a:extLst>
              </a:tr>
              <a:tr h="56794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REC Metering Hub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14:35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Rebecca Griffiths</a:t>
                      </a:r>
                    </a:p>
                  </a:txBody>
                  <a:tcPr marL="22680" marR="11861" marT="6480" marB="48600" anchor="ctr"/>
                </a:tc>
                <a:extLst>
                  <a:ext uri="{0D108BD9-81ED-4DB2-BD59-A6C34878D82A}">
                    <a16:rowId xmlns:a16="http://schemas.microsoft.com/office/drawing/2014/main" val="3390621164"/>
                  </a:ext>
                </a:extLst>
              </a:tr>
              <a:tr h="56794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Industry Issues and Change Tracker</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14:50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3699306492"/>
                  </a:ext>
                </a:extLst>
              </a:tr>
              <a:tr h="38771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IGEM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15:05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Dave Harper</a:t>
                      </a:r>
                    </a:p>
                  </a:txBody>
                  <a:tcPr marL="22680" marR="11861" marT="6480" marB="48600" anchor="ctr"/>
                </a:tc>
                <a:extLst>
                  <a:ext uri="{0D108BD9-81ED-4DB2-BD59-A6C34878D82A}">
                    <a16:rowId xmlns:a16="http://schemas.microsoft.com/office/drawing/2014/main" val="4022920288"/>
                  </a:ext>
                </a:extLst>
              </a:tr>
              <a:tr h="38771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National Energy System Operator – Energy Insights</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15:20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r h="38771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DESNZ Smart Meter Statistics in Great Britain</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15:35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4272925261"/>
                  </a:ext>
                </a:extLst>
              </a:tr>
              <a:tr h="38771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15:50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834144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E7E0F-CFA1-8B33-AE78-8FCD914E6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E8C1E-9FCF-0BF1-7008-D19E9E807508}"/>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2. Audit update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B975A7B9-5BB0-EEA2-5A84-A19DA040DFD8}"/>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Eric </a:t>
            </a:r>
            <a:r>
              <a:rPr lang="en-GB" dirty="0" err="1">
                <a:latin typeface="Arial" panose="020B0604020202020204" pitchFamily="34" charset="0"/>
                <a:cs typeface="Arial" panose="020B0604020202020204" pitchFamily="34" charset="0"/>
              </a:rPr>
              <a:t>dodd</a:t>
            </a:r>
            <a:r>
              <a:rPr lang="en-GB"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462166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B44C2-38F4-A22D-5550-3D3DFA9C3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790DE-B422-BF9B-9205-CD0683F07096}"/>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3. Fife college – hydrogen transition training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5E9AD97-7638-3D1A-D11E-F5E9940F26E4}"/>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Pete jones </a:t>
            </a:r>
          </a:p>
        </p:txBody>
      </p:sp>
    </p:spTree>
    <p:extLst>
      <p:ext uri="{BB962C8B-B14F-4D97-AF65-F5344CB8AC3E}">
        <p14:creationId xmlns:p14="http://schemas.microsoft.com/office/powerpoint/2010/main" val="2960368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3027680" y="4512013"/>
            <a:ext cx="6167120" cy="676093"/>
          </a:xfrm>
        </p:spPr>
        <p:txBody>
          <a:bodyPr lIns="91440" tIns="45720" rIns="91440" bIns="45720" anchor="t"/>
          <a:lstStyle/>
          <a:p>
            <a:pPr marL="0" indent="0">
              <a:lnSpc>
                <a:spcPct val="90000"/>
              </a:lnSpc>
              <a:spcBef>
                <a:spcPts val="750"/>
              </a:spcBef>
            </a:pPr>
            <a:r>
              <a:rPr lang="en-GB" sz="1400" dirty="0">
                <a:latin typeface="Arial"/>
                <a:cs typeface="Arial"/>
              </a:rPr>
              <a:t>Pete Jones </a:t>
            </a:r>
            <a:endParaRPr lang="en-US" sz="1400">
              <a:latin typeface="Arial"/>
              <a:cs typeface="Arial"/>
            </a:endParaRPr>
          </a:p>
          <a:p>
            <a:pPr marL="0" indent="0">
              <a:lnSpc>
                <a:spcPct val="90000"/>
              </a:lnSpc>
              <a:spcBef>
                <a:spcPts val="750"/>
              </a:spcBef>
            </a:pPr>
            <a:r>
              <a:rPr lang="en-GB" sz="1400" dirty="0">
                <a:latin typeface="Arial"/>
                <a:cs typeface="Arial"/>
              </a:rPr>
              <a:t>Gas Lecturer</a:t>
            </a:r>
          </a:p>
        </p:txBody>
      </p:sp>
      <p:sp>
        <p:nvSpPr>
          <p:cNvPr id="3" name="Title 1">
            <a:extLst>
              <a:ext uri="{FF2B5EF4-FFF2-40B4-BE49-F238E27FC236}">
                <a16:creationId xmlns:a16="http://schemas.microsoft.com/office/drawing/2014/main" id="{617A38D5-586F-5ED9-539D-5AA9AECD9F63}"/>
              </a:ext>
            </a:extLst>
          </p:cNvPr>
          <p:cNvSpPr txBox="1">
            <a:spLocks/>
          </p:cNvSpPr>
          <p:nvPr/>
        </p:nvSpPr>
        <p:spPr>
          <a:xfrm>
            <a:off x="2667000" y="1122363"/>
            <a:ext cx="6858000" cy="2387600"/>
          </a:xfrm>
          <a:prstGeom prst="rect">
            <a:avLst/>
          </a:prstGeom>
        </p:spPr>
        <p:txBody>
          <a:bodyPr lIns="91440" tIns="45720" rIns="91440" bIns="45720" anchor="t"/>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endParaRPr lang="en-GB" dirty="0">
              <a:solidFill>
                <a:prstClr val="black"/>
              </a:solidFill>
              <a:latin typeface="Calibri"/>
              <a:cs typeface="Calibri Light"/>
            </a:endParaRPr>
          </a:p>
          <a:p>
            <a:pPr algn="ctr"/>
            <a:endParaRPr lang="en-GB" dirty="0">
              <a:solidFill>
                <a:prstClr val="black"/>
              </a:solidFill>
              <a:latin typeface="Calibri"/>
              <a:cs typeface="Calibri Light"/>
            </a:endParaRPr>
          </a:p>
          <a:p>
            <a:pPr algn="ctr"/>
            <a:r>
              <a:rPr lang="en-GB" dirty="0">
                <a:solidFill>
                  <a:prstClr val="black"/>
                </a:solidFill>
                <a:latin typeface="Calibri"/>
                <a:cs typeface="Calibri Light"/>
              </a:rPr>
              <a:t>Hydrogen Transition Training</a:t>
            </a:r>
            <a:br>
              <a:rPr lang="en-GB" dirty="0">
                <a:solidFill>
                  <a:prstClr val="black"/>
                </a:solidFill>
                <a:latin typeface="Calibri"/>
                <a:cs typeface="Calibri Light"/>
              </a:rPr>
            </a:br>
            <a:endParaRPr lang="en-GB">
              <a:solidFill>
                <a:prstClr val="black"/>
              </a:solidFill>
              <a:latin typeface="Calibri"/>
              <a:cs typeface="Calibri Light"/>
            </a:endParaRPr>
          </a:p>
        </p:txBody>
      </p:sp>
      <p:pic>
        <p:nvPicPr>
          <p:cNvPr id="4" name="Picture 4" descr="A picture containing text, clipart&#10;&#10;Description automatically generated">
            <a:extLst>
              <a:ext uri="{FF2B5EF4-FFF2-40B4-BE49-F238E27FC236}">
                <a16:creationId xmlns:a16="http://schemas.microsoft.com/office/drawing/2014/main" id="{D7923B8C-CCCE-00B9-847C-648053C48EA2}"/>
              </a:ext>
            </a:extLst>
          </p:cNvPr>
          <p:cNvPicPr>
            <a:picLocks noChangeAspect="1"/>
          </p:cNvPicPr>
          <p:nvPr/>
        </p:nvPicPr>
        <p:blipFill>
          <a:blip r:embed="rId2"/>
          <a:stretch>
            <a:fillRect/>
          </a:stretch>
        </p:blipFill>
        <p:spPr>
          <a:xfrm>
            <a:off x="7700162" y="231803"/>
            <a:ext cx="2152650" cy="952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8F87744-0F02-4637-8F96-8B54C547F9CF}"/>
              </a:ext>
            </a:extLst>
          </p:cNvPr>
          <p:cNvSpPr>
            <a:spLocks noGrp="1"/>
          </p:cNvSpPr>
          <p:nvPr>
            <p:ph type="sldNum" sz="quarter" idx="12"/>
          </p:nvPr>
        </p:nvSpPr>
        <p:spPr/>
        <p:txBody>
          <a:bodyPr/>
          <a:lstStyle/>
          <a:p>
            <a:pPr defTabSz="685800">
              <a:defRPr/>
            </a:pPr>
            <a:fld id="{9715C163-862D-40CB-961E-E63902F14A8C}" type="slidenum">
              <a:rPr lang="en-GB">
                <a:solidFill>
                  <a:prstClr val="white"/>
                </a:solidFill>
              </a:rPr>
              <a:pPr defTabSz="685800">
                <a:defRPr/>
              </a:pPr>
              <a:t>5</a:t>
            </a:fld>
            <a:endParaRPr lang="en-GB">
              <a:solidFill>
                <a:prstClr val="white"/>
              </a:solidFill>
            </a:endParaRPr>
          </a:p>
        </p:txBody>
      </p:sp>
      <p:sp>
        <p:nvSpPr>
          <p:cNvPr id="3" name="Title 1">
            <a:extLst>
              <a:ext uri="{FF2B5EF4-FFF2-40B4-BE49-F238E27FC236}">
                <a16:creationId xmlns:a16="http://schemas.microsoft.com/office/drawing/2014/main" id="{251BFAFC-27D4-41A9-AB7E-9A99228E977E}"/>
              </a:ext>
            </a:extLst>
          </p:cNvPr>
          <p:cNvSpPr>
            <a:spLocks noGrp="1"/>
          </p:cNvSpPr>
          <p:nvPr>
            <p:ph type="title"/>
          </p:nvPr>
        </p:nvSpPr>
        <p:spPr>
          <a:xfrm>
            <a:off x="1910160" y="1151319"/>
            <a:ext cx="7993062" cy="594064"/>
          </a:xfrm>
        </p:spPr>
        <p:txBody>
          <a:bodyPr/>
          <a:lstStyle/>
          <a:p>
            <a:r>
              <a:rPr lang="en-GB" sz="2400" dirty="0">
                <a:latin typeface="Calibri"/>
                <a:cs typeface="Calibri"/>
              </a:rPr>
              <a:t>H100 Fife – End to End Summary</a:t>
            </a:r>
            <a:br>
              <a:rPr lang="en-GB" sz="2400" dirty="0">
                <a:latin typeface="Calibri"/>
                <a:cs typeface="Calibri"/>
              </a:rPr>
            </a:br>
            <a:endParaRPr lang="en-GB" sz="2400" dirty="0">
              <a:cs typeface="Calibri"/>
            </a:endParaRPr>
          </a:p>
        </p:txBody>
      </p:sp>
      <p:pic>
        <p:nvPicPr>
          <p:cNvPr id="6" name="Picture 5" descr="Diagram&#10;&#10;Description automatically generated">
            <a:extLst>
              <a:ext uri="{FF2B5EF4-FFF2-40B4-BE49-F238E27FC236}">
                <a16:creationId xmlns:a16="http://schemas.microsoft.com/office/drawing/2014/main" id="{AEDB893A-108D-424D-9512-F6F21E5E5874}"/>
              </a:ext>
            </a:extLst>
          </p:cNvPr>
          <p:cNvPicPr>
            <a:picLocks noChangeAspect="1"/>
          </p:cNvPicPr>
          <p:nvPr/>
        </p:nvPicPr>
        <p:blipFill rotWithShape="1">
          <a:blip r:embed="rId3">
            <a:extLst>
              <a:ext uri="{28A0092B-C50C-407E-A947-70E740481C1C}">
                <a14:useLocalDpi xmlns:a14="http://schemas.microsoft.com/office/drawing/2010/main" val="0"/>
              </a:ext>
            </a:extLst>
          </a:blip>
          <a:srcRect t="27298" b="3875"/>
          <a:stretch/>
        </p:blipFill>
        <p:spPr>
          <a:xfrm>
            <a:off x="1524000" y="2599457"/>
            <a:ext cx="9144000" cy="2684648"/>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3715C957-4C39-471F-9F21-56B5722250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1926" y="1718000"/>
            <a:ext cx="1614765" cy="712365"/>
          </a:xfrm>
          <a:prstGeom prst="rect">
            <a:avLst/>
          </a:prstGeom>
        </p:spPr>
      </p:pic>
      <p:sp>
        <p:nvSpPr>
          <p:cNvPr id="9" name="TextBox 8">
            <a:extLst>
              <a:ext uri="{FF2B5EF4-FFF2-40B4-BE49-F238E27FC236}">
                <a16:creationId xmlns:a16="http://schemas.microsoft.com/office/drawing/2014/main" id="{143AC3D6-79BB-5859-209D-08B91D316CEA}"/>
              </a:ext>
            </a:extLst>
          </p:cNvPr>
          <p:cNvSpPr txBox="1"/>
          <p:nvPr/>
        </p:nvSpPr>
        <p:spPr>
          <a:xfrm>
            <a:off x="4285540" y="6089014"/>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r>
              <a:rPr lang="en-US" dirty="0">
                <a:solidFill>
                  <a:prstClr val="black"/>
                </a:solidFill>
                <a:latin typeface="Calibri"/>
                <a:hlinkClick r:id="rId5"/>
              </a:rPr>
              <a:t>https://www.youtube.com/watch?v=MDS6NFBrGX4</a:t>
            </a:r>
            <a:endParaRPr lang="en-US">
              <a:solidFill>
                <a:prstClr val="black"/>
              </a:solidFill>
              <a:latin typeface="Calibri"/>
            </a:endParaRPr>
          </a:p>
        </p:txBody>
      </p:sp>
    </p:spTree>
    <p:extLst>
      <p:ext uri="{BB962C8B-B14F-4D97-AF65-F5344CB8AC3E}">
        <p14:creationId xmlns:p14="http://schemas.microsoft.com/office/powerpoint/2010/main" val="1346147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A9F8BA-C060-57F8-0847-E351676DFA32}"/>
              </a:ext>
            </a:extLst>
          </p:cNvPr>
          <p:cNvSpPr>
            <a:spLocks noGrp="1"/>
          </p:cNvSpPr>
          <p:nvPr>
            <p:ph sz="quarter" idx="10"/>
          </p:nvPr>
        </p:nvSpPr>
        <p:spPr/>
        <p:txBody>
          <a:bodyPr/>
          <a:lstStyle/>
          <a:p>
            <a:r>
              <a:rPr lang="en-US" sz="2400" dirty="0"/>
              <a:t>World 1</a:t>
            </a:r>
            <a:r>
              <a:rPr lang="en-US" sz="2400" baseline="30000" dirty="0"/>
              <a:t>st</a:t>
            </a:r>
          </a:p>
          <a:p>
            <a:r>
              <a:rPr lang="en-US" sz="3600" baseline="30000" dirty="0"/>
              <a:t>In Scotland</a:t>
            </a:r>
            <a:endParaRPr lang="en-US" sz="3600" dirty="0"/>
          </a:p>
          <a:p>
            <a:r>
              <a:rPr lang="en-US" sz="2400" dirty="0"/>
              <a:t>In Fife</a:t>
            </a:r>
          </a:p>
          <a:p>
            <a:r>
              <a:rPr lang="en-US" sz="2400" dirty="0"/>
              <a:t>We are an accredited gas training </a:t>
            </a:r>
            <a:r>
              <a:rPr lang="en-US" sz="2400" dirty="0" err="1"/>
              <a:t>centre</a:t>
            </a:r>
            <a:r>
              <a:rPr lang="en-US" sz="2400" dirty="0"/>
              <a:t> with more than 30 years training experience in the area</a:t>
            </a:r>
          </a:p>
        </p:txBody>
      </p:sp>
      <p:sp>
        <p:nvSpPr>
          <p:cNvPr id="4" name="Text Placeholder 3">
            <a:extLst>
              <a:ext uri="{FF2B5EF4-FFF2-40B4-BE49-F238E27FC236}">
                <a16:creationId xmlns:a16="http://schemas.microsoft.com/office/drawing/2014/main" id="{2C1DD76C-3959-8624-B947-AA0308045CFF}"/>
              </a:ext>
            </a:extLst>
          </p:cNvPr>
          <p:cNvSpPr txBox="1">
            <a:spLocks noGrp="1"/>
          </p:cNvSpPr>
          <p:nvPr>
            <p:ph type="body" sz="quarter" idx="11"/>
          </p:nvPr>
        </p:nvSpPr>
        <p:spPr>
          <a:xfrm>
            <a:off x="609600" y="274638"/>
            <a:ext cx="10972800" cy="1077218"/>
          </a:xfrm>
          <a:prstGeom prst="rect">
            <a:avLst/>
          </a:prstGeom>
          <a:noFill/>
        </p:spPr>
        <p:txBody>
          <a:bodyPr wrap="square" rtlCol="0">
            <a:spAutoFit/>
          </a:bodyPr>
          <a:lstStyle/>
          <a:p>
            <a:r>
              <a:rPr lang="en-US" dirty="0"/>
              <a:t>So Why do we need to develop training and why Fife college?</a:t>
            </a:r>
          </a:p>
        </p:txBody>
      </p:sp>
    </p:spTree>
    <p:extLst>
      <p:ext uri="{BB962C8B-B14F-4D97-AF65-F5344CB8AC3E}">
        <p14:creationId xmlns:p14="http://schemas.microsoft.com/office/powerpoint/2010/main" val="201373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8257F0-075D-AEA2-FB56-09FDE2B5A7BD}"/>
              </a:ext>
            </a:extLst>
          </p:cNvPr>
          <p:cNvSpPr txBox="1"/>
          <p:nvPr/>
        </p:nvSpPr>
        <p:spPr>
          <a:xfrm>
            <a:off x="2263037" y="338204"/>
            <a:ext cx="6814159" cy="830997"/>
          </a:xfrm>
          <a:prstGeom prst="rect">
            <a:avLst/>
          </a:prstGeom>
          <a:noFill/>
        </p:spPr>
        <p:txBody>
          <a:bodyPr wrap="square" rtlCol="0">
            <a:spAutoFit/>
          </a:bodyPr>
          <a:lstStyle/>
          <a:p>
            <a:pPr defTabSz="457200"/>
            <a:r>
              <a:rPr lang="en-US" sz="2400" dirty="0">
                <a:solidFill>
                  <a:prstClr val="black"/>
                </a:solidFill>
                <a:latin typeface="Calibri"/>
              </a:rPr>
              <a:t>So Why do we need to develop training and why Fife college?</a:t>
            </a:r>
          </a:p>
        </p:txBody>
      </p:sp>
      <p:sp>
        <p:nvSpPr>
          <p:cNvPr id="9" name="Content Placeholder 8">
            <a:extLst>
              <a:ext uri="{FF2B5EF4-FFF2-40B4-BE49-F238E27FC236}">
                <a16:creationId xmlns:a16="http://schemas.microsoft.com/office/drawing/2014/main" id="{89756A8D-23FC-769D-52DF-CC688C3A5682}"/>
              </a:ext>
            </a:extLst>
          </p:cNvPr>
          <p:cNvSpPr>
            <a:spLocks noGrp="1"/>
          </p:cNvSpPr>
          <p:nvPr>
            <p:ph sz="quarter" idx="10"/>
          </p:nvPr>
        </p:nvSpPr>
        <p:spPr>
          <a:xfrm>
            <a:off x="1868466" y="707535"/>
            <a:ext cx="8229600" cy="4598988"/>
          </a:xfrm>
        </p:spPr>
        <p:txBody>
          <a:bodyPr/>
          <a:lstStyle/>
          <a:p>
            <a:pPr algn="l" fontAlgn="base"/>
            <a:r>
              <a:rPr lang="en-GB" sz="2400" b="1" dirty="0">
                <a:solidFill>
                  <a:schemeClr val="tx1"/>
                </a:solidFill>
                <a:highlight>
                  <a:srgbClr val="FFFFFF"/>
                </a:highlight>
                <a:latin typeface="inherit"/>
              </a:rPr>
              <a:t>In order for anyone to work on domestic Hydrogen installations they must receive specific training and undergo a formal assessment following this training to be deemed competent. Proof of competence will be sent to The Gas Safe Register and this will be added to the engineer approved work category.</a:t>
            </a:r>
          </a:p>
          <a:p>
            <a:pPr algn="l" fontAlgn="base"/>
            <a:r>
              <a:rPr lang="en-GB" sz="2400" b="1" dirty="0">
                <a:solidFill>
                  <a:schemeClr val="tx1"/>
                </a:solidFill>
                <a:highlight>
                  <a:srgbClr val="FFFFFF"/>
                </a:highlight>
                <a:latin typeface="inherit"/>
              </a:rPr>
              <a:t>In order to meet this legal requirement. Fife College was contracted by SGN to produce the necessary training material .</a:t>
            </a:r>
            <a:endParaRPr lang="en-GB" sz="2400" b="1" dirty="0">
              <a:solidFill>
                <a:schemeClr val="tx1"/>
              </a:solidFill>
              <a:highlight>
                <a:srgbClr val="FFFFFF"/>
              </a:highlight>
              <a:latin typeface="Inter"/>
            </a:endParaRPr>
          </a:p>
          <a:p>
            <a:endParaRPr lang="en-US" sz="2400" dirty="0"/>
          </a:p>
        </p:txBody>
      </p:sp>
    </p:spTree>
    <p:extLst>
      <p:ext uri="{BB962C8B-B14F-4D97-AF65-F5344CB8AC3E}">
        <p14:creationId xmlns:p14="http://schemas.microsoft.com/office/powerpoint/2010/main" val="3030591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clipart&#10;&#10;Description automatically generated">
            <a:extLst>
              <a:ext uri="{FF2B5EF4-FFF2-40B4-BE49-F238E27FC236}">
                <a16:creationId xmlns:a16="http://schemas.microsoft.com/office/drawing/2014/main" id="{D7923B8C-CCCE-00B9-847C-648053C48EA2}"/>
              </a:ext>
            </a:extLst>
          </p:cNvPr>
          <p:cNvPicPr>
            <a:picLocks noChangeAspect="1"/>
          </p:cNvPicPr>
          <p:nvPr/>
        </p:nvPicPr>
        <p:blipFill>
          <a:blip r:embed="rId2"/>
          <a:stretch>
            <a:fillRect/>
          </a:stretch>
        </p:blipFill>
        <p:spPr>
          <a:xfrm>
            <a:off x="7700162" y="231803"/>
            <a:ext cx="2152650" cy="952500"/>
          </a:xfrm>
          <a:prstGeom prst="rect">
            <a:avLst/>
          </a:prstGeom>
        </p:spPr>
      </p:pic>
      <p:sp>
        <p:nvSpPr>
          <p:cNvPr id="6" name="TextBox 5">
            <a:extLst>
              <a:ext uri="{FF2B5EF4-FFF2-40B4-BE49-F238E27FC236}">
                <a16:creationId xmlns:a16="http://schemas.microsoft.com/office/drawing/2014/main" id="{4B9006E8-72F8-0614-7BB9-D518D347193A}"/>
              </a:ext>
            </a:extLst>
          </p:cNvPr>
          <p:cNvSpPr txBox="1"/>
          <p:nvPr/>
        </p:nvSpPr>
        <p:spPr>
          <a:xfrm>
            <a:off x="2525860" y="1243919"/>
            <a:ext cx="738288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r>
              <a:rPr lang="en-GB" sz="3200" dirty="0">
                <a:solidFill>
                  <a:prstClr val="black"/>
                </a:solidFill>
                <a:latin typeface="Calibri"/>
                <a:cs typeface="Calibri"/>
              </a:rPr>
              <a:t>Who needs to be trained</a:t>
            </a:r>
            <a:endParaRPr lang="en-US" sz="3200" dirty="0">
              <a:solidFill>
                <a:prstClr val="black"/>
              </a:solidFill>
              <a:latin typeface="Calibri"/>
              <a:cs typeface="Calibri"/>
            </a:endParaRPr>
          </a:p>
        </p:txBody>
      </p:sp>
      <p:sp>
        <p:nvSpPr>
          <p:cNvPr id="8" name="TextBox 7">
            <a:extLst>
              <a:ext uri="{FF2B5EF4-FFF2-40B4-BE49-F238E27FC236}">
                <a16:creationId xmlns:a16="http://schemas.microsoft.com/office/drawing/2014/main" id="{F6A1BF09-A8BA-494D-285B-C57AF41F841C}"/>
              </a:ext>
            </a:extLst>
          </p:cNvPr>
          <p:cNvSpPr txBox="1"/>
          <p:nvPr/>
        </p:nvSpPr>
        <p:spPr>
          <a:xfrm>
            <a:off x="2233150" y="1888310"/>
            <a:ext cx="7047992"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r>
              <a:rPr lang="en-GB" dirty="0">
                <a:solidFill>
                  <a:prstClr val="black"/>
                </a:solidFill>
                <a:latin typeface="Calibri"/>
                <a:ea typeface="Calibri"/>
                <a:cs typeface="Calibri"/>
              </a:rPr>
              <a:t>Natural Gas &gt; Hydrogen </a:t>
            </a:r>
            <a:r>
              <a:rPr lang="en-GB" b="1" spc="100" dirty="0" err="1">
                <a:solidFill>
                  <a:prstClr val="black"/>
                </a:solidFill>
                <a:latin typeface="Verdana" panose="020B0604030504040204" pitchFamily="34" charset="0"/>
                <a:ea typeface="Times New Roman" panose="02020603050405020304" pitchFamily="18" charset="0"/>
              </a:rPr>
              <a:t>ACoP</a:t>
            </a:r>
            <a:r>
              <a:rPr lang="en-GB" b="1" spc="100" dirty="0">
                <a:solidFill>
                  <a:prstClr val="black"/>
                </a:solidFill>
                <a:latin typeface="Verdana" panose="020B0604030504040204" pitchFamily="34" charset="0"/>
                <a:ea typeface="Times New Roman" panose="02020603050405020304" pitchFamily="18" charset="0"/>
              </a:rPr>
              <a:t> CoNGHY1</a:t>
            </a:r>
            <a:endParaRPr lang="en-GB" b="1" spc="100" dirty="0">
              <a:solidFill>
                <a:prstClr val="black"/>
              </a:solidFill>
              <a:latin typeface="Arial" panose="020B0604020202020204" pitchFamily="34" charset="0"/>
              <a:ea typeface="Times New Roman" panose="02020603050405020304" pitchFamily="18" charset="0"/>
            </a:endParaRPr>
          </a:p>
          <a:p>
            <a:pPr defTabSz="457200"/>
            <a:r>
              <a:rPr lang="en-GB" dirty="0">
                <a:solidFill>
                  <a:prstClr val="black"/>
                </a:solidFill>
                <a:latin typeface="Calibri"/>
                <a:ea typeface="Calibri"/>
                <a:cs typeface="Calibri"/>
              </a:rPr>
              <a:t> Training &amp; Assessment for these ACS Categories.</a:t>
            </a:r>
            <a:endParaRPr lang="en-US" dirty="0">
              <a:solidFill>
                <a:prstClr val="black"/>
              </a:solidFill>
              <a:latin typeface="Calibri"/>
            </a:endParaRPr>
          </a:p>
          <a:p>
            <a:pPr marL="285750" indent="-285750" defTabSz="457200">
              <a:buFont typeface="Arial"/>
              <a:buChar char="•"/>
            </a:pPr>
            <a:r>
              <a:rPr lang="en-GB" dirty="0">
                <a:solidFill>
                  <a:prstClr val="black"/>
                </a:solidFill>
                <a:latin typeface="Calibri"/>
                <a:ea typeface="Calibri"/>
                <a:cs typeface="Calibri"/>
              </a:rPr>
              <a:t>CCN1</a:t>
            </a:r>
          </a:p>
          <a:p>
            <a:pPr marL="285750" indent="-285750" defTabSz="457200">
              <a:buFont typeface="Arial"/>
              <a:buChar char="•"/>
            </a:pPr>
            <a:r>
              <a:rPr lang="en-GB" dirty="0">
                <a:solidFill>
                  <a:prstClr val="black"/>
                </a:solidFill>
                <a:latin typeface="Calibri"/>
                <a:cs typeface="Calibri"/>
              </a:rPr>
              <a:t>CENWAT</a:t>
            </a:r>
          </a:p>
          <a:p>
            <a:pPr marL="285750" indent="-285750" defTabSz="457200">
              <a:buFont typeface="Arial"/>
              <a:buChar char="•"/>
            </a:pPr>
            <a:r>
              <a:rPr lang="en-GB" dirty="0">
                <a:solidFill>
                  <a:prstClr val="black"/>
                </a:solidFill>
                <a:latin typeface="Calibri"/>
                <a:cs typeface="Calibri"/>
              </a:rPr>
              <a:t>CKR1</a:t>
            </a:r>
          </a:p>
          <a:p>
            <a:pPr marL="285750" indent="-285750" defTabSz="457200">
              <a:buFont typeface="Arial"/>
              <a:buChar char="•"/>
            </a:pPr>
            <a:r>
              <a:rPr lang="en-GB" dirty="0">
                <a:solidFill>
                  <a:prstClr val="black"/>
                </a:solidFill>
                <a:latin typeface="Calibri"/>
                <a:cs typeface="Calibri"/>
              </a:rPr>
              <a:t>HTR1</a:t>
            </a:r>
          </a:p>
          <a:p>
            <a:pPr marL="285750" indent="-285750" defTabSz="457200">
              <a:buFont typeface="Arial"/>
              <a:buChar char="•"/>
            </a:pPr>
            <a:endParaRPr lang="en-GB" dirty="0">
              <a:solidFill>
                <a:prstClr val="black"/>
              </a:solidFill>
              <a:latin typeface="Calibri"/>
              <a:cs typeface="Calibri"/>
            </a:endParaRPr>
          </a:p>
          <a:p>
            <a:pPr marL="285750" indent="-285750" defTabSz="457200">
              <a:buFont typeface="Arial"/>
              <a:buChar char="•"/>
            </a:pPr>
            <a:r>
              <a:rPr lang="en-GB" dirty="0">
                <a:solidFill>
                  <a:prstClr val="black"/>
                </a:solidFill>
                <a:latin typeface="Calibri"/>
                <a:cs typeface="Calibri"/>
              </a:rPr>
              <a:t>CESP1</a:t>
            </a:r>
          </a:p>
          <a:p>
            <a:pPr marL="285750" indent="-285750" defTabSz="457200">
              <a:buFont typeface="Arial"/>
              <a:buChar char="•"/>
            </a:pPr>
            <a:endParaRPr lang="en-GB" dirty="0">
              <a:solidFill>
                <a:prstClr val="black"/>
              </a:solidFill>
              <a:latin typeface="Calibri"/>
              <a:cs typeface="Calibri"/>
            </a:endParaRPr>
          </a:p>
          <a:p>
            <a:pPr marL="285750" indent="-285750" defTabSz="457200">
              <a:buFont typeface="Arial"/>
              <a:buChar char="•"/>
            </a:pPr>
            <a:r>
              <a:rPr lang="en-GB" dirty="0">
                <a:solidFill>
                  <a:prstClr val="black"/>
                </a:solidFill>
                <a:latin typeface="Calibri"/>
                <a:cs typeface="Calibri"/>
              </a:rPr>
              <a:t>CMA1</a:t>
            </a:r>
          </a:p>
          <a:p>
            <a:pPr defTabSz="457200"/>
            <a:endParaRPr lang="en-US" dirty="0">
              <a:solidFill>
                <a:prstClr val="black"/>
              </a:solidFill>
              <a:latin typeface="Calibri"/>
              <a:cs typeface="Calibri"/>
            </a:endParaRPr>
          </a:p>
        </p:txBody>
      </p:sp>
      <p:sp>
        <p:nvSpPr>
          <p:cNvPr id="9" name="Wave 8">
            <a:extLst>
              <a:ext uri="{FF2B5EF4-FFF2-40B4-BE49-F238E27FC236}">
                <a16:creationId xmlns:a16="http://schemas.microsoft.com/office/drawing/2014/main" id="{69B63E8B-60E3-87C0-E973-660BE22F8043}"/>
              </a:ext>
            </a:extLst>
          </p:cNvPr>
          <p:cNvSpPr/>
          <p:nvPr/>
        </p:nvSpPr>
        <p:spPr>
          <a:xfrm>
            <a:off x="3848437" y="3255021"/>
            <a:ext cx="2350736" cy="1066126"/>
          </a:xfrm>
          <a:prstGeom prst="wav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GB" dirty="0">
                <a:solidFill>
                  <a:prstClr val="white"/>
                </a:solidFill>
                <a:latin typeface="Calibri"/>
                <a:cs typeface="Calibri"/>
              </a:rPr>
              <a:t>Domestic GSR Engineers</a:t>
            </a:r>
            <a:endParaRPr lang="en-US" dirty="0">
              <a:solidFill>
                <a:prstClr val="white"/>
              </a:solidFill>
              <a:latin typeface="Calibri"/>
            </a:endParaRPr>
          </a:p>
        </p:txBody>
      </p:sp>
      <p:sp>
        <p:nvSpPr>
          <p:cNvPr id="10" name="Wave 9">
            <a:extLst>
              <a:ext uri="{FF2B5EF4-FFF2-40B4-BE49-F238E27FC236}">
                <a16:creationId xmlns:a16="http://schemas.microsoft.com/office/drawing/2014/main" id="{1CD62B6B-063D-0530-0630-2F197193738B}"/>
              </a:ext>
            </a:extLst>
          </p:cNvPr>
          <p:cNvSpPr/>
          <p:nvPr/>
        </p:nvSpPr>
        <p:spPr>
          <a:xfrm>
            <a:off x="3848436" y="4458710"/>
            <a:ext cx="2350736" cy="570490"/>
          </a:xfrm>
          <a:prstGeom prst="wave">
            <a:avLst/>
          </a:prstGeom>
          <a:solidFill>
            <a:srgbClr val="00B050"/>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r>
              <a:rPr lang="en-GB" dirty="0">
                <a:solidFill>
                  <a:prstClr val="white"/>
                </a:solidFill>
                <a:latin typeface="Calibri"/>
                <a:cs typeface="Calibri"/>
              </a:rPr>
              <a:t>First Call Operatives</a:t>
            </a:r>
          </a:p>
        </p:txBody>
      </p:sp>
      <p:sp>
        <p:nvSpPr>
          <p:cNvPr id="11" name="Wave 10">
            <a:extLst>
              <a:ext uri="{FF2B5EF4-FFF2-40B4-BE49-F238E27FC236}">
                <a16:creationId xmlns:a16="http://schemas.microsoft.com/office/drawing/2014/main" id="{4773160A-DE2A-B078-8164-A62D361ACACC}"/>
              </a:ext>
            </a:extLst>
          </p:cNvPr>
          <p:cNvSpPr/>
          <p:nvPr/>
        </p:nvSpPr>
        <p:spPr>
          <a:xfrm>
            <a:off x="3848437" y="5025154"/>
            <a:ext cx="2350736" cy="742445"/>
          </a:xfrm>
          <a:prstGeom prst="wave">
            <a:avLst/>
          </a:prstGeom>
          <a:solidFill>
            <a:srgbClr val="ED7D31"/>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r>
              <a:rPr lang="en-GB" dirty="0">
                <a:solidFill>
                  <a:prstClr val="white"/>
                </a:solidFill>
                <a:latin typeface="Calibri"/>
                <a:cs typeface="Calibri"/>
              </a:rPr>
              <a:t>Domestic  Meter Installers</a:t>
            </a:r>
          </a:p>
        </p:txBody>
      </p:sp>
      <p:sp>
        <p:nvSpPr>
          <p:cNvPr id="2" name="TextBox 1">
            <a:extLst>
              <a:ext uri="{FF2B5EF4-FFF2-40B4-BE49-F238E27FC236}">
                <a16:creationId xmlns:a16="http://schemas.microsoft.com/office/drawing/2014/main" id="{7AC41044-7EA7-0ACD-5564-ABF84D4334AE}"/>
              </a:ext>
            </a:extLst>
          </p:cNvPr>
          <p:cNvSpPr txBox="1"/>
          <p:nvPr/>
        </p:nvSpPr>
        <p:spPr>
          <a:xfrm>
            <a:off x="6551772" y="3255021"/>
            <a:ext cx="3407079" cy="2862322"/>
          </a:xfrm>
          <a:prstGeom prst="rect">
            <a:avLst/>
          </a:prstGeom>
          <a:noFill/>
        </p:spPr>
        <p:txBody>
          <a:bodyPr wrap="square" rtlCol="0">
            <a:spAutoFit/>
          </a:bodyPr>
          <a:lstStyle/>
          <a:p>
            <a:pPr defTabSz="457200"/>
            <a:r>
              <a:rPr lang="en-US" sz="2000" dirty="0">
                <a:solidFill>
                  <a:prstClr val="black"/>
                </a:solidFill>
                <a:latin typeface="Calibri"/>
              </a:rPr>
              <a:t>Engineers to install Boilers and cookers</a:t>
            </a:r>
          </a:p>
          <a:p>
            <a:pPr defTabSz="457200"/>
            <a:endParaRPr lang="en-US" sz="2000" dirty="0">
              <a:solidFill>
                <a:prstClr val="black"/>
              </a:solidFill>
              <a:latin typeface="Calibri"/>
            </a:endParaRPr>
          </a:p>
          <a:p>
            <a:pPr defTabSz="457200"/>
            <a:endParaRPr lang="en-US" sz="2000" dirty="0">
              <a:solidFill>
                <a:prstClr val="black"/>
              </a:solidFill>
              <a:latin typeface="Calibri"/>
            </a:endParaRPr>
          </a:p>
          <a:p>
            <a:pPr defTabSz="457200"/>
            <a:r>
              <a:rPr lang="en-US" sz="2000" dirty="0">
                <a:solidFill>
                  <a:prstClr val="black"/>
                </a:solidFill>
                <a:latin typeface="Calibri"/>
              </a:rPr>
              <a:t>Emergency Service Provider Engineers (SGN Employees)</a:t>
            </a:r>
          </a:p>
          <a:p>
            <a:pPr defTabSz="457200"/>
            <a:endParaRPr lang="en-US" sz="2000" dirty="0">
              <a:solidFill>
                <a:prstClr val="black"/>
              </a:solidFill>
              <a:latin typeface="Calibri"/>
            </a:endParaRPr>
          </a:p>
          <a:p>
            <a:pPr defTabSz="457200"/>
            <a:r>
              <a:rPr lang="en-US" sz="2000" dirty="0">
                <a:solidFill>
                  <a:prstClr val="black"/>
                </a:solidFill>
                <a:latin typeface="Calibri"/>
              </a:rPr>
              <a:t>Specialist Smart Meter Installers</a:t>
            </a:r>
          </a:p>
        </p:txBody>
      </p:sp>
    </p:spTree>
    <p:extLst>
      <p:ext uri="{BB962C8B-B14F-4D97-AF65-F5344CB8AC3E}">
        <p14:creationId xmlns:p14="http://schemas.microsoft.com/office/powerpoint/2010/main" val="2913576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E164E-AEBD-BF6E-D3B1-08F825D81FB3}"/>
              </a:ext>
            </a:extLst>
          </p:cNvPr>
          <p:cNvSpPr>
            <a:spLocks noGrp="1"/>
          </p:cNvSpPr>
          <p:nvPr>
            <p:ph sz="quarter" idx="10"/>
          </p:nvPr>
        </p:nvSpPr>
        <p:spPr>
          <a:xfrm>
            <a:off x="1981200" y="1219200"/>
            <a:ext cx="4104640" cy="4598988"/>
          </a:xfrm>
        </p:spPr>
        <p:txBody>
          <a:bodyPr>
            <a:normAutofit/>
          </a:bodyPr>
          <a:lstStyle/>
          <a:p>
            <a:pPr>
              <a:lnSpc>
                <a:spcPct val="90000"/>
              </a:lnSpc>
            </a:pPr>
            <a:r>
              <a:rPr lang="en-US" sz="2000" dirty="0"/>
              <a:t>Completely new and bespoke course for engineers who may  work on the H100 trial.</a:t>
            </a:r>
          </a:p>
          <a:p>
            <a:pPr lvl="1">
              <a:lnSpc>
                <a:spcPct val="90000"/>
              </a:lnSpc>
              <a:buFont typeface="Wingdings" pitchFamily="2" charset="2"/>
              <a:buChar char="v"/>
            </a:pPr>
            <a:r>
              <a:rPr lang="en-US" sz="2000" dirty="0"/>
              <a:t>Training must be designed around a framework approved by </a:t>
            </a:r>
            <a:r>
              <a:rPr lang="en-US" sz="2000" dirty="0" err="1"/>
              <a:t>DESNeZ</a:t>
            </a:r>
            <a:endParaRPr lang="en-US" sz="2000" dirty="0"/>
          </a:p>
          <a:p>
            <a:pPr lvl="1">
              <a:lnSpc>
                <a:spcPct val="90000"/>
              </a:lnSpc>
              <a:buFont typeface="Wingdings" pitchFamily="2" charset="2"/>
              <a:buChar char="v"/>
            </a:pPr>
            <a:r>
              <a:rPr lang="en-US" sz="2000" dirty="0"/>
              <a:t>Produced by EU skills</a:t>
            </a:r>
          </a:p>
          <a:p>
            <a:pPr lvl="1">
              <a:lnSpc>
                <a:spcPct val="90000"/>
              </a:lnSpc>
              <a:buFont typeface="Wingdings" pitchFamily="2" charset="2"/>
              <a:buChar char="v"/>
            </a:pPr>
            <a:endParaRPr lang="en-US" sz="2000" dirty="0"/>
          </a:p>
          <a:p>
            <a:pPr marL="0" indent="0">
              <a:lnSpc>
                <a:spcPct val="90000"/>
              </a:lnSpc>
              <a:buNone/>
            </a:pPr>
            <a:endParaRPr lang="en-US" sz="2000" dirty="0"/>
          </a:p>
        </p:txBody>
      </p:sp>
      <p:sp>
        <p:nvSpPr>
          <p:cNvPr id="3" name="Text Placeholder 2">
            <a:extLst>
              <a:ext uri="{FF2B5EF4-FFF2-40B4-BE49-F238E27FC236}">
                <a16:creationId xmlns:a16="http://schemas.microsoft.com/office/drawing/2014/main" id="{5EF639B5-0862-7C2B-856D-1B41FCC2CB1D}"/>
              </a:ext>
            </a:extLst>
          </p:cNvPr>
          <p:cNvSpPr>
            <a:spLocks noGrp="1"/>
          </p:cNvSpPr>
          <p:nvPr>
            <p:ph type="body" sz="quarter" idx="11"/>
          </p:nvPr>
        </p:nvSpPr>
        <p:spPr>
          <a:xfrm>
            <a:off x="1981200" y="274638"/>
            <a:ext cx="8229600" cy="558483"/>
          </a:xfrm>
        </p:spPr>
        <p:txBody>
          <a:bodyPr>
            <a:normAutofit/>
          </a:bodyPr>
          <a:lstStyle/>
          <a:p>
            <a:pPr>
              <a:lnSpc>
                <a:spcPct val="90000"/>
              </a:lnSpc>
            </a:pPr>
            <a:r>
              <a:rPr lang="en-US" dirty="0"/>
              <a:t>What is needed?</a:t>
            </a:r>
          </a:p>
        </p:txBody>
      </p:sp>
      <p:pic>
        <p:nvPicPr>
          <p:cNvPr id="4" name="Picture 3" descr="A blue background with white text&#10;&#10;Description automatically generated">
            <a:extLst>
              <a:ext uri="{FF2B5EF4-FFF2-40B4-BE49-F238E27FC236}">
                <a16:creationId xmlns:a16="http://schemas.microsoft.com/office/drawing/2014/main" id="{9E1342E6-7901-DFCD-6CCA-A215E2B14343}"/>
              </a:ext>
            </a:extLst>
          </p:cNvPr>
          <p:cNvPicPr>
            <a:picLocks noChangeAspect="1"/>
          </p:cNvPicPr>
          <p:nvPr/>
        </p:nvPicPr>
        <p:blipFill>
          <a:blip r:embed="rId2"/>
          <a:stretch>
            <a:fillRect/>
          </a:stretch>
        </p:blipFill>
        <p:spPr>
          <a:xfrm>
            <a:off x="6382122" y="1219200"/>
            <a:ext cx="3552717" cy="4598988"/>
          </a:xfrm>
          <a:prstGeom prst="rect">
            <a:avLst/>
          </a:prstGeom>
          <a:noFill/>
        </p:spPr>
      </p:pic>
    </p:spTree>
    <p:extLst>
      <p:ext uri="{BB962C8B-B14F-4D97-AF65-F5344CB8AC3E}">
        <p14:creationId xmlns:p14="http://schemas.microsoft.com/office/powerpoint/2010/main" val="1993168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8 Fab an welding bays at Fife College Levenmouth campus to re-purpose as 4 Hydrogen training and assessment bays&#10;&#10;Description automatically generated">
            <a:extLst>
              <a:ext uri="{FF2B5EF4-FFF2-40B4-BE49-F238E27FC236}">
                <a16:creationId xmlns:a16="http://schemas.microsoft.com/office/drawing/2014/main" id="{DD43124F-182F-DB4F-27CB-2D22C5D607CD}"/>
              </a:ext>
            </a:extLst>
          </p:cNvPr>
          <p:cNvPicPr>
            <a:picLocks noGrp="1" noChangeAspect="1"/>
          </p:cNvPicPr>
          <p:nvPr>
            <p:ph sz="quarter" idx="10"/>
          </p:nvPr>
        </p:nvPicPr>
        <p:blipFill>
          <a:blip r:embed="rId2"/>
          <a:stretch>
            <a:fillRect/>
          </a:stretch>
        </p:blipFill>
        <p:spPr>
          <a:xfrm>
            <a:off x="3030008" y="1219200"/>
            <a:ext cx="6131984" cy="4598988"/>
          </a:xfrm>
        </p:spPr>
      </p:pic>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dirty="0"/>
              <a:t>Hydrogen Training Centre to carry out the training</a:t>
            </a:r>
          </a:p>
        </p:txBody>
      </p:sp>
      <p:sp>
        <p:nvSpPr>
          <p:cNvPr id="7" name="TextBox 6">
            <a:extLst>
              <a:ext uri="{FF2B5EF4-FFF2-40B4-BE49-F238E27FC236}">
                <a16:creationId xmlns:a16="http://schemas.microsoft.com/office/drawing/2014/main" id="{38EA9F41-21AC-AC46-622D-BD6E6D1ACE5B}"/>
              </a:ext>
            </a:extLst>
          </p:cNvPr>
          <p:cNvSpPr txBox="1"/>
          <p:nvPr/>
        </p:nvSpPr>
        <p:spPr>
          <a:xfrm>
            <a:off x="3810000" y="4715471"/>
            <a:ext cx="4572000" cy="1323439"/>
          </a:xfrm>
          <a:prstGeom prst="rect">
            <a:avLst/>
          </a:prstGeom>
          <a:solidFill>
            <a:schemeClr val="bg1"/>
          </a:solidFill>
        </p:spPr>
        <p:txBody>
          <a:bodyPr wrap="square">
            <a:spAutoFit/>
          </a:bodyPr>
          <a:lstStyle/>
          <a:p>
            <a:pPr defTabSz="457200"/>
            <a:r>
              <a:rPr lang="en-US" sz="2000" dirty="0">
                <a:solidFill>
                  <a:prstClr val="black"/>
                </a:solidFill>
                <a:latin typeface="Calibri"/>
              </a:rPr>
              <a:t>8 Fab and welding bays at Fife College </a:t>
            </a:r>
            <a:r>
              <a:rPr lang="en-US" sz="2000" dirty="0" err="1">
                <a:solidFill>
                  <a:prstClr val="black"/>
                </a:solidFill>
                <a:latin typeface="Calibri"/>
              </a:rPr>
              <a:t>Levenmouth</a:t>
            </a:r>
            <a:r>
              <a:rPr lang="en-US" sz="2000" dirty="0">
                <a:solidFill>
                  <a:prstClr val="black"/>
                </a:solidFill>
                <a:latin typeface="Calibri"/>
              </a:rPr>
              <a:t> campus to be re-purposed as 4 Hydrogen training and assessment bays after  a design is </a:t>
            </a:r>
            <a:r>
              <a:rPr lang="en-US" sz="2000" dirty="0" err="1">
                <a:solidFill>
                  <a:prstClr val="black"/>
                </a:solidFill>
                <a:latin typeface="Calibri"/>
              </a:rPr>
              <a:t>finalised</a:t>
            </a:r>
            <a:endParaRPr lang="en-US" sz="2000" dirty="0">
              <a:solidFill>
                <a:prstClr val="black"/>
              </a:solidFill>
              <a:latin typeface="Calibri"/>
            </a:endParaRPr>
          </a:p>
        </p:txBody>
      </p:sp>
    </p:spTree>
    <p:extLst>
      <p:ext uri="{BB962C8B-B14F-4D97-AF65-F5344CB8AC3E}">
        <p14:creationId xmlns:p14="http://schemas.microsoft.com/office/powerpoint/2010/main" val="2708561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AE3D57-9597-7C21-0E48-E59A3B4CE907}"/>
              </a:ext>
            </a:extLst>
          </p:cNvPr>
          <p:cNvSpPr>
            <a:spLocks noGrp="1"/>
          </p:cNvSpPr>
          <p:nvPr>
            <p:ph sz="quarter" idx="10"/>
          </p:nvPr>
        </p:nvSpPr>
        <p:spPr>
          <a:xfrm>
            <a:off x="1868466" y="833120"/>
            <a:ext cx="8229600" cy="4598988"/>
          </a:xfrm>
        </p:spPr>
        <p:txBody>
          <a:bodyPr/>
          <a:lstStyle/>
          <a:p>
            <a:r>
              <a:rPr lang="en-US" sz="2000" dirty="0"/>
              <a:t>Regulations and standards</a:t>
            </a:r>
          </a:p>
          <a:p>
            <a:pPr marL="0" indent="0">
              <a:buNone/>
            </a:pPr>
            <a:r>
              <a:rPr lang="en-US" sz="2000" dirty="0"/>
              <a:t>Existing</a:t>
            </a:r>
          </a:p>
          <a:p>
            <a:pPr lvl="1">
              <a:buFont typeface="Wingdings" pitchFamily="2" charset="2"/>
              <a:buChar char="Ø"/>
            </a:pPr>
            <a:r>
              <a:rPr lang="en-US" sz="2000" dirty="0"/>
              <a:t> Gas Safety Installation &amp; Use Regulations. Hydrogen does not exist within these regulations at present but will in the future. </a:t>
            </a:r>
            <a:r>
              <a:rPr lang="en-US" sz="2000" dirty="0" err="1"/>
              <a:t>Therfore</a:t>
            </a:r>
            <a:r>
              <a:rPr lang="en-US" sz="2000" dirty="0"/>
              <a:t> Hydrogen Training and processes needed to be written to follow the general guidance within this document which is legally binding and is owned by HSE</a:t>
            </a:r>
          </a:p>
          <a:p>
            <a:pPr marL="457200" lvl="1" indent="0">
              <a:buNone/>
            </a:pPr>
            <a:r>
              <a:rPr lang="en-US" sz="2000" dirty="0"/>
              <a:t>Other documents</a:t>
            </a:r>
          </a:p>
          <a:p>
            <a:pPr lvl="1">
              <a:buFont typeface="Wingdings" pitchFamily="2" charset="2"/>
              <a:buChar char="Ø"/>
            </a:pPr>
            <a:r>
              <a:rPr lang="en-US" sz="2000" dirty="0"/>
              <a:t>IGEM Standard for testing gas pipework</a:t>
            </a:r>
          </a:p>
          <a:p>
            <a:pPr lvl="1">
              <a:buFont typeface="Wingdings" pitchFamily="2" charset="2"/>
              <a:buChar char="Ø"/>
            </a:pPr>
            <a:r>
              <a:rPr lang="en-US" sz="2000" dirty="0"/>
              <a:t>BS6891 Installation of Gas Pipework</a:t>
            </a:r>
          </a:p>
          <a:p>
            <a:pPr marL="0" indent="0">
              <a:buNone/>
            </a:pPr>
            <a:r>
              <a:rPr lang="en-US" sz="2000" dirty="0"/>
              <a:t>Both standards used for general guidance to be incorporated into New Standards</a:t>
            </a:r>
          </a:p>
        </p:txBody>
      </p:sp>
      <p:sp>
        <p:nvSpPr>
          <p:cNvPr id="3" name="Text Placeholder 2">
            <a:extLst>
              <a:ext uri="{FF2B5EF4-FFF2-40B4-BE49-F238E27FC236}">
                <a16:creationId xmlns:a16="http://schemas.microsoft.com/office/drawing/2014/main" id="{F79C62BB-95DB-AA29-1F9E-F52692CAF06F}"/>
              </a:ext>
            </a:extLst>
          </p:cNvPr>
          <p:cNvSpPr>
            <a:spLocks noGrp="1"/>
          </p:cNvSpPr>
          <p:nvPr>
            <p:ph type="body" sz="quarter" idx="11"/>
          </p:nvPr>
        </p:nvSpPr>
        <p:spPr/>
        <p:txBody>
          <a:bodyPr/>
          <a:lstStyle/>
          <a:p>
            <a:r>
              <a:rPr lang="en-US" dirty="0"/>
              <a:t>Training Design</a:t>
            </a:r>
          </a:p>
        </p:txBody>
      </p:sp>
    </p:spTree>
    <p:extLst>
      <p:ext uri="{BB962C8B-B14F-4D97-AF65-F5344CB8AC3E}">
        <p14:creationId xmlns:p14="http://schemas.microsoft.com/office/powerpoint/2010/main" val="1243461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8C9596-1A54-78BF-5E85-7132B402BC72}"/>
              </a:ext>
            </a:extLst>
          </p:cNvPr>
          <p:cNvSpPr>
            <a:spLocks noGrp="1"/>
          </p:cNvSpPr>
          <p:nvPr>
            <p:ph sz="quarter" idx="10"/>
          </p:nvPr>
        </p:nvSpPr>
        <p:spPr>
          <a:xfrm>
            <a:off x="1880992" y="379956"/>
            <a:ext cx="8229600" cy="4598988"/>
          </a:xfrm>
        </p:spPr>
        <p:txBody>
          <a:bodyPr/>
          <a:lstStyle/>
          <a:p>
            <a:pPr marL="0" indent="0">
              <a:buNone/>
            </a:pPr>
            <a:r>
              <a:rPr lang="en-US" sz="2000" dirty="0">
                <a:solidFill>
                  <a:schemeClr val="accent1">
                    <a:lumMod val="75000"/>
                  </a:schemeClr>
                </a:solidFill>
              </a:rPr>
              <a:t>New Standards (In Draft &amp; not final versions)</a:t>
            </a:r>
          </a:p>
          <a:p>
            <a:r>
              <a:rPr lang="en-US" sz="2000" dirty="0"/>
              <a:t>H1 </a:t>
            </a:r>
            <a:r>
              <a:rPr lang="en-GB" sz="2000" dirty="0"/>
              <a:t>Reference Standard for low pressure hydrogen utilisation </a:t>
            </a:r>
          </a:p>
          <a:p>
            <a:r>
              <a:rPr lang="en-US" sz="2000" dirty="0"/>
              <a:t>H2 </a:t>
            </a:r>
            <a:r>
              <a:rPr lang="en-GB" sz="2000" dirty="0">
                <a:ea typeface="Times New Roman" panose="02020603050405020304" pitchFamily="18" charset="0"/>
              </a:rPr>
              <a:t>HYDROGEN ENABLING STANDARD - DOMESTIC </a:t>
            </a:r>
            <a:endParaRPr lang="en-US" sz="2000" dirty="0"/>
          </a:p>
          <a:p>
            <a:r>
              <a:rPr lang="en-US" sz="2000" dirty="0"/>
              <a:t>PAS 4443 </a:t>
            </a:r>
            <a:r>
              <a:rPr lang="en-GB" sz="2000" dirty="0">
                <a:solidFill>
                  <a:schemeClr val="accent1">
                    <a:lumMod val="75000"/>
                  </a:schemeClr>
                </a:solidFill>
              </a:rPr>
              <a:t>Requirements for ancillary valves, devices and components used in hydrogen gas installations –Specification</a:t>
            </a:r>
          </a:p>
          <a:p>
            <a:r>
              <a:rPr lang="en-US" sz="2000" dirty="0">
                <a:solidFill>
                  <a:schemeClr val="accent1">
                    <a:lumMod val="75000"/>
                  </a:schemeClr>
                </a:solidFill>
              </a:rPr>
              <a:t>PAS 4442 </a:t>
            </a:r>
            <a:r>
              <a:rPr lang="en-GB" sz="2000" dirty="0">
                <a:solidFill>
                  <a:schemeClr val="accent1">
                    <a:lumMod val="75000"/>
                  </a:schemeClr>
                </a:solidFill>
              </a:rPr>
              <a:t>2023 - Material requirements for pipework and fittings used in hydrogen gas installation – Specification</a:t>
            </a:r>
          </a:p>
          <a:p>
            <a:endParaRPr lang="en-GB" sz="2000" dirty="0">
              <a:solidFill>
                <a:schemeClr val="accent1">
                  <a:lumMod val="75000"/>
                </a:schemeClr>
              </a:solidFill>
            </a:endParaRPr>
          </a:p>
          <a:p>
            <a:r>
              <a:rPr lang="en-GB" sz="2000" dirty="0">
                <a:solidFill>
                  <a:schemeClr val="accent1">
                    <a:lumMod val="75000"/>
                  </a:schemeClr>
                </a:solidFill>
              </a:rPr>
              <a:t>Therefore a fair amount of the training material would need to be based upon ongoing research commissioned specifically for the H100 trial</a:t>
            </a:r>
          </a:p>
          <a:p>
            <a:endParaRPr lang="en-US" sz="2000" dirty="0">
              <a:solidFill>
                <a:schemeClr val="tx2">
                  <a:lumMod val="60000"/>
                  <a:lumOff val="40000"/>
                </a:schemeClr>
              </a:solidFill>
            </a:endParaRPr>
          </a:p>
          <a:p>
            <a:pPr marL="0" indent="0">
              <a:buNone/>
            </a:pPr>
            <a:endParaRPr lang="en-US" sz="2000" dirty="0"/>
          </a:p>
        </p:txBody>
      </p:sp>
    </p:spTree>
    <p:extLst>
      <p:ext uri="{BB962C8B-B14F-4D97-AF65-F5344CB8AC3E}">
        <p14:creationId xmlns:p14="http://schemas.microsoft.com/office/powerpoint/2010/main" val="284491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1389D8-566E-FB48-2FFD-140CE4B52274}"/>
              </a:ext>
            </a:extLst>
          </p:cNvPr>
          <p:cNvSpPr>
            <a:spLocks noGrp="1"/>
          </p:cNvSpPr>
          <p:nvPr>
            <p:ph sz="quarter" idx="10"/>
          </p:nvPr>
        </p:nvSpPr>
        <p:spPr/>
        <p:txBody>
          <a:bodyPr/>
          <a:lstStyle/>
          <a:p>
            <a:r>
              <a:rPr lang="en-US" sz="2000" dirty="0"/>
              <a:t>Changing </a:t>
            </a:r>
            <a:r>
              <a:rPr lang="en-US" sz="2000" dirty="0" err="1"/>
              <a:t>behaviours</a:t>
            </a:r>
            <a:r>
              <a:rPr lang="en-US" sz="2000" dirty="0"/>
              <a:t> due to the different properties of  Hydrogen.</a:t>
            </a:r>
          </a:p>
          <a:p>
            <a:pPr lvl="1"/>
            <a:r>
              <a:rPr lang="en-US" sz="2000" dirty="0"/>
              <a:t>Lightest of all gasses 14 times lighter than air</a:t>
            </a:r>
          </a:p>
          <a:p>
            <a:pPr lvl="2"/>
            <a:r>
              <a:rPr lang="en-US" sz="1800" dirty="0" err="1"/>
              <a:t>Bbehaves</a:t>
            </a:r>
            <a:r>
              <a:rPr lang="en-US" sz="1800" dirty="0"/>
              <a:t> differently to NG</a:t>
            </a:r>
          </a:p>
          <a:p>
            <a:pPr lvl="2"/>
            <a:r>
              <a:rPr lang="en-US" sz="1800" dirty="0"/>
              <a:t>Has much less friction</a:t>
            </a:r>
          </a:p>
          <a:p>
            <a:pPr lvl="2"/>
            <a:r>
              <a:rPr lang="en-US" sz="1800" dirty="0"/>
              <a:t>Moves faster</a:t>
            </a:r>
          </a:p>
          <a:p>
            <a:pPr lvl="2"/>
            <a:r>
              <a:rPr lang="en-US" sz="1800" dirty="0"/>
              <a:t>Diffuses to atmosphere quicker</a:t>
            </a:r>
          </a:p>
          <a:p>
            <a:pPr lvl="2"/>
            <a:endParaRPr lang="en-US" sz="1800" dirty="0"/>
          </a:p>
          <a:p>
            <a:pPr lvl="1"/>
            <a:r>
              <a:rPr lang="en-US" sz="2000" dirty="0"/>
              <a:t>Burns 8 times faster than NG</a:t>
            </a:r>
          </a:p>
          <a:p>
            <a:pPr lvl="1"/>
            <a:r>
              <a:rPr lang="en-US" sz="2000" dirty="0"/>
              <a:t>Heat value only 1/3 of Natural Gas so we need 3 x more Hydrogen</a:t>
            </a:r>
          </a:p>
          <a:p>
            <a:pPr lvl="1"/>
            <a:r>
              <a:rPr lang="en-US" sz="2000" dirty="0"/>
              <a:t>Flammability range 4-76% compared to NG which is 5-15% GIA</a:t>
            </a:r>
          </a:p>
          <a:p>
            <a:pPr lvl="1"/>
            <a:r>
              <a:rPr lang="en-US" sz="2000" dirty="0"/>
              <a:t>Burns Orange not Blue</a:t>
            </a:r>
          </a:p>
        </p:txBody>
      </p:sp>
      <p:sp>
        <p:nvSpPr>
          <p:cNvPr id="3" name="Text Placeholder 2">
            <a:extLst>
              <a:ext uri="{FF2B5EF4-FFF2-40B4-BE49-F238E27FC236}">
                <a16:creationId xmlns:a16="http://schemas.microsoft.com/office/drawing/2014/main" id="{E4964365-D2F7-5CA1-FC47-606436DE6264}"/>
              </a:ext>
            </a:extLst>
          </p:cNvPr>
          <p:cNvSpPr>
            <a:spLocks noGrp="1"/>
          </p:cNvSpPr>
          <p:nvPr>
            <p:ph type="body" sz="quarter" idx="11"/>
          </p:nvPr>
        </p:nvSpPr>
        <p:spPr/>
        <p:txBody>
          <a:bodyPr/>
          <a:lstStyle/>
          <a:p>
            <a:r>
              <a:rPr lang="en-US" dirty="0"/>
              <a:t>Key Points of training</a:t>
            </a:r>
          </a:p>
        </p:txBody>
      </p:sp>
    </p:spTree>
    <p:extLst>
      <p:ext uri="{BB962C8B-B14F-4D97-AF65-F5344CB8AC3E}">
        <p14:creationId xmlns:p14="http://schemas.microsoft.com/office/powerpoint/2010/main" val="344466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unsen Burner- Principle, Parts, Types ...">
            <a:extLst>
              <a:ext uri="{FF2B5EF4-FFF2-40B4-BE49-F238E27FC236}">
                <a16:creationId xmlns:a16="http://schemas.microsoft.com/office/drawing/2014/main" id="{F9B21786-4CE2-765E-C33B-7E0F20D661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5220" y="3285753"/>
            <a:ext cx="7575590" cy="329761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F2D9418A-9AAD-623A-EDB7-329D088F1C4D}"/>
              </a:ext>
            </a:extLst>
          </p:cNvPr>
          <p:cNvSpPr>
            <a:spLocks noGrp="1"/>
          </p:cNvSpPr>
          <p:nvPr>
            <p:ph sz="quarter" idx="10"/>
          </p:nvPr>
        </p:nvSpPr>
        <p:spPr>
          <a:xfrm>
            <a:off x="1981200" y="1219200"/>
            <a:ext cx="4104640" cy="4598988"/>
          </a:xfrm>
        </p:spPr>
        <p:txBody>
          <a:bodyPr>
            <a:normAutofit/>
          </a:bodyPr>
          <a:lstStyle/>
          <a:p>
            <a:r>
              <a:rPr lang="en-US" sz="2000" dirty="0"/>
              <a:t>Processes used for Natural Gas will not work with Hydrogen</a:t>
            </a:r>
          </a:p>
          <a:p>
            <a:r>
              <a:rPr lang="en-US" sz="2000" dirty="0"/>
              <a:t>Burner Designs different</a:t>
            </a:r>
          </a:p>
          <a:p>
            <a:pPr lvl="1"/>
            <a:r>
              <a:rPr lang="en-US" sz="2000" dirty="0"/>
              <a:t>Cookers / Fires Burners are not pre aerated</a:t>
            </a:r>
          </a:p>
          <a:p>
            <a:endParaRPr lang="en-US" sz="2000" dirty="0"/>
          </a:p>
        </p:txBody>
      </p:sp>
      <p:sp>
        <p:nvSpPr>
          <p:cNvPr id="3" name="Text Placeholder 2">
            <a:extLst>
              <a:ext uri="{FF2B5EF4-FFF2-40B4-BE49-F238E27FC236}">
                <a16:creationId xmlns:a16="http://schemas.microsoft.com/office/drawing/2014/main" id="{73DF31CB-67FB-1381-6456-687A369213F0}"/>
              </a:ext>
            </a:extLst>
          </p:cNvPr>
          <p:cNvSpPr>
            <a:spLocks noGrp="1"/>
          </p:cNvSpPr>
          <p:nvPr>
            <p:ph type="body" sz="quarter" idx="11"/>
          </p:nvPr>
        </p:nvSpPr>
        <p:spPr>
          <a:xfrm>
            <a:off x="1981200" y="274638"/>
            <a:ext cx="8229600" cy="558483"/>
          </a:xfrm>
        </p:spPr>
        <p:txBody>
          <a:bodyPr>
            <a:normAutofit/>
          </a:bodyPr>
          <a:lstStyle/>
          <a:p>
            <a:pPr>
              <a:lnSpc>
                <a:spcPct val="90000"/>
              </a:lnSpc>
            </a:pPr>
            <a:r>
              <a:rPr lang="en-US" dirty="0"/>
              <a:t>Key Points of training</a:t>
            </a:r>
          </a:p>
        </p:txBody>
      </p:sp>
      <p:sp>
        <p:nvSpPr>
          <p:cNvPr id="4" name="TextBox 3">
            <a:extLst>
              <a:ext uri="{FF2B5EF4-FFF2-40B4-BE49-F238E27FC236}">
                <a16:creationId xmlns:a16="http://schemas.microsoft.com/office/drawing/2014/main" id="{3AF175AE-C249-9F89-96E3-12774CA93B84}"/>
              </a:ext>
            </a:extLst>
          </p:cNvPr>
          <p:cNvSpPr txBox="1"/>
          <p:nvPr/>
        </p:nvSpPr>
        <p:spPr>
          <a:xfrm>
            <a:off x="1998593" y="3429000"/>
            <a:ext cx="8356257" cy="369332"/>
          </a:xfrm>
          <a:prstGeom prst="rect">
            <a:avLst/>
          </a:prstGeom>
          <a:noFill/>
        </p:spPr>
        <p:txBody>
          <a:bodyPr wrap="square" rtlCol="0">
            <a:spAutoFit/>
          </a:bodyPr>
          <a:lstStyle/>
          <a:p>
            <a:pPr defTabSz="457200"/>
            <a:r>
              <a:rPr lang="en-US" dirty="0">
                <a:solidFill>
                  <a:prstClr val="black"/>
                </a:solidFill>
                <a:latin typeface="Calibri"/>
              </a:rPr>
              <a:t>Post aerated NG Bunsen burner                                             Pre aerated NG Bunsen burner</a:t>
            </a:r>
          </a:p>
        </p:txBody>
      </p:sp>
    </p:spTree>
    <p:extLst>
      <p:ext uri="{BB962C8B-B14F-4D97-AF65-F5344CB8AC3E}">
        <p14:creationId xmlns:p14="http://schemas.microsoft.com/office/powerpoint/2010/main" val="2416223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D9418A-9AAD-623A-EDB7-329D088F1C4D}"/>
              </a:ext>
            </a:extLst>
          </p:cNvPr>
          <p:cNvSpPr>
            <a:spLocks noGrp="1"/>
          </p:cNvSpPr>
          <p:nvPr>
            <p:ph sz="quarter" idx="10"/>
          </p:nvPr>
        </p:nvSpPr>
        <p:spPr>
          <a:xfrm>
            <a:off x="1981200" y="1219200"/>
            <a:ext cx="8498910" cy="4598988"/>
          </a:xfrm>
        </p:spPr>
        <p:txBody>
          <a:bodyPr>
            <a:normAutofit/>
          </a:bodyPr>
          <a:lstStyle/>
          <a:p>
            <a:r>
              <a:rPr lang="en-US" sz="2000" dirty="0"/>
              <a:t>Processes used for Natural Gas will not work with Hydrogen</a:t>
            </a:r>
          </a:p>
          <a:p>
            <a:pPr lvl="1"/>
            <a:r>
              <a:rPr lang="en-US" sz="2000" dirty="0"/>
              <a:t>Testing to ensure no leaks (process different)</a:t>
            </a:r>
          </a:p>
          <a:p>
            <a:pPr lvl="1"/>
            <a:r>
              <a:rPr lang="en-US" sz="2000" dirty="0"/>
              <a:t>Purging (Air-Gas &amp; Gas-Air)</a:t>
            </a:r>
          </a:p>
          <a:p>
            <a:pPr lvl="1"/>
            <a:r>
              <a:rPr lang="en-US" sz="2000" dirty="0"/>
              <a:t>New gas detection equipment (for above)</a:t>
            </a:r>
          </a:p>
          <a:p>
            <a:r>
              <a:rPr lang="en-US" sz="2000" dirty="0"/>
              <a:t>Larger Pipes are Required</a:t>
            </a:r>
          </a:p>
          <a:p>
            <a:r>
              <a:rPr lang="en-US" sz="2000" dirty="0"/>
              <a:t>Specific Hydrogen meters are required</a:t>
            </a:r>
          </a:p>
          <a:p>
            <a:endParaRPr lang="en-US" dirty="0"/>
          </a:p>
        </p:txBody>
      </p:sp>
      <p:sp>
        <p:nvSpPr>
          <p:cNvPr id="3" name="Text Placeholder 2">
            <a:extLst>
              <a:ext uri="{FF2B5EF4-FFF2-40B4-BE49-F238E27FC236}">
                <a16:creationId xmlns:a16="http://schemas.microsoft.com/office/drawing/2014/main" id="{73DF31CB-67FB-1381-6456-687A369213F0}"/>
              </a:ext>
            </a:extLst>
          </p:cNvPr>
          <p:cNvSpPr>
            <a:spLocks noGrp="1"/>
          </p:cNvSpPr>
          <p:nvPr>
            <p:ph type="body" sz="quarter" idx="11"/>
          </p:nvPr>
        </p:nvSpPr>
        <p:spPr>
          <a:xfrm>
            <a:off x="1981200" y="274638"/>
            <a:ext cx="8229600" cy="558483"/>
          </a:xfrm>
        </p:spPr>
        <p:txBody>
          <a:bodyPr>
            <a:normAutofit/>
          </a:bodyPr>
          <a:lstStyle/>
          <a:p>
            <a:pPr>
              <a:lnSpc>
                <a:spcPct val="90000"/>
              </a:lnSpc>
            </a:pPr>
            <a:r>
              <a:rPr lang="en-US" dirty="0"/>
              <a:t>Key Points of training</a:t>
            </a:r>
          </a:p>
        </p:txBody>
      </p:sp>
    </p:spTree>
    <p:extLst>
      <p:ext uri="{BB962C8B-B14F-4D97-AF65-F5344CB8AC3E}">
        <p14:creationId xmlns:p14="http://schemas.microsoft.com/office/powerpoint/2010/main" val="3478817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D9418A-9AAD-623A-EDB7-329D088F1C4D}"/>
              </a:ext>
            </a:extLst>
          </p:cNvPr>
          <p:cNvSpPr>
            <a:spLocks noGrp="1"/>
          </p:cNvSpPr>
          <p:nvPr>
            <p:ph sz="quarter" idx="10"/>
          </p:nvPr>
        </p:nvSpPr>
        <p:spPr>
          <a:xfrm>
            <a:off x="1981200" y="1219200"/>
            <a:ext cx="8498910" cy="4598988"/>
          </a:xfrm>
        </p:spPr>
        <p:txBody>
          <a:bodyPr>
            <a:normAutofit fontScale="92500" lnSpcReduction="10000"/>
          </a:bodyPr>
          <a:lstStyle/>
          <a:p>
            <a:r>
              <a:rPr lang="en-US" sz="2000" dirty="0"/>
              <a:t>Theory training web based (College Moodle  System)</a:t>
            </a:r>
          </a:p>
          <a:p>
            <a:r>
              <a:rPr lang="en-US" sz="2000" dirty="0"/>
              <a:t>Ensures everyone gets exactly the same</a:t>
            </a:r>
          </a:p>
          <a:p>
            <a:r>
              <a:rPr lang="en-US" sz="2000" dirty="0"/>
              <a:t>Training split into about 30 different lessons</a:t>
            </a:r>
          </a:p>
          <a:p>
            <a:r>
              <a:rPr lang="en-US" sz="2000" dirty="0"/>
              <a:t>Knowledge check after each lesson with 100% pass mark required before progressing to next lesson.</a:t>
            </a:r>
          </a:p>
          <a:p>
            <a:r>
              <a:rPr lang="en-US" sz="2000" dirty="0"/>
              <a:t>Advantages</a:t>
            </a:r>
          </a:p>
          <a:p>
            <a:pPr lvl="1"/>
            <a:r>
              <a:rPr lang="en-US" sz="1600" dirty="0"/>
              <a:t>Consistent</a:t>
            </a:r>
          </a:p>
          <a:p>
            <a:pPr lvl="1"/>
            <a:r>
              <a:rPr lang="en-US" sz="1600" dirty="0"/>
              <a:t>Auditable for each candidate</a:t>
            </a:r>
          </a:p>
          <a:p>
            <a:pPr lvl="1"/>
            <a:endParaRPr lang="en-US" sz="1600" dirty="0"/>
          </a:p>
          <a:p>
            <a:r>
              <a:rPr lang="en-US" sz="2000" dirty="0"/>
              <a:t>Final training package has to be validated by</a:t>
            </a:r>
          </a:p>
          <a:p>
            <a:pPr lvl="1"/>
            <a:r>
              <a:rPr lang="en-US" sz="1600" dirty="0"/>
              <a:t>EU Skills (Industry Standards Setting Body)</a:t>
            </a:r>
          </a:p>
          <a:p>
            <a:pPr lvl="1"/>
            <a:r>
              <a:rPr lang="en-US" sz="1600" dirty="0"/>
              <a:t>IGEM (Institute of Gas Engineers &amp; Managers Who write practical standards for the Gas Industry)</a:t>
            </a:r>
          </a:p>
          <a:p>
            <a:pPr lvl="1"/>
            <a:r>
              <a:rPr lang="en-US" sz="1600" dirty="0"/>
              <a:t>BPEC Certification body for the Qualification</a:t>
            </a:r>
          </a:p>
          <a:p>
            <a:pPr lvl="1"/>
            <a:r>
              <a:rPr lang="en-US" sz="1600" dirty="0" err="1"/>
              <a:t>GasSafe</a:t>
            </a:r>
            <a:r>
              <a:rPr lang="en-US" sz="1600" dirty="0"/>
              <a:t> Register (Maintain Register of all competent Gas engineers by work category)</a:t>
            </a:r>
          </a:p>
          <a:p>
            <a:pPr lvl="1"/>
            <a:r>
              <a:rPr lang="en-US" sz="1600" dirty="0"/>
              <a:t>HSE (Health and Safety Executive)</a:t>
            </a:r>
          </a:p>
          <a:p>
            <a:pPr marL="457200" lvl="1" indent="0">
              <a:buNone/>
            </a:pPr>
            <a:endParaRPr lang="en-US" sz="1600" dirty="0"/>
          </a:p>
        </p:txBody>
      </p:sp>
      <p:sp>
        <p:nvSpPr>
          <p:cNvPr id="3" name="Text Placeholder 2">
            <a:extLst>
              <a:ext uri="{FF2B5EF4-FFF2-40B4-BE49-F238E27FC236}">
                <a16:creationId xmlns:a16="http://schemas.microsoft.com/office/drawing/2014/main" id="{73DF31CB-67FB-1381-6456-687A369213F0}"/>
              </a:ext>
            </a:extLst>
          </p:cNvPr>
          <p:cNvSpPr>
            <a:spLocks noGrp="1"/>
          </p:cNvSpPr>
          <p:nvPr>
            <p:ph type="body" sz="quarter" idx="11"/>
          </p:nvPr>
        </p:nvSpPr>
        <p:spPr>
          <a:xfrm>
            <a:off x="1981200" y="274638"/>
            <a:ext cx="8229600" cy="558483"/>
          </a:xfrm>
        </p:spPr>
        <p:txBody>
          <a:bodyPr>
            <a:normAutofit/>
          </a:bodyPr>
          <a:lstStyle/>
          <a:p>
            <a:pPr>
              <a:lnSpc>
                <a:spcPct val="90000"/>
              </a:lnSpc>
            </a:pPr>
            <a:r>
              <a:rPr lang="en-US" dirty="0"/>
              <a:t>Validation of training</a:t>
            </a:r>
          </a:p>
        </p:txBody>
      </p:sp>
    </p:spTree>
    <p:extLst>
      <p:ext uri="{BB962C8B-B14F-4D97-AF65-F5344CB8AC3E}">
        <p14:creationId xmlns:p14="http://schemas.microsoft.com/office/powerpoint/2010/main" val="3198189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8 Fab an welding bays at Fife College Levenmouth campus to re-purpose as 4 Hydrogen training and assessment bays&#10;&#10;Description automatically generated">
            <a:extLst>
              <a:ext uri="{FF2B5EF4-FFF2-40B4-BE49-F238E27FC236}">
                <a16:creationId xmlns:a16="http://schemas.microsoft.com/office/drawing/2014/main" id="{DD43124F-182F-DB4F-27CB-2D22C5D607CD}"/>
              </a:ext>
            </a:extLst>
          </p:cNvPr>
          <p:cNvPicPr>
            <a:picLocks noGrp="1" noChangeAspect="1"/>
          </p:cNvPicPr>
          <p:nvPr>
            <p:ph sz="quarter" idx="10"/>
          </p:nvPr>
        </p:nvPicPr>
        <p:blipFill>
          <a:blip r:embed="rId2"/>
          <a:stretch>
            <a:fillRect/>
          </a:stretch>
        </p:blipFill>
        <p:spPr>
          <a:xfrm>
            <a:off x="3030008" y="1219200"/>
            <a:ext cx="6131984" cy="4598988"/>
          </a:xfrm>
        </p:spPr>
      </p:pic>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dirty="0"/>
              <a:t>Evolution of Hydrogen Training Centre</a:t>
            </a:r>
          </a:p>
        </p:txBody>
      </p:sp>
      <p:sp>
        <p:nvSpPr>
          <p:cNvPr id="7" name="TextBox 6">
            <a:extLst>
              <a:ext uri="{FF2B5EF4-FFF2-40B4-BE49-F238E27FC236}">
                <a16:creationId xmlns:a16="http://schemas.microsoft.com/office/drawing/2014/main" id="{38EA9F41-21AC-AC46-622D-BD6E6D1ACE5B}"/>
              </a:ext>
            </a:extLst>
          </p:cNvPr>
          <p:cNvSpPr txBox="1"/>
          <p:nvPr/>
        </p:nvSpPr>
        <p:spPr>
          <a:xfrm>
            <a:off x="3810000" y="4715471"/>
            <a:ext cx="4572000" cy="1323439"/>
          </a:xfrm>
          <a:prstGeom prst="rect">
            <a:avLst/>
          </a:prstGeom>
          <a:solidFill>
            <a:schemeClr val="bg1"/>
          </a:solidFill>
        </p:spPr>
        <p:txBody>
          <a:bodyPr wrap="square">
            <a:spAutoFit/>
          </a:bodyPr>
          <a:lstStyle/>
          <a:p>
            <a:pPr defTabSz="457200"/>
            <a:r>
              <a:rPr lang="en-US" sz="2000" dirty="0">
                <a:solidFill>
                  <a:prstClr val="black"/>
                </a:solidFill>
                <a:latin typeface="Calibri"/>
              </a:rPr>
              <a:t>8 Fab and welding bays at Fife College </a:t>
            </a:r>
            <a:r>
              <a:rPr lang="en-US" sz="2000" dirty="0" err="1">
                <a:solidFill>
                  <a:prstClr val="black"/>
                </a:solidFill>
                <a:latin typeface="Calibri"/>
              </a:rPr>
              <a:t>Levenmouth</a:t>
            </a:r>
            <a:r>
              <a:rPr lang="en-US" sz="2000" dirty="0">
                <a:solidFill>
                  <a:prstClr val="black"/>
                </a:solidFill>
                <a:latin typeface="Calibri"/>
              </a:rPr>
              <a:t> campus to re-purpose as 4 Hydrogen training and assessment bays after  a design is </a:t>
            </a:r>
            <a:r>
              <a:rPr lang="en-US" sz="2000" dirty="0" err="1">
                <a:solidFill>
                  <a:prstClr val="black"/>
                </a:solidFill>
                <a:latin typeface="Calibri"/>
              </a:rPr>
              <a:t>finalised</a:t>
            </a:r>
            <a:endParaRPr lang="en-US" sz="2000" dirty="0">
              <a:solidFill>
                <a:prstClr val="black"/>
              </a:solidFill>
              <a:latin typeface="Calibri"/>
            </a:endParaRPr>
          </a:p>
        </p:txBody>
      </p:sp>
    </p:spTree>
    <p:extLst>
      <p:ext uri="{BB962C8B-B14F-4D97-AF65-F5344CB8AC3E}">
        <p14:creationId xmlns:p14="http://schemas.microsoft.com/office/powerpoint/2010/main" val="1394640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a:t>Evolution of Hydrogen </a:t>
            </a:r>
            <a:r>
              <a:rPr lang="en-US" sz="2400" dirty="0"/>
              <a:t>Training Centre</a:t>
            </a:r>
          </a:p>
        </p:txBody>
      </p:sp>
      <p:pic>
        <p:nvPicPr>
          <p:cNvPr id="8" name="Picture 7" descr="A group of men standing in a garage&#10;&#10;Description automatically generated">
            <a:extLst>
              <a:ext uri="{FF2B5EF4-FFF2-40B4-BE49-F238E27FC236}">
                <a16:creationId xmlns:a16="http://schemas.microsoft.com/office/drawing/2014/main" id="{43D630FA-B677-BE0F-B7B7-B657AE94AC02}"/>
              </a:ext>
            </a:extLst>
          </p:cNvPr>
          <p:cNvPicPr>
            <a:picLocks noChangeAspect="1"/>
          </p:cNvPicPr>
          <p:nvPr/>
        </p:nvPicPr>
        <p:blipFill>
          <a:blip r:embed="rId2"/>
          <a:stretch>
            <a:fillRect/>
          </a:stretch>
        </p:blipFill>
        <p:spPr>
          <a:xfrm>
            <a:off x="1670398" y="1236036"/>
            <a:ext cx="4849718" cy="4849718"/>
          </a:xfrm>
          <a:prstGeom prst="rect">
            <a:avLst/>
          </a:prstGeom>
        </p:spPr>
      </p:pic>
      <p:sp>
        <p:nvSpPr>
          <p:cNvPr id="9" name="TextBox 8">
            <a:extLst>
              <a:ext uri="{FF2B5EF4-FFF2-40B4-BE49-F238E27FC236}">
                <a16:creationId xmlns:a16="http://schemas.microsoft.com/office/drawing/2014/main" id="{47B07AAC-1938-F98F-73E1-667300B23365}"/>
              </a:ext>
            </a:extLst>
          </p:cNvPr>
          <p:cNvSpPr txBox="1"/>
          <p:nvPr/>
        </p:nvSpPr>
        <p:spPr>
          <a:xfrm>
            <a:off x="1795130" y="648454"/>
            <a:ext cx="8415670" cy="369332"/>
          </a:xfrm>
          <a:prstGeom prst="rect">
            <a:avLst/>
          </a:prstGeom>
          <a:noFill/>
        </p:spPr>
        <p:txBody>
          <a:bodyPr wrap="square" rtlCol="0">
            <a:spAutoFit/>
          </a:bodyPr>
          <a:lstStyle/>
          <a:p>
            <a:pPr defTabSz="457200"/>
            <a:r>
              <a:rPr lang="en-US" dirty="0">
                <a:solidFill>
                  <a:prstClr val="black"/>
                </a:solidFill>
                <a:latin typeface="Calibri"/>
              </a:rPr>
              <a:t>Outside  From this                                                                         To this</a:t>
            </a:r>
          </a:p>
        </p:txBody>
      </p:sp>
      <p:pic>
        <p:nvPicPr>
          <p:cNvPr id="11" name="Picture 10" descr="A large metal container with red cylinders&#10;&#10;Description automatically generated">
            <a:extLst>
              <a:ext uri="{FF2B5EF4-FFF2-40B4-BE49-F238E27FC236}">
                <a16:creationId xmlns:a16="http://schemas.microsoft.com/office/drawing/2014/main" id="{A17D9B36-037D-D81B-BD34-7242C12D8C17}"/>
              </a:ext>
            </a:extLst>
          </p:cNvPr>
          <p:cNvPicPr>
            <a:picLocks noChangeAspect="1"/>
          </p:cNvPicPr>
          <p:nvPr/>
        </p:nvPicPr>
        <p:blipFill>
          <a:blip r:embed="rId3"/>
          <a:stretch>
            <a:fillRect/>
          </a:stretch>
        </p:blipFill>
        <p:spPr>
          <a:xfrm rot="5400000">
            <a:off x="6278098" y="1842251"/>
            <a:ext cx="4849718" cy="3637289"/>
          </a:xfrm>
          <a:prstGeom prst="rect">
            <a:avLst/>
          </a:prstGeom>
        </p:spPr>
      </p:pic>
    </p:spTree>
    <p:extLst>
      <p:ext uri="{BB962C8B-B14F-4D97-AF65-F5344CB8AC3E}">
        <p14:creationId xmlns:p14="http://schemas.microsoft.com/office/powerpoint/2010/main" val="1312227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dirty="0"/>
              <a:t>Evolution of Hydrogen Training Centre</a:t>
            </a:r>
          </a:p>
        </p:txBody>
      </p:sp>
      <p:pic>
        <p:nvPicPr>
          <p:cNvPr id="4" name="Picture 3" descr="A row of white boxes on a black surface&#10;&#10;Description automatically generated">
            <a:extLst>
              <a:ext uri="{FF2B5EF4-FFF2-40B4-BE49-F238E27FC236}">
                <a16:creationId xmlns:a16="http://schemas.microsoft.com/office/drawing/2014/main" id="{F31C0178-E8C0-D1FF-E415-1021C67D641A}"/>
              </a:ext>
            </a:extLst>
          </p:cNvPr>
          <p:cNvPicPr>
            <a:picLocks noChangeAspect="1"/>
          </p:cNvPicPr>
          <p:nvPr/>
        </p:nvPicPr>
        <p:blipFill>
          <a:blip r:embed="rId2"/>
          <a:stretch>
            <a:fillRect/>
          </a:stretch>
        </p:blipFill>
        <p:spPr>
          <a:xfrm rot="5400000">
            <a:off x="1449627" y="1834280"/>
            <a:ext cx="4252586" cy="3189440"/>
          </a:xfrm>
          <a:prstGeom prst="rect">
            <a:avLst/>
          </a:prstGeom>
        </p:spPr>
      </p:pic>
      <p:pic>
        <p:nvPicPr>
          <p:cNvPr id="6" name="Picture 5" descr="A white panel with a yellow label and copper pipes&#10;&#10;Description automatically generated with medium confidence">
            <a:extLst>
              <a:ext uri="{FF2B5EF4-FFF2-40B4-BE49-F238E27FC236}">
                <a16:creationId xmlns:a16="http://schemas.microsoft.com/office/drawing/2014/main" id="{F96AA436-6018-9EA0-EAAC-E3766A72D3E6}"/>
              </a:ext>
            </a:extLst>
          </p:cNvPr>
          <p:cNvPicPr>
            <a:picLocks noChangeAspect="1"/>
          </p:cNvPicPr>
          <p:nvPr/>
        </p:nvPicPr>
        <p:blipFill>
          <a:blip r:embed="rId3"/>
          <a:stretch>
            <a:fillRect/>
          </a:stretch>
        </p:blipFill>
        <p:spPr>
          <a:xfrm>
            <a:off x="6722302" y="1302707"/>
            <a:ext cx="3190718" cy="4252586"/>
          </a:xfrm>
          <a:prstGeom prst="rect">
            <a:avLst/>
          </a:prstGeom>
        </p:spPr>
      </p:pic>
      <p:sp>
        <p:nvSpPr>
          <p:cNvPr id="7" name="TextBox 6">
            <a:extLst>
              <a:ext uri="{FF2B5EF4-FFF2-40B4-BE49-F238E27FC236}">
                <a16:creationId xmlns:a16="http://schemas.microsoft.com/office/drawing/2014/main" id="{A68BF06E-4D44-E022-F35F-35ED3599801A}"/>
              </a:ext>
            </a:extLst>
          </p:cNvPr>
          <p:cNvSpPr txBox="1"/>
          <p:nvPr/>
        </p:nvSpPr>
        <p:spPr>
          <a:xfrm>
            <a:off x="3575920" y="5699342"/>
            <a:ext cx="5476222" cy="369332"/>
          </a:xfrm>
          <a:prstGeom prst="rect">
            <a:avLst/>
          </a:prstGeom>
          <a:noFill/>
        </p:spPr>
        <p:txBody>
          <a:bodyPr wrap="square" rtlCol="0">
            <a:spAutoFit/>
          </a:bodyPr>
          <a:lstStyle/>
          <a:p>
            <a:pPr defTabSz="457200"/>
            <a:r>
              <a:rPr lang="en-US" dirty="0">
                <a:solidFill>
                  <a:prstClr val="black"/>
                </a:solidFill>
                <a:latin typeface="Calibri"/>
              </a:rPr>
              <a:t>Internal Metered Gas Supplies x 4</a:t>
            </a:r>
          </a:p>
        </p:txBody>
      </p:sp>
    </p:spTree>
    <p:extLst>
      <p:ext uri="{BB962C8B-B14F-4D97-AF65-F5344CB8AC3E}">
        <p14:creationId xmlns:p14="http://schemas.microsoft.com/office/powerpoint/2010/main" val="793889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a:t>Evolution of Hydrogen </a:t>
            </a:r>
            <a:r>
              <a:rPr lang="en-US" sz="2400" dirty="0"/>
              <a:t>Training Centre</a:t>
            </a:r>
          </a:p>
        </p:txBody>
      </p:sp>
      <p:pic>
        <p:nvPicPr>
          <p:cNvPr id="4" name="Picture 3" descr="A black metal wall with a metal door&#10;&#10;Description automatically generated with medium confidence">
            <a:extLst>
              <a:ext uri="{FF2B5EF4-FFF2-40B4-BE49-F238E27FC236}">
                <a16:creationId xmlns:a16="http://schemas.microsoft.com/office/drawing/2014/main" id="{867FA5ED-C47D-6C3E-E886-930CA29B2CB2}"/>
              </a:ext>
            </a:extLst>
          </p:cNvPr>
          <p:cNvPicPr>
            <a:picLocks noChangeAspect="1"/>
          </p:cNvPicPr>
          <p:nvPr/>
        </p:nvPicPr>
        <p:blipFill>
          <a:blip r:embed="rId3"/>
          <a:stretch>
            <a:fillRect/>
          </a:stretch>
        </p:blipFill>
        <p:spPr>
          <a:xfrm>
            <a:off x="1323583" y="1026362"/>
            <a:ext cx="6175332" cy="5831638"/>
          </a:xfrm>
          <a:prstGeom prst="rect">
            <a:avLst/>
          </a:prstGeom>
        </p:spPr>
      </p:pic>
      <p:pic>
        <p:nvPicPr>
          <p:cNvPr id="7" name="Picture 6" descr="A copper pipes connected to a metal panel&#10;&#10;Description automatically generated">
            <a:extLst>
              <a:ext uri="{FF2B5EF4-FFF2-40B4-BE49-F238E27FC236}">
                <a16:creationId xmlns:a16="http://schemas.microsoft.com/office/drawing/2014/main" id="{113020DF-096E-CB02-BDDD-288BCF656F96}"/>
              </a:ext>
            </a:extLst>
          </p:cNvPr>
          <p:cNvPicPr>
            <a:picLocks noChangeAspect="1"/>
          </p:cNvPicPr>
          <p:nvPr/>
        </p:nvPicPr>
        <p:blipFill>
          <a:blip r:embed="rId4"/>
          <a:stretch>
            <a:fillRect/>
          </a:stretch>
        </p:blipFill>
        <p:spPr>
          <a:xfrm rot="5400000">
            <a:off x="6769960" y="1755318"/>
            <a:ext cx="5831638" cy="4373729"/>
          </a:xfrm>
          <a:prstGeom prst="rect">
            <a:avLst/>
          </a:prstGeom>
        </p:spPr>
      </p:pic>
      <p:sp>
        <p:nvSpPr>
          <p:cNvPr id="5" name="TextBox 4">
            <a:extLst>
              <a:ext uri="{FF2B5EF4-FFF2-40B4-BE49-F238E27FC236}">
                <a16:creationId xmlns:a16="http://schemas.microsoft.com/office/drawing/2014/main" id="{DD1D2C48-D81F-FA4C-1EC6-7D97839C7917}"/>
              </a:ext>
            </a:extLst>
          </p:cNvPr>
          <p:cNvSpPr txBox="1"/>
          <p:nvPr/>
        </p:nvSpPr>
        <p:spPr>
          <a:xfrm>
            <a:off x="4104361" y="5831638"/>
            <a:ext cx="6438378" cy="400110"/>
          </a:xfrm>
          <a:prstGeom prst="rect">
            <a:avLst/>
          </a:prstGeom>
          <a:solidFill>
            <a:schemeClr val="bg1"/>
          </a:solidFill>
        </p:spPr>
        <p:txBody>
          <a:bodyPr wrap="square" rtlCol="0">
            <a:spAutoFit/>
          </a:bodyPr>
          <a:lstStyle/>
          <a:p>
            <a:pPr defTabSz="457200"/>
            <a:r>
              <a:rPr lang="en-US" sz="2000" dirty="0">
                <a:solidFill>
                  <a:prstClr val="black"/>
                </a:solidFill>
                <a:latin typeface="Calibri"/>
              </a:rPr>
              <a:t>Boiler Wall Template                                    pipework added</a:t>
            </a:r>
          </a:p>
        </p:txBody>
      </p:sp>
    </p:spTree>
    <p:extLst>
      <p:ext uri="{BB962C8B-B14F-4D97-AF65-F5344CB8AC3E}">
        <p14:creationId xmlns:p14="http://schemas.microsoft.com/office/powerpoint/2010/main" val="2810512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a:t>Evolution of Hydrogen </a:t>
            </a:r>
            <a:r>
              <a:rPr lang="en-US" sz="2400" dirty="0"/>
              <a:t>Training Centre</a:t>
            </a:r>
          </a:p>
        </p:txBody>
      </p:sp>
      <p:pic>
        <p:nvPicPr>
          <p:cNvPr id="4" name="Picture 3" descr="A close-up of a pipe system&#10;&#10;Description automatically generated">
            <a:extLst>
              <a:ext uri="{FF2B5EF4-FFF2-40B4-BE49-F238E27FC236}">
                <a16:creationId xmlns:a16="http://schemas.microsoft.com/office/drawing/2014/main" id="{4C8F75E1-263E-902A-2EC1-8A9E44291142}"/>
              </a:ext>
            </a:extLst>
          </p:cNvPr>
          <p:cNvPicPr>
            <a:picLocks noChangeAspect="1"/>
          </p:cNvPicPr>
          <p:nvPr/>
        </p:nvPicPr>
        <p:blipFill>
          <a:blip r:embed="rId2"/>
          <a:stretch>
            <a:fillRect/>
          </a:stretch>
        </p:blipFill>
        <p:spPr>
          <a:xfrm>
            <a:off x="1524001" y="1921179"/>
            <a:ext cx="5210827" cy="3908121"/>
          </a:xfrm>
          <a:prstGeom prst="rect">
            <a:avLst/>
          </a:prstGeom>
        </p:spPr>
      </p:pic>
      <p:sp>
        <p:nvSpPr>
          <p:cNvPr id="7" name="TextBox 6">
            <a:extLst>
              <a:ext uri="{FF2B5EF4-FFF2-40B4-BE49-F238E27FC236}">
                <a16:creationId xmlns:a16="http://schemas.microsoft.com/office/drawing/2014/main" id="{E6344C51-B9E2-5C8C-01F6-79C740C230D1}"/>
              </a:ext>
            </a:extLst>
          </p:cNvPr>
          <p:cNvSpPr txBox="1"/>
          <p:nvPr/>
        </p:nvSpPr>
        <p:spPr>
          <a:xfrm>
            <a:off x="2526083" y="951978"/>
            <a:ext cx="6037545" cy="369332"/>
          </a:xfrm>
          <a:prstGeom prst="rect">
            <a:avLst/>
          </a:prstGeom>
          <a:noFill/>
        </p:spPr>
        <p:txBody>
          <a:bodyPr wrap="square" rtlCol="0">
            <a:spAutoFit/>
          </a:bodyPr>
          <a:lstStyle/>
          <a:p>
            <a:pPr defTabSz="457200"/>
            <a:r>
              <a:rPr lang="en-US" dirty="0">
                <a:solidFill>
                  <a:prstClr val="black"/>
                </a:solidFill>
                <a:latin typeface="Calibri"/>
              </a:rPr>
              <a:t>System pipework joining all 4 boiler systems together</a:t>
            </a:r>
          </a:p>
        </p:txBody>
      </p:sp>
      <p:pic>
        <p:nvPicPr>
          <p:cNvPr id="9" name="Picture 8" descr="A person on a ladder in a room&#10;&#10;Description automatically generated">
            <a:extLst>
              <a:ext uri="{FF2B5EF4-FFF2-40B4-BE49-F238E27FC236}">
                <a16:creationId xmlns:a16="http://schemas.microsoft.com/office/drawing/2014/main" id="{F37B7CA2-2E60-0418-EF7F-1D9F509E4BDA}"/>
              </a:ext>
            </a:extLst>
          </p:cNvPr>
          <p:cNvPicPr>
            <a:picLocks noChangeAspect="1"/>
          </p:cNvPicPr>
          <p:nvPr/>
        </p:nvPicPr>
        <p:blipFill>
          <a:blip r:embed="rId3"/>
          <a:stretch>
            <a:fillRect/>
          </a:stretch>
        </p:blipFill>
        <p:spPr>
          <a:xfrm>
            <a:off x="6963898" y="1921178"/>
            <a:ext cx="3704102" cy="4936822"/>
          </a:xfrm>
          <a:prstGeom prst="rect">
            <a:avLst/>
          </a:prstGeom>
        </p:spPr>
      </p:pic>
    </p:spTree>
    <p:extLst>
      <p:ext uri="{BB962C8B-B14F-4D97-AF65-F5344CB8AC3E}">
        <p14:creationId xmlns:p14="http://schemas.microsoft.com/office/powerpoint/2010/main" val="371844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dirty="0"/>
              <a:t>Evolution of Hydrogen Training Centre</a:t>
            </a:r>
          </a:p>
        </p:txBody>
      </p:sp>
      <p:pic>
        <p:nvPicPr>
          <p:cNvPr id="6" name="Picture 5" descr="A long pipe in a room&#10;&#10;Description automatically generated">
            <a:extLst>
              <a:ext uri="{FF2B5EF4-FFF2-40B4-BE49-F238E27FC236}">
                <a16:creationId xmlns:a16="http://schemas.microsoft.com/office/drawing/2014/main" id="{346E7A28-8419-4085-0A17-FBD42A7118E6}"/>
              </a:ext>
            </a:extLst>
          </p:cNvPr>
          <p:cNvPicPr>
            <a:picLocks noChangeAspect="1"/>
          </p:cNvPicPr>
          <p:nvPr/>
        </p:nvPicPr>
        <p:blipFill>
          <a:blip r:embed="rId2"/>
          <a:stretch>
            <a:fillRect/>
          </a:stretch>
        </p:blipFill>
        <p:spPr>
          <a:xfrm rot="5400000">
            <a:off x="1258186" y="2020184"/>
            <a:ext cx="5528930" cy="4146698"/>
          </a:xfrm>
          <a:prstGeom prst="rect">
            <a:avLst/>
          </a:prstGeom>
        </p:spPr>
      </p:pic>
      <p:pic>
        <p:nvPicPr>
          <p:cNvPr id="8" name="Picture 7" descr="A room with a metal pipe&#10;&#10;Description automatically generated with medium confidence">
            <a:extLst>
              <a:ext uri="{FF2B5EF4-FFF2-40B4-BE49-F238E27FC236}">
                <a16:creationId xmlns:a16="http://schemas.microsoft.com/office/drawing/2014/main" id="{C920C2EB-246F-001C-01E4-FFFB20C877F8}"/>
              </a:ext>
            </a:extLst>
          </p:cNvPr>
          <p:cNvPicPr>
            <a:picLocks noChangeAspect="1"/>
          </p:cNvPicPr>
          <p:nvPr/>
        </p:nvPicPr>
        <p:blipFill>
          <a:blip r:embed="rId3"/>
          <a:stretch>
            <a:fillRect/>
          </a:stretch>
        </p:blipFill>
        <p:spPr>
          <a:xfrm rot="5400000">
            <a:off x="5976384" y="2020185"/>
            <a:ext cx="5528931" cy="4146698"/>
          </a:xfrm>
          <a:prstGeom prst="rect">
            <a:avLst/>
          </a:prstGeom>
        </p:spPr>
      </p:pic>
      <p:sp>
        <p:nvSpPr>
          <p:cNvPr id="9" name="TextBox 8">
            <a:extLst>
              <a:ext uri="{FF2B5EF4-FFF2-40B4-BE49-F238E27FC236}">
                <a16:creationId xmlns:a16="http://schemas.microsoft.com/office/drawing/2014/main" id="{15894FC8-58FA-93F1-CE0C-8ACBE8CE6078}"/>
              </a:ext>
            </a:extLst>
          </p:cNvPr>
          <p:cNvSpPr txBox="1"/>
          <p:nvPr/>
        </p:nvSpPr>
        <p:spPr>
          <a:xfrm>
            <a:off x="3540691" y="5528933"/>
            <a:ext cx="5586609" cy="646331"/>
          </a:xfrm>
          <a:prstGeom prst="rect">
            <a:avLst/>
          </a:prstGeom>
          <a:solidFill>
            <a:schemeClr val="bg1"/>
          </a:solidFill>
        </p:spPr>
        <p:txBody>
          <a:bodyPr wrap="square" rtlCol="0">
            <a:spAutoFit/>
          </a:bodyPr>
          <a:lstStyle/>
          <a:p>
            <a:pPr defTabSz="457200"/>
            <a:r>
              <a:rPr lang="en-US" dirty="0">
                <a:solidFill>
                  <a:prstClr val="black"/>
                </a:solidFill>
                <a:latin typeface="Calibri"/>
              </a:rPr>
              <a:t>Extract System to remove Products of Combustion from Boilers / Fires (Water </a:t>
            </a:r>
            <a:r>
              <a:rPr lang="en-US" dirty="0" err="1">
                <a:solidFill>
                  <a:prstClr val="black"/>
                </a:solidFill>
                <a:latin typeface="Calibri"/>
              </a:rPr>
              <a:t>Vapour</a:t>
            </a:r>
            <a:r>
              <a:rPr lang="en-US" dirty="0">
                <a:solidFill>
                  <a:prstClr val="black"/>
                </a:solidFill>
                <a:latin typeface="Calibri"/>
              </a:rPr>
              <a:t>)</a:t>
            </a:r>
          </a:p>
        </p:txBody>
      </p:sp>
    </p:spTree>
    <p:extLst>
      <p:ext uri="{BB962C8B-B14F-4D97-AF65-F5344CB8AC3E}">
        <p14:creationId xmlns:p14="http://schemas.microsoft.com/office/powerpoint/2010/main" val="2282997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a:t>Evolution of Hydrogen </a:t>
            </a:r>
            <a:r>
              <a:rPr lang="en-US" sz="2400" dirty="0"/>
              <a:t>Training Centre</a:t>
            </a:r>
          </a:p>
        </p:txBody>
      </p:sp>
      <p:pic>
        <p:nvPicPr>
          <p:cNvPr id="4" name="Picture 3" descr="A room with a black wall and a white cabinet&#10;&#10;Description automatically generated">
            <a:extLst>
              <a:ext uri="{FF2B5EF4-FFF2-40B4-BE49-F238E27FC236}">
                <a16:creationId xmlns:a16="http://schemas.microsoft.com/office/drawing/2014/main" id="{78232C8A-C4B8-6851-6250-7FDB3B6C0380}"/>
              </a:ext>
            </a:extLst>
          </p:cNvPr>
          <p:cNvPicPr>
            <a:picLocks noChangeAspect="1"/>
          </p:cNvPicPr>
          <p:nvPr/>
        </p:nvPicPr>
        <p:blipFill>
          <a:blip r:embed="rId2"/>
          <a:stretch>
            <a:fillRect/>
          </a:stretch>
        </p:blipFill>
        <p:spPr>
          <a:xfrm>
            <a:off x="1874729" y="1028700"/>
            <a:ext cx="7772400" cy="5829300"/>
          </a:xfrm>
          <a:prstGeom prst="rect">
            <a:avLst/>
          </a:prstGeom>
        </p:spPr>
      </p:pic>
      <p:sp>
        <p:nvSpPr>
          <p:cNvPr id="5" name="TextBox 4">
            <a:extLst>
              <a:ext uri="{FF2B5EF4-FFF2-40B4-BE49-F238E27FC236}">
                <a16:creationId xmlns:a16="http://schemas.microsoft.com/office/drawing/2014/main" id="{7D5D141A-1A7B-66EE-95A3-06D34738A68A}"/>
              </a:ext>
            </a:extLst>
          </p:cNvPr>
          <p:cNvSpPr txBox="1"/>
          <p:nvPr/>
        </p:nvSpPr>
        <p:spPr>
          <a:xfrm>
            <a:off x="2626290" y="6050071"/>
            <a:ext cx="5386192" cy="369332"/>
          </a:xfrm>
          <a:prstGeom prst="rect">
            <a:avLst/>
          </a:prstGeom>
          <a:solidFill>
            <a:schemeClr val="bg1"/>
          </a:solidFill>
        </p:spPr>
        <p:txBody>
          <a:bodyPr wrap="square" rtlCol="0">
            <a:spAutoFit/>
          </a:bodyPr>
          <a:lstStyle/>
          <a:p>
            <a:pPr defTabSz="457200"/>
            <a:r>
              <a:rPr lang="en-US" dirty="0">
                <a:solidFill>
                  <a:prstClr val="black"/>
                </a:solidFill>
                <a:latin typeface="Calibri"/>
              </a:rPr>
              <a:t>Adding units for fires and cookers</a:t>
            </a:r>
          </a:p>
        </p:txBody>
      </p:sp>
    </p:spTree>
    <p:extLst>
      <p:ext uri="{BB962C8B-B14F-4D97-AF65-F5344CB8AC3E}">
        <p14:creationId xmlns:p14="http://schemas.microsoft.com/office/powerpoint/2010/main" val="237792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room with a stove and gas stove&#10;&#10;Description automatically generated">
            <a:extLst>
              <a:ext uri="{FF2B5EF4-FFF2-40B4-BE49-F238E27FC236}">
                <a16:creationId xmlns:a16="http://schemas.microsoft.com/office/drawing/2014/main" id="{1B09AC12-333C-F84F-8C96-FAC2BB88CD21}"/>
              </a:ext>
            </a:extLst>
          </p:cNvPr>
          <p:cNvPicPr>
            <a:picLocks noChangeAspect="1"/>
          </p:cNvPicPr>
          <p:nvPr/>
        </p:nvPicPr>
        <p:blipFill rotWithShape="1">
          <a:blip r:embed="rId2"/>
          <a:srcRect b="25489"/>
          <a:stretch/>
        </p:blipFill>
        <p:spPr>
          <a:xfrm>
            <a:off x="1981200" y="1219200"/>
            <a:ext cx="8229600" cy="4598988"/>
          </a:xfrm>
          <a:prstGeom prst="rect">
            <a:avLst/>
          </a:prstGeom>
          <a:noFill/>
        </p:spPr>
      </p:pic>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a:xfrm>
            <a:off x="1981200" y="274638"/>
            <a:ext cx="8229600" cy="558483"/>
          </a:xfrm>
        </p:spPr>
        <p:txBody>
          <a:bodyPr>
            <a:normAutofit/>
          </a:bodyPr>
          <a:lstStyle/>
          <a:p>
            <a:pPr>
              <a:lnSpc>
                <a:spcPct val="90000"/>
              </a:lnSpc>
            </a:pPr>
            <a:r>
              <a:rPr lang="en-US" dirty="0"/>
              <a:t>Evolution of Hydrogen Training Centre</a:t>
            </a:r>
          </a:p>
        </p:txBody>
      </p:sp>
      <p:sp>
        <p:nvSpPr>
          <p:cNvPr id="5" name="TextBox 4">
            <a:extLst>
              <a:ext uri="{FF2B5EF4-FFF2-40B4-BE49-F238E27FC236}">
                <a16:creationId xmlns:a16="http://schemas.microsoft.com/office/drawing/2014/main" id="{2459086D-99E5-84FC-26A8-D834F9033FC9}"/>
              </a:ext>
            </a:extLst>
          </p:cNvPr>
          <p:cNvSpPr txBox="1"/>
          <p:nvPr/>
        </p:nvSpPr>
        <p:spPr>
          <a:xfrm>
            <a:off x="2839234" y="5786721"/>
            <a:ext cx="5962389" cy="369332"/>
          </a:xfrm>
          <a:prstGeom prst="rect">
            <a:avLst/>
          </a:prstGeom>
          <a:noFill/>
        </p:spPr>
        <p:txBody>
          <a:bodyPr wrap="square" rtlCol="0">
            <a:spAutoFit/>
          </a:bodyPr>
          <a:lstStyle/>
          <a:p>
            <a:pPr defTabSz="457200"/>
            <a:r>
              <a:rPr lang="en-US" dirty="0">
                <a:solidFill>
                  <a:prstClr val="black"/>
                </a:solidFill>
                <a:latin typeface="Calibri"/>
              </a:rPr>
              <a:t>Current Set up. Cooker is visual aid only. </a:t>
            </a:r>
          </a:p>
        </p:txBody>
      </p:sp>
    </p:spTree>
    <p:extLst>
      <p:ext uri="{BB962C8B-B14F-4D97-AF65-F5344CB8AC3E}">
        <p14:creationId xmlns:p14="http://schemas.microsoft.com/office/powerpoint/2010/main" val="3811719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FBADC6-F4CD-7330-AA82-4B97BC3C7A92}"/>
              </a:ext>
            </a:extLst>
          </p:cNvPr>
          <p:cNvSpPr>
            <a:spLocks noGrp="1"/>
          </p:cNvSpPr>
          <p:nvPr>
            <p:ph type="body" sz="quarter" idx="11"/>
          </p:nvPr>
        </p:nvSpPr>
        <p:spPr/>
        <p:txBody>
          <a:bodyPr/>
          <a:lstStyle/>
          <a:p>
            <a:r>
              <a:rPr lang="en-US" sz="2400"/>
              <a:t>Evolution of Hydrogen </a:t>
            </a:r>
            <a:r>
              <a:rPr lang="en-US" sz="2400" dirty="0"/>
              <a:t>Training Centre</a:t>
            </a:r>
          </a:p>
        </p:txBody>
      </p:sp>
      <p:sp>
        <p:nvSpPr>
          <p:cNvPr id="2" name="TextBox 1">
            <a:extLst>
              <a:ext uri="{FF2B5EF4-FFF2-40B4-BE49-F238E27FC236}">
                <a16:creationId xmlns:a16="http://schemas.microsoft.com/office/drawing/2014/main" id="{26F1EFBC-E839-5A9F-EC50-1303E188A68E}"/>
              </a:ext>
            </a:extLst>
          </p:cNvPr>
          <p:cNvSpPr txBox="1"/>
          <p:nvPr/>
        </p:nvSpPr>
        <p:spPr>
          <a:xfrm>
            <a:off x="2951967" y="3198168"/>
            <a:ext cx="6288066" cy="461665"/>
          </a:xfrm>
          <a:prstGeom prst="rect">
            <a:avLst/>
          </a:prstGeom>
          <a:noFill/>
        </p:spPr>
        <p:txBody>
          <a:bodyPr wrap="square" rtlCol="0">
            <a:spAutoFit/>
          </a:bodyPr>
          <a:lstStyle/>
          <a:p>
            <a:pPr algn="ctr" defTabSz="457200"/>
            <a:r>
              <a:rPr lang="en-US" sz="2400" dirty="0">
                <a:solidFill>
                  <a:prstClr val="black"/>
                </a:solidFill>
                <a:latin typeface="Calibri"/>
              </a:rPr>
              <a:t>Questions?</a:t>
            </a:r>
          </a:p>
        </p:txBody>
      </p:sp>
      <p:sp>
        <p:nvSpPr>
          <p:cNvPr id="4" name="TextBox 3">
            <a:extLst>
              <a:ext uri="{FF2B5EF4-FFF2-40B4-BE49-F238E27FC236}">
                <a16:creationId xmlns:a16="http://schemas.microsoft.com/office/drawing/2014/main" id="{09C4FA18-1ABD-B1F3-EE51-7EE4138641E6}"/>
              </a:ext>
            </a:extLst>
          </p:cNvPr>
          <p:cNvSpPr txBox="1"/>
          <p:nvPr/>
        </p:nvSpPr>
        <p:spPr>
          <a:xfrm>
            <a:off x="2889337" y="1039661"/>
            <a:ext cx="6488482" cy="1015663"/>
          </a:xfrm>
          <a:prstGeom prst="rect">
            <a:avLst/>
          </a:prstGeom>
          <a:noFill/>
        </p:spPr>
        <p:txBody>
          <a:bodyPr wrap="square" rtlCol="0">
            <a:spAutoFit/>
          </a:bodyPr>
          <a:lstStyle/>
          <a:p>
            <a:pPr algn="ctr" defTabSz="457200"/>
            <a:r>
              <a:rPr lang="en-US" sz="6000" dirty="0">
                <a:solidFill>
                  <a:prstClr val="black"/>
                </a:solidFill>
                <a:latin typeface="Calibri"/>
              </a:rPr>
              <a:t>END</a:t>
            </a:r>
          </a:p>
        </p:txBody>
      </p:sp>
    </p:spTree>
    <p:extLst>
      <p:ext uri="{BB962C8B-B14F-4D97-AF65-F5344CB8AC3E}">
        <p14:creationId xmlns:p14="http://schemas.microsoft.com/office/powerpoint/2010/main" val="2389802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FACB7-BEBD-D2EB-165B-4807089EB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7455D-4613-CB3A-D2E4-05F8966108A7}"/>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4. Rec metering hub update</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8E11BBBF-B233-F26C-4A14-51F6E0EC5007}"/>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recco </a:t>
            </a:r>
          </a:p>
        </p:txBody>
      </p:sp>
    </p:spTree>
    <p:extLst>
      <p:ext uri="{BB962C8B-B14F-4D97-AF65-F5344CB8AC3E}">
        <p14:creationId xmlns:p14="http://schemas.microsoft.com/office/powerpoint/2010/main" val="588920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E09E9-406B-40F6-B6C1-9F89AB9B4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9C56D-E6B1-0BF4-3453-3429ECCBE59B}"/>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Industry issues and change tracker</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C332D45-4931-123A-BAF8-589691A44357}"/>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code manager </a:t>
            </a:r>
          </a:p>
        </p:txBody>
      </p:sp>
    </p:spTree>
    <p:extLst>
      <p:ext uri="{BB962C8B-B14F-4D97-AF65-F5344CB8AC3E}">
        <p14:creationId xmlns:p14="http://schemas.microsoft.com/office/powerpoint/2010/main" val="2780543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Change proposal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73449" y="1289050"/>
          <a:ext cx="11645092" cy="286512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dirty="0">
                          <a:latin typeface="Arial"/>
                          <a:ea typeface="Roboto"/>
                          <a:cs typeface="Arial"/>
                        </a:rPr>
                        <a:t>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tc>
                  <a:txBody>
                    <a:bodyPr/>
                    <a:lstStyle/>
                    <a:p>
                      <a:r>
                        <a:rPr lang="en-GB" sz="1400" dirty="0">
                          <a:latin typeface="Arial"/>
                          <a:ea typeface="Roboto"/>
                          <a:cs typeface="Arial"/>
                        </a:rPr>
                        <a:t>Lead</a:t>
                      </a:r>
                    </a:p>
                  </a:txBody>
                  <a:tcPr>
                    <a:solidFill>
                      <a:srgbClr val="70ADA3"/>
                    </a:solidFill>
                  </a:tcPr>
                </a:tc>
                <a:tc>
                  <a:txBody>
                    <a:bodyPr/>
                    <a:lstStyle/>
                    <a:p>
                      <a:r>
                        <a:rPr lang="en-GB" sz="1400" dirty="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lvl="0" indent="0" algn="l" defTabSz="914400">
                        <a:lnSpc>
                          <a:spcPct val="100000"/>
                        </a:lnSpc>
                        <a:spcBef>
                          <a:spcPts val="0"/>
                        </a:spcBef>
                        <a:spcAft>
                          <a:spcPts val="0"/>
                        </a:spcAft>
                        <a:buNone/>
                        <a:tabLst/>
                        <a:defRPr/>
                      </a:pPr>
                      <a:r>
                        <a:rPr lang="en-GB" sz="1400" b="0" kern="1200" dirty="0">
                          <a:solidFill>
                            <a:schemeClr val="dk1"/>
                          </a:solidFill>
                          <a:latin typeface="Arial"/>
                          <a:ea typeface="Roboto"/>
                          <a:cs typeface="Arial"/>
                        </a:rPr>
                        <a:t>I0197</a:t>
                      </a:r>
                    </a:p>
                  </a:txBody>
                  <a:tcPr anchor="ctr">
                    <a:solidFill>
                      <a:srgbClr val="CFE3DF"/>
                    </a:solidFill>
                  </a:tcPr>
                </a:tc>
                <a:tc>
                  <a:txBody>
                    <a:bodyPr/>
                    <a:lstStyle/>
                    <a:p>
                      <a:pPr marL="0" lvl="0" algn="l">
                        <a:buNone/>
                      </a:pPr>
                      <a:r>
                        <a:rPr lang="en-US" sz="1400" dirty="0">
                          <a:latin typeface="Arial"/>
                          <a:cs typeface="Arial"/>
                        </a:rPr>
                        <a:t>Introducing a Process to Provide Updates During Fault Resolutions</a:t>
                      </a:r>
                    </a:p>
                  </a:txBody>
                  <a:tcPr marL="6350" marR="6350" marT="6350" marB="0" anchor="ctr">
                    <a:solidFill>
                      <a:srgbClr val="CFE3DF"/>
                    </a:solidFill>
                  </a:tcPr>
                </a:tc>
                <a:tc>
                  <a:txBody>
                    <a:bodyPr/>
                    <a:lstStyle/>
                    <a:p>
                      <a:pPr lvl="0">
                        <a:buNone/>
                      </a:pPr>
                      <a:r>
                        <a:rPr lang="en-GB" sz="1400" dirty="0">
                          <a:latin typeface="Arial"/>
                          <a:ea typeface="Roboto"/>
                          <a:cs typeface="Arial"/>
                        </a:rPr>
                        <a:t>James Hardy</a:t>
                      </a:r>
                    </a:p>
                  </a:txBody>
                  <a:tcPr anchor="ctr">
                    <a:solidFill>
                      <a:srgbClr val="CFE3DF"/>
                    </a:solidFill>
                  </a:tcPr>
                </a:tc>
                <a:tc>
                  <a:txBody>
                    <a:bodyPr/>
                    <a:lstStyle/>
                    <a:p>
                      <a:pPr lvl="0">
                        <a:spcBef>
                          <a:spcPts val="600"/>
                        </a:spcBef>
                        <a:buNone/>
                      </a:pPr>
                      <a:r>
                        <a:rPr lang="en-GB" sz="1400" b="0" dirty="0">
                          <a:latin typeface="Arial"/>
                          <a:ea typeface="Roboto"/>
                          <a:cs typeface="Arial"/>
                        </a:rPr>
                        <a:t>The first solution development Working Group for I0197 will take place on 18 June 2025, 14:00 – 15:30. If you would like to attend the working group, please email </a:t>
                      </a:r>
                      <a:r>
                        <a:rPr lang="en-GB" sz="1400" b="0" dirty="0">
                          <a:latin typeface="Arial"/>
                          <a:ea typeface="Roboto"/>
                          <a:cs typeface="Arial"/>
                          <a:hlinkClick r:id="rId2"/>
                        </a:rPr>
                        <a:t>change.management@recmanager.co.uk</a:t>
                      </a:r>
                      <a:r>
                        <a:rPr lang="en-GB" sz="1400" b="0" dirty="0">
                          <a:latin typeface="Arial"/>
                          <a:ea typeface="Roboto"/>
                          <a:cs typeface="Arial"/>
                        </a:rPr>
                        <a:t>. </a:t>
                      </a:r>
                    </a:p>
                  </a:txBody>
                  <a:tcPr anchor="ctr">
                    <a:solidFill>
                      <a:srgbClr val="CFE3DF"/>
                    </a:solidFill>
                  </a:tcPr>
                </a:tc>
                <a:extLst>
                  <a:ext uri="{0D108BD9-81ED-4DB2-BD59-A6C34878D82A}">
                    <a16:rowId xmlns:a16="http://schemas.microsoft.com/office/drawing/2014/main" val="13035372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chemeClr val="dk1"/>
                          </a:solidFill>
                          <a:latin typeface="Arial"/>
                          <a:ea typeface="Roboto"/>
                          <a:cs typeface="Arial"/>
                        </a:rPr>
                        <a:t>R0207</a:t>
                      </a:r>
                    </a:p>
                  </a:txBody>
                  <a:tcPr anchor="ctr">
                    <a:solidFill>
                      <a:srgbClr val="CFE3DF"/>
                    </a:solidFill>
                  </a:tcPr>
                </a:tc>
                <a:tc>
                  <a:txBody>
                    <a:bodyPr/>
                    <a:lstStyle/>
                    <a:p>
                      <a:pPr marL="0" lvl="0" algn="l">
                        <a:buNone/>
                      </a:pPr>
                      <a:r>
                        <a:rPr lang="en-US" sz="1400" dirty="0">
                          <a:latin typeface="Arial" panose="020B0604020202020204" pitchFamily="34" charset="0"/>
                          <a:cs typeface="Arial" panose="020B0604020202020204" pitchFamily="34" charset="0"/>
                        </a:rPr>
                        <a:t>Import / Export MOA Charging Clarification</a:t>
                      </a:r>
                    </a:p>
                  </a:txBody>
                  <a:tcPr marL="6350" marR="6350" marT="6350" marB="0" anchor="ctr">
                    <a:solidFill>
                      <a:srgbClr val="CFE3DF"/>
                    </a:solidFill>
                  </a:tcPr>
                </a:tc>
                <a:tc>
                  <a:txBody>
                    <a:bodyPr/>
                    <a:lstStyle/>
                    <a:p>
                      <a:r>
                        <a:rPr lang="en-GB" sz="1400" dirty="0">
                          <a:latin typeface="Arial"/>
                          <a:ea typeface="Roboto"/>
                          <a:cs typeface="Arial"/>
                        </a:rPr>
                        <a:t>Caroline Freimuller</a:t>
                      </a:r>
                    </a:p>
                  </a:txBody>
                  <a:tcPr anchor="ctr">
                    <a:solidFill>
                      <a:srgbClr val="CFE3DF"/>
                    </a:solidFill>
                  </a:tcPr>
                </a:tc>
                <a:tc>
                  <a:txBody>
                    <a:bodyPr/>
                    <a:lstStyle/>
                    <a:p>
                      <a:pPr>
                        <a:spcBef>
                          <a:spcPts val="600"/>
                        </a:spcBef>
                      </a:pPr>
                      <a:r>
                        <a:rPr lang="en-GB" sz="1400" b="0" dirty="0">
                          <a:latin typeface="Arial"/>
                          <a:ea typeface="Roboto"/>
                          <a:cs typeface="Arial"/>
                        </a:rPr>
                        <a:t>On 30 May 2025, the Authority made the decision to send back R0207.</a:t>
                      </a:r>
                    </a:p>
                    <a:p>
                      <a:pPr>
                        <a:spcBef>
                          <a:spcPts val="600"/>
                        </a:spcBef>
                      </a:pPr>
                      <a:r>
                        <a:rPr lang="en-GB" sz="1400" b="0" dirty="0">
                          <a:latin typeface="Arial"/>
                          <a:ea typeface="Roboto"/>
                          <a:cs typeface="Arial"/>
                        </a:rPr>
                        <a:t>The letter detailing the reasons for the send back can be found here</a:t>
                      </a:r>
                      <a:r>
                        <a:rPr lang="en-GB" sz="1400" b="0" dirty="0">
                          <a:latin typeface="Arial" panose="020B0604020202020204" pitchFamily="34" charset="0"/>
                          <a:ea typeface="Roboto"/>
                          <a:cs typeface="Arial" panose="020B0604020202020204" pitchFamily="34" charset="0"/>
                        </a:rPr>
                        <a:t> </a:t>
                      </a:r>
                      <a:r>
                        <a:rPr lang="en-GB" sz="1400" dirty="0">
                          <a:latin typeface="Arial" panose="020B0604020202020204" pitchFamily="34" charset="0"/>
                          <a:cs typeface="Arial" panose="020B0604020202020204" pitchFamily="34" charset="0"/>
                          <a:hlinkClick r:id="rId3"/>
                        </a:rPr>
                        <a:t>Decision to send back Retail Energy Code modification R0207: Import and Export MOA Clarification | Ofgem</a:t>
                      </a:r>
                      <a:endParaRPr lang="en-GB" sz="1400" dirty="0">
                        <a:latin typeface="Arial" panose="020B0604020202020204" pitchFamily="34" charset="0"/>
                        <a:cs typeface="Arial" panose="020B0604020202020204" pitchFamily="34" charset="0"/>
                      </a:endParaRPr>
                    </a:p>
                    <a:p>
                      <a:pPr>
                        <a:spcBef>
                          <a:spcPts val="600"/>
                        </a:spcBef>
                      </a:pPr>
                      <a:r>
                        <a:rPr lang="en-GB" sz="1400" b="0" dirty="0">
                          <a:latin typeface="Arial"/>
                          <a:ea typeface="Roboto"/>
                          <a:cs typeface="Arial"/>
                        </a:rPr>
                        <a:t>The Code Manager is reviewing this internally and working out the next steps.</a:t>
                      </a:r>
                    </a:p>
                  </a:txBody>
                  <a:tcPr anchor="ctr">
                    <a:solidFill>
                      <a:srgbClr val="CFE3DF"/>
                    </a:solidFill>
                  </a:tcPr>
                </a:tc>
                <a:extLst>
                  <a:ext uri="{0D108BD9-81ED-4DB2-BD59-A6C34878D82A}">
                    <a16:rowId xmlns:a16="http://schemas.microsoft.com/office/drawing/2014/main" val="3831224413"/>
                  </a:ext>
                </a:extLst>
              </a:tr>
              <a:tr h="0">
                <a:tc>
                  <a:txBody>
                    <a:bodyPr/>
                    <a:lstStyle/>
                    <a:p>
                      <a:pPr marL="0" lvl="0" indent="0" algn="l" defTabSz="914400">
                        <a:lnSpc>
                          <a:spcPct val="100000"/>
                        </a:lnSpc>
                        <a:spcBef>
                          <a:spcPts val="0"/>
                        </a:spcBef>
                        <a:spcAft>
                          <a:spcPts val="0"/>
                        </a:spcAft>
                        <a:buNone/>
                        <a:tabLst/>
                        <a:defRPr/>
                      </a:pPr>
                      <a:r>
                        <a:rPr lang="en-GB" sz="1400" b="0" kern="1200" dirty="0">
                          <a:solidFill>
                            <a:schemeClr val="dk1"/>
                          </a:solidFill>
                          <a:latin typeface="Arial"/>
                          <a:ea typeface="Roboto"/>
                          <a:cs typeface="Arial"/>
                        </a:rPr>
                        <a:t>R0241</a:t>
                      </a:r>
                    </a:p>
                  </a:txBody>
                  <a:tcPr anchor="ctr">
                    <a:solidFill>
                      <a:srgbClr val="CFE3DF"/>
                    </a:solidFill>
                  </a:tcPr>
                </a:tc>
                <a:tc>
                  <a:txBody>
                    <a:bodyPr/>
                    <a:lstStyle/>
                    <a:p>
                      <a:pPr marL="0" lvl="0" algn="l">
                        <a:buNone/>
                      </a:pPr>
                      <a:r>
                        <a:rPr lang="en-GB" sz="1400" dirty="0">
                          <a:latin typeface="Arial"/>
                          <a:cs typeface="Arial"/>
                        </a:rPr>
                        <a:t>MHHS Incremental Changes for Go Live</a:t>
                      </a:r>
                    </a:p>
                  </a:txBody>
                  <a:tcPr marL="6350" marR="6350" marT="6350" marB="0" anchor="ctr">
                    <a:solidFill>
                      <a:srgbClr val="CFE3DF"/>
                    </a:solidFill>
                  </a:tcPr>
                </a:tc>
                <a:tc>
                  <a:txBody>
                    <a:bodyPr/>
                    <a:lstStyle/>
                    <a:p>
                      <a:pPr lvl="0">
                        <a:buNone/>
                      </a:pPr>
                      <a:r>
                        <a:rPr lang="en-GB" sz="1400" dirty="0">
                          <a:latin typeface="Arial"/>
                          <a:ea typeface="Roboto"/>
                          <a:cs typeface="Arial"/>
                        </a:rPr>
                        <a:t>Harriet Truss</a:t>
                      </a:r>
                    </a:p>
                  </a:txBody>
                  <a:tcPr anchor="ctr">
                    <a:solidFill>
                      <a:srgbClr val="CFE3DF"/>
                    </a:solidFill>
                  </a:tcPr>
                </a:tc>
                <a:tc>
                  <a:txBody>
                    <a:bodyPr/>
                    <a:lstStyle/>
                    <a:p>
                      <a:pPr lvl="0">
                        <a:spcBef>
                          <a:spcPts val="600"/>
                        </a:spcBef>
                        <a:buNone/>
                      </a:pPr>
                      <a:r>
                        <a:rPr lang="en-GB" sz="1400" b="0" dirty="0">
                          <a:latin typeface="Arial"/>
                          <a:ea typeface="Roboto"/>
                          <a:cs typeface="Arial"/>
                        </a:rPr>
                        <a:t>Ofgem direction has now been received, following Cross Code Advisory Group endorsement, to progress to Change Proposal. Change Report (Consultation) was published on 05 June 2025 and will be considered by Change Panel on 17 June 2025.</a:t>
                      </a:r>
                    </a:p>
                  </a:txBody>
                  <a:tcPr anchor="ctr">
                    <a:solidFill>
                      <a:srgbClr val="CFE3DF"/>
                    </a:solidFill>
                  </a:tcPr>
                </a:tc>
                <a:extLst>
                  <a:ext uri="{0D108BD9-81ED-4DB2-BD59-A6C34878D82A}">
                    <a16:rowId xmlns:a16="http://schemas.microsoft.com/office/drawing/2014/main" val="937847768"/>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C938E-241E-BB53-F46A-6FB722AFE0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1C5B1-D1B9-F630-BF16-0F0A7C1DCA42}"/>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6. </a:t>
            </a:r>
            <a:r>
              <a:rPr lang="en-GB" sz="2400" dirty="0" err="1">
                <a:latin typeface="Arial" panose="020B0604020202020204" pitchFamily="34" charset="0"/>
                <a:ea typeface="Roboto"/>
                <a:cs typeface="Arial" panose="020B0604020202020204" pitchFamily="34" charset="0"/>
              </a:rPr>
              <a:t>Igem</a:t>
            </a:r>
            <a:r>
              <a:rPr lang="en-GB" sz="2400" dirty="0">
                <a:latin typeface="Arial" panose="020B0604020202020204" pitchFamily="34" charset="0"/>
                <a:ea typeface="Roboto"/>
                <a:cs typeface="Arial" panose="020B0604020202020204" pitchFamily="34" charset="0"/>
              </a:rPr>
              <a:t> update</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9BFF19AB-B602-6D97-E85C-6857442C91AE}"/>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Dave harper</a:t>
            </a:r>
          </a:p>
        </p:txBody>
      </p:sp>
    </p:spTree>
    <p:extLst>
      <p:ext uri="{BB962C8B-B14F-4D97-AF65-F5344CB8AC3E}">
        <p14:creationId xmlns:p14="http://schemas.microsoft.com/office/powerpoint/2010/main" val="3183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3EE8A-1CC3-441A-53CC-A2CEA7114C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DB67D-246E-D0A8-B086-ADA44260AF65}"/>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National energy system operator – energy insights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0487120C-9ACC-A607-DCF8-34154111573D}"/>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chair</a:t>
            </a:r>
          </a:p>
        </p:txBody>
      </p:sp>
    </p:spTree>
    <p:extLst>
      <p:ext uri="{BB962C8B-B14F-4D97-AF65-F5344CB8AC3E}">
        <p14:creationId xmlns:p14="http://schemas.microsoft.com/office/powerpoint/2010/main" val="512587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662D00-8A67-3C21-5CF6-874864D45FFB}"/>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 name="Rectangle 4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16AF805-8BC5-40D4-D926-84DC0F3FFCB8}"/>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2800" b="0" i="0" u="none" strike="noStrike" cap="none" spc="0" normalizeH="0" baseline="0" noProof="0" dirty="0">
                <a:ln>
                  <a:noFill/>
                </a:ln>
                <a:solidFill>
                  <a:srgbClr val="FFFFFF"/>
                </a:solidFill>
                <a:effectLst/>
                <a:uLnTx/>
                <a:uFillTx/>
                <a:latin typeface="+mj-lt"/>
                <a:ea typeface="+mj-ea"/>
                <a:cs typeface="+mj-cs"/>
              </a:rPr>
              <a:t>Source: </a:t>
            </a:r>
            <a:r>
              <a:rPr lang="en-US" sz="2800" dirty="0">
                <a:solidFill>
                  <a:srgbClr val="FFFFFF"/>
                </a:solidFill>
                <a:latin typeface="+mj-lt"/>
                <a:ea typeface="+mj-ea"/>
                <a:cs typeface="+mj-cs"/>
              </a:rPr>
              <a:t>National Energy System Operator – April 2025</a:t>
            </a:r>
            <a:endParaRPr kumimoji="0" lang="en-US" sz="2800" b="0" i="0" u="none" strike="noStrike" cap="none" spc="0" normalizeH="0" baseline="0" noProof="0" dirty="0">
              <a:ln>
                <a:noFill/>
              </a:ln>
              <a:solidFill>
                <a:srgbClr val="FFFFFF"/>
              </a:solidFill>
              <a:effectLst/>
              <a:uLnTx/>
              <a:uFillTx/>
              <a:latin typeface="+mj-lt"/>
              <a:ea typeface="+mj-ea"/>
              <a:cs typeface="+mj-cs"/>
            </a:endParaRPr>
          </a:p>
        </p:txBody>
      </p:sp>
      <p:pic>
        <p:nvPicPr>
          <p:cNvPr id="5" name="Picture 4" descr="A diagram of a solar panel&#10;&#10;AI-generated content may be incorrect.">
            <a:extLst>
              <a:ext uri="{FF2B5EF4-FFF2-40B4-BE49-F238E27FC236}">
                <a16:creationId xmlns:a16="http://schemas.microsoft.com/office/drawing/2014/main" id="{A924B521-4E55-03F7-F5EC-D0E8C0D89756}"/>
              </a:ext>
            </a:extLst>
          </p:cNvPr>
          <p:cNvPicPr>
            <a:picLocks noChangeAspect="1"/>
          </p:cNvPicPr>
          <p:nvPr/>
        </p:nvPicPr>
        <p:blipFill>
          <a:blip r:embed="rId2"/>
          <a:stretch>
            <a:fillRect/>
          </a:stretch>
        </p:blipFill>
        <p:spPr>
          <a:xfrm>
            <a:off x="715748" y="2897472"/>
            <a:ext cx="5131088" cy="2565544"/>
          </a:xfrm>
          <a:prstGeom prst="rect">
            <a:avLst/>
          </a:prstGeom>
        </p:spPr>
      </p:pic>
      <p:pic>
        <p:nvPicPr>
          <p:cNvPr id="7" name="Picture 6" descr="A map of a gas company&#10;&#10;AI-generated content may be incorrect.">
            <a:extLst>
              <a:ext uri="{FF2B5EF4-FFF2-40B4-BE49-F238E27FC236}">
                <a16:creationId xmlns:a16="http://schemas.microsoft.com/office/drawing/2014/main" id="{2EF26859-6CB8-1F62-F20B-0700ED0615A7}"/>
              </a:ext>
            </a:extLst>
          </p:cNvPr>
          <p:cNvPicPr>
            <a:picLocks noChangeAspect="1"/>
          </p:cNvPicPr>
          <p:nvPr/>
        </p:nvPicPr>
        <p:blipFill>
          <a:blip r:embed="rId3"/>
          <a:stretch>
            <a:fillRect/>
          </a:stretch>
        </p:blipFill>
        <p:spPr>
          <a:xfrm>
            <a:off x="6345165" y="2850579"/>
            <a:ext cx="5131087" cy="2732303"/>
          </a:xfrm>
          <a:prstGeom prst="rect">
            <a:avLst/>
          </a:prstGeom>
        </p:spPr>
      </p:pic>
      <p:sp>
        <p:nvSpPr>
          <p:cNvPr id="10" name="TextBox 9">
            <a:extLst>
              <a:ext uri="{FF2B5EF4-FFF2-40B4-BE49-F238E27FC236}">
                <a16:creationId xmlns:a16="http://schemas.microsoft.com/office/drawing/2014/main" id="{DB0BD6C5-C3E7-9E72-834F-2945CDC5D458}"/>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0160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0A156-1A90-56C0-DC85-93181EFAA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6030C-D95A-0555-58F2-15C82238BE33}"/>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8. </a:t>
            </a:r>
            <a:r>
              <a:rPr lang="en-GB" sz="2400" dirty="0" err="1">
                <a:latin typeface="Arial" panose="020B0604020202020204" pitchFamily="34" charset="0"/>
                <a:ea typeface="Roboto"/>
                <a:cs typeface="Arial" panose="020B0604020202020204" pitchFamily="34" charset="0"/>
              </a:rPr>
              <a:t>Desnz</a:t>
            </a:r>
            <a:r>
              <a:rPr lang="en-GB" sz="2400" dirty="0">
                <a:latin typeface="Arial" panose="020B0604020202020204" pitchFamily="34" charset="0"/>
                <a:ea typeface="Roboto"/>
                <a:cs typeface="Arial" panose="020B0604020202020204" pitchFamily="34" charset="0"/>
              </a:rPr>
              <a:t> smart meter statistics in great Britain </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59622464-8B8F-73ED-2506-9EB91974E5E5}"/>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chair</a:t>
            </a:r>
          </a:p>
        </p:txBody>
      </p:sp>
    </p:spTree>
    <p:extLst>
      <p:ext uri="{BB962C8B-B14F-4D97-AF65-F5344CB8AC3E}">
        <p14:creationId xmlns:p14="http://schemas.microsoft.com/office/powerpoint/2010/main" val="3860155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49A657-0949-6F25-FDDC-5F561A7242A5}"/>
            </a:ext>
          </a:extLst>
        </p:cNvPr>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6" name="Rectangle 75">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07BAC51-E38F-CDBC-A21D-85882AECEF03}"/>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2800" b="0" i="0" u="none" strike="noStrike" cap="none" spc="0" normalizeH="0" baseline="0" noProof="0">
                <a:ln>
                  <a:noFill/>
                </a:ln>
                <a:solidFill>
                  <a:srgbClr val="FFFFFF"/>
                </a:solidFill>
                <a:effectLst/>
                <a:uLnTx/>
                <a:uFillTx/>
                <a:latin typeface="+mj-lt"/>
                <a:ea typeface="+mj-ea"/>
                <a:cs typeface="+mj-cs"/>
              </a:rPr>
              <a:t>Source: </a:t>
            </a:r>
            <a:r>
              <a:rPr lang="en-US" sz="2800">
                <a:solidFill>
                  <a:srgbClr val="FFFFFF"/>
                </a:solidFill>
                <a:latin typeface="+mj-lt"/>
                <a:ea typeface="+mj-ea"/>
                <a:cs typeface="+mj-cs"/>
              </a:rPr>
              <a:t>DESNZ – GOV UK - Quarterly Report to end of December 2024</a:t>
            </a:r>
            <a:endParaRPr kumimoji="0" lang="en-US" sz="2800" b="0" i="0" u="none" strike="noStrike" cap="none" spc="0" normalizeH="0" baseline="0" noProof="0">
              <a:ln>
                <a:noFill/>
              </a:ln>
              <a:solidFill>
                <a:srgbClr val="FFFFFF"/>
              </a:solidFill>
              <a:effectLst/>
              <a:uLnTx/>
              <a:uFillTx/>
              <a:latin typeface="+mj-lt"/>
              <a:ea typeface="+mj-ea"/>
              <a:cs typeface="+mj-cs"/>
            </a:endParaRPr>
          </a:p>
        </p:txBody>
      </p:sp>
      <p:pic>
        <p:nvPicPr>
          <p:cNvPr id="3" name="Picture 2">
            <a:extLst>
              <a:ext uri="{FF2B5EF4-FFF2-40B4-BE49-F238E27FC236}">
                <a16:creationId xmlns:a16="http://schemas.microsoft.com/office/drawing/2014/main" id="{3C5E9501-3B66-8176-DE58-9358FD768B35}"/>
              </a:ext>
            </a:extLst>
          </p:cNvPr>
          <p:cNvPicPr>
            <a:picLocks noChangeAspect="1"/>
          </p:cNvPicPr>
          <p:nvPr/>
        </p:nvPicPr>
        <p:blipFill>
          <a:blip r:embed="rId2"/>
          <a:stretch>
            <a:fillRect/>
          </a:stretch>
        </p:blipFill>
        <p:spPr>
          <a:xfrm>
            <a:off x="6233588" y="2380041"/>
            <a:ext cx="5131088" cy="3374156"/>
          </a:xfrm>
          <a:prstGeom prst="rect">
            <a:avLst/>
          </a:prstGeom>
        </p:spPr>
      </p:pic>
      <p:pic>
        <p:nvPicPr>
          <p:cNvPr id="4" name="Picture 3">
            <a:extLst>
              <a:ext uri="{FF2B5EF4-FFF2-40B4-BE49-F238E27FC236}">
                <a16:creationId xmlns:a16="http://schemas.microsoft.com/office/drawing/2014/main" id="{9D2C3568-7C8F-47F2-3C11-E3C7059A20EC}"/>
              </a:ext>
            </a:extLst>
          </p:cNvPr>
          <p:cNvPicPr>
            <a:picLocks noChangeAspect="1"/>
          </p:cNvPicPr>
          <p:nvPr/>
        </p:nvPicPr>
        <p:blipFill>
          <a:blip r:embed="rId3"/>
          <a:stretch>
            <a:fillRect/>
          </a:stretch>
        </p:blipFill>
        <p:spPr>
          <a:xfrm>
            <a:off x="1102501" y="2403298"/>
            <a:ext cx="5131087" cy="3431445"/>
          </a:xfrm>
          <a:prstGeom prst="rect">
            <a:avLst/>
          </a:prstGeom>
        </p:spPr>
      </p:pic>
      <p:sp>
        <p:nvSpPr>
          <p:cNvPr id="10" name="TextBox 9">
            <a:extLst>
              <a:ext uri="{FF2B5EF4-FFF2-40B4-BE49-F238E27FC236}">
                <a16:creationId xmlns:a16="http://schemas.microsoft.com/office/drawing/2014/main" id="{19355E8E-EC86-9225-9C93-5C193ABA69AE}"/>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2958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F6BE5A-C2EA-72BF-5192-619EC3E9C366}"/>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 name="Rectangle 42">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92"/>
            <a:ext cx="12191998" cy="1575955"/>
          </a:xfrm>
          <a:prstGeom prst="rect">
            <a:avLst/>
          </a:prstGeom>
          <a:gradFill>
            <a:gsLst>
              <a:gs pos="0">
                <a:schemeClr val="accent1">
                  <a:lumMod val="50000"/>
                </a:scheme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35"/>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D3539FEE-81D3-4406-802E-60B20B16F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8" y="-5307777"/>
            <a:ext cx="1576446" cy="12192001"/>
          </a:xfrm>
          <a:prstGeom prst="rect">
            <a:avLst/>
          </a:prstGeom>
          <a:gradFill>
            <a:gsLst>
              <a:gs pos="16000">
                <a:srgbClr val="000000">
                  <a:alpha val="0"/>
                </a:srgbClr>
              </a:gs>
              <a:gs pos="99000">
                <a:srgbClr val="000000">
                  <a:alpha val="87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DC701763-729E-462F-A5A8-E0DEFEB1E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5434" y="986"/>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8E3C71D-32C6-D68F-B2A3-BDA669594437}"/>
              </a:ext>
            </a:extLst>
          </p:cNvPr>
          <p:cNvSpPr txBox="1"/>
          <p:nvPr/>
        </p:nvSpPr>
        <p:spPr>
          <a:xfrm>
            <a:off x="699714" y="353160"/>
            <a:ext cx="7091300" cy="898581"/>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2800" b="0" i="0" u="none" strike="noStrike" cap="none" spc="0" normalizeH="0" baseline="0" noProof="0" dirty="0">
                <a:ln>
                  <a:noFill/>
                </a:ln>
                <a:solidFill>
                  <a:srgbClr val="FFFFFF"/>
                </a:solidFill>
                <a:effectLst/>
                <a:uLnTx/>
                <a:uFillTx/>
                <a:latin typeface="+mj-lt"/>
                <a:ea typeface="+mj-ea"/>
                <a:cs typeface="+mj-cs"/>
              </a:rPr>
              <a:t>Source: </a:t>
            </a:r>
            <a:r>
              <a:rPr lang="en-US" sz="2800" dirty="0">
                <a:solidFill>
                  <a:srgbClr val="FFFFFF"/>
                </a:solidFill>
                <a:latin typeface="+mj-lt"/>
                <a:ea typeface="+mj-ea"/>
                <a:cs typeface="+mj-cs"/>
              </a:rPr>
              <a:t>DESNZ – GOV UK - Quarterly Report to end of March 2025</a:t>
            </a:r>
            <a:endParaRPr kumimoji="0" lang="en-US" sz="2800" b="0" i="0" u="none" strike="noStrike" cap="none" spc="0" normalizeH="0" baseline="0" noProof="0" dirty="0">
              <a:ln>
                <a:noFill/>
              </a:ln>
              <a:solidFill>
                <a:srgbClr val="FFFFFF"/>
              </a:solidFill>
              <a:effectLst/>
              <a:uLnTx/>
              <a:uFillTx/>
              <a:latin typeface="+mj-lt"/>
              <a:ea typeface="+mj-ea"/>
              <a:cs typeface="+mj-cs"/>
            </a:endParaRPr>
          </a:p>
        </p:txBody>
      </p:sp>
      <p:pic>
        <p:nvPicPr>
          <p:cNvPr id="6" name="Picture 5">
            <a:extLst>
              <a:ext uri="{FF2B5EF4-FFF2-40B4-BE49-F238E27FC236}">
                <a16:creationId xmlns:a16="http://schemas.microsoft.com/office/drawing/2014/main" id="{D076A207-AC19-A419-B1BE-DD259B3945F8}"/>
              </a:ext>
            </a:extLst>
          </p:cNvPr>
          <p:cNvPicPr>
            <a:picLocks noChangeAspect="1"/>
          </p:cNvPicPr>
          <p:nvPr/>
        </p:nvPicPr>
        <p:blipFill>
          <a:blip r:embed="rId2"/>
          <a:stretch>
            <a:fillRect/>
          </a:stretch>
        </p:blipFill>
        <p:spPr>
          <a:xfrm>
            <a:off x="715748" y="2820506"/>
            <a:ext cx="5131088" cy="2719476"/>
          </a:xfrm>
          <a:prstGeom prst="rect">
            <a:avLst/>
          </a:prstGeom>
        </p:spPr>
      </p:pic>
      <p:pic>
        <p:nvPicPr>
          <p:cNvPr id="11" name="Picture 10">
            <a:extLst>
              <a:ext uri="{FF2B5EF4-FFF2-40B4-BE49-F238E27FC236}">
                <a16:creationId xmlns:a16="http://schemas.microsoft.com/office/drawing/2014/main" id="{749D3F22-C29E-0D9D-25BD-1C624C121471}"/>
              </a:ext>
            </a:extLst>
          </p:cNvPr>
          <p:cNvPicPr>
            <a:picLocks noChangeAspect="1"/>
          </p:cNvPicPr>
          <p:nvPr/>
        </p:nvPicPr>
        <p:blipFill>
          <a:blip r:embed="rId3"/>
          <a:stretch>
            <a:fillRect/>
          </a:stretch>
        </p:blipFill>
        <p:spPr>
          <a:xfrm>
            <a:off x="6345165" y="2722301"/>
            <a:ext cx="5131087" cy="2988858"/>
          </a:xfrm>
          <a:prstGeom prst="rect">
            <a:avLst/>
          </a:prstGeom>
        </p:spPr>
      </p:pic>
      <p:sp>
        <p:nvSpPr>
          <p:cNvPr id="10" name="TextBox 9">
            <a:extLst>
              <a:ext uri="{FF2B5EF4-FFF2-40B4-BE49-F238E27FC236}">
                <a16:creationId xmlns:a16="http://schemas.microsoft.com/office/drawing/2014/main" id="{D7394613-D0E2-14C2-5E02-25D4FAF9569A}"/>
              </a:ext>
            </a:extLst>
          </p:cNvPr>
          <p:cNvSpPr txBox="1"/>
          <p:nvPr/>
        </p:nvSpPr>
        <p:spPr>
          <a:xfrm>
            <a:off x="7097486" y="5754197"/>
            <a:ext cx="3733789" cy="598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1026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Higlights">
  <a:themeElements>
    <a:clrScheme name="SGN">
      <a:dk1>
        <a:sysClr val="windowText" lastClr="000000"/>
      </a:dk1>
      <a:lt1>
        <a:sysClr val="window" lastClr="FFFFFF"/>
      </a:lt1>
      <a:dk2>
        <a:srgbClr val="EA5B16"/>
      </a:dk2>
      <a:lt2>
        <a:srgbClr val="002249"/>
      </a:lt2>
      <a:accent1>
        <a:srgbClr val="EA5B16"/>
      </a:accent1>
      <a:accent2>
        <a:srgbClr val="002249"/>
      </a:accent2>
      <a:accent3>
        <a:srgbClr val="84C3F0"/>
      </a:accent3>
      <a:accent4>
        <a:srgbClr val="95549C"/>
      </a:accent4>
      <a:accent5>
        <a:srgbClr val="19764D"/>
      </a:accent5>
      <a:accent6>
        <a:srgbClr val="E63F0C"/>
      </a:accent6>
      <a:hlink>
        <a:srgbClr val="EA5B16"/>
      </a:hlink>
      <a:folHlink>
        <a:srgbClr val="84C3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5.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8369A8-866C-4F00-A962-CEAE5A8B87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8D3CF9-797F-4F5D-AB9C-0D282AD10FA8}">
  <ds:schemaRefs>
    <ds:schemaRef ds:uri="http://schemas.microsoft.com/office/2006/metadata/properties"/>
    <ds:schemaRef ds:uri="http://schemas.microsoft.com/office/infopath/2007/PartnerControls"/>
    <ds:schemaRef ds:uri="d56f5920-408a-468e-ac0d-d8a840070622"/>
    <ds:schemaRef ds:uri="9cc2d045-8e25-435d-815b-720e20c2c938"/>
  </ds:schemaRefs>
</ds:datastoreItem>
</file>

<file path=customXml/itemProps3.xml><?xml version="1.0" encoding="utf-8"?>
<ds:datastoreItem xmlns:ds="http://schemas.openxmlformats.org/officeDocument/2006/customXml" ds:itemID="{9952C42D-6592-46E5-955F-41EF3C5A05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TotalTime>
  <Words>1184</Words>
  <Application>Microsoft Office PowerPoint</Application>
  <PresentationFormat>Widescreen</PresentationFormat>
  <Paragraphs>200</Paragraphs>
  <Slides>34</Slides>
  <Notes>3</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34</vt:i4>
      </vt:variant>
    </vt:vector>
  </HeadingPairs>
  <TitlesOfParts>
    <vt:vector size="50" baseType="lpstr">
      <vt:lpstr>Aptos</vt:lpstr>
      <vt:lpstr>Aptos Display</vt:lpstr>
      <vt:lpstr>Arial</vt:lpstr>
      <vt:lpstr>Calibri</vt:lpstr>
      <vt:lpstr>inherit</vt:lpstr>
      <vt:lpstr>Inter</vt:lpstr>
      <vt:lpstr>Roboto</vt:lpstr>
      <vt:lpstr>Times New Roman</vt:lpstr>
      <vt:lpstr>Verdana</vt:lpstr>
      <vt:lpstr>Wingdings</vt:lpstr>
      <vt:lpstr>Office Theme</vt:lpstr>
      <vt:lpstr>White Presentation</vt:lpstr>
      <vt:lpstr>Higlights</vt:lpstr>
      <vt:lpstr>REC Alternative Event Theme</vt:lpstr>
      <vt:lpstr>REC Light Event Theme</vt:lpstr>
      <vt:lpstr>1_REC Light Event Theme</vt:lpstr>
      <vt:lpstr>Agenda For today</vt:lpstr>
      <vt:lpstr>2. Audit update  </vt:lpstr>
      <vt:lpstr>3. Fife college – hydrogen transition training   </vt:lpstr>
      <vt:lpstr>PowerPoint Presentation</vt:lpstr>
      <vt:lpstr>H100 Fife – End to End Summary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Rec metering hub update </vt:lpstr>
      <vt:lpstr>5. Industry issues and change tracker </vt:lpstr>
      <vt:lpstr>Change proposal tracker</vt:lpstr>
      <vt:lpstr>6. Igem update </vt:lpstr>
      <vt:lpstr>7. National energy system operator – energy insights </vt:lpstr>
      <vt:lpstr>PowerPoint Presentation</vt:lpstr>
      <vt:lpstr>8. Desnz smart meter statistics in great Britain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Brand</dc:creator>
  <cp:lastModifiedBy>James Rees</cp:lastModifiedBy>
  <cp:revision>4</cp:revision>
  <dcterms:created xsi:type="dcterms:W3CDTF">2025-04-29T08:59:39Z</dcterms:created>
  <dcterms:modified xsi:type="dcterms:W3CDTF">2025-06-11T12:58:31Z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