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4FA01-6D1A-4FB3-BA07-59B812DE0E94}" v="6" dt="2025-04-29T09:56:18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3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Brand" userId="802db1994f201511" providerId="LiveId" clId="{7964FA01-6D1A-4FB3-BA07-59B812DE0E94}"/>
    <pc:docChg chg="undo custSel addSld modSld">
      <pc:chgData name="Steve Brand" userId="802db1994f201511" providerId="LiveId" clId="{7964FA01-6D1A-4FB3-BA07-59B812DE0E94}" dt="2025-04-29T10:15:42.078" v="264" actId="20577"/>
      <pc:docMkLst>
        <pc:docMk/>
      </pc:docMkLst>
      <pc:sldChg chg="addSp delSp modSp mod setBg">
        <pc:chgData name="Steve Brand" userId="802db1994f201511" providerId="LiveId" clId="{7964FA01-6D1A-4FB3-BA07-59B812DE0E94}" dt="2025-04-29T09:54:13.478" v="157" actId="1076"/>
        <pc:sldMkLst>
          <pc:docMk/>
          <pc:sldMk cId="4217414947" sldId="256"/>
        </pc:sldMkLst>
        <pc:spChg chg="add mod">
          <ac:chgData name="Steve Brand" userId="802db1994f201511" providerId="LiveId" clId="{7964FA01-6D1A-4FB3-BA07-59B812DE0E94}" dt="2025-04-29T09:53:22.649" v="100" actId="20577"/>
          <ac:spMkLst>
            <pc:docMk/>
            <pc:sldMk cId="4217414947" sldId="256"/>
            <ac:spMk id="2" creationId="{D31E3DE0-8100-0B6E-F4DD-BA8DE5BFD82F}"/>
          </ac:spMkLst>
        </pc:spChg>
        <pc:spChg chg="add mod">
          <ac:chgData name="Steve Brand" userId="802db1994f201511" providerId="LiveId" clId="{7964FA01-6D1A-4FB3-BA07-59B812DE0E94}" dt="2025-04-29T09:54:13.478" v="157" actId="1076"/>
          <ac:spMkLst>
            <pc:docMk/>
            <pc:sldMk cId="4217414947" sldId="256"/>
            <ac:spMk id="3" creationId="{821FBA90-AA86-A383-872B-897478938AE8}"/>
          </ac:spMkLst>
        </pc:spChg>
        <pc:spChg chg="add mod">
          <ac:chgData name="Steve Brand" userId="802db1994f201511" providerId="LiveId" clId="{7964FA01-6D1A-4FB3-BA07-59B812DE0E94}" dt="2025-04-29T09:08:12.129" v="32" actId="767"/>
          <ac:spMkLst>
            <pc:docMk/>
            <pc:sldMk cId="4217414947" sldId="256"/>
            <ac:spMk id="10" creationId="{DFE69F99-845F-F538-D557-3200BE9D44ED}"/>
          </ac:spMkLst>
        </pc:spChg>
        <pc:spChg chg="add">
          <ac:chgData name="Steve Brand" userId="802db1994f201511" providerId="LiveId" clId="{7964FA01-6D1A-4FB3-BA07-59B812DE0E94}" dt="2025-04-29T09:06:42.378" v="31" actId="26606"/>
          <ac:spMkLst>
            <pc:docMk/>
            <pc:sldMk cId="4217414947" sldId="256"/>
            <ac:spMk id="11" creationId="{A9F529C3-C941-49FD-8C67-82F134F64BDB}"/>
          </ac:spMkLst>
        </pc:spChg>
        <pc:spChg chg="add del">
          <ac:chgData name="Steve Brand" userId="802db1994f201511" providerId="LiveId" clId="{7964FA01-6D1A-4FB3-BA07-59B812DE0E94}" dt="2025-04-29T09:03:41.007" v="8" actId="26606"/>
          <ac:spMkLst>
            <pc:docMk/>
            <pc:sldMk cId="4217414947" sldId="256"/>
            <ac:spMk id="12" creationId="{73EDB3DA-AEF0-428A-A317-C42827E6C836}"/>
          </ac:spMkLst>
        </pc:spChg>
        <pc:spChg chg="add">
          <ac:chgData name="Steve Brand" userId="802db1994f201511" providerId="LiveId" clId="{7964FA01-6D1A-4FB3-BA07-59B812DE0E94}" dt="2025-04-29T09:06:42.378" v="31" actId="26606"/>
          <ac:spMkLst>
            <pc:docMk/>
            <pc:sldMk cId="4217414947" sldId="256"/>
            <ac:spMk id="13" creationId="{20586029-32A0-47E5-9AEC-AE3ABA6B94D0}"/>
          </ac:spMkLst>
        </pc:spChg>
        <pc:spChg chg="add del">
          <ac:chgData name="Steve Brand" userId="802db1994f201511" providerId="LiveId" clId="{7964FA01-6D1A-4FB3-BA07-59B812DE0E94}" dt="2025-04-29T09:03:41.007" v="8" actId="26606"/>
          <ac:spMkLst>
            <pc:docMk/>
            <pc:sldMk cId="4217414947" sldId="256"/>
            <ac:spMk id="14" creationId="{4A06AD8B-0227-4FF6-AEB4-C66C5A5398C1}"/>
          </ac:spMkLst>
        </pc:spChg>
        <pc:spChg chg="add del">
          <ac:chgData name="Steve Brand" userId="802db1994f201511" providerId="LiveId" clId="{7964FA01-6D1A-4FB3-BA07-59B812DE0E94}" dt="2025-04-29T09:03:41.007" v="8" actId="26606"/>
          <ac:spMkLst>
            <pc:docMk/>
            <pc:sldMk cId="4217414947" sldId="256"/>
            <ac:spMk id="16" creationId="{5DFACEB2-7564-4FB9-B739-C2CE339BA3D2}"/>
          </ac:spMkLst>
        </pc:spChg>
        <pc:picChg chg="add mod ord">
          <ac:chgData name="Steve Brand" userId="802db1994f201511" providerId="LiveId" clId="{7964FA01-6D1A-4FB3-BA07-59B812DE0E94}" dt="2025-04-29T09:21:25.463" v="43" actId="14100"/>
          <ac:picMkLst>
            <pc:docMk/>
            <pc:sldMk cId="4217414947" sldId="256"/>
            <ac:picMk id="5" creationId="{403EEAD1-9EAE-E468-BB1F-00C0997FC98A}"/>
          </ac:picMkLst>
        </pc:picChg>
        <pc:picChg chg="add del mod">
          <ac:chgData name="Steve Brand" userId="802db1994f201511" providerId="LiveId" clId="{7964FA01-6D1A-4FB3-BA07-59B812DE0E94}" dt="2025-04-29T09:04:57.869" v="22" actId="478"/>
          <ac:picMkLst>
            <pc:docMk/>
            <pc:sldMk cId="4217414947" sldId="256"/>
            <ac:picMk id="7" creationId="{D71AD7B9-59F4-2F9A-5654-6C2025E8D2B9}"/>
          </ac:picMkLst>
        </pc:picChg>
        <pc:picChg chg="add mod">
          <ac:chgData name="Steve Brand" userId="802db1994f201511" providerId="LiveId" clId="{7964FA01-6D1A-4FB3-BA07-59B812DE0E94}" dt="2025-04-29T09:21:11.296" v="41" actId="14100"/>
          <ac:picMkLst>
            <pc:docMk/>
            <pc:sldMk cId="4217414947" sldId="256"/>
            <ac:picMk id="9" creationId="{C8B26043-2A79-D19F-344D-97D33F82108E}"/>
          </ac:picMkLst>
        </pc:picChg>
        <pc:cxnChg chg="add">
          <ac:chgData name="Steve Brand" userId="802db1994f201511" providerId="LiveId" clId="{7964FA01-6D1A-4FB3-BA07-59B812DE0E94}" dt="2025-04-29T09:06:42.378" v="31" actId="26606"/>
          <ac:cxnSpMkLst>
            <pc:docMk/>
            <pc:sldMk cId="4217414947" sldId="256"/>
            <ac:cxnSpMk id="18" creationId="{8C730EAB-A532-4295-A302-FB4B90DB9F5E}"/>
          </ac:cxnSpMkLst>
        </pc:cxnChg>
      </pc:sldChg>
      <pc:sldChg chg="addSp modSp add mod setBg">
        <pc:chgData name="Steve Brand" userId="802db1994f201511" providerId="LiveId" clId="{7964FA01-6D1A-4FB3-BA07-59B812DE0E94}" dt="2025-04-29T10:15:42.078" v="264" actId="20577"/>
        <pc:sldMkLst>
          <pc:docMk/>
          <pc:sldMk cId="2519308335" sldId="257"/>
        </pc:sldMkLst>
        <pc:spChg chg="add mod">
          <ac:chgData name="Steve Brand" userId="802db1994f201511" providerId="LiveId" clId="{7964FA01-6D1A-4FB3-BA07-59B812DE0E94}" dt="2025-04-29T10:15:42.078" v="264" actId="20577"/>
          <ac:spMkLst>
            <pc:docMk/>
            <pc:sldMk cId="2519308335" sldId="257"/>
            <ac:spMk id="2" creationId="{2D4D7379-4579-D594-6628-37E4A0FF5683}"/>
          </ac:spMkLst>
        </pc:spChg>
        <pc:spChg chg="add mod">
          <ac:chgData name="Steve Brand" userId="802db1994f201511" providerId="LiveId" clId="{7964FA01-6D1A-4FB3-BA07-59B812DE0E94}" dt="2025-04-29T09:57:17.368" v="262" actId="20577"/>
          <ac:spMkLst>
            <pc:docMk/>
            <pc:sldMk cId="2519308335" sldId="257"/>
            <ac:spMk id="4" creationId="{D353B30B-DF12-3B20-200A-00002FEAB249}"/>
          </ac:spMkLst>
        </pc:spChg>
        <pc:picChg chg="add mod">
          <ac:chgData name="Steve Brand" userId="802db1994f201511" providerId="LiveId" clId="{7964FA01-6D1A-4FB3-BA07-59B812DE0E94}" dt="2025-04-29T09:20:54.583" v="37" actId="14100"/>
          <ac:picMkLst>
            <pc:docMk/>
            <pc:sldMk cId="2519308335" sldId="257"/>
            <ac:picMk id="3" creationId="{9D2C3568-7C8F-47F2-3C11-E3C7059A20EC}"/>
          </ac:picMkLst>
        </pc:picChg>
        <pc:picChg chg="add mod">
          <ac:chgData name="Steve Brand" userId="802db1994f201511" providerId="LiveId" clId="{7964FA01-6D1A-4FB3-BA07-59B812DE0E94}" dt="2025-04-29T09:21:02.703" v="39" actId="14100"/>
          <ac:picMkLst>
            <pc:docMk/>
            <pc:sldMk cId="2519308335" sldId="257"/>
            <ac:picMk id="5" creationId="{F3786762-2C0C-539C-96F2-7E99643853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1060-9E36-1E5A-380C-B3A08CF69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F3401-84FF-91F4-F9C2-6DC8D3CB9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6710F-CCDD-8E78-CE3B-C9FA0BA3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394D-7C8F-05DF-FB9C-286277B5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54EAD-C2D4-63C4-12B2-E4F18B36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62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6F4D-F4F8-2037-5AF3-FC0778E8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E4CC1-A2FB-5371-4A8F-FE5EEF07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C6222-26ED-782A-1F09-3194A7D0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1F1A-6F7A-2CFE-B029-FF6974A0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FEBD5-63F4-3AE1-35B1-7FA81C25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28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CF97-2B83-1F10-BDE3-D4AB3E78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A8EA7-BFE8-DA6B-75F8-2CACF103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DE0B-E6E6-5825-E7C7-6173130DB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F0B30-FA31-62D7-8D92-191E3906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06623-AB75-CF41-C720-DFA2FE5D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82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1D73-B744-3F85-617A-B2EBB03D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ABDD9-C1A0-011E-CF98-5779EAF12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869C9-8D28-4EEA-399D-B7D3E5CB9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32B6-E41C-D1A7-D728-D0AB6967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62E94-608D-DA66-CB9A-0A93BE33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BF81D-FCB1-96C3-75FE-75378BFE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62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5E6F-AF83-3696-25B2-D6F571DE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5B8F7-5241-57F9-70D4-3B28D0F42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3C15-B595-8EDC-E165-41E0E3C6E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F9F4-FB3D-0980-75B6-EAFD5E5A4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72496-3D9D-C83F-B96A-AA7E397ED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8BA64-0278-926C-D968-08A3998B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1333A-0868-5DA2-1731-25F68FA4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A6127-EA66-6636-C1DA-AEE432BB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9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B00C-0A03-765B-BE93-EADA7AF2F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FB413-8839-FAD0-CDE4-1288CDEB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63E252-F1DF-C6D5-2F06-508409A1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AE069-D03C-9FD6-01A9-64551FEA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83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BF97B-0F9C-8A61-C27E-DF153AC3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DC8E0-6761-D370-95D7-09827FEE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E439-5C9F-1ED6-B883-A5F7E738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17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E34E-B85C-8454-C8CA-5F9565D9A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939E-5399-6CEA-3412-B1768F26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C3418-C384-1E6B-344E-7F5D0F79E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2987E-076A-0C0E-C17D-BBFF0567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06555-6999-379A-EC2A-CC3A5FD4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49307-B3BF-CCF9-0067-A32A77B2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45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5A05-DAAD-CA44-7DF6-6DD7115D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34DC2-283A-50C4-23AB-82DEB7D4E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CAAE-A3D7-E9AC-9800-D2A3FE7E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795C0-9615-DBED-C6F6-F612FEAA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9436A-32A2-F136-EA72-F5BAB7C5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37FA-B59C-6C0F-E5E4-0DC670B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9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EC6A-ED21-B09A-6727-86692CCA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48F79-E629-E404-4096-C844B645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CBD5E-7BC1-6F45-0853-95C32E77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32033-5363-66F1-7D1E-AF37160D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E89B-B7D5-8C7F-5F42-50D66A76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3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0E112-9139-D4CE-F4D0-2F377E69A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C68C0-CC5E-6701-D91A-400F82C9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7A0BF-33E4-DFF4-8B02-7AF2D050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88F4-5CA7-BC90-F64B-F17A89EE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C47C-5F6F-BC30-7AE4-3E6B8503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48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2C032-7C30-3360-179A-53086CB9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0ED2-D016-D3D8-9EEF-9E0E4EE8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05003-5D52-2775-F1F0-73540104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AAF6C5-7745-4423-B95E-3905664C2155}" type="datetimeFigureOut">
              <a:rPr lang="en-GB" smtClean="0"/>
              <a:t>29/04/2025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32B9-6915-22E3-9C63-56CB29438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5577-9071-A9A9-4190-281057AD6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2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EEAD1-9EAE-E468-BB1F-00C0997FC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632856"/>
            <a:ext cx="5294716" cy="392974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8B26043-2A79-D19F-344D-97D33F821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1480457"/>
            <a:ext cx="5294715" cy="42345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E69F99-845F-F538-D557-3200BE9D44ED}"/>
              </a:ext>
            </a:extLst>
          </p:cNvPr>
          <p:cNvSpPr txBox="1"/>
          <p:nvPr/>
        </p:nvSpPr>
        <p:spPr>
          <a:xfrm>
            <a:off x="7097486" y="5344886"/>
            <a:ext cx="3733789" cy="598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1E3DE0-8100-0B6E-F4DD-BA8DE5BFD82F}"/>
              </a:ext>
            </a:extLst>
          </p:cNvPr>
          <p:cNvSpPr txBox="1"/>
          <p:nvPr/>
        </p:nvSpPr>
        <p:spPr>
          <a:xfrm>
            <a:off x="7097486" y="5715000"/>
            <a:ext cx="401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Source: National Energy System Operator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1FBA90-AA86-A383-872B-897478938AE8}"/>
              </a:ext>
            </a:extLst>
          </p:cNvPr>
          <p:cNvSpPr txBox="1"/>
          <p:nvPr/>
        </p:nvSpPr>
        <p:spPr>
          <a:xfrm>
            <a:off x="1360725" y="5735678"/>
            <a:ext cx="401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March 2024 Data</a:t>
            </a:r>
          </a:p>
        </p:txBody>
      </p:sp>
    </p:spTree>
    <p:extLst>
      <p:ext uri="{BB962C8B-B14F-4D97-AF65-F5344CB8AC3E}">
        <p14:creationId xmlns:p14="http://schemas.microsoft.com/office/powerpoint/2010/main" val="421741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CF720B-E167-8A48-306E-0F1C641FE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2C3568-7C8F-47F2-3C11-E3C7059A2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28057"/>
            <a:ext cx="5291666" cy="4463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786762-2C0C-539C-96F2-7E9964385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328058"/>
            <a:ext cx="5291667" cy="4267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4D7379-4579-D594-6628-37E4A0FF5683}"/>
              </a:ext>
            </a:extLst>
          </p:cNvPr>
          <p:cNvSpPr txBox="1"/>
          <p:nvPr/>
        </p:nvSpPr>
        <p:spPr>
          <a:xfrm>
            <a:off x="7097486" y="5715000"/>
            <a:ext cx="401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Source: DESNZ – GOV.UK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53B30B-DF12-3B20-200A-00002FEAB249}"/>
              </a:ext>
            </a:extLst>
          </p:cNvPr>
          <p:cNvSpPr txBox="1"/>
          <p:nvPr/>
        </p:nvSpPr>
        <p:spPr>
          <a:xfrm>
            <a:off x="1360725" y="5735678"/>
            <a:ext cx="4016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Quarterly Report to end of December 2024</a:t>
            </a:r>
          </a:p>
        </p:txBody>
      </p:sp>
    </p:spTree>
    <p:extLst>
      <p:ext uri="{BB962C8B-B14F-4D97-AF65-F5344CB8AC3E}">
        <p14:creationId xmlns:p14="http://schemas.microsoft.com/office/powerpoint/2010/main" val="2519308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EDF6A23-4C40-4781-87A1-F1636F149171}"/>
</file>

<file path=customXml/itemProps2.xml><?xml version="1.0" encoding="utf-8"?>
<ds:datastoreItem xmlns:ds="http://schemas.openxmlformats.org/officeDocument/2006/customXml" ds:itemID="{243446F5-9A83-4AF0-9C17-564DA63D1D8C}"/>
</file>

<file path=customXml/itemProps3.xml><?xml version="1.0" encoding="utf-8"?>
<ds:datastoreItem xmlns:ds="http://schemas.openxmlformats.org/officeDocument/2006/customXml" ds:itemID="{DE075CBA-28EC-4F44-B425-AC0FF12B4AE4}"/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23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Brand</dc:creator>
  <cp:lastModifiedBy>Steve Brand</cp:lastModifiedBy>
  <cp:revision>1</cp:revision>
  <dcterms:created xsi:type="dcterms:W3CDTF">2025-04-29T08:59:39Z</dcterms:created>
  <dcterms:modified xsi:type="dcterms:W3CDTF">2025-04-29T10:15:44Z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</Properties>
</file>