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9"/>
  </p:notesMasterIdLst>
  <p:sldIdLst>
    <p:sldId id="262" r:id="rId6"/>
    <p:sldId id="277" r:id="rId7"/>
    <p:sldId id="278" r:id="rId8"/>
    <p:sldId id="267" r:id="rId9"/>
    <p:sldId id="273" r:id="rId10"/>
    <p:sldId id="270" r:id="rId11"/>
    <p:sldId id="275" r:id="rId12"/>
    <p:sldId id="271" r:id="rId13"/>
    <p:sldId id="272" r:id="rId14"/>
    <p:sldId id="274" r:id="rId15"/>
    <p:sldId id="259" r:id="rId16"/>
    <p:sldId id="260"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767BD3-20D9-4467-A05E-267C947B0937}" v="16" dt="2026-08-05T14:43:20.1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56" autoAdjust="0"/>
  </p:normalViewPr>
  <p:slideViewPr>
    <p:cSldViewPr snapToGrid="0">
      <p:cViewPr varScale="1">
        <p:scale>
          <a:sx n="69" d="100"/>
          <a:sy n="69" d="100"/>
        </p:scale>
        <p:origin x="123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 Dodd" userId="70aa1b4e-1f8e-4cd5-9a71-89a7ee256add" providerId="ADAL" clId="{E5958D64-59A6-409A-97F4-E0A324EF1018}"/>
    <pc:docChg chg="undo custSel addSld delSld modSld">
      <pc:chgData name="Eric Dodd" userId="70aa1b4e-1f8e-4cd5-9a71-89a7ee256add" providerId="ADAL" clId="{E5958D64-59A6-409A-97F4-E0A324EF1018}" dt="2026-08-05T14:45:46.140" v="709" actId="20577"/>
      <pc:docMkLst>
        <pc:docMk/>
      </pc:docMkLst>
      <pc:sldChg chg="addSp delSp modSp mod">
        <pc:chgData name="Eric Dodd" userId="70aa1b4e-1f8e-4cd5-9a71-89a7ee256add" providerId="ADAL" clId="{E5958D64-59A6-409A-97F4-E0A324EF1018}" dt="2026-08-05T14:42:40.460" v="621" actId="1076"/>
        <pc:sldMkLst>
          <pc:docMk/>
          <pc:sldMk cId="1860529022" sldId="259"/>
        </pc:sldMkLst>
        <pc:graphicFrameChg chg="add mod">
          <ac:chgData name="Eric Dodd" userId="70aa1b4e-1f8e-4cd5-9a71-89a7ee256add" providerId="ADAL" clId="{E5958D64-59A6-409A-97F4-E0A324EF1018}" dt="2026-08-05T14:42:40.460" v="621" actId="1076"/>
          <ac:graphicFrameMkLst>
            <pc:docMk/>
            <pc:sldMk cId="1860529022" sldId="259"/>
            <ac:graphicFrameMk id="2" creationId="{6CFAB0D0-4FE1-4E52-BBBF-D7AE08F498A4}"/>
          </ac:graphicFrameMkLst>
        </pc:graphicFrameChg>
        <pc:graphicFrameChg chg="del">
          <ac:chgData name="Eric Dodd" userId="70aa1b4e-1f8e-4cd5-9a71-89a7ee256add" providerId="ADAL" clId="{E5958D64-59A6-409A-97F4-E0A324EF1018}" dt="2026-08-05T14:42:02.867" v="613" actId="478"/>
          <ac:graphicFrameMkLst>
            <pc:docMk/>
            <pc:sldMk cId="1860529022" sldId="259"/>
            <ac:graphicFrameMk id="3" creationId="{6CFAB0D0-4FE1-4E52-BBBF-D7AE08F498A4}"/>
          </ac:graphicFrameMkLst>
        </pc:graphicFrameChg>
      </pc:sldChg>
      <pc:sldChg chg="addSp delSp modSp mod">
        <pc:chgData name="Eric Dodd" userId="70aa1b4e-1f8e-4cd5-9a71-89a7ee256add" providerId="ADAL" clId="{E5958D64-59A6-409A-97F4-E0A324EF1018}" dt="2026-08-05T14:43:29.177" v="625" actId="14100"/>
        <pc:sldMkLst>
          <pc:docMk/>
          <pc:sldMk cId="3637053541" sldId="260"/>
        </pc:sldMkLst>
        <pc:graphicFrameChg chg="add mod modGraphic">
          <ac:chgData name="Eric Dodd" userId="70aa1b4e-1f8e-4cd5-9a71-89a7ee256add" providerId="ADAL" clId="{E5958D64-59A6-409A-97F4-E0A324EF1018}" dt="2026-08-05T14:43:29.177" v="625" actId="14100"/>
          <ac:graphicFrameMkLst>
            <pc:docMk/>
            <pc:sldMk cId="3637053541" sldId="260"/>
            <ac:graphicFrameMk id="2" creationId="{C512C7E2-F78E-EFD2-A544-5644EF94DB84}"/>
          </ac:graphicFrameMkLst>
        </pc:graphicFrameChg>
        <pc:graphicFrameChg chg="del">
          <ac:chgData name="Eric Dodd" userId="70aa1b4e-1f8e-4cd5-9a71-89a7ee256add" providerId="ADAL" clId="{E5958D64-59A6-409A-97F4-E0A324EF1018}" dt="2026-08-05T14:42:54.572" v="622" actId="478"/>
          <ac:graphicFrameMkLst>
            <pc:docMk/>
            <pc:sldMk cId="3637053541" sldId="260"/>
            <ac:graphicFrameMk id="3" creationId="{8FF80A51-F67B-225A-8FBA-F8BA083A9886}"/>
          </ac:graphicFrameMkLst>
        </pc:graphicFrameChg>
      </pc:sldChg>
      <pc:sldChg chg="modSp mod">
        <pc:chgData name="Eric Dodd" userId="70aa1b4e-1f8e-4cd5-9a71-89a7ee256add" providerId="ADAL" clId="{E5958D64-59A6-409A-97F4-E0A324EF1018}" dt="2026-08-04T10:30:34.292" v="485" actId="20577"/>
        <pc:sldMkLst>
          <pc:docMk/>
          <pc:sldMk cId="0" sldId="262"/>
        </pc:sldMkLst>
        <pc:spChg chg="mod">
          <ac:chgData name="Eric Dodd" userId="70aa1b4e-1f8e-4cd5-9a71-89a7ee256add" providerId="ADAL" clId="{E5958D64-59A6-409A-97F4-E0A324EF1018}" dt="2026-08-04T10:30:34.292" v="485" actId="20577"/>
          <ac:spMkLst>
            <pc:docMk/>
            <pc:sldMk cId="0" sldId="262"/>
            <ac:spMk id="3" creationId="{00000000-0000-0000-0000-000000000000}"/>
          </ac:spMkLst>
        </pc:spChg>
      </pc:sldChg>
      <pc:sldChg chg="del">
        <pc:chgData name="Eric Dodd" userId="70aa1b4e-1f8e-4cd5-9a71-89a7ee256add" providerId="ADAL" clId="{E5958D64-59A6-409A-97F4-E0A324EF1018}" dt="2026-08-05T14:12:43.261" v="487" actId="2696"/>
        <pc:sldMkLst>
          <pc:docMk/>
          <pc:sldMk cId="3267413496" sldId="264"/>
        </pc:sldMkLst>
      </pc:sldChg>
      <pc:sldChg chg="del">
        <pc:chgData name="Eric Dodd" userId="70aa1b4e-1f8e-4cd5-9a71-89a7ee256add" providerId="ADAL" clId="{E5958D64-59A6-409A-97F4-E0A324EF1018}" dt="2026-08-05T14:13:19.311" v="489" actId="2696"/>
        <pc:sldMkLst>
          <pc:docMk/>
          <pc:sldMk cId="449245225" sldId="265"/>
        </pc:sldMkLst>
      </pc:sldChg>
      <pc:sldChg chg="del">
        <pc:chgData name="Eric Dodd" userId="70aa1b4e-1f8e-4cd5-9a71-89a7ee256add" providerId="ADAL" clId="{E5958D64-59A6-409A-97F4-E0A324EF1018}" dt="2026-08-05T14:14:06.868" v="490" actId="2696"/>
        <pc:sldMkLst>
          <pc:docMk/>
          <pc:sldMk cId="3190123709" sldId="266"/>
        </pc:sldMkLst>
      </pc:sldChg>
      <pc:sldChg chg="addSp delSp modSp mod">
        <pc:chgData name="Eric Dodd" userId="70aa1b4e-1f8e-4cd5-9a71-89a7ee256add" providerId="ADAL" clId="{E5958D64-59A6-409A-97F4-E0A324EF1018}" dt="2026-08-05T14:15:55.733" v="497"/>
        <pc:sldMkLst>
          <pc:docMk/>
          <pc:sldMk cId="2042106827" sldId="267"/>
        </pc:sldMkLst>
        <pc:spChg chg="mod">
          <ac:chgData name="Eric Dodd" userId="70aa1b4e-1f8e-4cd5-9a71-89a7ee256add" providerId="ADAL" clId="{E5958D64-59A6-409A-97F4-E0A324EF1018}" dt="2026-08-05T14:15:55.733" v="497"/>
          <ac:spMkLst>
            <pc:docMk/>
            <pc:sldMk cId="2042106827" sldId="267"/>
            <ac:spMk id="6" creationId="{C825D36E-2D6C-B431-DC1F-757C985B28A1}"/>
          </ac:spMkLst>
        </pc:spChg>
        <pc:picChg chg="add mod">
          <ac:chgData name="Eric Dodd" userId="70aa1b4e-1f8e-4cd5-9a71-89a7ee256add" providerId="ADAL" clId="{E5958D64-59A6-409A-97F4-E0A324EF1018}" dt="2026-08-05T14:15:26.953" v="496" actId="1076"/>
          <ac:picMkLst>
            <pc:docMk/>
            <pc:sldMk cId="2042106827" sldId="267"/>
            <ac:picMk id="3" creationId="{348023F9-CB8F-6F19-8C11-14E6273CBBD5}"/>
          </ac:picMkLst>
        </pc:picChg>
        <pc:picChg chg="del">
          <ac:chgData name="Eric Dodd" userId="70aa1b4e-1f8e-4cd5-9a71-89a7ee256add" providerId="ADAL" clId="{E5958D64-59A6-409A-97F4-E0A324EF1018}" dt="2026-08-05T14:15:03.666" v="491" actId="478"/>
          <ac:picMkLst>
            <pc:docMk/>
            <pc:sldMk cId="2042106827" sldId="267"/>
            <ac:picMk id="7" creationId="{A77AF5E8-CEFE-8DE6-C586-6AC46A27F971}"/>
          </ac:picMkLst>
        </pc:picChg>
      </pc:sldChg>
      <pc:sldChg chg="del">
        <pc:chgData name="Eric Dodd" userId="70aa1b4e-1f8e-4cd5-9a71-89a7ee256add" providerId="ADAL" clId="{E5958D64-59A6-409A-97F4-E0A324EF1018}" dt="2026-08-05T14:21:15.735" v="509" actId="2696"/>
        <pc:sldMkLst>
          <pc:docMk/>
          <pc:sldMk cId="51706389" sldId="268"/>
        </pc:sldMkLst>
      </pc:sldChg>
      <pc:sldChg chg="del">
        <pc:chgData name="Eric Dodd" userId="70aa1b4e-1f8e-4cd5-9a71-89a7ee256add" providerId="ADAL" clId="{E5958D64-59A6-409A-97F4-E0A324EF1018}" dt="2026-08-05T14:21:27.920" v="510" actId="2696"/>
        <pc:sldMkLst>
          <pc:docMk/>
          <pc:sldMk cId="2843271169" sldId="269"/>
        </pc:sldMkLst>
      </pc:sldChg>
      <pc:sldChg chg="addSp delSp modSp mod">
        <pc:chgData name="Eric Dodd" userId="70aa1b4e-1f8e-4cd5-9a71-89a7ee256add" providerId="ADAL" clId="{E5958D64-59A6-409A-97F4-E0A324EF1018}" dt="2026-08-05T14:24:33.413" v="528" actId="1076"/>
        <pc:sldMkLst>
          <pc:docMk/>
          <pc:sldMk cId="3351233868" sldId="270"/>
        </pc:sldMkLst>
        <pc:spChg chg="add del mod">
          <ac:chgData name="Eric Dodd" userId="70aa1b4e-1f8e-4cd5-9a71-89a7ee256add" providerId="ADAL" clId="{E5958D64-59A6-409A-97F4-E0A324EF1018}" dt="2026-08-05T14:22:36.385" v="516"/>
          <ac:spMkLst>
            <pc:docMk/>
            <pc:sldMk cId="3351233868" sldId="270"/>
            <ac:spMk id="4" creationId="{E782C072-1680-8FCF-99BD-591A55D4EBCC}"/>
          </ac:spMkLst>
        </pc:spChg>
        <pc:spChg chg="mod">
          <ac:chgData name="Eric Dodd" userId="70aa1b4e-1f8e-4cd5-9a71-89a7ee256add" providerId="ADAL" clId="{E5958D64-59A6-409A-97F4-E0A324EF1018}" dt="2026-08-05T14:24:33.413" v="528" actId="1076"/>
          <ac:spMkLst>
            <pc:docMk/>
            <pc:sldMk cId="3351233868" sldId="270"/>
            <ac:spMk id="5" creationId="{62ACF881-1AC8-3169-4547-78DE08AE1294}"/>
          </ac:spMkLst>
        </pc:spChg>
        <pc:spChg chg="del mod">
          <ac:chgData name="Eric Dodd" userId="70aa1b4e-1f8e-4cd5-9a71-89a7ee256add" providerId="ADAL" clId="{E5958D64-59A6-409A-97F4-E0A324EF1018}" dt="2026-08-05T14:23:35.152" v="521" actId="478"/>
          <ac:spMkLst>
            <pc:docMk/>
            <pc:sldMk cId="3351233868" sldId="270"/>
            <ac:spMk id="8" creationId="{CE9254AB-C61C-FEA6-9B85-40E693D2376D}"/>
          </ac:spMkLst>
        </pc:spChg>
        <pc:spChg chg="add mod">
          <ac:chgData name="Eric Dodd" userId="70aa1b4e-1f8e-4cd5-9a71-89a7ee256add" providerId="ADAL" clId="{E5958D64-59A6-409A-97F4-E0A324EF1018}" dt="2026-08-05T14:24:23.047" v="526" actId="1076"/>
          <ac:spMkLst>
            <pc:docMk/>
            <pc:sldMk cId="3351233868" sldId="270"/>
            <ac:spMk id="9" creationId="{4E1C302E-BB53-BA0D-2884-7C73EAA7E81F}"/>
          </ac:spMkLst>
        </pc:spChg>
        <pc:graphicFrameChg chg="add mod modGraphic">
          <ac:chgData name="Eric Dodd" userId="70aa1b4e-1f8e-4cd5-9a71-89a7ee256add" providerId="ADAL" clId="{E5958D64-59A6-409A-97F4-E0A324EF1018}" dt="2026-08-05T14:24:29.691" v="527" actId="1076"/>
          <ac:graphicFrameMkLst>
            <pc:docMk/>
            <pc:sldMk cId="3351233868" sldId="270"/>
            <ac:graphicFrameMk id="6" creationId="{05616E9B-0FFA-ACA7-1025-769D3309D8C6}"/>
          </ac:graphicFrameMkLst>
        </pc:graphicFrameChg>
        <pc:graphicFrameChg chg="del">
          <ac:chgData name="Eric Dodd" userId="70aa1b4e-1f8e-4cd5-9a71-89a7ee256add" providerId="ADAL" clId="{E5958D64-59A6-409A-97F4-E0A324EF1018}" dt="2026-08-05T14:22:31.003" v="515" actId="478"/>
          <ac:graphicFrameMkLst>
            <pc:docMk/>
            <pc:sldMk cId="3351233868" sldId="270"/>
            <ac:graphicFrameMk id="12" creationId="{8B7EE625-D367-E97B-4169-B510C8CD20D6}"/>
          </ac:graphicFrameMkLst>
        </pc:graphicFrameChg>
      </pc:sldChg>
      <pc:sldChg chg="addSp delSp modSp mod">
        <pc:chgData name="Eric Dodd" userId="70aa1b4e-1f8e-4cd5-9a71-89a7ee256add" providerId="ADAL" clId="{E5958D64-59A6-409A-97F4-E0A324EF1018}" dt="2026-08-05T14:31:57.669" v="568" actId="1076"/>
        <pc:sldMkLst>
          <pc:docMk/>
          <pc:sldMk cId="4137052222" sldId="271"/>
        </pc:sldMkLst>
        <pc:spChg chg="add del mod">
          <ac:chgData name="Eric Dodd" userId="70aa1b4e-1f8e-4cd5-9a71-89a7ee256add" providerId="ADAL" clId="{E5958D64-59A6-409A-97F4-E0A324EF1018}" dt="2026-08-05T14:28:29.151" v="547"/>
          <ac:spMkLst>
            <pc:docMk/>
            <pc:sldMk cId="4137052222" sldId="271"/>
            <ac:spMk id="4" creationId="{5D2B4E37-0706-A30B-B717-4CA21A2F2E8F}"/>
          </ac:spMkLst>
        </pc:spChg>
        <pc:spChg chg="del">
          <ac:chgData name="Eric Dodd" userId="70aa1b4e-1f8e-4cd5-9a71-89a7ee256add" providerId="ADAL" clId="{E5958D64-59A6-409A-97F4-E0A324EF1018}" dt="2026-08-05T14:29:32.958" v="552" actId="478"/>
          <ac:spMkLst>
            <pc:docMk/>
            <pc:sldMk cId="4137052222" sldId="271"/>
            <ac:spMk id="6" creationId="{BAFE2157-439C-C0BB-DB02-3CB7AAB863E5}"/>
          </ac:spMkLst>
        </pc:spChg>
        <pc:spChg chg="add mod">
          <ac:chgData name="Eric Dodd" userId="70aa1b4e-1f8e-4cd5-9a71-89a7ee256add" providerId="ADAL" clId="{E5958D64-59A6-409A-97F4-E0A324EF1018}" dt="2026-08-05T14:31:57.669" v="568" actId="1076"/>
          <ac:spMkLst>
            <pc:docMk/>
            <pc:sldMk cId="4137052222" sldId="271"/>
            <ac:spMk id="11" creationId="{F8B8060E-F459-184D-5DCB-79C97C85B618}"/>
          </ac:spMkLst>
        </pc:spChg>
        <pc:spChg chg="add mod">
          <ac:chgData name="Eric Dodd" userId="70aa1b4e-1f8e-4cd5-9a71-89a7ee256add" providerId="ADAL" clId="{E5958D64-59A6-409A-97F4-E0A324EF1018}" dt="2026-08-05T14:30:31.187" v="560" actId="255"/>
          <ac:spMkLst>
            <pc:docMk/>
            <pc:sldMk cId="4137052222" sldId="271"/>
            <ac:spMk id="13" creationId="{C45C4603-15AC-A775-B591-8BC7C4FA857E}"/>
          </ac:spMkLst>
        </pc:spChg>
        <pc:graphicFrameChg chg="add mod modGraphic">
          <ac:chgData name="Eric Dodd" userId="70aa1b4e-1f8e-4cd5-9a71-89a7ee256add" providerId="ADAL" clId="{E5958D64-59A6-409A-97F4-E0A324EF1018}" dt="2026-08-05T14:28:53.292" v="551" actId="1076"/>
          <ac:graphicFrameMkLst>
            <pc:docMk/>
            <pc:sldMk cId="4137052222" sldId="271"/>
            <ac:graphicFrameMk id="5" creationId="{3ECA9D9D-A3EB-6094-B619-638A062100C2}"/>
          </ac:graphicFrameMkLst>
        </pc:graphicFrameChg>
        <pc:graphicFrameChg chg="del">
          <ac:chgData name="Eric Dodd" userId="70aa1b4e-1f8e-4cd5-9a71-89a7ee256add" providerId="ADAL" clId="{E5958D64-59A6-409A-97F4-E0A324EF1018}" dt="2026-08-05T14:28:25.536" v="546" actId="478"/>
          <ac:graphicFrameMkLst>
            <pc:docMk/>
            <pc:sldMk cId="4137052222" sldId="271"/>
            <ac:graphicFrameMk id="8" creationId="{A34CE3CA-946A-FB42-29EE-97CB1BCB0E08}"/>
          </ac:graphicFrameMkLst>
        </pc:graphicFrameChg>
        <pc:graphicFrameChg chg="del">
          <ac:chgData name="Eric Dodd" userId="70aa1b4e-1f8e-4cd5-9a71-89a7ee256add" providerId="ADAL" clId="{E5958D64-59A6-409A-97F4-E0A324EF1018}" dt="2026-08-05T14:31:03.267" v="562" actId="478"/>
          <ac:graphicFrameMkLst>
            <pc:docMk/>
            <pc:sldMk cId="4137052222" sldId="271"/>
            <ac:graphicFrameMk id="10" creationId="{1E01C7E5-F556-531E-FA80-1B5591587FD2}"/>
          </ac:graphicFrameMkLst>
        </pc:graphicFrameChg>
        <pc:graphicFrameChg chg="add mod modGraphic">
          <ac:chgData name="Eric Dodd" userId="70aa1b4e-1f8e-4cd5-9a71-89a7ee256add" providerId="ADAL" clId="{E5958D64-59A6-409A-97F4-E0A324EF1018}" dt="2026-08-05T14:31:51.018" v="567" actId="1076"/>
          <ac:graphicFrameMkLst>
            <pc:docMk/>
            <pc:sldMk cId="4137052222" sldId="271"/>
            <ac:graphicFrameMk id="14" creationId="{25ECAF42-FF5E-1471-7E2E-63069B4F323E}"/>
          </ac:graphicFrameMkLst>
        </pc:graphicFrameChg>
      </pc:sldChg>
      <pc:sldChg chg="addSp delSp modSp mod">
        <pc:chgData name="Eric Dodd" userId="70aa1b4e-1f8e-4cd5-9a71-89a7ee256add" providerId="ADAL" clId="{E5958D64-59A6-409A-97F4-E0A324EF1018}" dt="2026-08-05T14:39:01.812" v="604" actId="1076"/>
        <pc:sldMkLst>
          <pc:docMk/>
          <pc:sldMk cId="2967083458" sldId="272"/>
        </pc:sldMkLst>
        <pc:spChg chg="del">
          <ac:chgData name="Eric Dodd" userId="70aa1b4e-1f8e-4cd5-9a71-89a7ee256add" providerId="ADAL" clId="{E5958D64-59A6-409A-97F4-E0A324EF1018}" dt="2026-08-05T14:33:17.371" v="569" actId="478"/>
          <ac:spMkLst>
            <pc:docMk/>
            <pc:sldMk cId="2967083458" sldId="272"/>
            <ac:spMk id="2" creationId="{04A50A0E-1C35-8F7D-7CA4-888C3910AFC5}"/>
          </ac:spMkLst>
        </pc:spChg>
        <pc:spChg chg="add mod">
          <ac:chgData name="Eric Dodd" userId="70aa1b4e-1f8e-4cd5-9a71-89a7ee256add" providerId="ADAL" clId="{E5958D64-59A6-409A-97F4-E0A324EF1018}" dt="2026-08-05T14:37:26.633" v="593" actId="14100"/>
          <ac:spMkLst>
            <pc:docMk/>
            <pc:sldMk cId="2967083458" sldId="272"/>
            <ac:spMk id="4" creationId="{90E9BDBF-7643-4C75-6A88-64E4CCC8E4D9}"/>
          </ac:spMkLst>
        </pc:spChg>
        <pc:spChg chg="del">
          <ac:chgData name="Eric Dodd" userId="70aa1b4e-1f8e-4cd5-9a71-89a7ee256add" providerId="ADAL" clId="{E5958D64-59A6-409A-97F4-E0A324EF1018}" dt="2026-08-05T14:36:15.399" v="584" actId="478"/>
          <ac:spMkLst>
            <pc:docMk/>
            <pc:sldMk cId="2967083458" sldId="272"/>
            <ac:spMk id="6" creationId="{F09BC448-3205-2D51-F57E-3E522C5E0D3C}"/>
          </ac:spMkLst>
        </pc:spChg>
        <pc:spChg chg="add del mod">
          <ac:chgData name="Eric Dodd" userId="70aa1b4e-1f8e-4cd5-9a71-89a7ee256add" providerId="ADAL" clId="{E5958D64-59A6-409A-97F4-E0A324EF1018}" dt="2026-08-05T14:35:30.907" v="579"/>
          <ac:spMkLst>
            <pc:docMk/>
            <pc:sldMk cId="2967083458" sldId="272"/>
            <ac:spMk id="7" creationId="{0F8D2449-1025-0387-CCA3-0FACB80AF6DE}"/>
          </ac:spMkLst>
        </pc:spChg>
        <pc:spChg chg="mod">
          <ac:chgData name="Eric Dodd" userId="70aa1b4e-1f8e-4cd5-9a71-89a7ee256add" providerId="ADAL" clId="{E5958D64-59A6-409A-97F4-E0A324EF1018}" dt="2026-08-05T14:39:01.812" v="604" actId="1076"/>
          <ac:spMkLst>
            <pc:docMk/>
            <pc:sldMk cId="2967083458" sldId="272"/>
            <ac:spMk id="9" creationId="{9C49E4C0-2349-0C02-9D0C-58147B8CE368}"/>
          </ac:spMkLst>
        </pc:spChg>
        <pc:spChg chg="add mod">
          <ac:chgData name="Eric Dodd" userId="70aa1b4e-1f8e-4cd5-9a71-89a7ee256add" providerId="ADAL" clId="{E5958D64-59A6-409A-97F4-E0A324EF1018}" dt="2026-08-05T14:36:56.613" v="591" actId="14100"/>
          <ac:spMkLst>
            <pc:docMk/>
            <pc:sldMk cId="2967083458" sldId="272"/>
            <ac:spMk id="13" creationId="{CD284425-649E-54A3-9B9D-B0DAF90991AB}"/>
          </ac:spMkLst>
        </pc:spChg>
        <pc:spChg chg="add mod">
          <ac:chgData name="Eric Dodd" userId="70aa1b4e-1f8e-4cd5-9a71-89a7ee256add" providerId="ADAL" clId="{E5958D64-59A6-409A-97F4-E0A324EF1018}" dt="2026-08-05T14:38:55.677" v="603" actId="255"/>
          <ac:spMkLst>
            <pc:docMk/>
            <pc:sldMk cId="2967083458" sldId="272"/>
            <ac:spMk id="16" creationId="{2004C825-C20C-BABF-1600-E861C59407DD}"/>
          </ac:spMkLst>
        </pc:spChg>
        <pc:graphicFrameChg chg="del">
          <ac:chgData name="Eric Dodd" userId="70aa1b4e-1f8e-4cd5-9a71-89a7ee256add" providerId="ADAL" clId="{E5958D64-59A6-409A-97F4-E0A324EF1018}" dt="2026-08-05T14:35:07.113" v="578" actId="478"/>
          <ac:graphicFrameMkLst>
            <pc:docMk/>
            <pc:sldMk cId="2967083458" sldId="272"/>
            <ac:graphicFrameMk id="8" creationId="{C6525FB2-2A9E-45E6-9EBF-CB54AC28CB18}"/>
          </ac:graphicFrameMkLst>
        </pc:graphicFrameChg>
        <pc:graphicFrameChg chg="del">
          <ac:chgData name="Eric Dodd" userId="70aa1b4e-1f8e-4cd5-9a71-89a7ee256add" providerId="ADAL" clId="{E5958D64-59A6-409A-97F4-E0A324EF1018}" dt="2026-08-05T14:37:44.284" v="594" actId="478"/>
          <ac:graphicFrameMkLst>
            <pc:docMk/>
            <pc:sldMk cId="2967083458" sldId="272"/>
            <ac:graphicFrameMk id="10" creationId="{485AAA44-D855-A573-F9E1-92A4BCB22C43}"/>
          </ac:graphicFrameMkLst>
        </pc:graphicFrameChg>
        <pc:graphicFrameChg chg="add mod modGraphic">
          <ac:chgData name="Eric Dodd" userId="70aa1b4e-1f8e-4cd5-9a71-89a7ee256add" providerId="ADAL" clId="{E5958D64-59A6-409A-97F4-E0A324EF1018}" dt="2026-08-05T14:35:59.498" v="583" actId="14100"/>
          <ac:graphicFrameMkLst>
            <pc:docMk/>
            <pc:sldMk cId="2967083458" sldId="272"/>
            <ac:graphicFrameMk id="11" creationId="{866D8831-A8FC-05AF-D345-BC268CF52129}"/>
          </ac:graphicFrameMkLst>
        </pc:graphicFrameChg>
        <pc:graphicFrameChg chg="add mod modGraphic">
          <ac:chgData name="Eric Dodd" userId="70aa1b4e-1f8e-4cd5-9a71-89a7ee256add" providerId="ADAL" clId="{E5958D64-59A6-409A-97F4-E0A324EF1018}" dt="2026-08-05T14:38:16.676" v="598" actId="255"/>
          <ac:graphicFrameMkLst>
            <pc:docMk/>
            <pc:sldMk cId="2967083458" sldId="272"/>
            <ac:graphicFrameMk id="14" creationId="{470D3C57-25E7-8836-2C7B-10DFD39A3B4F}"/>
          </ac:graphicFrameMkLst>
        </pc:graphicFrameChg>
      </pc:sldChg>
      <pc:sldChg chg="addSp delSp modSp mod">
        <pc:chgData name="Eric Dodd" userId="70aa1b4e-1f8e-4cd5-9a71-89a7ee256add" providerId="ADAL" clId="{E5958D64-59A6-409A-97F4-E0A324EF1018}" dt="2026-08-05T14:20:45.866" v="508" actId="255"/>
        <pc:sldMkLst>
          <pc:docMk/>
          <pc:sldMk cId="3334406587" sldId="273"/>
        </pc:sldMkLst>
        <pc:spChg chg="add del mod">
          <ac:chgData name="Eric Dodd" userId="70aa1b4e-1f8e-4cd5-9a71-89a7ee256add" providerId="ADAL" clId="{E5958D64-59A6-409A-97F4-E0A324EF1018}" dt="2026-08-05T14:16:56.660" v="499" actId="478"/>
          <ac:spMkLst>
            <pc:docMk/>
            <pc:sldMk cId="3334406587" sldId="273"/>
            <ac:spMk id="4" creationId="{714199AC-0B4B-A1A8-65D2-5DEC68E43912}"/>
          </ac:spMkLst>
        </pc:spChg>
        <pc:spChg chg="add del mod">
          <ac:chgData name="Eric Dodd" userId="70aa1b4e-1f8e-4cd5-9a71-89a7ee256add" providerId="ADAL" clId="{E5958D64-59A6-409A-97F4-E0A324EF1018}" dt="2026-08-05T14:18:03.893" v="501"/>
          <ac:spMkLst>
            <pc:docMk/>
            <pc:sldMk cId="3334406587" sldId="273"/>
            <ac:spMk id="6" creationId="{6429E9DF-E2F2-A883-F621-C990DA29C285}"/>
          </ac:spMkLst>
        </pc:spChg>
        <pc:graphicFrameChg chg="add mod modGraphic">
          <ac:chgData name="Eric Dodd" userId="70aa1b4e-1f8e-4cd5-9a71-89a7ee256add" providerId="ADAL" clId="{E5958D64-59A6-409A-97F4-E0A324EF1018}" dt="2026-08-05T14:20:45.866" v="508" actId="255"/>
          <ac:graphicFrameMkLst>
            <pc:docMk/>
            <pc:sldMk cId="3334406587" sldId="273"/>
            <ac:graphicFrameMk id="7" creationId="{5AE709A6-E347-E012-EF96-ED5B9DBF6C90}"/>
          </ac:graphicFrameMkLst>
        </pc:graphicFrameChg>
        <pc:graphicFrameChg chg="add del">
          <ac:chgData name="Eric Dodd" userId="70aa1b4e-1f8e-4cd5-9a71-89a7ee256add" providerId="ADAL" clId="{E5958D64-59A6-409A-97F4-E0A324EF1018}" dt="2026-08-05T14:17:59.103" v="500" actId="478"/>
          <ac:graphicFrameMkLst>
            <pc:docMk/>
            <pc:sldMk cId="3334406587" sldId="273"/>
            <ac:graphicFrameMk id="9" creationId="{119E2EE8-0A8A-4C75-339D-FE47FB3111B4}"/>
          </ac:graphicFrameMkLst>
        </pc:graphicFrameChg>
      </pc:sldChg>
      <pc:sldChg chg="addSp delSp modSp mod">
        <pc:chgData name="Eric Dodd" userId="70aa1b4e-1f8e-4cd5-9a71-89a7ee256add" providerId="ADAL" clId="{E5958D64-59A6-409A-97F4-E0A324EF1018}" dt="2026-08-05T14:40:24.427" v="612" actId="20577"/>
        <pc:sldMkLst>
          <pc:docMk/>
          <pc:sldMk cId="2358303092" sldId="274"/>
        </pc:sldMkLst>
        <pc:spChg chg="add del mod">
          <ac:chgData name="Eric Dodd" userId="70aa1b4e-1f8e-4cd5-9a71-89a7ee256add" providerId="ADAL" clId="{E5958D64-59A6-409A-97F4-E0A324EF1018}" dt="2026-08-05T14:40:03.445" v="608" actId="478"/>
          <ac:spMkLst>
            <pc:docMk/>
            <pc:sldMk cId="2358303092" sldId="274"/>
            <ac:spMk id="3" creationId="{94930787-6478-6ABB-76D7-12DF28F3276F}"/>
          </ac:spMkLst>
        </pc:spChg>
        <pc:spChg chg="del">
          <ac:chgData name="Eric Dodd" userId="70aa1b4e-1f8e-4cd5-9a71-89a7ee256add" providerId="ADAL" clId="{E5958D64-59A6-409A-97F4-E0A324EF1018}" dt="2026-08-05T14:39:26.461" v="605" actId="478"/>
          <ac:spMkLst>
            <pc:docMk/>
            <pc:sldMk cId="2358303092" sldId="274"/>
            <ac:spMk id="5" creationId="{3B99D9BC-1C2A-FFBF-4BB0-67E58CCD9E89}"/>
          </ac:spMkLst>
        </pc:spChg>
        <pc:spChg chg="mod">
          <ac:chgData name="Eric Dodd" userId="70aa1b4e-1f8e-4cd5-9a71-89a7ee256add" providerId="ADAL" clId="{E5958D64-59A6-409A-97F4-E0A324EF1018}" dt="2026-08-05T14:40:24.427" v="612" actId="20577"/>
          <ac:spMkLst>
            <pc:docMk/>
            <pc:sldMk cId="2358303092" sldId="274"/>
            <ac:spMk id="8" creationId="{C3111F59-CD8B-59AB-ECDC-2759616834CC}"/>
          </ac:spMkLst>
        </pc:spChg>
        <pc:graphicFrameChg chg="del">
          <ac:chgData name="Eric Dodd" userId="70aa1b4e-1f8e-4cd5-9a71-89a7ee256add" providerId="ADAL" clId="{E5958D64-59A6-409A-97F4-E0A324EF1018}" dt="2026-08-05T14:39:33.086" v="606" actId="478"/>
          <ac:graphicFrameMkLst>
            <pc:docMk/>
            <pc:sldMk cId="2358303092" sldId="274"/>
            <ac:graphicFrameMk id="6" creationId="{C92939B0-B749-2264-3221-9A0EF1E166CC}"/>
          </ac:graphicFrameMkLst>
        </pc:graphicFrameChg>
      </pc:sldChg>
      <pc:sldChg chg="addSp delSp modSp mod">
        <pc:chgData name="Eric Dodd" userId="70aa1b4e-1f8e-4cd5-9a71-89a7ee256add" providerId="ADAL" clId="{E5958D64-59A6-409A-97F4-E0A324EF1018}" dt="2026-08-05T14:27:51.693" v="545" actId="1076"/>
        <pc:sldMkLst>
          <pc:docMk/>
          <pc:sldMk cId="234898568" sldId="275"/>
        </pc:sldMkLst>
        <pc:spChg chg="del">
          <ac:chgData name="Eric Dodd" userId="70aa1b4e-1f8e-4cd5-9a71-89a7ee256add" providerId="ADAL" clId="{E5958D64-59A6-409A-97F4-E0A324EF1018}" dt="2026-08-05T14:26:44.065" v="538" actId="478"/>
          <ac:spMkLst>
            <pc:docMk/>
            <pc:sldMk cId="234898568" sldId="275"/>
            <ac:spMk id="5" creationId="{7618329C-F4CE-9776-CEB7-4D646D33F034}"/>
          </ac:spMkLst>
        </pc:spChg>
        <pc:spChg chg="add del mod">
          <ac:chgData name="Eric Dodd" userId="70aa1b4e-1f8e-4cd5-9a71-89a7ee256add" providerId="ADAL" clId="{E5958D64-59A6-409A-97F4-E0A324EF1018}" dt="2026-08-05T14:25:16.010" v="530"/>
          <ac:spMkLst>
            <pc:docMk/>
            <pc:sldMk cId="234898568" sldId="275"/>
            <ac:spMk id="6" creationId="{5F4F158A-B690-37D1-3E99-392D66BA14DA}"/>
          </ac:spMkLst>
        </pc:spChg>
        <pc:spChg chg="add mod">
          <ac:chgData name="Eric Dodd" userId="70aa1b4e-1f8e-4cd5-9a71-89a7ee256add" providerId="ADAL" clId="{E5958D64-59A6-409A-97F4-E0A324EF1018}" dt="2026-08-05T14:27:45.303" v="544" actId="1076"/>
          <ac:spMkLst>
            <pc:docMk/>
            <pc:sldMk cId="234898568" sldId="275"/>
            <ac:spMk id="9" creationId="{D594C3D2-DDC0-73A3-C618-9EB383D0B08F}"/>
          </ac:spMkLst>
        </pc:spChg>
        <pc:graphicFrameChg chg="del">
          <ac:chgData name="Eric Dodd" userId="70aa1b4e-1f8e-4cd5-9a71-89a7ee256add" providerId="ADAL" clId="{E5958D64-59A6-409A-97F4-E0A324EF1018}" dt="2026-08-05T14:25:11.661" v="529" actId="478"/>
          <ac:graphicFrameMkLst>
            <pc:docMk/>
            <pc:sldMk cId="234898568" sldId="275"/>
            <ac:graphicFrameMk id="4" creationId="{7074EA9C-87F1-2478-C4F9-4ABBBE4C5D0B}"/>
          </ac:graphicFrameMkLst>
        </pc:graphicFrameChg>
        <pc:graphicFrameChg chg="add mod modGraphic">
          <ac:chgData name="Eric Dodd" userId="70aa1b4e-1f8e-4cd5-9a71-89a7ee256add" providerId="ADAL" clId="{E5958D64-59A6-409A-97F4-E0A324EF1018}" dt="2026-08-05T14:27:51.693" v="545" actId="1076"/>
          <ac:graphicFrameMkLst>
            <pc:docMk/>
            <pc:sldMk cId="234898568" sldId="275"/>
            <ac:graphicFrameMk id="7" creationId="{8F07B1ED-AC16-CF02-C0E1-4E1AB7517E64}"/>
          </ac:graphicFrameMkLst>
        </pc:graphicFrameChg>
      </pc:sldChg>
      <pc:sldChg chg="modSp mod">
        <pc:chgData name="Eric Dodd" userId="70aa1b4e-1f8e-4cd5-9a71-89a7ee256add" providerId="ADAL" clId="{E5958D64-59A6-409A-97F4-E0A324EF1018}" dt="2026-08-05T14:45:46.140" v="709" actId="20577"/>
        <pc:sldMkLst>
          <pc:docMk/>
          <pc:sldMk cId="2925293669" sldId="276"/>
        </pc:sldMkLst>
        <pc:spChg chg="mod">
          <ac:chgData name="Eric Dodd" userId="70aa1b4e-1f8e-4cd5-9a71-89a7ee256add" providerId="ADAL" clId="{E5958D64-59A6-409A-97F4-E0A324EF1018}" dt="2026-08-05T14:45:46.140" v="709" actId="20577"/>
          <ac:spMkLst>
            <pc:docMk/>
            <pc:sldMk cId="2925293669" sldId="276"/>
            <ac:spMk id="3" creationId="{B02176C4-93CF-FF62-5A6F-54ADB005B875}"/>
          </ac:spMkLst>
        </pc:spChg>
      </pc:sldChg>
      <pc:sldChg chg="add">
        <pc:chgData name="Eric Dodd" userId="70aa1b4e-1f8e-4cd5-9a71-89a7ee256add" providerId="ADAL" clId="{E5958D64-59A6-409A-97F4-E0A324EF1018}" dt="2026-08-05T14:12:09.805" v="486"/>
        <pc:sldMkLst>
          <pc:docMk/>
          <pc:sldMk cId="899343703" sldId="277"/>
        </pc:sldMkLst>
      </pc:sldChg>
      <pc:sldChg chg="add">
        <pc:chgData name="Eric Dodd" userId="70aa1b4e-1f8e-4cd5-9a71-89a7ee256add" providerId="ADAL" clId="{E5958D64-59A6-409A-97F4-E0A324EF1018}" dt="2026-08-05T14:13:06.463" v="488"/>
        <pc:sldMkLst>
          <pc:docMk/>
          <pc:sldMk cId="3831778898" sldId="27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GB">
                <a:solidFill>
                  <a:schemeClr val="bg1"/>
                </a:solidFill>
              </a:rPr>
              <a:t>Gas</a:t>
            </a:r>
            <a:r>
              <a:rPr lang="en-GB" baseline="0">
                <a:solidFill>
                  <a:schemeClr val="bg1"/>
                </a:solidFill>
              </a:rPr>
              <a:t> Audits FY 2026/27</a:t>
            </a:r>
            <a:endParaRPr lang="en-GB">
              <a:solidFill>
                <a:schemeClr val="bg1"/>
              </a:solidFill>
            </a:endParaRPr>
          </a:p>
        </c:rich>
      </c:tx>
      <c:layout>
        <c:manualLayout>
          <c:xMode val="edge"/>
          <c:yMode val="edge"/>
          <c:x val="0.44302324561403511"/>
          <c:y val="1.526217948717948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GB"/>
        </a:p>
      </c:txPr>
    </c:title>
    <c:autoTitleDeleted val="0"/>
    <c:plotArea>
      <c:layout>
        <c:manualLayout>
          <c:layoutTarget val="inner"/>
          <c:xMode val="edge"/>
          <c:yMode val="edge"/>
          <c:x val="4.3507577727493883E-2"/>
          <c:y val="0.11117523485445079"/>
          <c:w val="0.88686030868036714"/>
          <c:h val="0.79822905982905978"/>
        </c:manualLayout>
      </c:layout>
      <c:barChart>
        <c:barDir val="col"/>
        <c:grouping val="clustered"/>
        <c:varyColors val="0"/>
        <c:ser>
          <c:idx val="13"/>
          <c:order val="1"/>
          <c:tx>
            <c:strRef>
              <c:f>'E-G-OMF'!$C$35</c:f>
              <c:strCache>
                <c:ptCount val="1"/>
                <c:pt idx="0">
                  <c:v>Gas Audits Completed</c:v>
                </c:pt>
              </c:strCache>
            </c:strRef>
          </c:tx>
          <c:spPr>
            <a:solidFill>
              <a:schemeClr val="accent1"/>
            </a:solidFill>
            <a:ln>
              <a:noFill/>
            </a:ln>
            <a:effectLst/>
          </c:spPr>
          <c:invertIfNegative val="0"/>
          <c:cat>
            <c:numRef>
              <c:f>'FY25-26'!$D$5:$O$5</c:f>
              <c:numCache>
                <c:formatCode>mmm\-yy</c:formatCode>
                <c:ptCount val="12"/>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numCache>
            </c:numRef>
          </c:cat>
          <c:val>
            <c:numRef>
              <c:f>'E-G-OMF'!$D$35:$O$35</c:f>
              <c:numCache>
                <c:formatCode>0</c:formatCode>
                <c:ptCount val="12"/>
                <c:pt idx="0">
                  <c:v>19</c:v>
                </c:pt>
                <c:pt idx="1">
                  <c:v>12</c:v>
                </c:pt>
                <c:pt idx="2">
                  <c:v>9</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5B-4410-BC31-8CF62F7082BA}"/>
            </c:ext>
          </c:extLst>
        </c:ser>
        <c:dLbls>
          <c:showLegendKey val="0"/>
          <c:showVal val="0"/>
          <c:showCatName val="0"/>
          <c:showSerName val="0"/>
          <c:showPercent val="0"/>
          <c:showBubbleSize val="0"/>
        </c:dLbls>
        <c:gapWidth val="150"/>
        <c:axId val="995852143"/>
        <c:axId val="995850703"/>
      </c:barChart>
      <c:lineChart>
        <c:grouping val="standard"/>
        <c:varyColors val="0"/>
        <c:ser>
          <c:idx val="19"/>
          <c:order val="0"/>
          <c:tx>
            <c:strRef>
              <c:f>'E-G-OMF'!$C$34</c:f>
              <c:strCache>
                <c:ptCount val="1"/>
                <c:pt idx="0">
                  <c:v>Gas Audits Due</c:v>
                </c:pt>
              </c:strCache>
            </c:strRef>
          </c:tx>
          <c:spPr>
            <a:ln w="15875" cap="rnd">
              <a:solidFill>
                <a:schemeClr val="bg1"/>
              </a:solidFill>
              <a:prstDash val="sysDot"/>
              <a:round/>
            </a:ln>
            <a:effectLst/>
          </c:spPr>
          <c:marker>
            <c:symbol val="none"/>
          </c:marker>
          <c:cat>
            <c:numRef>
              <c:f>'E-G-OMF'!$D$25:$O$25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'E-G-OMF'!$D$34:$O$34</c:f>
              <c:numCache>
                <c:formatCode>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845B-4410-BC31-8CF62F7082BA}"/>
            </c:ext>
          </c:extLst>
        </c:ser>
        <c:dLbls>
          <c:showLegendKey val="0"/>
          <c:showVal val="0"/>
          <c:showCatName val="0"/>
          <c:showSerName val="0"/>
          <c:showPercent val="0"/>
          <c:showBubbleSize val="0"/>
        </c:dLbls>
        <c:marker val="1"/>
        <c:smooth val="0"/>
        <c:axId val="995852143"/>
        <c:axId val="995850703"/>
      </c:lineChart>
      <c:lineChart>
        <c:grouping val="standard"/>
        <c:varyColors val="0"/>
        <c:ser>
          <c:idx val="0"/>
          <c:order val="2"/>
          <c:tx>
            <c:strRef>
              <c:f>'E-G-OMF'!$C$42</c:f>
              <c:strCache>
                <c:ptCount val="1"/>
                <c:pt idx="0">
                  <c:v>Gas - % passed first time (PCM)</c:v>
                </c:pt>
              </c:strCache>
            </c:strRef>
          </c:tx>
          <c:spPr>
            <a:ln w="28575" cap="rnd">
              <a:solidFill>
                <a:schemeClr val="accent3"/>
              </a:solidFill>
              <a:round/>
            </a:ln>
            <a:effectLst/>
          </c:spPr>
          <c:marker>
            <c:symbol val="none"/>
          </c:marker>
          <c:cat>
            <c:numRef>
              <c:f>'E-G-OMF'!$D$5:$O$5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'E-G-OMF'!$D$42:$O$42</c:f>
              <c:numCache>
                <c:formatCode>0.0%</c:formatCode>
                <c:ptCount val="12"/>
                <c:pt idx="0">
                  <c:v>0.94736842105263164</c:v>
                </c:pt>
                <c:pt idx="1">
                  <c:v>1</c:v>
                </c:pt>
                <c:pt idx="2">
                  <c:v>1</c:v>
                </c:pt>
                <c:pt idx="3">
                  <c:v>1</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845B-4410-BC31-8CF62F7082BA}"/>
            </c:ext>
          </c:extLst>
        </c:ser>
        <c:ser>
          <c:idx val="1"/>
          <c:order val="3"/>
          <c:tx>
            <c:strRef>
              <c:f>'E-G-OMF'!$C$38</c:f>
              <c:strCache>
                <c:ptCount val="1"/>
                <c:pt idx="0">
                  <c:v>Gas - % Completed On Time (PCM)</c:v>
                </c:pt>
              </c:strCache>
            </c:strRef>
          </c:tx>
          <c:spPr>
            <a:ln w="15875" cap="rnd">
              <a:solidFill>
                <a:schemeClr val="accent2"/>
              </a:solidFill>
              <a:prstDash val="solid"/>
              <a:round/>
            </a:ln>
            <a:effectLst/>
          </c:spPr>
          <c:marker>
            <c:symbol val="none"/>
          </c:marker>
          <c:val>
            <c:numRef>
              <c:f>'E-G-OMF'!$D$38:$O$38</c:f>
              <c:numCache>
                <c:formatCode>0%</c:formatCode>
                <c:ptCount val="12"/>
                <c:pt idx="0" formatCode="0.0%">
                  <c:v>0.84210526315789469</c:v>
                </c:pt>
                <c:pt idx="1">
                  <c:v>0.91666666666666663</c:v>
                </c:pt>
                <c:pt idx="2">
                  <c:v>1</c:v>
                </c:pt>
                <c:pt idx="3">
                  <c:v>1</c:v>
                </c:pt>
                <c:pt idx="4" formatCode="0.0%">
                  <c:v>0</c:v>
                </c:pt>
                <c:pt idx="5" formatCode="0.0%">
                  <c:v>0</c:v>
                </c:pt>
                <c:pt idx="6" formatCode="0.0%">
                  <c:v>0</c:v>
                </c:pt>
                <c:pt idx="7">
                  <c:v>0</c:v>
                </c:pt>
                <c:pt idx="8">
                  <c:v>0</c:v>
                </c:pt>
                <c:pt idx="9">
                  <c:v>0</c:v>
                </c:pt>
                <c:pt idx="10" formatCode="0.0%">
                  <c:v>0</c:v>
                </c:pt>
                <c:pt idx="11" formatCode="0.0%">
                  <c:v>0</c:v>
                </c:pt>
              </c:numCache>
            </c:numRef>
          </c:val>
          <c:smooth val="0"/>
          <c:extLst>
            <c:ext xmlns:c16="http://schemas.microsoft.com/office/drawing/2014/chart" uri="{C3380CC4-5D6E-409C-BE32-E72D297353CC}">
              <c16:uniqueId val="{00000003-845B-4410-BC31-8CF62F7082BA}"/>
            </c:ext>
          </c:extLst>
        </c:ser>
        <c:dLbls>
          <c:showLegendKey val="0"/>
          <c:showVal val="0"/>
          <c:showCatName val="0"/>
          <c:showSerName val="0"/>
          <c:showPercent val="0"/>
          <c:showBubbleSize val="0"/>
        </c:dLbls>
        <c:marker val="1"/>
        <c:smooth val="0"/>
        <c:axId val="47596336"/>
        <c:axId val="47595856"/>
      </c:lineChart>
      <c:dateAx>
        <c:axId val="995852143"/>
        <c:scaling>
          <c:orientation val="minMax"/>
        </c:scaling>
        <c:delete val="0"/>
        <c:axPos val="b"/>
        <c:numFmt formatCode="mmm\-yy" sourceLinked="1"/>
        <c:majorTickMark val="out"/>
        <c:minorTickMark val="none"/>
        <c:tickLblPos val="nextTo"/>
        <c:spPr>
          <a:noFill/>
          <a:ln w="9525" cap="flat" cmpd="sng" algn="ctr">
            <a:solidFill>
              <a:schemeClr val="bg1">
                <a:lumMod val="2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995850703"/>
        <c:crosses val="autoZero"/>
        <c:auto val="1"/>
        <c:lblOffset val="100"/>
        <c:baseTimeUnit val="months"/>
      </c:dateAx>
      <c:valAx>
        <c:axId val="995850703"/>
        <c:scaling>
          <c:orientation val="minMax"/>
        </c:scaling>
        <c:delete val="0"/>
        <c:axPos val="l"/>
        <c:majorGridlines>
          <c:spPr>
            <a:ln w="9525" cap="flat" cmpd="sng" algn="ctr">
              <a:solidFill>
                <a:schemeClr val="bg1">
                  <a:lumMod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995852143"/>
        <c:crosses val="autoZero"/>
        <c:crossBetween val="between"/>
      </c:valAx>
      <c:valAx>
        <c:axId val="47595856"/>
        <c:scaling>
          <c:orientation val="minMax"/>
          <c:max val="1"/>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96336"/>
        <c:crosses val="max"/>
        <c:crossBetween val="between"/>
      </c:valAx>
      <c:dateAx>
        <c:axId val="47596336"/>
        <c:scaling>
          <c:orientation val="minMax"/>
        </c:scaling>
        <c:delete val="1"/>
        <c:axPos val="b"/>
        <c:numFmt formatCode="mmm\-yy" sourceLinked="1"/>
        <c:majorTickMark val="out"/>
        <c:minorTickMark val="none"/>
        <c:tickLblPos val="nextTo"/>
        <c:crossAx val="47595856"/>
        <c:crosses val="autoZero"/>
        <c:auto val="1"/>
        <c:lblOffset val="100"/>
        <c:baseTimeUnit val="months"/>
        <c:majorUnit val="1"/>
        <c:minorUnit val="1"/>
      </c:dateAx>
      <c:spPr>
        <a:noFill/>
        <a:ln>
          <a:solidFill>
            <a:schemeClr val="bg1">
              <a:lumMod val="25000"/>
            </a:schemeClr>
          </a:solidFill>
        </a:ln>
        <a:effectLst/>
      </c:spPr>
    </c:plotArea>
    <c:legend>
      <c:legendPos val="b"/>
      <c:layout>
        <c:manualLayout>
          <c:xMode val="edge"/>
          <c:yMode val="edge"/>
          <c:x val="0"/>
          <c:y val="0.9403779914529915"/>
          <c:w val="1"/>
          <c:h val="5.541880341880341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0"/>
    <c:dispBlanksAs val="gap"/>
    <c:showDLblsOverMax val="0"/>
    <c:extLst>
      <c:ext xmlns:c16r3="http://schemas.microsoft.com/office/drawing/2017/03/chart" uri="{56B9EC1D-385E-4148-901F-78D8002777C0}">
        <c16r3:dataDisplayOptions16>
          <c16r3:dispNaAsBlank val="1"/>
        </c16r3:dataDisplayOptions16>
      </c:ext>
    </c:extLst>
  </c:chart>
  <c:spPr>
    <a:solidFill>
      <a:srgbClr val="021E5E"/>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3203C7-90B9-468D-9B16-BC47141436D6}" type="datetimeFigureOut">
              <a:rPr lang="en-GB" smtClean="0"/>
              <a:t>05/08/2026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B6FAEF-350E-4B06-AE5D-5760E50FD633}" type="slidenum">
              <a:rPr lang="en-GB" smtClean="0"/>
              <a:t>‹#›</a:t>
            </a:fld>
            <a:endParaRPr lang="en-GB"/>
          </a:p>
        </p:txBody>
      </p:sp>
    </p:spTree>
    <p:extLst>
      <p:ext uri="{BB962C8B-B14F-4D97-AF65-F5344CB8AC3E}">
        <p14:creationId xmlns:p14="http://schemas.microsoft.com/office/powerpoint/2010/main" val="2683390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B6FAEF-350E-4B06-AE5D-5760E50FD633}" type="slidenum">
              <a:rPr lang="en-GB" smtClean="0"/>
              <a:t>9</a:t>
            </a:fld>
            <a:endParaRPr lang="en-GB"/>
          </a:p>
        </p:txBody>
      </p:sp>
    </p:spTree>
    <p:extLst>
      <p:ext uri="{BB962C8B-B14F-4D97-AF65-F5344CB8AC3E}">
        <p14:creationId xmlns:p14="http://schemas.microsoft.com/office/powerpoint/2010/main" val="1654996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3C2C-8856-7C13-BD5F-A3BF280B5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7830B-3516-1DA9-2430-A17A51C107E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8C10D30-4E22-EF1D-D869-0D59284FFF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068153-BAAA-E42B-2837-38DBC13B3B07}"/>
              </a:ext>
            </a:extLst>
          </p:cNvPr>
          <p:cNvSpPr>
            <a:spLocks noGrp="1"/>
          </p:cNvSpPr>
          <p:nvPr>
            <p:ph type="sldNum" sz="quarter" idx="5"/>
          </p:nvPr>
        </p:nvSpPr>
        <p:spPr/>
        <p:txBody>
          <a:bodyPr/>
          <a:lstStyle/>
          <a:p>
            <a:fld id="{11B6FAEF-350E-4B06-AE5D-5760E50FD633}" type="slidenum">
              <a:rPr lang="en-GB" smtClean="0"/>
              <a:t>11</a:t>
            </a:fld>
            <a:endParaRPr lang="en-GB"/>
          </a:p>
        </p:txBody>
      </p:sp>
    </p:spTree>
    <p:extLst>
      <p:ext uri="{BB962C8B-B14F-4D97-AF65-F5344CB8AC3E}">
        <p14:creationId xmlns:p14="http://schemas.microsoft.com/office/powerpoint/2010/main" val="1378981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60153-5649-EEA7-D27B-421337656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5ED4D7-E5DD-E87F-5329-5C22C698389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7034CA-60E2-AECA-63EC-56EA1AE887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75AE4E-3E45-0FBF-D028-2C94E1CA57AB}"/>
              </a:ext>
            </a:extLst>
          </p:cNvPr>
          <p:cNvSpPr>
            <a:spLocks noGrp="1"/>
          </p:cNvSpPr>
          <p:nvPr>
            <p:ph type="sldNum" sz="quarter" idx="5"/>
          </p:nvPr>
        </p:nvSpPr>
        <p:spPr/>
        <p:txBody>
          <a:bodyPr/>
          <a:lstStyle/>
          <a:p>
            <a:fld id="{11B6FAEF-350E-4B06-AE5D-5760E50FD633}" type="slidenum">
              <a:rPr lang="en-GB" smtClean="0"/>
              <a:t>12</a:t>
            </a:fld>
            <a:endParaRPr lang="en-GB"/>
          </a:p>
        </p:txBody>
      </p:sp>
    </p:spTree>
    <p:extLst>
      <p:ext uri="{BB962C8B-B14F-4D97-AF65-F5344CB8AC3E}">
        <p14:creationId xmlns:p14="http://schemas.microsoft.com/office/powerpoint/2010/main" val="3924452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7470-01BB-3BBD-DF8A-D9DFB5F91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8B3CED-A0C2-90F9-D319-9C6C8CAC71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C5C81EAF-DA07-8BD2-56B6-FA596851BAA7}"/>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54792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006D-D3BE-6298-99CD-4E1F4FA6D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1527A8-A8F2-318E-560D-C0AFE205CC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655737C3-5945-6319-E908-C62234331D4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79678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F62A-F94B-471C-7916-B1B3FA13FA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4470D2-2721-DAB0-3AAE-430D2ABF09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2C628DA-51C6-B284-BEEE-9F48EBF2D479}"/>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795958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F58D-AA19-8218-FFE4-EBAD8E1A75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101A7C-BB52-4652-AB71-75B747DEDF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732CD21-F974-4ED1-4C6F-D2134D3740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0BDDF6E6-C091-5166-C10E-77B792642F2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708035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20FB-FD51-2D29-9272-EF368B6FADF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726498-9E12-6139-D4D7-C62EBE8469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387B5A-9FF3-F749-BA5C-5C86AD38E5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BF3075-EB57-C1B4-FD6D-71797ADB72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0BD8A7-1299-098A-1CA9-0F89FCB64D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EC806D5-8C7A-AC69-9B04-5B49554EA6C3}"/>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47242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1599-D3BC-1620-78FD-3113C77D5B81}"/>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BEC54933-2030-375A-10BB-A5177CF92160}"/>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912874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8089EB-A398-3F22-C6C0-28BCF11F6F43}"/>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39425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_0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665C49-3C58-28D3-CC50-621B972B0042}"/>
              </a:ext>
            </a:extLst>
          </p:cNvPr>
          <p:cNvSpPr>
            <a:spLocks/>
          </p:cNvSpPr>
          <p:nvPr/>
        </p:nvSpPr>
        <p:spPr>
          <a:xfrm>
            <a:off x="0" y="0"/>
            <a:ext cx="12192000" cy="18015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purple logo&#10;&#10;Description automatically generated with medium confidence">
            <a:extLst>
              <a:ext uri="{FF2B5EF4-FFF2-40B4-BE49-F238E27FC236}">
                <a16:creationId xmlns:a16="http://schemas.microsoft.com/office/drawing/2014/main" id="{6995BD7B-B1F9-6EAA-1E5B-F26B28AD4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lvl1pPr>
              <a:defRPr>
                <a:solidFill>
                  <a:schemeClr val="bg2"/>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5CDEACF9-078F-FDED-01E2-F1DF7510BF61}"/>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12242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_Headlin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hasCustomPrompt="1"/>
          </p:nvPr>
        </p:nvSpPr>
        <p:spPr>
          <a:xfrm>
            <a:off x="805218" y="842816"/>
            <a:ext cx="10433834" cy="1012073"/>
          </a:xfrm>
        </p:spPr>
        <p:txBody>
          <a:bodyPr anchor="t" anchorCtr="0">
            <a:noAutofit/>
          </a:bodyPr>
          <a:lstStyle>
            <a:lvl1pPr>
              <a:defRPr sz="4000">
                <a:solidFill>
                  <a:schemeClr val="tx1"/>
                </a:solidFill>
              </a:defRPr>
            </a:lvl1pPr>
          </a:lstStyle>
          <a:p>
            <a:r>
              <a:rPr lang="en-GB"/>
              <a:t>Add headline</a:t>
            </a:r>
          </a:p>
        </p:txBody>
      </p:sp>
      <p:pic>
        <p:nvPicPr>
          <p:cNvPr id="3" name="Picture 2" descr="A black and purple logo&#10;&#10;Description automatically generated with medium confidence">
            <a:extLst>
              <a:ext uri="{FF2B5EF4-FFF2-40B4-BE49-F238E27FC236}">
                <a16:creationId xmlns:a16="http://schemas.microsoft.com/office/drawing/2014/main" id="{BC17FFDF-1307-35B0-19CD-0B166C4E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6" name="Text Placeholder 5">
            <a:extLst>
              <a:ext uri="{FF2B5EF4-FFF2-40B4-BE49-F238E27FC236}">
                <a16:creationId xmlns:a16="http://schemas.microsoft.com/office/drawing/2014/main" id="{1D4BD98B-DC34-6664-7019-BE20DE8ADA0C}"/>
              </a:ext>
            </a:extLst>
          </p:cNvPr>
          <p:cNvSpPr>
            <a:spLocks noGrp="1"/>
          </p:cNvSpPr>
          <p:nvPr>
            <p:ph type="body" sz="quarter" idx="10" hasCustomPrompt="1"/>
          </p:nvPr>
        </p:nvSpPr>
        <p:spPr>
          <a:xfrm>
            <a:off x="805218" y="540001"/>
            <a:ext cx="10433834" cy="414681"/>
          </a:xfrm>
        </p:spPr>
        <p:txBody>
          <a:bodyPr>
            <a:normAutofit/>
          </a:bodyPr>
          <a:lstStyle>
            <a:lvl1pPr marL="0" indent="0">
              <a:buNone/>
              <a:defRPr sz="2000"/>
            </a:lvl1pPr>
          </a:lstStyle>
          <a:p>
            <a:pPr lvl="0"/>
            <a:r>
              <a:rPr lang="en-GB"/>
              <a:t>Click to add title</a:t>
            </a:r>
          </a:p>
        </p:txBody>
      </p:sp>
      <p:sp>
        <p:nvSpPr>
          <p:cNvPr id="8" name="Slide Number Placeholder 5">
            <a:extLst>
              <a:ext uri="{FF2B5EF4-FFF2-40B4-BE49-F238E27FC236}">
                <a16:creationId xmlns:a16="http://schemas.microsoft.com/office/drawing/2014/main" id="{64299CA1-3B80-98EE-A27C-8B5E65D40CCC}"/>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669736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_Head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D0CEA1-0F79-A132-8FEF-12E26B78C1C0}"/>
              </a:ext>
            </a:extLst>
          </p:cNvPr>
          <p:cNvSpPr>
            <a:spLocks/>
          </p:cNvSpPr>
          <p:nvPr/>
        </p:nvSpPr>
        <p:spPr>
          <a:xfrm>
            <a:off x="0" y="0"/>
            <a:ext cx="12192000" cy="18015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F460E4BE-81B3-E692-6643-166A108BC8EA}"/>
              </a:ext>
            </a:extLst>
          </p:cNvPr>
          <p:cNvSpPr>
            <a:spLocks noGrp="1"/>
          </p:cNvSpPr>
          <p:nvPr>
            <p:ph type="title" hasCustomPrompt="1"/>
          </p:nvPr>
        </p:nvSpPr>
        <p:spPr>
          <a:xfrm>
            <a:off x="805218" y="842816"/>
            <a:ext cx="10433834" cy="1012073"/>
          </a:xfrm>
        </p:spPr>
        <p:txBody>
          <a:bodyPr anchor="t" anchorCtr="0">
            <a:noAutofit/>
          </a:bodyPr>
          <a:lstStyle>
            <a:lvl1pPr>
              <a:defRPr sz="4000">
                <a:solidFill>
                  <a:schemeClr val="bg2"/>
                </a:solidFill>
              </a:defRPr>
            </a:lvl1pPr>
          </a:lstStyle>
          <a:p>
            <a:r>
              <a:rPr lang="en-GB"/>
              <a:t>Add headline</a:t>
            </a:r>
          </a:p>
        </p:txBody>
      </p:sp>
      <p:pic>
        <p:nvPicPr>
          <p:cNvPr id="3" name="Picture 2" descr="A black and purple logo&#10;&#10;Description automatically generated with medium confidence">
            <a:extLst>
              <a:ext uri="{FF2B5EF4-FFF2-40B4-BE49-F238E27FC236}">
                <a16:creationId xmlns:a16="http://schemas.microsoft.com/office/drawing/2014/main" id="{BC17FFDF-1307-35B0-19CD-0B166C4E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6" name="Text Placeholder 5">
            <a:extLst>
              <a:ext uri="{FF2B5EF4-FFF2-40B4-BE49-F238E27FC236}">
                <a16:creationId xmlns:a16="http://schemas.microsoft.com/office/drawing/2014/main" id="{1D4BD98B-DC34-6664-7019-BE20DE8ADA0C}"/>
              </a:ext>
            </a:extLst>
          </p:cNvPr>
          <p:cNvSpPr>
            <a:spLocks noGrp="1"/>
          </p:cNvSpPr>
          <p:nvPr>
            <p:ph type="body" sz="quarter" idx="10" hasCustomPrompt="1"/>
          </p:nvPr>
        </p:nvSpPr>
        <p:spPr>
          <a:xfrm>
            <a:off x="805218" y="540001"/>
            <a:ext cx="10433834" cy="414681"/>
          </a:xfrm>
        </p:spPr>
        <p:txBody>
          <a:bodyPr>
            <a:normAutofit/>
          </a:bodyPr>
          <a:lstStyle>
            <a:lvl1pPr marL="0" indent="0">
              <a:buNone/>
              <a:defRPr sz="2000">
                <a:solidFill>
                  <a:schemeClr val="bg2"/>
                </a:solidFill>
              </a:defRPr>
            </a:lvl1pPr>
          </a:lstStyle>
          <a:p>
            <a:pPr lvl="0"/>
            <a:r>
              <a:rPr lang="en-GB"/>
              <a:t>Click to add title</a:t>
            </a:r>
          </a:p>
        </p:txBody>
      </p:sp>
      <p:sp>
        <p:nvSpPr>
          <p:cNvPr id="8" name="Slide Number Placeholder 5">
            <a:extLst>
              <a:ext uri="{FF2B5EF4-FFF2-40B4-BE49-F238E27FC236}">
                <a16:creationId xmlns:a16="http://schemas.microsoft.com/office/drawing/2014/main" id="{64299CA1-3B80-98EE-A27C-8B5E65D40CCC}"/>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419210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p>
            <a:r>
              <a:rPr lang="en-US"/>
              <a:t>Click to edit Master title style</a:t>
            </a: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8C82D6C9-4829-01CD-8F11-A5CE79434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3" name="Slide Number Placeholder 3">
            <a:extLst>
              <a:ext uri="{FF2B5EF4-FFF2-40B4-BE49-F238E27FC236}">
                <a16:creationId xmlns:a16="http://schemas.microsoft.com/office/drawing/2014/main" id="{32F0412B-69BE-6151-067C-A6DB72B236E9}"/>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625535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p>
            <a:r>
              <a:rPr lang="en-US"/>
              <a:t>Click to edit Master title style</a:t>
            </a: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8C82D6C9-4829-01CD-8F11-A5CE79434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3" name="Slide Number Placeholder 3">
            <a:extLst>
              <a:ext uri="{FF2B5EF4-FFF2-40B4-BE49-F238E27FC236}">
                <a16:creationId xmlns:a16="http://schemas.microsoft.com/office/drawing/2014/main" id="{32F0412B-69BE-6151-067C-A6DB72B236E9}"/>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4175128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B8496F5-6569-510C-0E9C-DA15E3E7B93D}"/>
              </a:ext>
            </a:extLst>
          </p:cNvPr>
          <p:cNvSpPr/>
          <p:nvPr/>
        </p:nvSpPr>
        <p:spPr>
          <a:xfrm>
            <a:off x="6475261" y="3172408"/>
            <a:ext cx="2985980" cy="1035698"/>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purple logo&#10;&#10;Description automatically generated with medium confidence">
            <a:extLst>
              <a:ext uri="{FF2B5EF4-FFF2-40B4-BE49-F238E27FC236}">
                <a16:creationId xmlns:a16="http://schemas.microsoft.com/office/drawing/2014/main" id="{17957990-D1E3-785C-B8B7-054DCC271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400" y="6264000"/>
            <a:ext cx="1800000" cy="346675"/>
          </a:xfrm>
          <a:prstGeom prst="rect">
            <a:avLst/>
          </a:prstGeom>
        </p:spPr>
      </p:pic>
      <p:sp>
        <p:nvSpPr>
          <p:cNvPr id="6" name="Page Canvas">
            <a:extLst>
              <a:ext uri="{FF2B5EF4-FFF2-40B4-BE49-F238E27FC236}">
                <a16:creationId xmlns:a16="http://schemas.microsoft.com/office/drawing/2014/main" id="{85CD0829-D9F7-BA96-6079-C30545D16FAB}"/>
              </a:ext>
            </a:extLst>
          </p:cNvPr>
          <p:cNvSpPr>
            <a:spLocks/>
          </p:cNvSpPr>
          <p:nvPr/>
        </p:nvSpPr>
        <p:spPr>
          <a:xfrm>
            <a:off x="805218" y="540001"/>
            <a:ext cx="10433834" cy="5418000"/>
          </a:xfrm>
          <a:prstGeom prst="rect">
            <a:avLst/>
          </a:prstGeom>
          <a:no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CC2EFEA6-21DD-AA80-2263-1E605B793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308" y="3647640"/>
            <a:ext cx="900000" cy="173339"/>
          </a:xfrm>
          <a:prstGeom prst="rect">
            <a:avLst/>
          </a:prstGeom>
        </p:spPr>
      </p:pic>
      <p:pic>
        <p:nvPicPr>
          <p:cNvPr id="4" name="Picture 3" descr="A black and purple logo&#10;&#10;Description automatically generated with medium confidence">
            <a:extLst>
              <a:ext uri="{FF2B5EF4-FFF2-40B4-BE49-F238E27FC236}">
                <a16:creationId xmlns:a16="http://schemas.microsoft.com/office/drawing/2014/main" id="{909A75E7-75C6-390E-11AD-BB0E1EA06B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4573" y="2775750"/>
            <a:ext cx="900000" cy="183211"/>
          </a:xfrm>
          <a:prstGeom prst="rect">
            <a:avLst/>
          </a:prstGeom>
        </p:spPr>
      </p:pic>
      <p:pic>
        <p:nvPicPr>
          <p:cNvPr id="8" name="Picture 7" descr="A black and purple logo&#10;&#10;Description automatically generated">
            <a:extLst>
              <a:ext uri="{FF2B5EF4-FFF2-40B4-BE49-F238E27FC236}">
                <a16:creationId xmlns:a16="http://schemas.microsoft.com/office/drawing/2014/main" id="{1BA9AE67-D1FE-2C86-0EB5-DE2D7E872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7450" y="3211872"/>
            <a:ext cx="900000" cy="182857"/>
          </a:xfrm>
          <a:prstGeom prst="rect">
            <a:avLst/>
          </a:prstGeom>
        </p:spPr>
      </p:pic>
      <p:pic>
        <p:nvPicPr>
          <p:cNvPr id="10" name="Picture 9" descr="A white letter on a black background&#10;&#10;Description automatically generated">
            <a:extLst>
              <a:ext uri="{FF2B5EF4-FFF2-40B4-BE49-F238E27FC236}">
                <a16:creationId xmlns:a16="http://schemas.microsoft.com/office/drawing/2014/main" id="{9586A77D-76D5-370A-46F1-62A5334907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1756" y="3305638"/>
            <a:ext cx="900000" cy="183307"/>
          </a:xfrm>
          <a:prstGeom prst="rect">
            <a:avLst/>
          </a:prstGeom>
        </p:spPr>
      </p:pic>
      <p:pic>
        <p:nvPicPr>
          <p:cNvPr id="12" name="Picture 11" descr="A white letter on a black background&#10;&#10;Description automatically generated">
            <a:extLst>
              <a:ext uri="{FF2B5EF4-FFF2-40B4-BE49-F238E27FC236}">
                <a16:creationId xmlns:a16="http://schemas.microsoft.com/office/drawing/2014/main" id="{B4B889EB-3D73-2C54-F6D7-E0967EA21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8251" y="3409522"/>
            <a:ext cx="900000" cy="173793"/>
          </a:xfrm>
          <a:prstGeom prst="rect">
            <a:avLst/>
          </a:prstGeom>
        </p:spPr>
      </p:pic>
      <p:pic>
        <p:nvPicPr>
          <p:cNvPr id="14" name="Picture 13" descr="A white letter on a black background&#10;&#10;Description automatically generated">
            <a:extLst>
              <a:ext uri="{FF2B5EF4-FFF2-40B4-BE49-F238E27FC236}">
                <a16:creationId xmlns:a16="http://schemas.microsoft.com/office/drawing/2014/main" id="{21F216F5-8EB8-5CFE-2AB8-79C00F8EF3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288" y="3622175"/>
            <a:ext cx="900000" cy="185252"/>
          </a:xfrm>
          <a:prstGeom prst="rect">
            <a:avLst/>
          </a:prstGeom>
        </p:spPr>
      </p:pic>
    </p:spTree>
    <p:extLst>
      <p:ext uri="{BB962C8B-B14F-4D97-AF65-F5344CB8AC3E}">
        <p14:creationId xmlns:p14="http://schemas.microsoft.com/office/powerpoint/2010/main" val="712351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C9AA-661C-8C3E-10BE-4F1039B71A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69FB25-5BB7-083E-9E9F-5A1A9798DB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9B7ECCB-ADF6-81FD-C181-C54E9F0F9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D4FF3D-A2A0-DF0C-E715-B865EE0987F2}"/>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05/08/2026</a:t>
            </a:fld>
            <a:endParaRPr lang="en-GB"/>
          </a:p>
        </p:txBody>
      </p:sp>
      <p:sp>
        <p:nvSpPr>
          <p:cNvPr id="6" name="Footer Placeholder 5">
            <a:extLst>
              <a:ext uri="{FF2B5EF4-FFF2-40B4-BE49-F238E27FC236}">
                <a16:creationId xmlns:a16="http://schemas.microsoft.com/office/drawing/2014/main" id="{B68BF86F-873E-8F8F-A3AE-E748B59BD6A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09B4D49C-FA63-AD24-1DBF-5BFED79BD018}"/>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712057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39F36-6F1A-BA5A-7BAA-D22486A544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F4978D-2F00-1807-88D1-BB43393F47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A9C005A2-9FDE-8671-DD32-003DF2D20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F88312-2B2C-8F8B-C9B6-8BB97FD9DD8D}"/>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05/08/2026</a:t>
            </a:fld>
            <a:endParaRPr lang="en-GB"/>
          </a:p>
        </p:txBody>
      </p:sp>
      <p:sp>
        <p:nvSpPr>
          <p:cNvPr id="6" name="Footer Placeholder 5">
            <a:extLst>
              <a:ext uri="{FF2B5EF4-FFF2-40B4-BE49-F238E27FC236}">
                <a16:creationId xmlns:a16="http://schemas.microsoft.com/office/drawing/2014/main" id="{39595D57-D492-225D-9F4B-41EEF5BF8C9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1252437-3966-E00A-CB24-E4F9217BB4D7}"/>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3183542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2F9A-4179-0599-5509-DE3BB7481BD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735945-34C7-01AC-DB8E-2CC334E2A7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97ED02-757F-AFA0-1040-CD2D4CD45052}"/>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05/08/2026</a:t>
            </a:fld>
            <a:endParaRPr lang="en-GB"/>
          </a:p>
        </p:txBody>
      </p:sp>
      <p:sp>
        <p:nvSpPr>
          <p:cNvPr id="5" name="Footer Placeholder 4">
            <a:extLst>
              <a:ext uri="{FF2B5EF4-FFF2-40B4-BE49-F238E27FC236}">
                <a16:creationId xmlns:a16="http://schemas.microsoft.com/office/drawing/2014/main" id="{E69F5798-B619-7C90-8F1E-1138637EDBD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024FC5F-0F08-315D-445E-D7BBE0EA93D9}"/>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298732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9BAD1-BE86-D7B3-3296-E3FD8AE152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AAF3A1-F6C4-6766-7486-34702B011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5F89D-14F8-B943-0A34-5466EE0C88BE}"/>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05/08/2026</a:t>
            </a:fld>
            <a:endParaRPr lang="en-GB"/>
          </a:p>
        </p:txBody>
      </p:sp>
      <p:sp>
        <p:nvSpPr>
          <p:cNvPr id="5" name="Footer Placeholder 4">
            <a:extLst>
              <a:ext uri="{FF2B5EF4-FFF2-40B4-BE49-F238E27FC236}">
                <a16:creationId xmlns:a16="http://schemas.microsoft.com/office/drawing/2014/main" id="{FBAB486A-C080-CABC-9539-CA5E172D83F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FE91E0B-61B7-2C68-A71E-F1F2659BE89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524323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70933" y="1"/>
            <a:ext cx="5037667"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txBody>
            <a:bodyPr/>
            <a:lstStyle/>
            <a:p>
              <a:endParaRPr lang="en-GB" sz="1800"/>
            </a:p>
          </p:txBody>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txBody>
            <a:bodyPr/>
            <a:lstStyle/>
            <a:p>
              <a:endParaRPr lang="en-GB" sz="1800"/>
            </a:p>
          </p:txBody>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txBody>
            <a:bodyPr/>
            <a:lstStyle/>
            <a:p>
              <a:endParaRPr lang="en-GB" sz="1800"/>
            </a:p>
          </p:txBody>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txBody>
            <a:bodyPr/>
            <a:lstStyle/>
            <a:p>
              <a:endParaRPr lang="en-GB" sz="1800"/>
            </a:p>
          </p:txBody>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txBody>
            <a:bodyPr/>
            <a:lstStyle/>
            <a:p>
              <a:endParaRPr lang="en-GB" sz="1800"/>
            </a:p>
          </p:txBody>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txBody>
            <a:bodyPr/>
            <a:lstStyle/>
            <a:p>
              <a:endParaRPr lang="en-GB" sz="1800"/>
            </a:p>
          </p:txBody>
        </p:sp>
      </p:grpSp>
      <p:sp>
        <p:nvSpPr>
          <p:cNvPr id="2" name="Title 1"/>
          <p:cNvSpPr>
            <a:spLocks noGrp="1"/>
          </p:cNvSpPr>
          <p:nvPr>
            <p:ph type="ctrTitle"/>
          </p:nvPr>
        </p:nvSpPr>
        <p:spPr>
          <a:xfrm>
            <a:off x="2319565" y="914401"/>
            <a:ext cx="9262836"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898985" y="4402667"/>
            <a:ext cx="7683417"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9767698" y="6117337"/>
            <a:ext cx="1143297" cy="365125"/>
          </a:xfrm>
        </p:spPr>
        <p:txBody>
          <a:bodyPr/>
          <a:lstStyle/>
          <a:p>
            <a:pPr>
              <a:defRPr/>
            </a:pPr>
            <a:fld id="{C3C6EE44-2411-4F2D-9AA2-4BFCECCB71C7}" type="datetimeFigureOut">
              <a:rPr lang="en-US" smtClean="0"/>
              <a:pPr>
                <a:defRPr/>
              </a:pPr>
              <a:t>8/5/2026</a:t>
            </a:fld>
            <a:endParaRPr lang="en-GB"/>
          </a:p>
        </p:txBody>
      </p:sp>
      <p:sp>
        <p:nvSpPr>
          <p:cNvPr id="5" name="Footer Placeholder 4"/>
          <p:cNvSpPr>
            <a:spLocks noGrp="1"/>
          </p:cNvSpPr>
          <p:nvPr>
            <p:ph type="ftr" sz="quarter" idx="11"/>
          </p:nvPr>
        </p:nvSpPr>
        <p:spPr>
          <a:xfrm>
            <a:off x="4831644" y="6117337"/>
            <a:ext cx="4812584" cy="365125"/>
          </a:xfrm>
        </p:spPr>
        <p:txBody>
          <a:bodyPr/>
          <a:lstStyle/>
          <a:p>
            <a:pPr>
              <a:defRPr/>
            </a:pPr>
            <a:endParaRPr lang="en-GB"/>
          </a:p>
        </p:txBody>
      </p:sp>
      <p:sp>
        <p:nvSpPr>
          <p:cNvPr id="6" name="Slide Number Placeholder 5"/>
          <p:cNvSpPr>
            <a:spLocks noGrp="1"/>
          </p:cNvSpPr>
          <p:nvPr>
            <p:ph type="sldNum" sz="quarter" idx="12"/>
          </p:nvPr>
        </p:nvSpPr>
        <p:spPr>
          <a:xfrm>
            <a:off x="11033760" y="6117337"/>
            <a:ext cx="548640" cy="365125"/>
          </a:xfrm>
        </p:spPr>
        <p:txBody>
          <a:bodyPr/>
          <a:lstStyle/>
          <a:p>
            <a:pPr>
              <a:defRPr/>
            </a:pPr>
            <a:fld id="{26E374CE-5CB0-49A6-B855-72D4EFF80D98}" type="slidenum">
              <a:rPr lang="en-GB" smtClean="0"/>
              <a:pPr>
                <a:defRPr/>
              </a:pPr>
              <a:t>‹#›</a:t>
            </a:fld>
            <a:endParaRPr lang="en-GB"/>
          </a:p>
        </p:txBody>
      </p:sp>
      <p:sp>
        <p:nvSpPr>
          <p:cNvPr id="23" name="Freeform 12"/>
          <p:cNvSpPr/>
          <p:nvPr/>
        </p:nvSpPr>
        <p:spPr bwMode="auto">
          <a:xfrm>
            <a:off x="270933" y="3771900"/>
            <a:ext cx="48260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4" name="Freeform 13"/>
          <p:cNvSpPr/>
          <p:nvPr/>
        </p:nvSpPr>
        <p:spPr bwMode="auto">
          <a:xfrm>
            <a:off x="747185" y="3867150"/>
            <a:ext cx="82551"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Tree>
    <p:extLst>
      <p:ext uri="{BB962C8B-B14F-4D97-AF65-F5344CB8AC3E}">
        <p14:creationId xmlns:p14="http://schemas.microsoft.com/office/powerpoint/2010/main" val="1900734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457201"/>
            <a:ext cx="10272889"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1309512" y="2667000"/>
            <a:ext cx="10272889"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792440" y="6108174"/>
            <a:ext cx="1143297" cy="365125"/>
          </a:xfrm>
        </p:spPr>
        <p:txBody>
          <a:bodyPr/>
          <a:lstStyle/>
          <a:p>
            <a:pPr>
              <a:defRPr/>
            </a:pPr>
            <a:fld id="{2ED2D5D0-7BF1-4D4C-90B2-3F38BF3D201A}" type="datetimeFigureOut">
              <a:rPr lang="en-US" smtClean="0"/>
              <a:pPr>
                <a:defRPr/>
              </a:pPr>
              <a:t>8/5/2026</a:t>
            </a:fld>
            <a:endParaRPr lang="en-GB"/>
          </a:p>
        </p:txBody>
      </p:sp>
      <p:sp>
        <p:nvSpPr>
          <p:cNvPr id="5" name="Footer Placeholder 4"/>
          <p:cNvSpPr>
            <a:spLocks noGrp="1"/>
          </p:cNvSpPr>
          <p:nvPr>
            <p:ph type="ftr" sz="quarter" idx="11"/>
          </p:nvPr>
        </p:nvSpPr>
        <p:spPr>
          <a:xfrm>
            <a:off x="2630197" y="6108174"/>
            <a:ext cx="7086023" cy="365125"/>
          </a:xfrm>
        </p:spPr>
        <p:txBody>
          <a:bodyPr/>
          <a:lstStyle/>
          <a:p>
            <a:pPr>
              <a:defRPr/>
            </a:pPr>
            <a:endParaRPr lang="en-GB"/>
          </a:p>
        </p:txBody>
      </p:sp>
      <p:sp>
        <p:nvSpPr>
          <p:cNvPr id="6" name="Slide Number Placeholder 5"/>
          <p:cNvSpPr>
            <a:spLocks noGrp="1"/>
          </p:cNvSpPr>
          <p:nvPr>
            <p:ph type="sldNum" sz="quarter" idx="12"/>
          </p:nvPr>
        </p:nvSpPr>
        <p:spPr>
          <a:xfrm>
            <a:off x="11011957" y="6108174"/>
            <a:ext cx="570444" cy="365125"/>
          </a:xfrm>
        </p:spPr>
        <p:txBody>
          <a:bodyPr/>
          <a:lstStyle/>
          <a:p>
            <a:pPr>
              <a:defRPr/>
            </a:pPr>
            <a:fld id="{ED85102C-21B6-4147-97D7-F6DD2121F9E5}" type="slidenum">
              <a:rPr lang="en-GB" smtClean="0"/>
              <a:pPr>
                <a:defRPr/>
              </a:pPr>
              <a:t>‹#›</a:t>
            </a:fld>
            <a:endParaRPr lang="en-GB"/>
          </a:p>
        </p:txBody>
      </p:sp>
    </p:spTree>
    <p:extLst>
      <p:ext uri="{BB962C8B-B14F-4D97-AF65-F5344CB8AC3E}">
        <p14:creationId xmlns:p14="http://schemas.microsoft.com/office/powerpoint/2010/main" val="150069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49328" y="2666999"/>
            <a:ext cx="8933073"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649331" y="5027070"/>
            <a:ext cx="8933069"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557134F-72E9-4BD6-A4B1-B37501BA3CB2}"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a:xfrm>
            <a:off x="11031090" y="6116071"/>
            <a:ext cx="551311" cy="365125"/>
          </a:xfrm>
        </p:spPr>
        <p:txBody>
          <a:bodyPr/>
          <a:lstStyle/>
          <a:p>
            <a:pPr>
              <a:defRPr/>
            </a:pPr>
            <a:fld id="{1ABB3191-1D61-409B-8115-AB06D5B39DC0}" type="slidenum">
              <a:rPr lang="en-GB" smtClean="0"/>
              <a:pPr>
                <a:defRPr/>
              </a:pPr>
              <a:t>‹#›</a:t>
            </a:fld>
            <a:endParaRPr lang="en-GB"/>
          </a:p>
        </p:txBody>
      </p:sp>
    </p:spTree>
    <p:extLst>
      <p:ext uri="{BB962C8B-B14F-4D97-AF65-F5344CB8AC3E}">
        <p14:creationId xmlns:p14="http://schemas.microsoft.com/office/powerpoint/2010/main" val="151965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685802"/>
            <a:ext cx="10272889"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309511" y="2667000"/>
            <a:ext cx="4986528"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95872" y="2667000"/>
            <a:ext cx="4986528"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3AA3E8-2A32-40C3-BE83-834B482757EA}" type="datetimeFigureOut">
              <a:rPr lang="en-US" smtClean="0"/>
              <a:pPr>
                <a:defRPr/>
              </a:pPr>
              <a:t>8/5/2026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4C84DD1-0A8E-4D5A-9083-C1591BAB3623}" type="slidenum">
              <a:rPr lang="en-GB" smtClean="0"/>
              <a:pPr>
                <a:defRPr/>
              </a:pPr>
              <a:t>‹#›</a:t>
            </a:fld>
            <a:endParaRPr lang="en-GB"/>
          </a:p>
        </p:txBody>
      </p:sp>
    </p:spTree>
    <p:extLst>
      <p:ext uri="{BB962C8B-B14F-4D97-AF65-F5344CB8AC3E}">
        <p14:creationId xmlns:p14="http://schemas.microsoft.com/office/powerpoint/2010/main" val="42131460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642" y="2658533"/>
            <a:ext cx="46083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697"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2280" y="2667000"/>
            <a:ext cx="462374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688"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E2B041A-D17F-4972-B612-D334C7A9B4F5}" type="datetimeFigureOut">
              <a:rPr lang="en-US" smtClean="0"/>
              <a:pPr>
                <a:defRPr/>
              </a:pPr>
              <a:t>8/5/2026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1AC5E4B-9DBA-4250-912E-EB2A8BE60D61}" type="slidenum">
              <a:rPr lang="en-GB" smtClean="0"/>
              <a:pPr>
                <a:defRPr/>
              </a:pPr>
              <a:t>‹#›</a:t>
            </a:fld>
            <a:endParaRPr lang="en-GB"/>
          </a:p>
        </p:txBody>
      </p:sp>
    </p:spTree>
    <p:extLst>
      <p:ext uri="{BB962C8B-B14F-4D97-AF65-F5344CB8AC3E}">
        <p14:creationId xmlns:p14="http://schemas.microsoft.com/office/powerpoint/2010/main" val="1837040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AD01746E-BEAE-4D82-8360-6D5F81005F76}" type="datetimeFigureOut">
              <a:rPr lang="en-US" smtClean="0"/>
              <a:pPr>
                <a:defRPr/>
              </a:pPr>
              <a:t>8/5/2026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55DFAFA6-94E8-4592-A934-D07D840E6DB3}" type="slidenum">
              <a:rPr lang="en-GB" smtClean="0"/>
              <a:pPr>
                <a:defRPr/>
              </a:pPr>
              <a:t>‹#›</a:t>
            </a:fld>
            <a:endParaRPr lang="en-GB"/>
          </a:p>
        </p:txBody>
      </p:sp>
    </p:spTree>
    <p:extLst>
      <p:ext uri="{BB962C8B-B14F-4D97-AF65-F5344CB8AC3E}">
        <p14:creationId xmlns:p14="http://schemas.microsoft.com/office/powerpoint/2010/main" val="3056508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70C2F70-77E0-4E0D-99E2-968366FDCB2F}" type="datetimeFigureOut">
              <a:rPr lang="en-US" smtClean="0"/>
              <a:pPr>
                <a:defRPr/>
              </a:pPr>
              <a:t>8/5/2026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D3123FC-A1ED-4C0A-A4D3-E009949E8923}" type="slidenum">
              <a:rPr lang="en-GB" smtClean="0"/>
              <a:pPr>
                <a:defRPr/>
              </a:pPr>
              <a:t>‹#›</a:t>
            </a:fld>
            <a:endParaRPr lang="en-GB"/>
          </a:p>
        </p:txBody>
      </p:sp>
    </p:spTree>
    <p:extLst>
      <p:ext uri="{BB962C8B-B14F-4D97-AF65-F5344CB8AC3E}">
        <p14:creationId xmlns:p14="http://schemas.microsoft.com/office/powerpoint/2010/main" val="4056934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9" y="1600200"/>
            <a:ext cx="355004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3404" y="685801"/>
            <a:ext cx="6242616"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699" y="2971800"/>
            <a:ext cx="355004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CCBF2639-6595-45F6-861C-4FEB229856DF}" type="datetimeFigureOut">
              <a:rPr lang="en-US" smtClean="0"/>
              <a:pPr>
                <a:defRPr/>
              </a:pPr>
              <a:t>8/5/2026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16335B6E-435F-42D3-BB0F-316C1F07D3AE}" type="slidenum">
              <a:rPr lang="en-GB" smtClean="0"/>
              <a:pPr>
                <a:defRPr/>
              </a:pPr>
              <a:t>‹#›</a:t>
            </a:fld>
            <a:endParaRPr lang="en-GB"/>
          </a:p>
        </p:txBody>
      </p:sp>
    </p:spTree>
    <p:extLst>
      <p:ext uri="{BB962C8B-B14F-4D97-AF65-F5344CB8AC3E}">
        <p14:creationId xmlns:p14="http://schemas.microsoft.com/office/powerpoint/2010/main" val="398810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3110" y="1752599"/>
            <a:ext cx="5427572"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6661" y="914400"/>
            <a:ext cx="3281828"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3110" y="3124199"/>
            <a:ext cx="5427572"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82E6AFE-AB03-4BEE-AA2C-C6AB089637EA}" type="datetimeFigureOut">
              <a:rPr lang="en-US" smtClean="0"/>
              <a:pPr>
                <a:defRPr/>
              </a:pPr>
              <a:t>8/5/2026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6BE70E80-2CB8-4021-87C4-758F82DD16BF}" type="slidenum">
              <a:rPr lang="en-GB" smtClean="0"/>
              <a:pPr>
                <a:defRPr/>
              </a:pPr>
              <a:t>‹#›</a:t>
            </a:fld>
            <a:endParaRPr lang="en-GB"/>
          </a:p>
        </p:txBody>
      </p:sp>
    </p:spTree>
    <p:extLst>
      <p:ext uri="{BB962C8B-B14F-4D97-AF65-F5344CB8AC3E}">
        <p14:creationId xmlns:p14="http://schemas.microsoft.com/office/powerpoint/2010/main" val="1656525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8" y="4732865"/>
            <a:ext cx="1002132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634" y="932112"/>
            <a:ext cx="8228087"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698" y="5299603"/>
            <a:ext cx="1002132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7ADFEB5-321E-4F81-B66C-6F11470E06F6}" type="datetimeFigureOut">
              <a:rPr lang="en-US" smtClean="0"/>
              <a:pPr>
                <a:defRPr/>
              </a:pPr>
              <a:t>8/5/2026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2619898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700" y="685800"/>
            <a:ext cx="1002132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343400"/>
            <a:ext cx="1002132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2281058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130980" y="3428999"/>
            <a:ext cx="8841504"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698" y="4343400"/>
            <a:ext cx="1002132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241534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701" y="3308581"/>
            <a:ext cx="1002131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777381"/>
            <a:ext cx="1002132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572894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700" y="3886200"/>
            <a:ext cx="1002132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775200"/>
            <a:ext cx="1002132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2124231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701" y="685802"/>
            <a:ext cx="1002132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699" y="3505200"/>
            <a:ext cx="1002132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343400"/>
            <a:ext cx="1002132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575230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03FD341-2BDC-4B52-97BE-ABA885B21C86}"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A4CB7CFE-0299-44E5-8493-25B2E828B647}" type="slidenum">
              <a:rPr lang="en-GB" smtClean="0"/>
              <a:pPr>
                <a:defRPr/>
              </a:pPr>
              <a:t>‹#›</a:t>
            </a:fld>
            <a:endParaRPr lang="en-GB"/>
          </a:p>
        </p:txBody>
      </p:sp>
    </p:spTree>
    <p:extLst>
      <p:ext uri="{BB962C8B-B14F-4D97-AF65-F5344CB8AC3E}">
        <p14:creationId xmlns:p14="http://schemas.microsoft.com/office/powerpoint/2010/main" val="25081999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5191" y="685800"/>
            <a:ext cx="1770831"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699" y="685800"/>
            <a:ext cx="8021831"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4B8B50B-4C9A-4DF4-926C-6929F8348242}" type="datetimeFigureOut">
              <a:rPr lang="en-US" smtClean="0"/>
              <a:pPr>
                <a:defRPr/>
              </a:pPr>
              <a:t>8/5/2026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10DE7C8A-7A04-4CB4-9BC3-DFD9B45FED61}" type="slidenum">
              <a:rPr lang="en-GB" smtClean="0"/>
              <a:pPr>
                <a:defRPr/>
              </a:pPr>
              <a:t>‹#›</a:t>
            </a:fld>
            <a:endParaRPr lang="en-GB"/>
          </a:p>
        </p:txBody>
      </p:sp>
    </p:spTree>
    <p:extLst>
      <p:ext uri="{BB962C8B-B14F-4D97-AF65-F5344CB8AC3E}">
        <p14:creationId xmlns:p14="http://schemas.microsoft.com/office/powerpoint/2010/main" val="1836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9EE89C-0C0C-97E6-1E23-24E009478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580E36-A693-816D-6ECC-FF64702794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483652BA-F3F1-27FE-2DB1-955743C82FE5}"/>
              </a:ext>
            </a:extLst>
          </p:cNvPr>
          <p:cNvSpPr>
            <a:spLocks noGrp="1"/>
          </p:cNvSpPr>
          <p:nvPr>
            <p:ph type="sldNum" sz="quarter" idx="4"/>
          </p:nvPr>
        </p:nvSpPr>
        <p:spPr>
          <a:xfrm>
            <a:off x="10684042" y="6356350"/>
            <a:ext cx="669758"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EAB716-33F0-4705-AB1C-5E16A3D9AA8D}" type="slidenum">
              <a:rPr lang="en-GB" smtClean="0"/>
              <a:t>‹#›</a:t>
            </a:fld>
            <a:endParaRPr lang="en-GB"/>
          </a:p>
        </p:txBody>
      </p:sp>
      <p:sp>
        <p:nvSpPr>
          <p:cNvPr id="4" name="TextBox 3">
            <a:extLst>
              <a:ext uri="{FF2B5EF4-FFF2-40B4-BE49-F238E27FC236}">
                <a16:creationId xmlns:a16="http://schemas.microsoft.com/office/drawing/2014/main" id="{E123FC3E-4141-070E-5C95-EAA11DD71F02}"/>
              </a:ext>
            </a:extLst>
          </p:cNvPr>
          <p:cNvSpPr txBox="1"/>
          <p:nvPr userDrawn="1">
            <p:extLst>
              <p:ext uri="{1162E1C5-73C7-4A58-AE30-91384D911F3F}">
                <p184:classification xmlns:p184="http://schemas.microsoft.com/office/powerpoint/2018/4/main" val="ftr"/>
              </p:ext>
            </p:extLst>
          </p:nvPr>
        </p:nvSpPr>
        <p:spPr>
          <a:xfrm>
            <a:off x="63500" y="6489700"/>
            <a:ext cx="11734800" cy="3048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17923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1" y="1"/>
            <a:ext cx="2842684"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txBody>
            <a:bodyPr/>
            <a:lstStyle/>
            <a:p>
              <a:endParaRPr lang="en-GB" sz="1800"/>
            </a:p>
          </p:txBody>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txBody>
            <a:bodyPr/>
            <a:lstStyle/>
            <a:p>
              <a:endParaRPr lang="en-GB" sz="1800"/>
            </a:p>
          </p:txBody>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txBody>
            <a:bodyPr/>
            <a:lstStyle/>
            <a:p>
              <a:endParaRPr lang="en-GB" sz="1800"/>
            </a:p>
          </p:txBody>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txBody>
            <a:bodyPr/>
            <a:lstStyle/>
            <a:p>
              <a:endParaRPr lang="en-GB" sz="1800"/>
            </a:p>
          </p:txBody>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txBody>
            <a:bodyPr/>
            <a:lstStyle/>
            <a:p>
              <a:endParaRPr lang="en-GB" sz="1800"/>
            </a:p>
          </p:txBody>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txBody>
            <a:bodyPr/>
            <a:lstStyle/>
            <a:p>
              <a:endParaRPr lang="en-GB" sz="1800"/>
            </a:p>
          </p:txBody>
        </p:sp>
      </p:grpSp>
      <p:sp>
        <p:nvSpPr>
          <p:cNvPr id="2" name="Title Placeholder 1"/>
          <p:cNvSpPr>
            <a:spLocks noGrp="1"/>
          </p:cNvSpPr>
          <p:nvPr>
            <p:ph type="title"/>
          </p:nvPr>
        </p:nvSpPr>
        <p:spPr>
          <a:xfrm>
            <a:off x="1309512" y="457201"/>
            <a:ext cx="10272889"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09512" y="2667001"/>
            <a:ext cx="10272888"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811573" y="6116071"/>
            <a:ext cx="114329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57ADFEB5-321E-4F81-B66C-6F11470E06F6}" type="datetimeFigureOut">
              <a:rPr lang="en-US" smtClean="0"/>
              <a:pPr>
                <a:defRPr/>
              </a:pPr>
              <a:t>8/5/2026</a:t>
            </a:fld>
            <a:endParaRPr lang="en-GB"/>
          </a:p>
        </p:txBody>
      </p:sp>
      <p:sp>
        <p:nvSpPr>
          <p:cNvPr id="5" name="Footer Placeholder 4"/>
          <p:cNvSpPr>
            <a:spLocks noGrp="1"/>
          </p:cNvSpPr>
          <p:nvPr>
            <p:ph type="ftr" sz="quarter" idx="3"/>
          </p:nvPr>
        </p:nvSpPr>
        <p:spPr>
          <a:xfrm>
            <a:off x="2649330" y="6116071"/>
            <a:ext cx="7086023"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GB"/>
          </a:p>
        </p:txBody>
      </p:sp>
      <p:sp>
        <p:nvSpPr>
          <p:cNvPr id="6" name="Slide Number Placeholder 5"/>
          <p:cNvSpPr>
            <a:spLocks noGrp="1"/>
          </p:cNvSpPr>
          <p:nvPr>
            <p:ph type="sldNum" sz="quarter" idx="4"/>
          </p:nvPr>
        </p:nvSpPr>
        <p:spPr>
          <a:xfrm>
            <a:off x="11031090" y="6116071"/>
            <a:ext cx="551311"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8268732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7291" y="477892"/>
            <a:ext cx="7851648" cy="1828800"/>
          </a:xfrm>
          <a:ln>
            <a:miter lim="800000"/>
            <a:headEnd/>
            <a:tailEnd/>
          </a:ln>
        </p:spPr>
        <p:txBody>
          <a:bodyPr>
            <a:normAutofit/>
          </a:bodyPr>
          <a:lstStyle/>
          <a:p>
            <a:pPr algn="ctr">
              <a:defRPr/>
            </a:pPr>
            <a:r>
              <a:rPr lang="en-GB" sz="4000" dirty="0">
                <a:latin typeface="Arial" panose="020B0604020202020204" pitchFamily="34" charset="0"/>
                <a:cs typeface="Arial" panose="020B0604020202020204" pitchFamily="34" charset="0"/>
              </a:rPr>
              <a:t>Wilcock Consultants Ltd</a:t>
            </a:r>
          </a:p>
        </p:txBody>
      </p:sp>
      <p:sp>
        <p:nvSpPr>
          <p:cNvPr id="3" name="Subtitle 2"/>
          <p:cNvSpPr>
            <a:spLocks noGrp="1"/>
          </p:cNvSpPr>
          <p:nvPr>
            <p:ph type="subTitle" idx="1"/>
          </p:nvPr>
        </p:nvSpPr>
        <p:spPr>
          <a:xfrm>
            <a:off x="4257328" y="2819401"/>
            <a:ext cx="4896545" cy="2232249"/>
          </a:xfrm>
        </p:spPr>
        <p:txBody>
          <a:bodyPr>
            <a:normAutofit/>
          </a:bodyPr>
          <a:lstStyle/>
          <a:p>
            <a:pPr algn="ctr"/>
            <a:r>
              <a:rPr lang="en-GB" sz="2000" b="1" i="0" dirty="0">
                <a:solidFill>
                  <a:srgbClr val="616161"/>
                </a:solidFill>
                <a:effectLst/>
                <a:latin typeface="Segoe UI" panose="020B0502040204020203" pitchFamily="34" charset="0"/>
              </a:rPr>
              <a:t>Gas Operational Metering Forum</a:t>
            </a:r>
          </a:p>
          <a:p>
            <a:pPr algn="ctr"/>
            <a:r>
              <a:rPr lang="en-GB" sz="2000" b="1" dirty="0">
                <a:solidFill>
                  <a:srgbClr val="616161"/>
                </a:solidFill>
                <a:latin typeface="Segoe UI" panose="020B0502040204020203" pitchFamily="34" charset="0"/>
              </a:rPr>
              <a:t>Audit Review January 2026 – July 2026</a:t>
            </a:r>
            <a:endParaRPr lang="en-GB" sz="2000" b="1" i="0" dirty="0">
              <a:solidFill>
                <a:srgbClr val="616161"/>
              </a:solidFill>
              <a:effectLst/>
              <a:latin typeface="Segoe UI" panose="020B0502040204020203" pitchFamily="34" charset="0"/>
            </a:endParaRPr>
          </a:p>
          <a:p>
            <a:pPr algn="ctr"/>
            <a:r>
              <a:rPr lang="en-GB" sz="2000" dirty="0">
                <a:latin typeface="Arial" panose="020B0604020202020204" pitchFamily="34" charset="0"/>
                <a:cs typeface="Arial" panose="020B0604020202020204" pitchFamily="34" charset="0"/>
              </a:rPr>
              <a:t>Teams Meeting</a:t>
            </a:r>
          </a:p>
          <a:p>
            <a:pPr algn="ctr"/>
            <a:r>
              <a:rPr lang="en-GB" sz="2000" dirty="0">
                <a:latin typeface="Arial" panose="020B0604020202020204" pitchFamily="34" charset="0"/>
                <a:cs typeface="Arial" panose="020B0604020202020204" pitchFamily="34" charset="0"/>
              </a:rPr>
              <a:t>09/09/2026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E5D5-10EE-EEAC-5AB4-0904EAC0DFFD}"/>
              </a:ext>
            </a:extLst>
          </p:cNvPr>
          <p:cNvSpPr>
            <a:spLocks noGrp="1"/>
          </p:cNvSpPr>
          <p:nvPr>
            <p:ph type="title"/>
          </p:nvPr>
        </p:nvSpPr>
        <p:spPr>
          <a:xfrm>
            <a:off x="1309512" y="457201"/>
            <a:ext cx="10272889" cy="858643"/>
          </a:xfrm>
        </p:spPr>
        <p:txBody>
          <a:bodyPr>
            <a:normAutofit fontScale="90000"/>
          </a:bodyPr>
          <a:lstStyle/>
          <a:p>
            <a:pPr marL="342900" lvl="0" indent="-342900">
              <a:lnSpc>
                <a:spcPct val="107000"/>
              </a:lnSpc>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Overall Audit Numbers &amp; Non-Conformances </a:t>
            </a:r>
            <a:br>
              <a:rPr lang="en-US" sz="40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Jan – Jul 2026 Gas and Electric </a:t>
            </a:r>
            <a:br>
              <a:rPr lang="en-GB"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graphicFrame>
        <p:nvGraphicFramePr>
          <p:cNvPr id="5" name="Content Placeholder 4">
            <a:extLst>
              <a:ext uri="{FF2B5EF4-FFF2-40B4-BE49-F238E27FC236}">
                <a16:creationId xmlns:a16="http://schemas.microsoft.com/office/drawing/2014/main" id="{F7981DA0-D3F5-48FC-9E77-5B4EBA7D6C54}"/>
              </a:ext>
            </a:extLst>
          </p:cNvPr>
          <p:cNvGraphicFramePr>
            <a:graphicFrameLocks noGrp="1"/>
          </p:cNvGraphicFramePr>
          <p:nvPr>
            <p:ph idx="1"/>
          </p:nvPr>
        </p:nvGraphicFramePr>
        <p:xfrm>
          <a:off x="3111190" y="1193181"/>
          <a:ext cx="7159084" cy="3724504"/>
        </p:xfrm>
        <a:graphic>
          <a:graphicData uri="http://schemas.openxmlformats.org/drawingml/2006/table">
            <a:tbl>
              <a:tblPr firstRow="1" firstCol="1" bandRow="1">
                <a:tableStyleId>{5C22544A-7EE6-4342-B048-85BDC9FD1C3A}</a:tableStyleId>
              </a:tblPr>
              <a:tblGrid>
                <a:gridCol w="4771192">
                  <a:extLst>
                    <a:ext uri="{9D8B030D-6E8A-4147-A177-3AD203B41FA5}">
                      <a16:colId xmlns:a16="http://schemas.microsoft.com/office/drawing/2014/main" val="940761826"/>
                    </a:ext>
                  </a:extLst>
                </a:gridCol>
                <a:gridCol w="966947">
                  <a:extLst>
                    <a:ext uri="{9D8B030D-6E8A-4147-A177-3AD203B41FA5}">
                      <a16:colId xmlns:a16="http://schemas.microsoft.com/office/drawing/2014/main" val="229139827"/>
                    </a:ext>
                  </a:extLst>
                </a:gridCol>
                <a:gridCol w="1420945">
                  <a:extLst>
                    <a:ext uri="{9D8B030D-6E8A-4147-A177-3AD203B41FA5}">
                      <a16:colId xmlns:a16="http://schemas.microsoft.com/office/drawing/2014/main" val="2915080922"/>
                    </a:ext>
                  </a:extLst>
                </a:gridCol>
              </a:tblGrid>
              <a:tr h="1383907">
                <a:tc>
                  <a:txBody>
                    <a:bodyPr/>
                    <a:lstStyle/>
                    <a:p>
                      <a:pPr>
                        <a:lnSpc>
                          <a:spcPct val="107000"/>
                        </a:lnSpc>
                        <a:spcAft>
                          <a:spcPts val="800"/>
                        </a:spcAft>
                        <a:buNone/>
                      </a:pPr>
                      <a:r>
                        <a:rPr lang="en-US" sz="1600" kern="100" dirty="0">
                          <a:effectLst/>
                        </a:rPr>
                        <a:t>Audit Type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600" kern="100">
                          <a:effectLst/>
                        </a:rPr>
                        <a:t>Number of Audits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600" kern="100">
                          <a:effectLst/>
                        </a:rPr>
                        <a:t>Number of Non-Conformances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8744734"/>
                  </a:ext>
                </a:extLst>
              </a:tr>
              <a:tr h="334371">
                <a:tc>
                  <a:txBody>
                    <a:bodyPr/>
                    <a:lstStyle/>
                    <a:p>
                      <a:pPr>
                        <a:lnSpc>
                          <a:spcPct val="107000"/>
                        </a:lnSpc>
                        <a:spcAft>
                          <a:spcPts val="800"/>
                        </a:spcAft>
                        <a:buNone/>
                      </a:pPr>
                      <a:r>
                        <a:rPr lang="en-US" sz="1600" kern="100">
                          <a:effectLst/>
                        </a:rPr>
                        <a:t>Registration</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 </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5743711"/>
                  </a:ext>
                </a:extLst>
              </a:tr>
              <a:tr h="334371">
                <a:tc>
                  <a:txBody>
                    <a:bodyPr/>
                    <a:lstStyle/>
                    <a:p>
                      <a:pPr>
                        <a:lnSpc>
                          <a:spcPct val="107000"/>
                        </a:lnSpc>
                        <a:spcAft>
                          <a:spcPts val="800"/>
                        </a:spcAft>
                        <a:buNone/>
                      </a:pPr>
                      <a:r>
                        <a:rPr lang="en-US" sz="1600" kern="100">
                          <a:effectLst/>
                        </a:rPr>
                        <a:t>CoMCoP Rev 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62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476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4492200"/>
                  </a:ext>
                </a:extLst>
              </a:tr>
              <a:tr h="334371">
                <a:tc>
                  <a:txBody>
                    <a:bodyPr/>
                    <a:lstStyle/>
                    <a:p>
                      <a:pPr>
                        <a:lnSpc>
                          <a:spcPct val="107000"/>
                        </a:lnSpc>
                        <a:spcAft>
                          <a:spcPts val="800"/>
                        </a:spcAft>
                        <a:buNone/>
                      </a:pPr>
                      <a:r>
                        <a:rPr lang="en-US" sz="1600" kern="100">
                          <a:effectLst/>
                        </a:rPr>
                        <a:t>I&amp;C Gas Meter Tech Audit</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5796793"/>
                  </a:ext>
                </a:extLst>
              </a:tr>
              <a:tr h="334371">
                <a:tc>
                  <a:txBody>
                    <a:bodyPr/>
                    <a:lstStyle/>
                    <a:p>
                      <a:pPr>
                        <a:lnSpc>
                          <a:spcPct val="107000"/>
                        </a:lnSpc>
                        <a:spcAft>
                          <a:spcPts val="800"/>
                        </a:spcAft>
                        <a:buNone/>
                      </a:pPr>
                      <a:r>
                        <a:rPr lang="en-US" sz="1600" kern="100">
                          <a:effectLst/>
                        </a:rPr>
                        <a:t>REC Gas Meter Site Tech Audit Rev 1</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9</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6072248"/>
                  </a:ext>
                </a:extLst>
              </a:tr>
              <a:tr h="334371">
                <a:tc>
                  <a:txBody>
                    <a:bodyPr/>
                    <a:lstStyle/>
                    <a:p>
                      <a:pPr>
                        <a:lnSpc>
                          <a:spcPct val="107000"/>
                        </a:lnSpc>
                        <a:spcAft>
                          <a:spcPts val="800"/>
                        </a:spcAft>
                        <a:buNone/>
                      </a:pPr>
                      <a:r>
                        <a:rPr lang="en-US" sz="1600" kern="100">
                          <a:effectLst/>
                        </a:rPr>
                        <a:t>V3 Compliance Site Gas Meter Tech Audit</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19</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2768106"/>
                  </a:ext>
                </a:extLst>
              </a:tr>
              <a:tr h="334371">
                <a:tc>
                  <a:txBody>
                    <a:bodyPr/>
                    <a:lstStyle/>
                    <a:p>
                      <a:pPr>
                        <a:lnSpc>
                          <a:spcPct val="107000"/>
                        </a:lnSpc>
                        <a:spcAft>
                          <a:spcPts val="800"/>
                        </a:spcAft>
                        <a:buNone/>
                      </a:pPr>
                      <a:r>
                        <a:rPr lang="en-US" sz="1600" kern="100">
                          <a:effectLst/>
                        </a:rPr>
                        <a:t>REC Electric Meter Site Audit Rev 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18</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3886362"/>
                  </a:ext>
                </a:extLst>
              </a:tr>
              <a:tr h="334371">
                <a:tc>
                  <a:txBody>
                    <a:bodyPr/>
                    <a:lstStyle/>
                    <a:p>
                      <a:pPr>
                        <a:lnSpc>
                          <a:spcPct val="107000"/>
                        </a:lnSpc>
                        <a:spcAft>
                          <a:spcPts val="800"/>
                        </a:spcAft>
                        <a:buNone/>
                      </a:pPr>
                      <a:r>
                        <a:rPr lang="en-US" sz="1600" kern="100">
                          <a:effectLst/>
                        </a:rPr>
                        <a:t>Total</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191</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dirty="0">
                          <a:effectLst/>
                        </a:rPr>
                        <a:t>490</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2881514"/>
                  </a:ext>
                </a:extLst>
              </a:tr>
            </a:tbl>
          </a:graphicData>
        </a:graphic>
      </p:graphicFrame>
      <p:sp>
        <p:nvSpPr>
          <p:cNvPr id="8" name="TextBox 7">
            <a:extLst>
              <a:ext uri="{FF2B5EF4-FFF2-40B4-BE49-F238E27FC236}">
                <a16:creationId xmlns:a16="http://schemas.microsoft.com/office/drawing/2014/main" id="{E479996A-B87B-5546-E9E1-CF8D47F2F7D3}"/>
              </a:ext>
            </a:extLst>
          </p:cNvPr>
          <p:cNvSpPr txBox="1"/>
          <p:nvPr/>
        </p:nvSpPr>
        <p:spPr>
          <a:xfrm>
            <a:off x="3398885" y="5004287"/>
            <a:ext cx="8183515" cy="1766189"/>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These numbers have been collated for 2026 only (to end July).</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You will note the overall CoMCoP report is Rev 3 only as the Rev 2 finished in 2025.</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 number of Gas Site options will reduce as the year progresses due to reporting changes, until “REC Gas Meter Site Tech Audit Rev 1” will be the only option.</a:t>
            </a:r>
            <a:br>
              <a:rPr lang="en-US" b="1" kern="100" dirty="0">
                <a:effectLst/>
                <a:latin typeface="Calibri" panose="020F0502020204030204" pitchFamily="34" charset="0"/>
                <a:ea typeface="Calibri" panose="020F0502020204030204" pitchFamily="34" charset="0"/>
                <a:cs typeface="Times New Roman" panose="02020603050405020304" pitchFamily="18" charset="0"/>
              </a:rPr>
            </a:b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934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7041-4EB8-2933-5D90-F4199A1C9C00}"/>
              </a:ext>
            </a:extLst>
          </p:cNvPr>
          <p:cNvSpPr>
            <a:spLocks noGrp="1"/>
          </p:cNvSpPr>
          <p:nvPr>
            <p:ph type="title"/>
          </p:nvPr>
        </p:nvSpPr>
        <p:spPr>
          <a:xfrm>
            <a:off x="1309512" y="457201"/>
            <a:ext cx="10272889" cy="858643"/>
          </a:xfrm>
        </p:spPr>
        <p:txBody>
          <a:bodyPr/>
          <a:lstStyle/>
          <a:p>
            <a:r>
              <a:rPr lang="en-US" dirty="0"/>
              <a:t>Registration Audits</a:t>
            </a:r>
            <a:endParaRPr lang="en-GB" dirty="0"/>
          </a:p>
        </p:txBody>
      </p:sp>
      <p:sp>
        <p:nvSpPr>
          <p:cNvPr id="6" name="TextBox 5">
            <a:extLst>
              <a:ext uri="{FF2B5EF4-FFF2-40B4-BE49-F238E27FC236}">
                <a16:creationId xmlns:a16="http://schemas.microsoft.com/office/drawing/2014/main" id="{14DC1273-AC82-8A60-23D3-423BE545D786}"/>
              </a:ext>
            </a:extLst>
          </p:cNvPr>
          <p:cNvSpPr txBox="1"/>
          <p:nvPr/>
        </p:nvSpPr>
        <p:spPr>
          <a:xfrm>
            <a:off x="8318810" y="2018371"/>
            <a:ext cx="3668750" cy="2450094"/>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These are only used to advise, where a company has completed requirements and is to be added to, or maintained on, the database as “Live” for registration purposes. The numbers do not always correlate as they are waiting for site audits in some cases.</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027F4F5E-AFF3-0EB1-34D7-CAB0E1A1D92E}"/>
              </a:ext>
            </a:extLst>
          </p:cNvPr>
          <p:cNvPicPr>
            <a:picLocks noGrp="1" noChangeAspect="1"/>
          </p:cNvPicPr>
          <p:nvPr>
            <p:ph idx="1"/>
          </p:nvPr>
        </p:nvPicPr>
        <p:blipFill>
          <a:blip r:embed="rId2"/>
          <a:stretch>
            <a:fillRect/>
          </a:stretch>
        </p:blipFill>
        <p:spPr>
          <a:xfrm>
            <a:off x="2170668" y="1206303"/>
            <a:ext cx="5256044" cy="5119270"/>
          </a:xfrm>
          <a:prstGeom prst="rect">
            <a:avLst/>
          </a:prstGeom>
        </p:spPr>
      </p:pic>
    </p:spTree>
    <p:extLst>
      <p:ext uri="{BB962C8B-B14F-4D97-AF65-F5344CB8AC3E}">
        <p14:creationId xmlns:p14="http://schemas.microsoft.com/office/powerpoint/2010/main" val="3831778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F905-50CA-7BAB-CB37-E619AA7A12D2}"/>
              </a:ext>
            </a:extLst>
          </p:cNvPr>
          <p:cNvSpPr>
            <a:spLocks noGrp="1"/>
          </p:cNvSpPr>
          <p:nvPr>
            <p:ph type="title"/>
          </p:nvPr>
        </p:nvSpPr>
        <p:spPr>
          <a:xfrm>
            <a:off x="1198000" y="646772"/>
            <a:ext cx="10272889" cy="724828"/>
          </a:xfrm>
        </p:spPr>
        <p:txBody>
          <a:bodyPr>
            <a:normAutofit fontScale="90000"/>
          </a:bodyPr>
          <a:lstStyle/>
          <a:p>
            <a:pPr>
              <a:lnSpc>
                <a:spcPct val="107000"/>
              </a:lnSpc>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CoMCoP Rev3 </a:t>
            </a:r>
            <a:br>
              <a:rPr lang="en-GB"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6" name="TextBox 5">
            <a:extLst>
              <a:ext uri="{FF2B5EF4-FFF2-40B4-BE49-F238E27FC236}">
                <a16:creationId xmlns:a16="http://schemas.microsoft.com/office/drawing/2014/main" id="{C825D36E-2D6C-B431-DC1F-757C985B28A1}"/>
              </a:ext>
            </a:extLst>
          </p:cNvPr>
          <p:cNvSpPr txBox="1"/>
          <p:nvPr/>
        </p:nvSpPr>
        <p:spPr>
          <a:xfrm>
            <a:off x="6434253" y="1713040"/>
            <a:ext cx="5508704" cy="1959960"/>
          </a:xfrm>
          <a:prstGeom prst="rect">
            <a:avLst/>
          </a:prstGeom>
          <a:noFill/>
        </p:spPr>
        <p:txBody>
          <a:bodyPr wrap="square">
            <a:spAutoFit/>
          </a:bodyPr>
          <a:lstStyle/>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These are the audit requirements from January 2026 as a result of the updates.</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Part of the large numbers of Non-Conformances relate to the change in emphasis and requirements, mainly electrical. There were still issues in getting requested information in a timely manner.</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F332682-2C74-F51E-8763-0D98887EE647}"/>
              </a:ext>
            </a:extLst>
          </p:cNvPr>
          <p:cNvSpPr txBox="1"/>
          <p:nvPr/>
        </p:nvSpPr>
        <p:spPr>
          <a:xfrm>
            <a:off x="6803002" y="4558228"/>
            <a:ext cx="5071016" cy="1173463"/>
          </a:xfrm>
          <a:prstGeom prst="rect">
            <a:avLst/>
          </a:prstGeom>
          <a:noFill/>
        </p:spPr>
        <p:txBody>
          <a:bodyPr wrap="square">
            <a:spAutoFit/>
          </a:bodyPr>
          <a:lstStyle/>
          <a:p>
            <a:pPr>
              <a:lnSpc>
                <a:spcPct val="107000"/>
              </a:lnSpc>
              <a:spcAft>
                <a:spcPts val="80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Technical Audits</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These are </a:t>
            </a:r>
            <a:r>
              <a:rPr lang="en-US" kern="100" dirty="0">
                <a:latin typeface="Calibri" panose="020F0502020204030204" pitchFamily="34" charset="0"/>
                <a:ea typeface="Calibri" panose="020F0502020204030204" pitchFamily="34" charset="0"/>
                <a:cs typeface="Times New Roman" panose="02020603050405020304" pitchFamily="18" charset="0"/>
              </a:rPr>
              <a:t>Gas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site audits. </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expanded in audit section below.</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48023F9-CB8F-6F19-8C11-14E6273CBBD5}"/>
              </a:ext>
            </a:extLst>
          </p:cNvPr>
          <p:cNvPicPr>
            <a:picLocks noChangeAspect="1"/>
          </p:cNvPicPr>
          <p:nvPr/>
        </p:nvPicPr>
        <p:blipFill>
          <a:blip r:embed="rId2"/>
          <a:stretch>
            <a:fillRect/>
          </a:stretch>
        </p:blipFill>
        <p:spPr>
          <a:xfrm>
            <a:off x="467305" y="1159728"/>
            <a:ext cx="5966948" cy="5307979"/>
          </a:xfrm>
          <a:prstGeom prst="rect">
            <a:avLst/>
          </a:prstGeom>
        </p:spPr>
      </p:pic>
    </p:spTree>
    <p:extLst>
      <p:ext uri="{BB962C8B-B14F-4D97-AF65-F5344CB8AC3E}">
        <p14:creationId xmlns:p14="http://schemas.microsoft.com/office/powerpoint/2010/main" val="204210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A590-1D58-07EA-4A09-58DE53675E61}"/>
              </a:ext>
            </a:extLst>
          </p:cNvPr>
          <p:cNvSpPr>
            <a:spLocks noGrp="1"/>
          </p:cNvSpPr>
          <p:nvPr>
            <p:ph type="title"/>
          </p:nvPr>
        </p:nvSpPr>
        <p:spPr>
          <a:xfrm>
            <a:off x="1309512" y="457201"/>
            <a:ext cx="10272889" cy="1126272"/>
          </a:xfrm>
        </p:spPr>
        <p:txBody>
          <a:bodyPr>
            <a:normAutofit fontScale="90000"/>
          </a:bodyPr>
          <a:lstStyle/>
          <a:p>
            <a:r>
              <a:rPr lang="en-US" b="1" dirty="0"/>
              <a:t>Gas Specific Audit Numbers &amp; Non-Conformances</a:t>
            </a:r>
            <a:br>
              <a:rPr lang="en-GB" dirty="0"/>
            </a:br>
            <a:endParaRPr lang="en-GB" dirty="0"/>
          </a:p>
        </p:txBody>
      </p:sp>
      <p:graphicFrame>
        <p:nvGraphicFramePr>
          <p:cNvPr id="7" name="Content Placeholder 6">
            <a:extLst>
              <a:ext uri="{FF2B5EF4-FFF2-40B4-BE49-F238E27FC236}">
                <a16:creationId xmlns:a16="http://schemas.microsoft.com/office/drawing/2014/main" id="{5AE709A6-E347-E012-EF96-ED5B9DBF6C90}"/>
              </a:ext>
            </a:extLst>
          </p:cNvPr>
          <p:cNvGraphicFramePr>
            <a:graphicFrameLocks noGrp="1"/>
          </p:cNvGraphicFramePr>
          <p:nvPr>
            <p:ph idx="1"/>
            <p:extLst>
              <p:ext uri="{D42A27DB-BD31-4B8C-83A1-F6EECF244321}">
                <p14:modId xmlns:p14="http://schemas.microsoft.com/office/powerpoint/2010/main" val="120859753"/>
              </p:ext>
            </p:extLst>
          </p:nvPr>
        </p:nvGraphicFramePr>
        <p:xfrm>
          <a:off x="2754351" y="1583473"/>
          <a:ext cx="7549377" cy="4226315"/>
        </p:xfrm>
        <a:graphic>
          <a:graphicData uri="http://schemas.openxmlformats.org/drawingml/2006/table">
            <a:tbl>
              <a:tblPr firstRow="1" firstCol="1" bandRow="1">
                <a:tableStyleId>{5C22544A-7EE6-4342-B048-85BDC9FD1C3A}</a:tableStyleId>
              </a:tblPr>
              <a:tblGrid>
                <a:gridCol w="5031303">
                  <a:extLst>
                    <a:ext uri="{9D8B030D-6E8A-4147-A177-3AD203B41FA5}">
                      <a16:colId xmlns:a16="http://schemas.microsoft.com/office/drawing/2014/main" val="1208543167"/>
                    </a:ext>
                  </a:extLst>
                </a:gridCol>
                <a:gridCol w="1019663">
                  <a:extLst>
                    <a:ext uri="{9D8B030D-6E8A-4147-A177-3AD203B41FA5}">
                      <a16:colId xmlns:a16="http://schemas.microsoft.com/office/drawing/2014/main" val="1498480856"/>
                    </a:ext>
                  </a:extLst>
                </a:gridCol>
                <a:gridCol w="1498411">
                  <a:extLst>
                    <a:ext uri="{9D8B030D-6E8A-4147-A177-3AD203B41FA5}">
                      <a16:colId xmlns:a16="http://schemas.microsoft.com/office/drawing/2014/main" val="869426033"/>
                    </a:ext>
                  </a:extLst>
                </a:gridCol>
              </a:tblGrid>
              <a:tr h="1178275">
                <a:tc>
                  <a:txBody>
                    <a:bodyPr/>
                    <a:lstStyle/>
                    <a:p>
                      <a:pPr>
                        <a:lnSpc>
                          <a:spcPct val="107000"/>
                        </a:lnSpc>
                        <a:spcAft>
                          <a:spcPts val="800"/>
                        </a:spcAft>
                        <a:buNone/>
                      </a:pPr>
                      <a:r>
                        <a:rPr lang="en-US" sz="1800" kern="100" dirty="0">
                          <a:effectLst/>
                        </a:rPr>
                        <a:t>Audit Type</a:t>
                      </a:r>
                      <a:endParaRPr lang="en-GB" sz="1800" kern="100" dirty="0">
                        <a:effectLst/>
                      </a:endParaRPr>
                    </a:p>
                    <a:p>
                      <a:pPr>
                        <a:lnSpc>
                          <a:spcPct val="107000"/>
                        </a:lnSpc>
                        <a:spcAft>
                          <a:spcPts val="800"/>
                        </a:spcAft>
                        <a:buNone/>
                      </a:pPr>
                      <a:r>
                        <a:rPr lang="en-US" sz="1800" kern="100" dirty="0">
                          <a:effectLst/>
                        </a:rPr>
                        <a:t>“Office”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Audits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16147"/>
                  </a:ext>
                </a:extLst>
              </a:tr>
              <a:tr h="381005">
                <a:tc>
                  <a:txBody>
                    <a:bodyPr/>
                    <a:lstStyle/>
                    <a:p>
                      <a:pPr>
                        <a:lnSpc>
                          <a:spcPct val="107000"/>
                        </a:lnSpc>
                        <a:spcAft>
                          <a:spcPts val="800"/>
                        </a:spcAft>
                        <a:buNone/>
                      </a:pPr>
                      <a:r>
                        <a:rPr lang="en-US" sz="1800" kern="100">
                          <a:effectLst/>
                        </a:rPr>
                        <a:t>CoMCoP Rev 3 – Gas Only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highlight>
                            <a:srgbClr val="FFFF00"/>
                          </a:highlight>
                        </a:rPr>
                        <a:t>(46)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highlight>
                            <a:srgbClr val="FFFF00"/>
                          </a:highlight>
                        </a:rPr>
                        <a:t>(14)</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169554"/>
                  </a:ext>
                </a:extLst>
              </a:tr>
              <a:tr h="381005">
                <a:tc>
                  <a:txBody>
                    <a:bodyPr/>
                    <a:lstStyle/>
                    <a:p>
                      <a:pPr>
                        <a:lnSpc>
                          <a:spcPct val="107000"/>
                        </a:lnSpc>
                        <a:spcAft>
                          <a:spcPts val="800"/>
                        </a:spcAft>
                        <a:buNone/>
                      </a:pPr>
                      <a:r>
                        <a:rPr lang="en-US" sz="1800" kern="100">
                          <a:effectLst/>
                        </a:rPr>
                        <a:t>MAM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6928351"/>
                  </a:ext>
                </a:extLst>
              </a:tr>
              <a:tr h="381005">
                <a:tc>
                  <a:txBody>
                    <a:bodyPr/>
                    <a:lstStyle/>
                    <a:p>
                      <a:pPr>
                        <a:lnSpc>
                          <a:spcPct val="107000"/>
                        </a:lnSpc>
                        <a:spcAft>
                          <a:spcPts val="800"/>
                        </a:spcAft>
                        <a:buNone/>
                      </a:pPr>
                      <a:r>
                        <a:rPr lang="en-US" sz="1800" kern="100">
                          <a:effectLst/>
                        </a:rPr>
                        <a:t>AMI</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31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9696344"/>
                  </a:ext>
                </a:extLst>
              </a:tr>
              <a:tr h="381005">
                <a:tc>
                  <a:txBody>
                    <a:bodyPr/>
                    <a:lstStyle/>
                    <a:p>
                      <a:pPr>
                        <a:lnSpc>
                          <a:spcPct val="107000"/>
                        </a:lnSpc>
                        <a:spcAft>
                          <a:spcPts val="800"/>
                        </a:spcAft>
                        <a:buNone/>
                      </a:pPr>
                      <a:r>
                        <a:rPr lang="en-US" sz="1800" kern="100">
                          <a:effectLst/>
                        </a:rPr>
                        <a:t>ASP</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2342240"/>
                  </a:ext>
                </a:extLst>
              </a:tr>
              <a:tr h="381005">
                <a:tc>
                  <a:txBody>
                    <a:bodyPr/>
                    <a:lstStyle/>
                    <a:p>
                      <a:pPr>
                        <a:lnSpc>
                          <a:spcPct val="107000"/>
                        </a:lnSpc>
                        <a:spcAft>
                          <a:spcPts val="800"/>
                        </a:spcAft>
                        <a:buNone/>
                      </a:pPr>
                      <a:r>
                        <a:rPr lang="en-US" sz="1800" kern="100">
                          <a:effectLst/>
                        </a:rPr>
                        <a:t>I&amp;C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6945695"/>
                  </a:ext>
                </a:extLst>
              </a:tr>
              <a:tr h="381005">
                <a:tc>
                  <a:txBody>
                    <a:bodyPr/>
                    <a:lstStyle/>
                    <a:p>
                      <a:pPr>
                        <a:lnSpc>
                          <a:spcPct val="107000"/>
                        </a:lnSpc>
                        <a:spcAft>
                          <a:spcPts val="800"/>
                        </a:spcAft>
                        <a:buNone/>
                      </a:pPr>
                      <a:r>
                        <a:rPr lang="en-US" sz="1800" kern="100">
                          <a:effectLst/>
                        </a:rPr>
                        <a:t>REC Gas Meter Site Tech Audit Rev 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540484"/>
                  </a:ext>
                </a:extLst>
              </a:tr>
              <a:tr h="381005">
                <a:tc>
                  <a:txBody>
                    <a:bodyPr/>
                    <a:lstStyle/>
                    <a:p>
                      <a:pPr>
                        <a:lnSpc>
                          <a:spcPct val="107000"/>
                        </a:lnSpc>
                        <a:spcAft>
                          <a:spcPts val="800"/>
                        </a:spcAft>
                        <a:buNone/>
                      </a:pPr>
                      <a:r>
                        <a:rPr lang="en-US" sz="1800" kern="100">
                          <a:effectLst/>
                        </a:rPr>
                        <a:t>V3 Compliance Site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039667"/>
                  </a:ext>
                </a:extLst>
              </a:tr>
              <a:tr h="381005">
                <a:tc>
                  <a:txBody>
                    <a:bodyPr/>
                    <a:lstStyle/>
                    <a:p>
                      <a:pPr algn="r">
                        <a:lnSpc>
                          <a:spcPct val="107000"/>
                        </a:lnSpc>
                        <a:spcAft>
                          <a:spcPts val="800"/>
                        </a:spcAft>
                        <a:buNone/>
                      </a:pPr>
                      <a:r>
                        <a:rPr lang="en-US" sz="1800" kern="100">
                          <a:effectLst/>
                        </a:rPr>
                        <a:t>Total</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81 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 21</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42507"/>
                  </a:ext>
                </a:extLst>
              </a:tr>
            </a:tbl>
          </a:graphicData>
        </a:graphic>
      </p:graphicFrame>
    </p:spTree>
    <p:extLst>
      <p:ext uri="{BB962C8B-B14F-4D97-AF65-F5344CB8AC3E}">
        <p14:creationId xmlns:p14="http://schemas.microsoft.com/office/powerpoint/2010/main" val="3334406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03A4-B151-9EB4-2025-96A4AAA68B68}"/>
              </a:ext>
            </a:extLst>
          </p:cNvPr>
          <p:cNvSpPr>
            <a:spLocks noGrp="1"/>
          </p:cNvSpPr>
          <p:nvPr>
            <p:ph type="title"/>
          </p:nvPr>
        </p:nvSpPr>
        <p:spPr>
          <a:xfrm>
            <a:off x="1309512" y="457201"/>
            <a:ext cx="10272889" cy="847492"/>
          </a:xfrm>
        </p:spPr>
        <p:txBody>
          <a:bodyPr>
            <a:normAutofit fontScale="90000"/>
          </a:bodyPr>
          <a:lstStyle/>
          <a:p>
            <a:r>
              <a:rPr lang="en-US" b="1" dirty="0"/>
              <a:t>CoMCoP – Rev 3</a:t>
            </a:r>
            <a:r>
              <a:rPr lang="en-GB" b="1" dirty="0"/>
              <a:t> </a:t>
            </a:r>
            <a:r>
              <a:rPr lang="en-US" b="1" dirty="0"/>
              <a:t>Gas Audits only</a:t>
            </a:r>
            <a:br>
              <a:rPr lang="en-GB" dirty="0"/>
            </a:br>
            <a:endParaRPr lang="en-GB" dirty="0"/>
          </a:p>
        </p:txBody>
      </p:sp>
      <p:sp>
        <p:nvSpPr>
          <p:cNvPr id="5" name="TextBox 4">
            <a:extLst>
              <a:ext uri="{FF2B5EF4-FFF2-40B4-BE49-F238E27FC236}">
                <a16:creationId xmlns:a16="http://schemas.microsoft.com/office/drawing/2014/main" id="{62ACF881-1AC8-3169-4547-78DE08AE1294}"/>
              </a:ext>
            </a:extLst>
          </p:cNvPr>
          <p:cNvSpPr txBox="1"/>
          <p:nvPr/>
        </p:nvSpPr>
        <p:spPr>
          <a:xfrm>
            <a:off x="2223206" y="1054547"/>
            <a:ext cx="8445500" cy="671915"/>
          </a:xfrm>
          <a:prstGeom prst="rect">
            <a:avLst/>
          </a:prstGeom>
          <a:noFill/>
        </p:spPr>
        <p:txBody>
          <a:bodyPr wrap="square">
            <a:spAutoFit/>
          </a:bodyPr>
          <a:lstStyle/>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Of the </a:t>
            </a:r>
            <a:r>
              <a:rPr lang="en-US" kern="100" dirty="0">
                <a:latin typeface="Calibri" panose="020F0502020204030204" pitchFamily="34" charset="0"/>
                <a:ea typeface="Calibri" panose="020F0502020204030204" pitchFamily="34" charset="0"/>
                <a:cs typeface="Times New Roman" panose="02020603050405020304" pitchFamily="18" charset="0"/>
              </a:rPr>
              <a:t>46</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audits carried out, 3 have Non-Conformances recorded against them and all defects are shown below.</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05616E9B-0FFA-ACA7-1025-769D3309D8C6}"/>
              </a:ext>
            </a:extLst>
          </p:cNvPr>
          <p:cNvGraphicFramePr>
            <a:graphicFrameLocks noGrp="1"/>
          </p:cNvGraphicFramePr>
          <p:nvPr>
            <p:ph idx="1"/>
            <p:extLst>
              <p:ext uri="{D42A27DB-BD31-4B8C-83A1-F6EECF244321}">
                <p14:modId xmlns:p14="http://schemas.microsoft.com/office/powerpoint/2010/main" val="335422810"/>
              </p:ext>
            </p:extLst>
          </p:nvPr>
        </p:nvGraphicFramePr>
        <p:xfrm>
          <a:off x="2076959" y="2124669"/>
          <a:ext cx="8038082" cy="1304331"/>
        </p:xfrm>
        <a:graphic>
          <a:graphicData uri="http://schemas.openxmlformats.org/drawingml/2006/table">
            <a:tbl>
              <a:tblPr firstRow="1" firstCol="1" bandRow="1">
                <a:tableStyleId>{5C22544A-7EE6-4342-B048-85BDC9FD1C3A}</a:tableStyleId>
              </a:tblPr>
              <a:tblGrid>
                <a:gridCol w="1734431">
                  <a:extLst>
                    <a:ext uri="{9D8B030D-6E8A-4147-A177-3AD203B41FA5}">
                      <a16:colId xmlns:a16="http://schemas.microsoft.com/office/drawing/2014/main" val="3460045473"/>
                    </a:ext>
                  </a:extLst>
                </a:gridCol>
                <a:gridCol w="2335132">
                  <a:extLst>
                    <a:ext uri="{9D8B030D-6E8A-4147-A177-3AD203B41FA5}">
                      <a16:colId xmlns:a16="http://schemas.microsoft.com/office/drawing/2014/main" val="1660021000"/>
                    </a:ext>
                  </a:extLst>
                </a:gridCol>
                <a:gridCol w="393978">
                  <a:extLst>
                    <a:ext uri="{9D8B030D-6E8A-4147-A177-3AD203B41FA5}">
                      <a16:colId xmlns:a16="http://schemas.microsoft.com/office/drawing/2014/main" val="2181102547"/>
                    </a:ext>
                  </a:extLst>
                </a:gridCol>
                <a:gridCol w="1257022">
                  <a:extLst>
                    <a:ext uri="{9D8B030D-6E8A-4147-A177-3AD203B41FA5}">
                      <a16:colId xmlns:a16="http://schemas.microsoft.com/office/drawing/2014/main" val="536540039"/>
                    </a:ext>
                  </a:extLst>
                </a:gridCol>
                <a:gridCol w="2317519">
                  <a:extLst>
                    <a:ext uri="{9D8B030D-6E8A-4147-A177-3AD203B41FA5}">
                      <a16:colId xmlns:a16="http://schemas.microsoft.com/office/drawing/2014/main" val="3492294334"/>
                    </a:ext>
                  </a:extLst>
                </a:gridCol>
              </a:tblGrid>
              <a:tr h="434777">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7914142"/>
                  </a:ext>
                </a:extLst>
              </a:tr>
              <a:tr h="434777">
                <a:tc>
                  <a:txBody>
                    <a:bodyPr/>
                    <a:lstStyle/>
                    <a:p>
                      <a:pPr>
                        <a:lnSpc>
                          <a:spcPct val="107000"/>
                        </a:lnSpc>
                        <a:spcAft>
                          <a:spcPts val="800"/>
                        </a:spcAft>
                        <a:buNone/>
                      </a:pPr>
                      <a:r>
                        <a:rPr lang="en-US" sz="1800" kern="100">
                          <a:effectLst/>
                        </a:rPr>
                        <a:t>174611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175191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5</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1662507"/>
                  </a:ext>
                </a:extLst>
              </a:tr>
              <a:tr h="434777">
                <a:tc>
                  <a:txBody>
                    <a:bodyPr/>
                    <a:lstStyle/>
                    <a:p>
                      <a:pPr>
                        <a:lnSpc>
                          <a:spcPct val="107000"/>
                        </a:lnSpc>
                        <a:spcAft>
                          <a:spcPts val="800"/>
                        </a:spcAft>
                        <a:buNone/>
                      </a:pPr>
                      <a:r>
                        <a:rPr lang="en-US" sz="1800" kern="100">
                          <a:effectLst/>
                        </a:rPr>
                        <a:t>174951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267546"/>
                  </a:ext>
                </a:extLst>
              </a:tr>
            </a:tbl>
          </a:graphicData>
        </a:graphic>
      </p:graphicFrame>
      <p:sp>
        <p:nvSpPr>
          <p:cNvPr id="9" name="TextBox 8">
            <a:extLst>
              <a:ext uri="{FF2B5EF4-FFF2-40B4-BE49-F238E27FC236}">
                <a16:creationId xmlns:a16="http://schemas.microsoft.com/office/drawing/2014/main" id="{4E1C302E-BB53-BA0D-2884-7C73EAA7E81F}"/>
              </a:ext>
            </a:extLst>
          </p:cNvPr>
          <p:cNvSpPr txBox="1"/>
          <p:nvPr/>
        </p:nvSpPr>
        <p:spPr>
          <a:xfrm>
            <a:off x="2877016" y="4272540"/>
            <a:ext cx="7348652" cy="671915"/>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As you can see from the information below, the number of defects is minimal, 1 occurrence only for each question</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23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CEDB8-0F71-C4EF-9048-93C5D66D0A4A}"/>
              </a:ext>
            </a:extLst>
          </p:cNvPr>
          <p:cNvSpPr>
            <a:spLocks noGrp="1"/>
          </p:cNvSpPr>
          <p:nvPr>
            <p:ph type="title"/>
          </p:nvPr>
        </p:nvSpPr>
        <p:spPr>
          <a:xfrm>
            <a:off x="1600200" y="253999"/>
            <a:ext cx="9448801" cy="812801"/>
          </a:xfrm>
        </p:spPr>
        <p:txBody>
          <a:bodyPr/>
          <a:lstStyle/>
          <a:p>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following table shows the number of occurrences above 1 for the above. Full table available in XL document “CoMCoP rev3 actions”</a:t>
            </a:r>
            <a:endParaRPr lang="en-GB" dirty="0"/>
          </a:p>
        </p:txBody>
      </p:sp>
      <p:graphicFrame>
        <p:nvGraphicFramePr>
          <p:cNvPr id="7" name="Content Placeholder 6">
            <a:extLst>
              <a:ext uri="{FF2B5EF4-FFF2-40B4-BE49-F238E27FC236}">
                <a16:creationId xmlns:a16="http://schemas.microsoft.com/office/drawing/2014/main" id="{8F07B1ED-AC16-CF02-C0E1-4E1AB7517E64}"/>
              </a:ext>
            </a:extLst>
          </p:cNvPr>
          <p:cNvGraphicFramePr>
            <a:graphicFrameLocks noGrp="1"/>
          </p:cNvGraphicFramePr>
          <p:nvPr>
            <p:ph idx="1"/>
            <p:extLst>
              <p:ext uri="{D42A27DB-BD31-4B8C-83A1-F6EECF244321}">
                <p14:modId xmlns:p14="http://schemas.microsoft.com/office/powerpoint/2010/main" val="1690552497"/>
              </p:ext>
            </p:extLst>
          </p:nvPr>
        </p:nvGraphicFramePr>
        <p:xfrm>
          <a:off x="1731229" y="1141141"/>
          <a:ext cx="9609561" cy="4986181"/>
        </p:xfrm>
        <a:graphic>
          <a:graphicData uri="http://schemas.openxmlformats.org/drawingml/2006/table">
            <a:tbl>
              <a:tblPr firstRow="1" firstCol="1" bandRow="1">
                <a:tableStyleId>{5C22544A-7EE6-4342-B048-85BDC9FD1C3A}</a:tableStyleId>
              </a:tblPr>
              <a:tblGrid>
                <a:gridCol w="1824708">
                  <a:extLst>
                    <a:ext uri="{9D8B030D-6E8A-4147-A177-3AD203B41FA5}">
                      <a16:colId xmlns:a16="http://schemas.microsoft.com/office/drawing/2014/main" val="1230469050"/>
                    </a:ext>
                  </a:extLst>
                </a:gridCol>
                <a:gridCol w="1342952">
                  <a:extLst>
                    <a:ext uri="{9D8B030D-6E8A-4147-A177-3AD203B41FA5}">
                      <a16:colId xmlns:a16="http://schemas.microsoft.com/office/drawing/2014/main" val="4293510045"/>
                    </a:ext>
                  </a:extLst>
                </a:gridCol>
                <a:gridCol w="6441901">
                  <a:extLst>
                    <a:ext uri="{9D8B030D-6E8A-4147-A177-3AD203B41FA5}">
                      <a16:colId xmlns:a16="http://schemas.microsoft.com/office/drawing/2014/main" val="3311734804"/>
                    </a:ext>
                  </a:extLst>
                </a:gridCol>
              </a:tblGrid>
              <a:tr h="345598">
                <a:tc>
                  <a:txBody>
                    <a:bodyPr/>
                    <a:lstStyle/>
                    <a:p>
                      <a:pPr>
                        <a:lnSpc>
                          <a:spcPct val="107000"/>
                        </a:lnSpc>
                        <a:spcAft>
                          <a:spcPts val="800"/>
                        </a:spcAft>
                        <a:buNone/>
                      </a:pPr>
                      <a:r>
                        <a:rPr lang="en-GB" sz="1000" kern="100">
                          <a:effectLst/>
                        </a:rPr>
                        <a:t>Number of Occurrences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100">
                          <a:effectLst/>
                        </a:rPr>
                        <a:t>Question No.</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100">
                          <a:effectLst/>
                        </a:rPr>
                        <a:t>Question</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2100650219"/>
                  </a:ext>
                </a:extLst>
              </a:tr>
              <a:tr h="1920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13.1.11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nominated competent person in place to identify and coordinate with relevant parties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621153731"/>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16.1.1 &amp; 16.1.4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in place to ensure the company has an understanding of Rights of Entry  and it is being used correctly</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3900536426"/>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16.1.3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 company has procedures to ensure that the opportunity to enter premises and homes is not abused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216217690"/>
                  </a:ext>
                </a:extLst>
              </a:tr>
              <a:tr h="3884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16.6.3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are procedures in place to ensure that equipment installed in a Hazardous Area is suitable and installed in accordance with relevant standards e.g. BS EN 60079  IGEM/GM/7 or IGEM/SR/25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88632868"/>
                  </a:ext>
                </a:extLst>
              </a:tr>
              <a:tr h="3884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16.7.1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in place that details and confirms Inspections requested by the Gas Act Owner or DNO are carried out on the Meter Installation for all the categories required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2351881285"/>
                  </a:ext>
                </a:extLst>
              </a:tr>
              <a:tr h="4866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16.8.2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 company have procedures in place such that any person carrying out installation work covered by this CoMCoP  who becomes aware of an unsafe or dangerous installation or gas leak during the course of that work  has a duty to inform a Responsible Persone.g. HSE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97066666"/>
                  </a:ext>
                </a:extLst>
              </a:tr>
              <a:tr h="1920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16.8.4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for the correct use of Unsafe situations processes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054836143"/>
                  </a:ext>
                </a:extLst>
              </a:tr>
              <a:tr h="1920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16.8.5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that the correct repositioning processes are being used where required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071712571"/>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22.2.1 &amp; 22.2.5 - 22.2.7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that where tampering or interference occurs  the correct procedures are followed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3673463260"/>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22.2.2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are procedures to record tampering / theft or meter status incidents relating to the Meter Installation</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2988745879"/>
                  </a:ext>
                </a:extLst>
              </a:tr>
              <a:tr h="683060">
                <a:tc>
                  <a:txBody>
                    <a:bodyPr/>
                    <a:lstStyle/>
                    <a:p>
                      <a:pPr algn="r">
                        <a:lnSpc>
                          <a:spcPct val="107000"/>
                        </a:lnSpc>
                        <a:spcAft>
                          <a:spcPts val="800"/>
                        </a:spcAft>
                        <a:buNone/>
                      </a:pPr>
                      <a:r>
                        <a:rPr lang="en-GB" sz="1000" kern="0" dirty="0">
                          <a:effectLst/>
                        </a:rPr>
                        <a:t>1</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23.1.1 - 6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of processes and maintenance of records in relation to audits for all parties on installations  technical  competence and any remedial actions   The Company must permit and co-operate with 3rd parties to any requests for information which the Registration Body Auditor makes for the purpose of carrying out routine surveillance audits and reassessments by the Registration Body Auditor</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7149432"/>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6.2.15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Where applicable provide evidence that the competency of the supporting person / consultant relates specifically to the categories of accreditation(name and qualifications)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284036700"/>
                  </a:ext>
                </a:extLst>
              </a:tr>
              <a:tr h="3884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6.2.4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that the company has processes in place to confirm and maintain the Competency of personnel undertaking non-standard Works and show their applicationi.e. Welding  electronics or electrical installers.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293603532"/>
                  </a:ext>
                </a:extLst>
              </a:tr>
              <a:tr h="192064">
                <a:tc>
                  <a:txBody>
                    <a:bodyPr/>
                    <a:lstStyle/>
                    <a:p>
                      <a:pPr algn="r">
                        <a:lnSpc>
                          <a:spcPct val="107000"/>
                        </a:lnSpc>
                        <a:spcAft>
                          <a:spcPts val="800"/>
                        </a:spcAft>
                        <a:buNone/>
                      </a:pPr>
                      <a:r>
                        <a:rPr lang="en-GB" sz="1000" kern="0" dirty="0">
                          <a:effectLst/>
                        </a:rPr>
                        <a:t>1</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6.3.5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dirty="0">
                          <a:effectLst/>
                        </a:rPr>
                        <a:t>Provide evidence the company maintains a register of competent persons authorised by it.</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3783920388"/>
                  </a:ext>
                </a:extLst>
              </a:tr>
            </a:tbl>
          </a:graphicData>
        </a:graphic>
      </p:graphicFrame>
      <p:sp>
        <p:nvSpPr>
          <p:cNvPr id="9" name="TextBox 8">
            <a:extLst>
              <a:ext uri="{FF2B5EF4-FFF2-40B4-BE49-F238E27FC236}">
                <a16:creationId xmlns:a16="http://schemas.microsoft.com/office/drawing/2014/main" id="{D594C3D2-DDC0-73A3-C618-9EB383D0B08F}"/>
              </a:ext>
            </a:extLst>
          </p:cNvPr>
          <p:cNvSpPr txBox="1"/>
          <p:nvPr/>
        </p:nvSpPr>
        <p:spPr>
          <a:xfrm>
            <a:off x="2910469" y="6228449"/>
            <a:ext cx="8642194" cy="375552"/>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There is a bit of a theme in that Provide Evidence has been included in most questions.  </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898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A2EF-F365-A1EC-836C-531045B4685B}"/>
              </a:ext>
            </a:extLst>
          </p:cNvPr>
          <p:cNvSpPr>
            <a:spLocks noGrp="1"/>
          </p:cNvSpPr>
          <p:nvPr>
            <p:ph type="title"/>
          </p:nvPr>
        </p:nvSpPr>
        <p:spPr>
          <a:xfrm>
            <a:off x="1309512" y="457201"/>
            <a:ext cx="10272889" cy="947853"/>
          </a:xfrm>
        </p:spPr>
        <p:txBody>
          <a:bodyPr>
            <a:normAutofit fontScale="90000"/>
          </a:bodyPr>
          <a:lstStyle/>
          <a:p>
            <a:r>
              <a:rPr lang="en-US" b="1" dirty="0"/>
              <a:t>Gas Technical Audits</a:t>
            </a:r>
            <a:br>
              <a:rPr lang="en-GB" dirty="0"/>
            </a:br>
            <a:endParaRPr lang="en-GB" dirty="0"/>
          </a:p>
        </p:txBody>
      </p:sp>
      <p:sp>
        <p:nvSpPr>
          <p:cNvPr id="9" name="TextBox 8">
            <a:extLst>
              <a:ext uri="{FF2B5EF4-FFF2-40B4-BE49-F238E27FC236}">
                <a16:creationId xmlns:a16="http://schemas.microsoft.com/office/drawing/2014/main" id="{9D430140-4EF5-64D9-66E0-2370683CA831}"/>
              </a:ext>
            </a:extLst>
          </p:cNvPr>
          <p:cNvSpPr txBox="1"/>
          <p:nvPr/>
        </p:nvSpPr>
        <p:spPr>
          <a:xfrm>
            <a:off x="3365432" y="6025247"/>
            <a:ext cx="8466012" cy="375552"/>
          </a:xfrm>
          <a:prstGeom prst="rect">
            <a:avLst/>
          </a:prstGeom>
          <a:noFill/>
        </p:spPr>
        <p:txBody>
          <a:bodyPr wrap="square">
            <a:spAutoFit/>
          </a:bodyPr>
          <a:lstStyle/>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All of these relate to operational requirements and were resolved on review.</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3ECA9D9D-A3EB-6094-B619-638A062100C2}"/>
              </a:ext>
            </a:extLst>
          </p:cNvPr>
          <p:cNvGraphicFramePr>
            <a:graphicFrameLocks noGrp="1"/>
          </p:cNvGraphicFramePr>
          <p:nvPr>
            <p:ph idx="1"/>
            <p:extLst>
              <p:ext uri="{D42A27DB-BD31-4B8C-83A1-F6EECF244321}">
                <p14:modId xmlns:p14="http://schemas.microsoft.com/office/powerpoint/2010/main" val="3098336901"/>
              </p:ext>
            </p:extLst>
          </p:nvPr>
        </p:nvGraphicFramePr>
        <p:xfrm>
          <a:off x="2024765" y="1089892"/>
          <a:ext cx="8142469" cy="1815509"/>
        </p:xfrm>
        <a:graphic>
          <a:graphicData uri="http://schemas.openxmlformats.org/drawingml/2006/table">
            <a:tbl>
              <a:tblPr firstRow="1" firstCol="1" bandRow="1">
                <a:tableStyleId>{5C22544A-7EE6-4342-B048-85BDC9FD1C3A}</a:tableStyleId>
              </a:tblPr>
              <a:tblGrid>
                <a:gridCol w="5426571">
                  <a:extLst>
                    <a:ext uri="{9D8B030D-6E8A-4147-A177-3AD203B41FA5}">
                      <a16:colId xmlns:a16="http://schemas.microsoft.com/office/drawing/2014/main" val="2196541437"/>
                    </a:ext>
                  </a:extLst>
                </a:gridCol>
                <a:gridCol w="1099769">
                  <a:extLst>
                    <a:ext uri="{9D8B030D-6E8A-4147-A177-3AD203B41FA5}">
                      <a16:colId xmlns:a16="http://schemas.microsoft.com/office/drawing/2014/main" val="3374491915"/>
                    </a:ext>
                  </a:extLst>
                </a:gridCol>
                <a:gridCol w="1616129">
                  <a:extLst>
                    <a:ext uri="{9D8B030D-6E8A-4147-A177-3AD203B41FA5}">
                      <a16:colId xmlns:a16="http://schemas.microsoft.com/office/drawing/2014/main" val="3459432703"/>
                    </a:ext>
                  </a:extLst>
                </a:gridCol>
              </a:tblGrid>
              <a:tr h="974069">
                <a:tc>
                  <a:txBody>
                    <a:bodyPr/>
                    <a:lstStyle/>
                    <a:p>
                      <a:pPr>
                        <a:lnSpc>
                          <a:spcPct val="107000"/>
                        </a:lnSpc>
                        <a:spcAft>
                          <a:spcPts val="800"/>
                        </a:spcAft>
                        <a:buNone/>
                      </a:pPr>
                      <a:r>
                        <a:rPr lang="en-US" sz="1800" kern="100" dirty="0">
                          <a:effectLst/>
                        </a:rPr>
                        <a:t>Audit Type</a:t>
                      </a:r>
                      <a:endParaRPr lang="en-GB" sz="1800" kern="100" dirty="0">
                        <a:effectLst/>
                      </a:endParaRPr>
                    </a:p>
                    <a:p>
                      <a:pPr>
                        <a:lnSpc>
                          <a:spcPct val="107000"/>
                        </a:lnSpc>
                        <a:spcAft>
                          <a:spcPts val="800"/>
                        </a:spcAft>
                        <a:buNone/>
                      </a:pPr>
                      <a:r>
                        <a:rPr lang="en-US" sz="1800" kern="100" dirty="0">
                          <a:effectLst/>
                        </a:rPr>
                        <a:t>“Site” (Technical)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Audits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Non-Conformances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6287226"/>
                  </a:ext>
                </a:extLst>
              </a:tr>
              <a:tr h="235349">
                <a:tc>
                  <a:txBody>
                    <a:bodyPr/>
                    <a:lstStyle/>
                    <a:p>
                      <a:pPr>
                        <a:lnSpc>
                          <a:spcPct val="107000"/>
                        </a:lnSpc>
                        <a:spcAft>
                          <a:spcPts val="800"/>
                        </a:spcAft>
                        <a:buNone/>
                      </a:pPr>
                      <a:r>
                        <a:rPr lang="en-US" sz="1800" kern="100">
                          <a:effectLst/>
                        </a:rPr>
                        <a:t>I&amp;C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995659"/>
                  </a:ext>
                </a:extLst>
              </a:tr>
              <a:tr h="235349">
                <a:tc>
                  <a:txBody>
                    <a:bodyPr/>
                    <a:lstStyle/>
                    <a:p>
                      <a:pPr>
                        <a:lnSpc>
                          <a:spcPct val="107000"/>
                        </a:lnSpc>
                        <a:spcAft>
                          <a:spcPts val="800"/>
                        </a:spcAft>
                        <a:buNone/>
                      </a:pPr>
                      <a:r>
                        <a:rPr lang="en-US" sz="1800" kern="100">
                          <a:effectLst/>
                        </a:rPr>
                        <a:t>REC Gas Meter Site Tech Audit Rev 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9947956"/>
                  </a:ext>
                </a:extLst>
              </a:tr>
              <a:tr h="235349">
                <a:tc>
                  <a:txBody>
                    <a:bodyPr/>
                    <a:lstStyle/>
                    <a:p>
                      <a:pPr>
                        <a:lnSpc>
                          <a:spcPct val="107000"/>
                        </a:lnSpc>
                        <a:spcAft>
                          <a:spcPts val="800"/>
                        </a:spcAft>
                        <a:buNone/>
                      </a:pPr>
                      <a:r>
                        <a:rPr lang="en-US" sz="1800" kern="100">
                          <a:effectLst/>
                        </a:rPr>
                        <a:t>V3 Compliance Site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2</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904799"/>
                  </a:ext>
                </a:extLst>
              </a:tr>
            </a:tbl>
          </a:graphicData>
        </a:graphic>
      </p:graphicFrame>
      <p:sp>
        <p:nvSpPr>
          <p:cNvPr id="11" name="TextBox 10">
            <a:extLst>
              <a:ext uri="{FF2B5EF4-FFF2-40B4-BE49-F238E27FC236}">
                <a16:creationId xmlns:a16="http://schemas.microsoft.com/office/drawing/2014/main" id="{F8B8060E-F459-184D-5DCB-79C97C85B618}"/>
              </a:ext>
            </a:extLst>
          </p:cNvPr>
          <p:cNvSpPr txBox="1"/>
          <p:nvPr/>
        </p:nvSpPr>
        <p:spPr>
          <a:xfrm>
            <a:off x="1037062" y="3407140"/>
            <a:ext cx="10629901" cy="375552"/>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Of the 7 audits carried out, 1 had Non-Conformances recorded against it and all defects are shown below.</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C45C4603-15AC-A775-B591-8BC7C4FA857E}"/>
              </a:ext>
            </a:extLst>
          </p:cNvPr>
          <p:cNvSpPr txBox="1"/>
          <p:nvPr/>
        </p:nvSpPr>
        <p:spPr>
          <a:xfrm>
            <a:off x="1140212" y="3001094"/>
            <a:ext cx="6094140" cy="375552"/>
          </a:xfrm>
          <a:prstGeom prst="rect">
            <a:avLst/>
          </a:prstGeom>
          <a:noFill/>
        </p:spPr>
        <p:txBody>
          <a:bodyPr wrap="square">
            <a:spAutoFit/>
          </a:bodyPr>
          <a:lstStyle/>
          <a:p>
            <a:pPr>
              <a:lnSpc>
                <a:spcPct val="107000"/>
              </a:lnSpc>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I&amp;C Gas Meter Tech Audit </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25ECAF42-FF5E-1471-7E2E-63069B4F323E}"/>
              </a:ext>
            </a:extLst>
          </p:cNvPr>
          <p:cNvGraphicFramePr>
            <a:graphicFrameLocks noGrp="1"/>
          </p:cNvGraphicFramePr>
          <p:nvPr>
            <p:extLst>
              <p:ext uri="{D42A27DB-BD31-4B8C-83A1-F6EECF244321}">
                <p14:modId xmlns:p14="http://schemas.microsoft.com/office/powerpoint/2010/main" val="3002207539"/>
              </p:ext>
            </p:extLst>
          </p:nvPr>
        </p:nvGraphicFramePr>
        <p:xfrm>
          <a:off x="1430143" y="4066161"/>
          <a:ext cx="9843740" cy="1560699"/>
        </p:xfrm>
        <a:graphic>
          <a:graphicData uri="http://schemas.openxmlformats.org/drawingml/2006/table">
            <a:tbl>
              <a:tblPr firstRow="1" firstCol="1" bandRow="1">
                <a:tableStyleId>{5C22544A-7EE6-4342-B048-85BDC9FD1C3A}</a:tableStyleId>
              </a:tblPr>
              <a:tblGrid>
                <a:gridCol w="1301435">
                  <a:extLst>
                    <a:ext uri="{9D8B030D-6E8A-4147-A177-3AD203B41FA5}">
                      <a16:colId xmlns:a16="http://schemas.microsoft.com/office/drawing/2014/main" val="1978628722"/>
                    </a:ext>
                  </a:extLst>
                </a:gridCol>
                <a:gridCol w="1529623">
                  <a:extLst>
                    <a:ext uri="{9D8B030D-6E8A-4147-A177-3AD203B41FA5}">
                      <a16:colId xmlns:a16="http://schemas.microsoft.com/office/drawing/2014/main" val="541487893"/>
                    </a:ext>
                  </a:extLst>
                </a:gridCol>
                <a:gridCol w="555730">
                  <a:extLst>
                    <a:ext uri="{9D8B030D-6E8A-4147-A177-3AD203B41FA5}">
                      <a16:colId xmlns:a16="http://schemas.microsoft.com/office/drawing/2014/main" val="544990679"/>
                    </a:ext>
                  </a:extLst>
                </a:gridCol>
                <a:gridCol w="1780739">
                  <a:extLst>
                    <a:ext uri="{9D8B030D-6E8A-4147-A177-3AD203B41FA5}">
                      <a16:colId xmlns:a16="http://schemas.microsoft.com/office/drawing/2014/main" val="1145269760"/>
                    </a:ext>
                  </a:extLst>
                </a:gridCol>
                <a:gridCol w="1362576">
                  <a:extLst>
                    <a:ext uri="{9D8B030D-6E8A-4147-A177-3AD203B41FA5}">
                      <a16:colId xmlns:a16="http://schemas.microsoft.com/office/drawing/2014/main" val="651434180"/>
                    </a:ext>
                  </a:extLst>
                </a:gridCol>
                <a:gridCol w="3313637">
                  <a:extLst>
                    <a:ext uri="{9D8B030D-6E8A-4147-A177-3AD203B41FA5}">
                      <a16:colId xmlns:a16="http://schemas.microsoft.com/office/drawing/2014/main" val="2381681788"/>
                    </a:ext>
                  </a:extLst>
                </a:gridCol>
              </a:tblGrid>
              <a:tr h="706242">
                <a:tc>
                  <a:txBody>
                    <a:bodyPr/>
                    <a:lstStyle/>
                    <a:p>
                      <a:pPr>
                        <a:lnSpc>
                          <a:spcPct val="107000"/>
                        </a:lnSpc>
                        <a:spcAft>
                          <a:spcPts val="800"/>
                        </a:spcAft>
                        <a:buNone/>
                      </a:pPr>
                      <a:r>
                        <a:rPr lang="en-US" sz="1800" kern="100" dirty="0">
                          <a:effectLst/>
                        </a:rPr>
                        <a:t>Ref</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07959811"/>
                  </a:ext>
                </a:extLst>
              </a:tr>
              <a:tr h="228369">
                <a:tc>
                  <a:txBody>
                    <a:bodyPr/>
                    <a:lstStyle/>
                    <a:p>
                      <a:pPr>
                        <a:lnSpc>
                          <a:spcPct val="107000"/>
                        </a:lnSpc>
                        <a:spcAft>
                          <a:spcPts val="800"/>
                        </a:spcAft>
                        <a:buNone/>
                      </a:pPr>
                      <a:r>
                        <a:rPr lang="en-US" sz="1800" kern="100">
                          <a:effectLst/>
                        </a:rPr>
                        <a:t>174167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33.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Inlet outlet pipe work secure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73876097"/>
                  </a:ext>
                </a:extLst>
              </a:tr>
              <a:tr h="400643">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37.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dirty="0">
                          <a:effectLst/>
                        </a:rPr>
                        <a:t>Outlet pipework sleaved and sealed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87684458"/>
                  </a:ext>
                </a:extLst>
              </a:tr>
            </a:tbl>
          </a:graphicData>
        </a:graphic>
      </p:graphicFrame>
    </p:spTree>
    <p:extLst>
      <p:ext uri="{BB962C8B-B14F-4D97-AF65-F5344CB8AC3E}">
        <p14:creationId xmlns:p14="http://schemas.microsoft.com/office/powerpoint/2010/main" val="4137052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C49E4C0-2349-0C02-9D0C-58147B8CE368}"/>
              </a:ext>
            </a:extLst>
          </p:cNvPr>
          <p:cNvSpPr txBox="1"/>
          <p:nvPr/>
        </p:nvSpPr>
        <p:spPr>
          <a:xfrm>
            <a:off x="2790594" y="6310440"/>
            <a:ext cx="9263876" cy="375552"/>
          </a:xfrm>
          <a:prstGeom prst="rect">
            <a:avLst/>
          </a:prstGeom>
          <a:noFill/>
        </p:spPr>
        <p:txBody>
          <a:bodyPr wrap="square">
            <a:spAutoFit/>
          </a:bodyPr>
          <a:lstStyle/>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All of these relate to operational requirements and were resolved on review.</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90E9BDBF-7643-4C75-6A88-64E4CCC8E4D9}"/>
              </a:ext>
            </a:extLst>
          </p:cNvPr>
          <p:cNvSpPr>
            <a:spLocks noGrp="1"/>
          </p:cNvSpPr>
          <p:nvPr>
            <p:ph type="title"/>
          </p:nvPr>
        </p:nvSpPr>
        <p:spPr>
          <a:xfrm>
            <a:off x="1148577" y="310200"/>
            <a:ext cx="10627112" cy="609601"/>
          </a:xfrm>
        </p:spPr>
        <p:txBody>
          <a:bodyPr>
            <a:noAutofit/>
          </a:bodyPr>
          <a:lstStyle/>
          <a:p>
            <a:pPr>
              <a:lnSpc>
                <a:spcPct val="107000"/>
              </a:lnSpc>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REC Gas Meter Site Tech Audit Rev 1</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Of the 9 audits carried out, 2 had Non-Conformances recorded against them and all defects are shown below.</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sz="1800" dirty="0"/>
          </a:p>
        </p:txBody>
      </p:sp>
      <p:graphicFrame>
        <p:nvGraphicFramePr>
          <p:cNvPr id="11" name="Content Placeholder 10">
            <a:extLst>
              <a:ext uri="{FF2B5EF4-FFF2-40B4-BE49-F238E27FC236}">
                <a16:creationId xmlns:a16="http://schemas.microsoft.com/office/drawing/2014/main" id="{866D8831-A8FC-05AF-D345-BC268CF52129}"/>
              </a:ext>
            </a:extLst>
          </p:cNvPr>
          <p:cNvGraphicFramePr>
            <a:graphicFrameLocks noGrp="1"/>
          </p:cNvGraphicFramePr>
          <p:nvPr>
            <p:ph idx="1"/>
            <p:extLst>
              <p:ext uri="{D42A27DB-BD31-4B8C-83A1-F6EECF244321}">
                <p14:modId xmlns:p14="http://schemas.microsoft.com/office/powerpoint/2010/main" val="442415454"/>
              </p:ext>
            </p:extLst>
          </p:nvPr>
        </p:nvGraphicFramePr>
        <p:xfrm>
          <a:off x="1719673" y="956914"/>
          <a:ext cx="9456329" cy="1687195"/>
        </p:xfrm>
        <a:graphic>
          <a:graphicData uri="http://schemas.openxmlformats.org/drawingml/2006/table">
            <a:tbl>
              <a:tblPr firstRow="1" firstCol="1" bandRow="1">
                <a:tableStyleId>{5C22544A-7EE6-4342-B048-85BDC9FD1C3A}</a:tableStyleId>
              </a:tblPr>
              <a:tblGrid>
                <a:gridCol w="1248118">
                  <a:extLst>
                    <a:ext uri="{9D8B030D-6E8A-4147-A177-3AD203B41FA5}">
                      <a16:colId xmlns:a16="http://schemas.microsoft.com/office/drawing/2014/main" val="1307927279"/>
                    </a:ext>
                  </a:extLst>
                </a:gridCol>
                <a:gridCol w="1467325">
                  <a:extLst>
                    <a:ext uri="{9D8B030D-6E8A-4147-A177-3AD203B41FA5}">
                      <a16:colId xmlns:a16="http://schemas.microsoft.com/office/drawing/2014/main" val="181037121"/>
                    </a:ext>
                  </a:extLst>
                </a:gridCol>
                <a:gridCol w="530713">
                  <a:extLst>
                    <a:ext uri="{9D8B030D-6E8A-4147-A177-3AD203B41FA5}">
                      <a16:colId xmlns:a16="http://schemas.microsoft.com/office/drawing/2014/main" val="836711501"/>
                    </a:ext>
                  </a:extLst>
                </a:gridCol>
                <a:gridCol w="1710655">
                  <a:extLst>
                    <a:ext uri="{9D8B030D-6E8A-4147-A177-3AD203B41FA5}">
                      <a16:colId xmlns:a16="http://schemas.microsoft.com/office/drawing/2014/main" val="1116507023"/>
                    </a:ext>
                  </a:extLst>
                </a:gridCol>
                <a:gridCol w="1337269">
                  <a:extLst>
                    <a:ext uri="{9D8B030D-6E8A-4147-A177-3AD203B41FA5}">
                      <a16:colId xmlns:a16="http://schemas.microsoft.com/office/drawing/2014/main" val="2790916050"/>
                    </a:ext>
                  </a:extLst>
                </a:gridCol>
                <a:gridCol w="3162249">
                  <a:extLst>
                    <a:ext uri="{9D8B030D-6E8A-4147-A177-3AD203B41FA5}">
                      <a16:colId xmlns:a16="http://schemas.microsoft.com/office/drawing/2014/main" val="3559603815"/>
                    </a:ext>
                  </a:extLst>
                </a:gridCol>
              </a:tblGrid>
              <a:tr h="832738">
                <a:tc>
                  <a:txBody>
                    <a:bodyPr/>
                    <a:lstStyle/>
                    <a:p>
                      <a:pPr>
                        <a:lnSpc>
                          <a:spcPct val="107000"/>
                        </a:lnSpc>
                        <a:spcAft>
                          <a:spcPts val="800"/>
                        </a:spcAft>
                        <a:buNone/>
                      </a:pPr>
                      <a:r>
                        <a:rPr lang="en-US" sz="1800" kern="100" dirty="0">
                          <a:effectLst/>
                        </a:rPr>
                        <a:t>Ref</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52785579"/>
                  </a:ext>
                </a:extLst>
              </a:tr>
              <a:tr h="472402">
                <a:tc>
                  <a:txBody>
                    <a:bodyPr/>
                    <a:lstStyle/>
                    <a:p>
                      <a:pPr>
                        <a:lnSpc>
                          <a:spcPct val="107000"/>
                        </a:lnSpc>
                        <a:spcAft>
                          <a:spcPts val="800"/>
                        </a:spcAft>
                        <a:buNone/>
                      </a:pPr>
                      <a:r>
                        <a:rPr lang="en-US" sz="1800" kern="100">
                          <a:effectLst/>
                        </a:rPr>
                        <a:t>174675</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4.8.</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Ventilation to meter area to adequate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60349733"/>
                  </a:ext>
                </a:extLst>
              </a:tr>
              <a:tr h="269272">
                <a:tc>
                  <a:txBody>
                    <a:bodyPr/>
                    <a:lstStyle/>
                    <a:p>
                      <a:pPr>
                        <a:lnSpc>
                          <a:spcPct val="107000"/>
                        </a:lnSpc>
                        <a:spcAft>
                          <a:spcPts val="800"/>
                        </a:spcAft>
                        <a:buNone/>
                      </a:pPr>
                      <a:r>
                        <a:rPr lang="en-US" sz="1800" kern="100">
                          <a:effectLst/>
                        </a:rPr>
                        <a:t>175241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6.1.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dirty="0">
                          <a:effectLst/>
                        </a:rPr>
                        <a:t>Service installed correctly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55537776"/>
                  </a:ext>
                </a:extLst>
              </a:tr>
            </a:tbl>
          </a:graphicData>
        </a:graphic>
      </p:graphicFrame>
      <p:sp>
        <p:nvSpPr>
          <p:cNvPr id="13" name="TextBox 12">
            <a:extLst>
              <a:ext uri="{FF2B5EF4-FFF2-40B4-BE49-F238E27FC236}">
                <a16:creationId xmlns:a16="http://schemas.microsoft.com/office/drawing/2014/main" id="{CD284425-649E-54A3-9B9D-B0DAF90991AB}"/>
              </a:ext>
            </a:extLst>
          </p:cNvPr>
          <p:cNvSpPr txBox="1"/>
          <p:nvPr/>
        </p:nvSpPr>
        <p:spPr>
          <a:xfrm>
            <a:off x="925551" y="2783246"/>
            <a:ext cx="10627112" cy="774507"/>
          </a:xfrm>
          <a:prstGeom prst="rect">
            <a:avLst/>
          </a:prstGeom>
          <a:noFill/>
        </p:spPr>
        <p:txBody>
          <a:bodyPr wrap="square">
            <a:spAutoFit/>
          </a:bodyPr>
          <a:lstStyle/>
          <a:p>
            <a:pPr>
              <a:lnSpc>
                <a:spcPct val="107000"/>
              </a:lnSpc>
              <a:spcAft>
                <a:spcPts val="800"/>
              </a:spcAft>
              <a:buNone/>
            </a:pPr>
            <a:r>
              <a:rPr lang="en-US" b="1" kern="100" dirty="0">
                <a:effectLst/>
                <a:latin typeface="Calibri" panose="020F0502020204030204" pitchFamily="34" charset="0"/>
                <a:ea typeface="Calibri" panose="020F0502020204030204" pitchFamily="34" charset="0"/>
                <a:cs typeface="Times New Roman" panose="02020603050405020304" pitchFamily="18" charset="0"/>
              </a:rPr>
              <a:t>V3 Compliance Site Gas Meter Tech Audit</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Of the 19 audits carried out, 2 had Non-Conformances recorded against them and all defects are shown below.</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470D3C57-25E7-8836-2C7B-10DFD39A3B4F}"/>
              </a:ext>
            </a:extLst>
          </p:cNvPr>
          <p:cNvGraphicFramePr>
            <a:graphicFrameLocks noGrp="1"/>
          </p:cNvGraphicFramePr>
          <p:nvPr>
            <p:extLst>
              <p:ext uri="{D42A27DB-BD31-4B8C-83A1-F6EECF244321}">
                <p14:modId xmlns:p14="http://schemas.microsoft.com/office/powerpoint/2010/main" val="1307531618"/>
              </p:ext>
            </p:extLst>
          </p:nvPr>
        </p:nvGraphicFramePr>
        <p:xfrm>
          <a:off x="1148577" y="3696891"/>
          <a:ext cx="10404086" cy="1756900"/>
        </p:xfrm>
        <a:graphic>
          <a:graphicData uri="http://schemas.openxmlformats.org/drawingml/2006/table">
            <a:tbl>
              <a:tblPr firstRow="1" firstCol="1" bandRow="1">
                <a:tableStyleId>{5C22544A-7EE6-4342-B048-85BDC9FD1C3A}</a:tableStyleId>
              </a:tblPr>
              <a:tblGrid>
                <a:gridCol w="1373210">
                  <a:extLst>
                    <a:ext uri="{9D8B030D-6E8A-4147-A177-3AD203B41FA5}">
                      <a16:colId xmlns:a16="http://schemas.microsoft.com/office/drawing/2014/main" val="283867428"/>
                    </a:ext>
                  </a:extLst>
                </a:gridCol>
                <a:gridCol w="1609772">
                  <a:extLst>
                    <a:ext uri="{9D8B030D-6E8A-4147-A177-3AD203B41FA5}">
                      <a16:colId xmlns:a16="http://schemas.microsoft.com/office/drawing/2014/main" val="2394623983"/>
                    </a:ext>
                  </a:extLst>
                </a:gridCol>
                <a:gridCol w="579287">
                  <a:extLst>
                    <a:ext uri="{9D8B030D-6E8A-4147-A177-3AD203B41FA5}">
                      <a16:colId xmlns:a16="http://schemas.microsoft.com/office/drawing/2014/main" val="1323834444"/>
                    </a:ext>
                  </a:extLst>
                </a:gridCol>
                <a:gridCol w="1882106">
                  <a:extLst>
                    <a:ext uri="{9D8B030D-6E8A-4147-A177-3AD203B41FA5}">
                      <a16:colId xmlns:a16="http://schemas.microsoft.com/office/drawing/2014/main" val="3424250724"/>
                    </a:ext>
                  </a:extLst>
                </a:gridCol>
                <a:gridCol w="1597078">
                  <a:extLst>
                    <a:ext uri="{9D8B030D-6E8A-4147-A177-3AD203B41FA5}">
                      <a16:colId xmlns:a16="http://schemas.microsoft.com/office/drawing/2014/main" val="505033273"/>
                    </a:ext>
                  </a:extLst>
                </a:gridCol>
                <a:gridCol w="3362633">
                  <a:extLst>
                    <a:ext uri="{9D8B030D-6E8A-4147-A177-3AD203B41FA5}">
                      <a16:colId xmlns:a16="http://schemas.microsoft.com/office/drawing/2014/main" val="1721601982"/>
                    </a:ext>
                  </a:extLst>
                </a:gridCol>
              </a:tblGrid>
              <a:tr h="754758">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2266998"/>
                  </a:ext>
                </a:extLst>
              </a:tr>
              <a:tr h="428165">
                <a:tc>
                  <a:txBody>
                    <a:bodyPr/>
                    <a:lstStyle/>
                    <a:p>
                      <a:pPr>
                        <a:lnSpc>
                          <a:spcPct val="107000"/>
                        </a:lnSpc>
                        <a:spcAft>
                          <a:spcPts val="800"/>
                        </a:spcAft>
                        <a:buNone/>
                      </a:pPr>
                      <a:r>
                        <a:rPr lang="en-US" sz="1800" kern="100">
                          <a:effectLst/>
                        </a:rPr>
                        <a:t>175070</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highlight>
                            <a:srgbClr val="FFFF00"/>
                          </a:highligh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US" sz="1800" kern="100">
                          <a:effectLst/>
                          <a:highlight>
                            <a:srgbClr val="FFFF00"/>
                          </a:highlight>
                        </a:rPr>
                        <a:t>AuditForm Error</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highlight>
                            <a:srgbClr val="FFFF00"/>
                          </a:highlight>
                        </a:rPr>
                        <a:t>This audit is for the following categories.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9485596"/>
                  </a:ext>
                </a:extLst>
              </a:tr>
              <a:tr h="428165">
                <a:tc>
                  <a:txBody>
                    <a:bodyPr/>
                    <a:lstStyle/>
                    <a:p>
                      <a:pPr>
                        <a:lnSpc>
                          <a:spcPct val="107000"/>
                        </a:lnSpc>
                        <a:spcAft>
                          <a:spcPts val="800"/>
                        </a:spcAft>
                        <a:buNone/>
                      </a:pPr>
                      <a:r>
                        <a:rPr lang="en-US" sz="1800" kern="100">
                          <a:effectLst/>
                        </a:rPr>
                        <a:t>175213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36.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dirty="0">
                          <a:effectLst/>
                        </a:rPr>
                        <a:t>All necessary labels attached?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80653076"/>
                  </a:ext>
                </a:extLst>
              </a:tr>
            </a:tbl>
          </a:graphicData>
        </a:graphic>
      </p:graphicFrame>
      <p:sp>
        <p:nvSpPr>
          <p:cNvPr id="16" name="TextBox 15">
            <a:extLst>
              <a:ext uri="{FF2B5EF4-FFF2-40B4-BE49-F238E27FC236}">
                <a16:creationId xmlns:a16="http://schemas.microsoft.com/office/drawing/2014/main" id="{2004C825-C20C-BABF-1600-E861C59407DD}"/>
              </a:ext>
            </a:extLst>
          </p:cNvPr>
          <p:cNvSpPr txBox="1"/>
          <p:nvPr/>
        </p:nvSpPr>
        <p:spPr>
          <a:xfrm>
            <a:off x="1895707" y="5546158"/>
            <a:ext cx="9367025" cy="671915"/>
          </a:xfrm>
          <a:prstGeom prst="rect">
            <a:avLst/>
          </a:prstGeom>
          <a:noFill/>
        </p:spPr>
        <p:txBody>
          <a:bodyPr wrap="square">
            <a:spAutoFit/>
          </a:bodyPr>
          <a:lstStyle/>
          <a:p>
            <a:pPr>
              <a:lnSpc>
                <a:spcPct val="107000"/>
              </a:lnSpc>
              <a:spcAft>
                <a:spcPts val="800"/>
              </a:spcAft>
              <a:buNone/>
            </a:pPr>
            <a:r>
              <a:rPr lang="en-US"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 transferring operating systems an error was identified and resolved, the non-compliance stays recorded for that audit, but the error has not reoccurred</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708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3111F59-CD8B-59AB-ECDC-2759616834CC}"/>
              </a:ext>
            </a:extLst>
          </p:cNvPr>
          <p:cNvSpPr txBox="1"/>
          <p:nvPr/>
        </p:nvSpPr>
        <p:spPr>
          <a:xfrm>
            <a:off x="2107581" y="1198316"/>
            <a:ext cx="8798312" cy="2991525"/>
          </a:xfrm>
          <a:prstGeom prst="rect">
            <a:avLst/>
          </a:prstGeom>
          <a:noFill/>
        </p:spPr>
        <p:txBody>
          <a:bodyPr wrap="square">
            <a:spAutoFit/>
          </a:bodyPr>
          <a:lstStyle/>
          <a:p>
            <a:pPr>
              <a:lnSpc>
                <a:spcPct val="107000"/>
              </a:lnSpc>
              <a:spcAft>
                <a:spcPts val="800"/>
              </a:spcAft>
              <a:buNone/>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3600" b="1" kern="100" dirty="0">
                <a:latin typeface="Calibri" panose="020F0502020204030204" pitchFamily="34" charset="0"/>
                <a:ea typeface="Calibri" panose="020F0502020204030204" pitchFamily="34" charset="0"/>
                <a:cs typeface="Times New Roman" panose="02020603050405020304" pitchFamily="18" charset="0"/>
              </a:rPr>
              <a:t>The information that follows shows the year from April 26 to current and is generated from the reporting process</a:t>
            </a:r>
          </a:p>
          <a:p>
            <a:pPr>
              <a:lnSpc>
                <a:spcPct val="107000"/>
              </a:lnSpc>
              <a:spcAft>
                <a:spcPts val="800"/>
              </a:spcAft>
              <a:buNone/>
            </a:pP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8303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2B6B7-2893-A299-80CA-3F9132E2D57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25D9C77-13A8-9D27-2051-37CDC7A9D283}"/>
              </a:ext>
            </a:extLst>
          </p:cNvPr>
          <p:cNvSpPr/>
          <p:nvPr/>
        </p:nvSpPr>
        <p:spPr>
          <a:xfrm>
            <a:off x="0" y="0"/>
            <a:ext cx="12192000" cy="138896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itle 1">
            <a:extLst>
              <a:ext uri="{FF2B5EF4-FFF2-40B4-BE49-F238E27FC236}">
                <a16:creationId xmlns:a16="http://schemas.microsoft.com/office/drawing/2014/main" id="{575E6509-4CEF-D930-BD3B-BF989A3DB1CC}"/>
              </a:ext>
            </a:extLst>
          </p:cNvPr>
          <p:cNvSpPr>
            <a:spLocks noGrp="1"/>
          </p:cNvSpPr>
          <p:nvPr>
            <p:ph type="title"/>
          </p:nvPr>
        </p:nvSpPr>
        <p:spPr>
          <a:xfrm>
            <a:off x="688138" y="353160"/>
            <a:ext cx="11081347" cy="898581"/>
          </a:xfrm>
        </p:spPr>
        <p:txBody>
          <a:bodyPr vert="horz" lIns="91440" tIns="45720" rIns="91440" bIns="45720" rtlCol="0" anchor="ctr">
            <a:normAutofit/>
          </a:bodyPr>
          <a:lstStyle/>
          <a:p>
            <a:r>
              <a:rPr lang="en-GB" sz="4000" noProof="0" dirty="0">
                <a:solidFill>
                  <a:schemeClr val="bg1"/>
                </a:solidFill>
              </a:rPr>
              <a:t>Gas Audit Performance: FY 2025/26</a:t>
            </a:r>
          </a:p>
        </p:txBody>
      </p:sp>
      <p:sp>
        <p:nvSpPr>
          <p:cNvPr id="16" name="Rectangle 15">
            <a:extLst>
              <a:ext uri="{FF2B5EF4-FFF2-40B4-BE49-F238E27FC236}">
                <a16:creationId xmlns:a16="http://schemas.microsoft.com/office/drawing/2014/main" id="{B0761673-6711-A370-80A6-9985C202CD58}"/>
              </a:ext>
            </a:extLst>
          </p:cNvPr>
          <p:cNvSpPr/>
          <p:nvPr/>
        </p:nvSpPr>
        <p:spPr>
          <a:xfrm>
            <a:off x="699714" y="1663353"/>
            <a:ext cx="7050384"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Rectangle 16">
            <a:extLst>
              <a:ext uri="{FF2B5EF4-FFF2-40B4-BE49-F238E27FC236}">
                <a16:creationId xmlns:a16="http://schemas.microsoft.com/office/drawing/2014/main" id="{90D06FB3-34DB-3D37-A8D1-EC474B4A5ABE}"/>
              </a:ext>
            </a:extLst>
          </p:cNvPr>
          <p:cNvSpPr/>
          <p:nvPr/>
        </p:nvSpPr>
        <p:spPr>
          <a:xfrm>
            <a:off x="8028878" y="1663353"/>
            <a:ext cx="3740608"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TextBox 17">
            <a:extLst>
              <a:ext uri="{FF2B5EF4-FFF2-40B4-BE49-F238E27FC236}">
                <a16:creationId xmlns:a16="http://schemas.microsoft.com/office/drawing/2014/main" id="{4F924E7C-050F-2AC5-8383-096BEAA35325}"/>
              </a:ext>
            </a:extLst>
          </p:cNvPr>
          <p:cNvSpPr txBox="1"/>
          <p:nvPr/>
        </p:nvSpPr>
        <p:spPr>
          <a:xfrm>
            <a:off x="8028878" y="1663353"/>
            <a:ext cx="3740607" cy="1754326"/>
          </a:xfrm>
          <a:prstGeom prst="rect">
            <a:avLst/>
          </a:prstGeom>
          <a:noFill/>
        </p:spPr>
        <p:txBody>
          <a:bodyPr wrap="square" rtlCol="0">
            <a:spAutoFit/>
          </a:bodyPr>
          <a:lstStyle/>
          <a:p>
            <a:r>
              <a:rPr lang="en-GB" dirty="0"/>
              <a:t>Performance information as shown is now available for you to access on the portal.</a:t>
            </a:r>
          </a:p>
          <a:p>
            <a:r>
              <a:rPr lang="en-GB" dirty="0"/>
              <a:t> </a:t>
            </a:r>
          </a:p>
          <a:p>
            <a:r>
              <a:rPr lang="en-GB" dirty="0"/>
              <a:t>The information is generated from the table that follows.</a:t>
            </a:r>
          </a:p>
        </p:txBody>
      </p:sp>
      <p:graphicFrame>
        <p:nvGraphicFramePr>
          <p:cNvPr id="2" name="Chart 1">
            <a:extLst>
              <a:ext uri="{FF2B5EF4-FFF2-40B4-BE49-F238E27FC236}">
                <a16:creationId xmlns:a16="http://schemas.microsoft.com/office/drawing/2014/main" id="{6CFAB0D0-4FE1-4E52-BBBF-D7AE08F498A4}"/>
              </a:ext>
              <a:ext uri="{147F2762-F138-4A5C-976F-8EAC2B608ADB}">
                <a16:predDERef xmlns:a16="http://schemas.microsoft.com/office/drawing/2014/main" pred="{6C3E5CFB-240D-4B9A-836A-C9C718FE5607}"/>
              </a:ext>
            </a:extLst>
          </p:cNvPr>
          <p:cNvGraphicFramePr>
            <a:graphicFrameLocks/>
          </p:cNvGraphicFramePr>
          <p:nvPr>
            <p:extLst>
              <p:ext uri="{D42A27DB-BD31-4B8C-83A1-F6EECF244321}">
                <p14:modId xmlns:p14="http://schemas.microsoft.com/office/powerpoint/2010/main" val="296950688"/>
              </p:ext>
            </p:extLst>
          </p:nvPr>
        </p:nvGraphicFramePr>
        <p:xfrm>
          <a:off x="869513" y="1742122"/>
          <a:ext cx="6710785" cy="44774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0529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B05730-67AC-8F77-426F-8AC50551304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715C4ED-FE0F-E2F6-F702-1A84BD4FD113}"/>
              </a:ext>
            </a:extLst>
          </p:cNvPr>
          <p:cNvSpPr/>
          <p:nvPr/>
        </p:nvSpPr>
        <p:spPr>
          <a:xfrm>
            <a:off x="0" y="0"/>
            <a:ext cx="12192000" cy="138896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Title 1">
            <a:extLst>
              <a:ext uri="{FF2B5EF4-FFF2-40B4-BE49-F238E27FC236}">
                <a16:creationId xmlns:a16="http://schemas.microsoft.com/office/drawing/2014/main" id="{B3B56469-14FF-4538-8FE5-72F0F86CBDDF}"/>
              </a:ext>
            </a:extLst>
          </p:cNvPr>
          <p:cNvSpPr>
            <a:spLocks noGrp="1"/>
          </p:cNvSpPr>
          <p:nvPr>
            <p:ph type="title"/>
          </p:nvPr>
        </p:nvSpPr>
        <p:spPr>
          <a:xfrm>
            <a:off x="699713" y="353160"/>
            <a:ext cx="10926229" cy="898581"/>
          </a:xfrm>
        </p:spPr>
        <p:txBody>
          <a:bodyPr vert="horz" lIns="91440" tIns="45720" rIns="91440" bIns="45720" rtlCol="0" anchor="ctr">
            <a:normAutofit/>
          </a:bodyPr>
          <a:lstStyle/>
          <a:p>
            <a:r>
              <a:rPr lang="en-GB" sz="4000" dirty="0">
                <a:solidFill>
                  <a:schemeClr val="bg1"/>
                </a:solidFill>
              </a:rPr>
              <a:t>Gas Audit Performance: Details</a:t>
            </a:r>
            <a:endParaRPr lang="en-GB" sz="4000" noProof="0" dirty="0">
              <a:solidFill>
                <a:schemeClr val="bg1"/>
              </a:solidFill>
            </a:endParaRPr>
          </a:p>
        </p:txBody>
      </p:sp>
      <p:sp>
        <p:nvSpPr>
          <p:cNvPr id="15" name="Rectangle 14">
            <a:extLst>
              <a:ext uri="{FF2B5EF4-FFF2-40B4-BE49-F238E27FC236}">
                <a16:creationId xmlns:a16="http://schemas.microsoft.com/office/drawing/2014/main" id="{3DCCD7A1-9407-575C-E16A-F2BA30EC1A7A}"/>
              </a:ext>
            </a:extLst>
          </p:cNvPr>
          <p:cNvSpPr/>
          <p:nvPr/>
        </p:nvSpPr>
        <p:spPr>
          <a:xfrm>
            <a:off x="699714" y="1663353"/>
            <a:ext cx="6840000"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Rectangle 15">
            <a:extLst>
              <a:ext uri="{FF2B5EF4-FFF2-40B4-BE49-F238E27FC236}">
                <a16:creationId xmlns:a16="http://schemas.microsoft.com/office/drawing/2014/main" id="{629FFC84-4D7B-9A42-725C-BC8ACB391ECB}"/>
              </a:ext>
            </a:extLst>
          </p:cNvPr>
          <p:cNvSpPr/>
          <p:nvPr/>
        </p:nvSpPr>
        <p:spPr>
          <a:xfrm>
            <a:off x="7718961" y="1663353"/>
            <a:ext cx="4050525"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TextBox 16">
            <a:extLst>
              <a:ext uri="{FF2B5EF4-FFF2-40B4-BE49-F238E27FC236}">
                <a16:creationId xmlns:a16="http://schemas.microsoft.com/office/drawing/2014/main" id="{C434ABB8-E471-53C5-B809-4EA332F4B750}"/>
              </a:ext>
            </a:extLst>
          </p:cNvPr>
          <p:cNvSpPr txBox="1"/>
          <p:nvPr/>
        </p:nvSpPr>
        <p:spPr>
          <a:xfrm>
            <a:off x="7718960" y="1663353"/>
            <a:ext cx="4050525" cy="3416320"/>
          </a:xfrm>
          <a:prstGeom prst="rect">
            <a:avLst/>
          </a:prstGeom>
          <a:noFill/>
        </p:spPr>
        <p:txBody>
          <a:bodyPr wrap="square" rtlCol="0">
            <a:spAutoFit/>
          </a:bodyPr>
          <a:lstStyle/>
          <a:p>
            <a:r>
              <a:rPr lang="en-GB" dirty="0"/>
              <a:t>For Gas this shows the number of audits planned against completed</a:t>
            </a:r>
          </a:p>
          <a:p>
            <a:r>
              <a:rPr lang="en-GB" dirty="0"/>
              <a:t>AMI</a:t>
            </a:r>
          </a:p>
          <a:p>
            <a:r>
              <a:rPr lang="en-GB" dirty="0"/>
              <a:t>MAM</a:t>
            </a:r>
          </a:p>
          <a:p>
            <a:r>
              <a:rPr lang="en-GB" dirty="0" err="1"/>
              <a:t>ASPCoP</a:t>
            </a:r>
            <a:endParaRPr lang="en-GB" dirty="0"/>
          </a:p>
          <a:p>
            <a:r>
              <a:rPr lang="en-GB" dirty="0"/>
              <a:t>Note:</a:t>
            </a:r>
          </a:p>
          <a:p>
            <a:r>
              <a:rPr lang="en-GB" dirty="0"/>
              <a:t>The rows provide information on the number passed 1</a:t>
            </a:r>
            <a:r>
              <a:rPr lang="en-GB" baseline="30000" dirty="0"/>
              <a:t>st</a:t>
            </a:r>
            <a:r>
              <a:rPr lang="en-GB" dirty="0"/>
              <a:t> time and the number with one or more non-compliance, the number of defects is reviewed elsewhere and individually with </a:t>
            </a:r>
            <a:r>
              <a:rPr lang="en-GB"/>
              <a:t>the client.</a:t>
            </a:r>
            <a:endParaRPr lang="en-GB" dirty="0"/>
          </a:p>
          <a:p>
            <a:endParaRPr lang="en-GB" dirty="0"/>
          </a:p>
        </p:txBody>
      </p:sp>
      <p:graphicFrame>
        <p:nvGraphicFramePr>
          <p:cNvPr id="2" name="Table 1">
            <a:extLst>
              <a:ext uri="{FF2B5EF4-FFF2-40B4-BE49-F238E27FC236}">
                <a16:creationId xmlns:a16="http://schemas.microsoft.com/office/drawing/2014/main" id="{C512C7E2-F78E-EFD2-A544-5644EF94DB84}"/>
              </a:ext>
            </a:extLst>
          </p:cNvPr>
          <p:cNvGraphicFramePr>
            <a:graphicFrameLocks noGrp="1"/>
          </p:cNvGraphicFramePr>
          <p:nvPr>
            <p:extLst>
              <p:ext uri="{D42A27DB-BD31-4B8C-83A1-F6EECF244321}">
                <p14:modId xmlns:p14="http://schemas.microsoft.com/office/powerpoint/2010/main" val="1266149389"/>
              </p:ext>
            </p:extLst>
          </p:nvPr>
        </p:nvGraphicFramePr>
        <p:xfrm>
          <a:off x="847494" y="1851102"/>
          <a:ext cx="6568071" cy="4555535"/>
        </p:xfrm>
        <a:graphic>
          <a:graphicData uri="http://schemas.openxmlformats.org/drawingml/2006/table">
            <a:tbl>
              <a:tblPr/>
              <a:tblGrid>
                <a:gridCol w="245627">
                  <a:extLst>
                    <a:ext uri="{9D8B030D-6E8A-4147-A177-3AD203B41FA5}">
                      <a16:colId xmlns:a16="http://schemas.microsoft.com/office/drawing/2014/main" val="805998193"/>
                    </a:ext>
                  </a:extLst>
                </a:gridCol>
                <a:gridCol w="272646">
                  <a:extLst>
                    <a:ext uri="{9D8B030D-6E8A-4147-A177-3AD203B41FA5}">
                      <a16:colId xmlns:a16="http://schemas.microsoft.com/office/drawing/2014/main" val="4209458334"/>
                    </a:ext>
                  </a:extLst>
                </a:gridCol>
                <a:gridCol w="2151693">
                  <a:extLst>
                    <a:ext uri="{9D8B030D-6E8A-4147-A177-3AD203B41FA5}">
                      <a16:colId xmlns:a16="http://schemas.microsoft.com/office/drawing/2014/main" val="3118203914"/>
                    </a:ext>
                  </a:extLst>
                </a:gridCol>
                <a:gridCol w="324228">
                  <a:extLst>
                    <a:ext uri="{9D8B030D-6E8A-4147-A177-3AD203B41FA5}">
                      <a16:colId xmlns:a16="http://schemas.microsoft.com/office/drawing/2014/main" val="996470250"/>
                    </a:ext>
                  </a:extLst>
                </a:gridCol>
                <a:gridCol w="338966">
                  <a:extLst>
                    <a:ext uri="{9D8B030D-6E8A-4147-A177-3AD203B41FA5}">
                      <a16:colId xmlns:a16="http://schemas.microsoft.com/office/drawing/2014/main" val="1769116791"/>
                    </a:ext>
                  </a:extLst>
                </a:gridCol>
                <a:gridCol w="324228">
                  <a:extLst>
                    <a:ext uri="{9D8B030D-6E8A-4147-A177-3AD203B41FA5}">
                      <a16:colId xmlns:a16="http://schemas.microsoft.com/office/drawing/2014/main" val="4070781540"/>
                    </a:ext>
                  </a:extLst>
                </a:gridCol>
                <a:gridCol w="294752">
                  <a:extLst>
                    <a:ext uri="{9D8B030D-6E8A-4147-A177-3AD203B41FA5}">
                      <a16:colId xmlns:a16="http://schemas.microsoft.com/office/drawing/2014/main" val="1322303432"/>
                    </a:ext>
                  </a:extLst>
                </a:gridCol>
                <a:gridCol w="338966">
                  <a:extLst>
                    <a:ext uri="{9D8B030D-6E8A-4147-A177-3AD203B41FA5}">
                      <a16:colId xmlns:a16="http://schemas.microsoft.com/office/drawing/2014/main" val="839819154"/>
                    </a:ext>
                  </a:extLst>
                </a:gridCol>
                <a:gridCol w="338966">
                  <a:extLst>
                    <a:ext uri="{9D8B030D-6E8A-4147-A177-3AD203B41FA5}">
                      <a16:colId xmlns:a16="http://schemas.microsoft.com/office/drawing/2014/main" val="1428933086"/>
                    </a:ext>
                  </a:extLst>
                </a:gridCol>
                <a:gridCol w="309490">
                  <a:extLst>
                    <a:ext uri="{9D8B030D-6E8A-4147-A177-3AD203B41FA5}">
                      <a16:colId xmlns:a16="http://schemas.microsoft.com/office/drawing/2014/main" val="1598442636"/>
                    </a:ext>
                  </a:extLst>
                </a:gridCol>
                <a:gridCol w="324228">
                  <a:extLst>
                    <a:ext uri="{9D8B030D-6E8A-4147-A177-3AD203B41FA5}">
                      <a16:colId xmlns:a16="http://schemas.microsoft.com/office/drawing/2014/main" val="2202343047"/>
                    </a:ext>
                  </a:extLst>
                </a:gridCol>
                <a:gridCol w="324228">
                  <a:extLst>
                    <a:ext uri="{9D8B030D-6E8A-4147-A177-3AD203B41FA5}">
                      <a16:colId xmlns:a16="http://schemas.microsoft.com/office/drawing/2014/main" val="1979797117"/>
                    </a:ext>
                  </a:extLst>
                </a:gridCol>
                <a:gridCol w="316859">
                  <a:extLst>
                    <a:ext uri="{9D8B030D-6E8A-4147-A177-3AD203B41FA5}">
                      <a16:colId xmlns:a16="http://schemas.microsoft.com/office/drawing/2014/main" val="2258223891"/>
                    </a:ext>
                  </a:extLst>
                </a:gridCol>
                <a:gridCol w="324228">
                  <a:extLst>
                    <a:ext uri="{9D8B030D-6E8A-4147-A177-3AD203B41FA5}">
                      <a16:colId xmlns:a16="http://schemas.microsoft.com/office/drawing/2014/main" val="3448022328"/>
                    </a:ext>
                  </a:extLst>
                </a:gridCol>
                <a:gridCol w="338966">
                  <a:extLst>
                    <a:ext uri="{9D8B030D-6E8A-4147-A177-3AD203B41FA5}">
                      <a16:colId xmlns:a16="http://schemas.microsoft.com/office/drawing/2014/main" val="2451796502"/>
                    </a:ext>
                  </a:extLst>
                </a:gridCol>
              </a:tblGrid>
              <a:tr h="264980">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gridSpan="2">
                  <a:txBody>
                    <a:bodyPr/>
                    <a:lstStyle/>
                    <a:p>
                      <a:pPr algn="l" fontAlgn="ctr">
                        <a:buNone/>
                      </a:pPr>
                      <a:r>
                        <a:rPr lang="en-GB" sz="800" b="1" i="0" u="none" strike="noStrike">
                          <a:solidFill>
                            <a:srgbClr val="201E2E"/>
                          </a:solidFill>
                          <a:effectLst/>
                          <a:latin typeface="Arial" panose="020B0604020202020204" pitchFamily="34" charset="0"/>
                        </a:rPr>
                        <a:t>FY 2026/27</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1000" b="1" i="0" u="none" strike="noStrike">
                          <a:solidFill>
                            <a:srgbClr val="F8F8F8"/>
                          </a:solidFill>
                          <a:effectLst/>
                          <a:latin typeface="Arial" panose="020B0604020202020204" pitchFamily="34" charset="0"/>
                        </a:rPr>
                        <a:t>Q2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29000958"/>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GB" sz="800" b="1" i="0" u="none" strike="noStrike">
                          <a:solidFill>
                            <a:srgbClr val="F8F8F8"/>
                          </a:solidFill>
                          <a:effectLst/>
                          <a:latin typeface="Arial" panose="020B0604020202020204" pitchFamily="34" charset="0"/>
                        </a:rPr>
                        <a:t>Audit Type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Apr-26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May-26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Jun-26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Jul-26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Aug-26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Sep-26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Oct-26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Nov-26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Dec-26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Jan-27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Feb-27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Mar-27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extLst>
                  <a:ext uri="{0D108BD9-81ED-4DB2-BD59-A6C34878D82A}">
                    <a16:rowId xmlns:a16="http://schemas.microsoft.com/office/drawing/2014/main" val="3889612261"/>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Total Gas Office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897524217"/>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Total Gas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80704359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AMI Office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1060190501"/>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AMI Site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851740701"/>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Gas MEM Office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048855959"/>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Gas MEM Site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311485163"/>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ASPCoP Office Audits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239348431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0" i="0" u="none" strike="noStrike">
                          <a:solidFill>
                            <a:srgbClr val="201E2E"/>
                          </a:solidFill>
                          <a:effectLst/>
                          <a:latin typeface="Arial" panose="020B0604020202020204" pitchFamily="34" charset="0"/>
                        </a:rPr>
                        <a:t>ASPCop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415549608"/>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Audits Due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042553927"/>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70732877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Audits In-Tolerance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3328912553"/>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1" i="0" u="none" strike="noStrike">
                          <a:solidFill>
                            <a:srgbClr val="201E2E"/>
                          </a:solidFill>
                          <a:effectLst/>
                          <a:latin typeface="Arial" panose="020B0604020202020204" pitchFamily="34" charset="0"/>
                        </a:rPr>
                        <a:t>Gas Audits with 1 or more Non-Compliance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820058074"/>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 % Completed On Time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282"/>
                    </a:solidFill>
                  </a:tcPr>
                </a:tc>
                <a:tc>
                  <a:txBody>
                    <a:bodyPr/>
                    <a:lstStyle/>
                    <a:p>
                      <a:pPr algn="ctr" fontAlgn="ctr">
                        <a:buNone/>
                      </a:pPr>
                      <a:r>
                        <a:rPr lang="en-GB" sz="800" b="0" i="0" u="none" strike="noStrike">
                          <a:solidFill>
                            <a:srgbClr val="201E2E"/>
                          </a:solidFill>
                          <a:effectLst/>
                          <a:latin typeface="Arial" panose="020B060402020202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943290139"/>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 % Completed On Time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87.1%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874"/>
                    </a:solidFill>
                  </a:tcPr>
                </a:tc>
                <a:tc>
                  <a:txBody>
                    <a:bodyPr/>
                    <a:lstStyle/>
                    <a:p>
                      <a:pPr algn="ctr" fontAlgn="ctr">
                        <a:buNone/>
                      </a:pPr>
                      <a:r>
                        <a:rPr lang="en-GB" sz="800" b="0" i="0" u="none" strike="noStrike">
                          <a:solidFill>
                            <a:srgbClr val="201E2E"/>
                          </a:solidFill>
                          <a:effectLst/>
                          <a:latin typeface="Arial" panose="020B0604020202020204" pitchFamily="34" charset="0"/>
                        </a:rPr>
                        <a:t>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77D"/>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3813677584"/>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 % with 1 or more Non-compliances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84"/>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35379154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1" i="0" u="none" strike="noStrike">
                          <a:solidFill>
                            <a:srgbClr val="201E2E"/>
                          </a:solidFill>
                          <a:effectLst/>
                          <a:latin typeface="Arial" panose="020B0604020202020204" pitchFamily="34" charset="0"/>
                        </a:rPr>
                        <a:t>Gas - % with 1 or more Non-compliances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84"/>
                    </a:solidFill>
                  </a:tcPr>
                </a:tc>
                <a:tc>
                  <a:txBody>
                    <a:bodyPr/>
                    <a:lstStyle/>
                    <a:p>
                      <a:pPr algn="ctr" fontAlgn="ctr">
                        <a:buNone/>
                      </a:pPr>
                      <a:r>
                        <a:rPr lang="en-GB" sz="800" b="0" i="0" u="none" strike="noStrike">
                          <a:solidFill>
                            <a:srgbClr val="201E2E"/>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84"/>
                    </a:solidFill>
                  </a:tcPr>
                </a:tc>
                <a:tc>
                  <a:txBody>
                    <a:bodyPr/>
                    <a:lstStyle/>
                    <a:p>
                      <a:pPr algn="ctr" fontAlgn="ctr">
                        <a:buNone/>
                      </a:pPr>
                      <a:r>
                        <a:rPr lang="en-GB" sz="800" b="0" i="0" u="none" strike="noStrike">
                          <a:solidFill>
                            <a:srgbClr val="201E2E"/>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0960879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 % passed first time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23359725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 % passed first time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96.8%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97A"/>
                    </a:solidFill>
                  </a:tcPr>
                </a:tc>
                <a:tc>
                  <a:txBody>
                    <a:bodyPr/>
                    <a:lstStyle/>
                    <a:p>
                      <a:pPr algn="ctr" fontAlgn="ctr">
                        <a:buNone/>
                      </a:pPr>
                      <a:r>
                        <a:rPr lang="en-GB" sz="800" b="0" i="0" u="none" strike="noStrike">
                          <a:solidFill>
                            <a:srgbClr val="201E2E"/>
                          </a:solidFill>
                          <a:effectLst/>
                          <a:latin typeface="Arial" panose="020B0604020202020204" pitchFamily="34" charset="0"/>
                        </a:rPr>
                        <a:t>97.5%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57F"/>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89534593"/>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dirty="0">
                        <a:solidFill>
                          <a:srgbClr val="201E2E"/>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dirty="0">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7044634"/>
                  </a:ext>
                </a:extLst>
              </a:tr>
            </a:tbl>
          </a:graphicData>
        </a:graphic>
      </p:graphicFrame>
    </p:spTree>
    <p:extLst>
      <p:ext uri="{BB962C8B-B14F-4D97-AF65-F5344CB8AC3E}">
        <p14:creationId xmlns:p14="http://schemas.microsoft.com/office/powerpoint/2010/main" val="3637053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AAF2-1D0F-922B-2E19-092EDEA328DC}"/>
              </a:ext>
            </a:extLst>
          </p:cNvPr>
          <p:cNvSpPr>
            <a:spLocks noGrp="1"/>
          </p:cNvSpPr>
          <p:nvPr>
            <p:ph type="title"/>
          </p:nvPr>
        </p:nvSpPr>
        <p:spPr>
          <a:xfrm>
            <a:off x="1309512" y="457201"/>
            <a:ext cx="10272889" cy="624467"/>
          </a:xfrm>
        </p:spPr>
        <p:txBody>
          <a:bodyPr>
            <a:normAutofit fontScale="90000"/>
          </a:bodyPr>
          <a:lstStyle/>
          <a:p>
            <a:r>
              <a:rPr lang="en-GB" b="1" dirty="0"/>
              <a:t>Items for discussion / information</a:t>
            </a:r>
          </a:p>
        </p:txBody>
      </p:sp>
      <p:sp>
        <p:nvSpPr>
          <p:cNvPr id="3" name="Content Placeholder 2">
            <a:extLst>
              <a:ext uri="{FF2B5EF4-FFF2-40B4-BE49-F238E27FC236}">
                <a16:creationId xmlns:a16="http://schemas.microsoft.com/office/drawing/2014/main" id="{B02176C4-93CF-FF62-5A6F-54ADB005B875}"/>
              </a:ext>
            </a:extLst>
          </p:cNvPr>
          <p:cNvSpPr>
            <a:spLocks noGrp="1"/>
          </p:cNvSpPr>
          <p:nvPr>
            <p:ph idx="1"/>
          </p:nvPr>
        </p:nvSpPr>
        <p:spPr>
          <a:xfrm>
            <a:off x="1309512" y="1304693"/>
            <a:ext cx="10272889" cy="4695123"/>
          </a:xfrm>
        </p:spPr>
        <p:txBody>
          <a:bodyPr/>
          <a:lstStyle/>
          <a:p>
            <a:r>
              <a:rPr lang="en-GB" dirty="0"/>
              <a:t>While there are fewer “gas” issues personnel changes can create issues please note</a:t>
            </a:r>
          </a:p>
          <a:p>
            <a:r>
              <a:rPr lang="en-GB" dirty="0"/>
              <a:t>Where new people have become involved the generality of the audit creates some issues, it is not just technical information it also includes company wide requirements.</a:t>
            </a:r>
          </a:p>
          <a:p>
            <a:pPr lvl="1"/>
            <a:r>
              <a:rPr lang="en-GB" dirty="0"/>
              <a:t>Eg company insurances, other accreditations and information may not be automatically available to technical personnel. </a:t>
            </a:r>
          </a:p>
          <a:p>
            <a:pPr lvl="1"/>
            <a:r>
              <a:rPr lang="en-GB" dirty="0"/>
              <a:t>Similarly, compliance personnel may not have enough understanding of technical requirements.</a:t>
            </a:r>
          </a:p>
          <a:p>
            <a:r>
              <a:rPr lang="en-GB" dirty="0"/>
              <a:t>It may be advantageous to have a team approach rather than one person trying to navigate your company processes.</a:t>
            </a:r>
          </a:p>
        </p:txBody>
      </p:sp>
    </p:spTree>
    <p:extLst>
      <p:ext uri="{BB962C8B-B14F-4D97-AF65-F5344CB8AC3E}">
        <p14:creationId xmlns:p14="http://schemas.microsoft.com/office/powerpoint/2010/main" val="292529366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RECCo Slides Roadshow">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CCo Slides Roadshow" id="{C971A93F-31CB-4127-B8B8-A2375B87A965}" vid="{3A217477-A7C6-4AE3-AF60-4E8EDCD0DB21}"/>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0398A4-B9D1-493C-B70A-891F4256328C}"/>
</file>

<file path=customXml/itemProps2.xml><?xml version="1.0" encoding="utf-8"?>
<ds:datastoreItem xmlns:ds="http://schemas.openxmlformats.org/officeDocument/2006/customXml" ds:itemID="{5871D60D-7698-4028-BF52-80EBE8E08FBB}">
  <ds:schemaRefs>
    <ds:schemaRef ds:uri="http://purl.org/dc/terms/"/>
    <ds:schemaRef ds:uri="6717ce1b-cc4a-468b-9c34-18b114a855a9"/>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d482f8b7-24a9-48c1-a861-b6eae1fbb28f"/>
    <ds:schemaRef ds:uri="http://www.w3.org/XML/1998/namespace"/>
    <ds:schemaRef ds:uri="http://purl.org/dc/dcmitype/"/>
    <ds:schemaRef ds:uri="6b7e56b6-c2c8-4bed-89d4-854f065b95fc"/>
  </ds:schemaRefs>
</ds:datastoreItem>
</file>

<file path=customXml/itemProps3.xml><?xml version="1.0" encoding="utf-8"?>
<ds:datastoreItem xmlns:ds="http://schemas.openxmlformats.org/officeDocument/2006/customXml" ds:itemID="{1F3129A8-AF71-4392-AA2E-FF0548C657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RECCo Slides Roadshow</Template>
  <TotalTime>302</TotalTime>
  <Words>1881</Words>
  <Application>Microsoft Office PowerPoint</Application>
  <PresentationFormat>Widescreen</PresentationFormat>
  <Paragraphs>491</Paragraphs>
  <Slides>13</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Aptos</vt:lpstr>
      <vt:lpstr>Arial</vt:lpstr>
      <vt:lpstr>Calibri</vt:lpstr>
      <vt:lpstr>Corbel</vt:lpstr>
      <vt:lpstr>Outfit</vt:lpstr>
      <vt:lpstr>Outfit SemiBold</vt:lpstr>
      <vt:lpstr>Segoe UI</vt:lpstr>
      <vt:lpstr>RECCo Slides Roadshow</vt:lpstr>
      <vt:lpstr>Parallax</vt:lpstr>
      <vt:lpstr>Wilcock Consultants Ltd</vt:lpstr>
      <vt:lpstr>Overall Audit Numbers &amp; Non-Conformances  Jan – Jul 2026 Gas and Electric  </vt:lpstr>
      <vt:lpstr>Registration Audits</vt:lpstr>
      <vt:lpstr>CoMCoP Rev3  </vt:lpstr>
      <vt:lpstr>Gas Specific Audit Numbers &amp; Non-Conformances </vt:lpstr>
      <vt:lpstr>CoMCoP – Rev 3 Gas Audits only </vt:lpstr>
      <vt:lpstr>The following table shows the number of occurrences above 1 for the above. Full table available in XL document “CoMCoP rev3 actions”</vt:lpstr>
      <vt:lpstr>Gas Technical Audits </vt:lpstr>
      <vt:lpstr>REC Gas Meter Site Tech Audit Rev 1 Of the 9 audits carried out, 2 had Non-Conformances recorded against them and all defects are shown below. </vt:lpstr>
      <vt:lpstr>PowerPoint Presentation</vt:lpstr>
      <vt:lpstr>Gas Audit Performance: FY 2025/26</vt:lpstr>
      <vt:lpstr>Gas Audit Performance: Details</vt:lpstr>
      <vt:lpstr>Items for discussion /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Griffiths</dc:creator>
  <cp:lastModifiedBy>Eric Dodd</cp:lastModifiedBy>
  <cp:revision>3</cp:revision>
  <dcterms:created xsi:type="dcterms:W3CDTF">2026-01-14T16:10:25Z</dcterms:created>
  <dcterms:modified xsi:type="dcterms:W3CDTF">2026-08-05T14:45:53Z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2026-01-14T16:11:04Z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5fcbf976-4a5a-4527-bf30-df0f6ea90b4c</vt:lpwstr>
  </property>
  <property fmtid="{D5CDD505-2E9C-101B-9397-08002B2CF9AE}" pid="8" name="MSIP_Label_6e012c00-73e0-4c5a-b205-28a930a96e5e_ContentBits">
    <vt:lpwstr>2</vt:lpwstr>
  </property>
  <property fmtid="{D5CDD505-2E9C-101B-9397-08002B2CF9AE}" pid="9" name="MSIP_Label_6e012c00-73e0-4c5a-b205-28a930a96e5e_Tag">
    <vt:lpwstr>10, 3, 0, 1</vt:lpwstr>
  </property>
  <property fmtid="{D5CDD505-2E9C-101B-9397-08002B2CF9AE}" pid="10" name="ClassificationContentMarkingFooterLocations">
    <vt:lpwstr>Office Theme:8</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0x010100E3F83C56C950074FBBC1FEEA0F1826A8</vt:lpwstr>
  </property>
  <property fmtid="{D5CDD505-2E9C-101B-9397-08002B2CF9AE}" pid="13" name="MediaServiceImageTags">
    <vt:lpwstr/>
  </property>
</Properties>
</file>