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59" r:id="rId7"/>
    <p:sldMasterId id="2147484162" r:id="rId8"/>
    <p:sldMasterId id="2147484182" r:id="rId9"/>
    <p:sldMasterId id="2147484203" r:id="rId10"/>
  </p:sldMasterIdLst>
  <p:notesMasterIdLst>
    <p:notesMasterId r:id="rId44"/>
  </p:notesMasterIdLst>
  <p:handoutMasterIdLst>
    <p:handoutMasterId r:id="rId45"/>
  </p:handoutMasterIdLst>
  <p:sldIdLst>
    <p:sldId id="256" r:id="rId11"/>
    <p:sldId id="269" r:id="rId12"/>
    <p:sldId id="263" r:id="rId13"/>
    <p:sldId id="2147475850" r:id="rId14"/>
    <p:sldId id="2147475874" r:id="rId15"/>
    <p:sldId id="2146848661" r:id="rId16"/>
    <p:sldId id="2146848682" r:id="rId17"/>
    <p:sldId id="2146848662" r:id="rId18"/>
    <p:sldId id="270" r:id="rId19"/>
    <p:sldId id="2147475860" r:id="rId20"/>
    <p:sldId id="258" r:id="rId21"/>
    <p:sldId id="2147478719" r:id="rId22"/>
    <p:sldId id="2147475876" r:id="rId23"/>
    <p:sldId id="2147475644" r:id="rId24"/>
    <p:sldId id="2147475647" r:id="rId25"/>
    <p:sldId id="2147475646" r:id="rId26"/>
    <p:sldId id="2147478702" r:id="rId27"/>
    <p:sldId id="2147478717" r:id="rId28"/>
    <p:sldId id="2147478714" r:id="rId29"/>
    <p:sldId id="2147478715" r:id="rId30"/>
    <p:sldId id="2147478716" r:id="rId31"/>
    <p:sldId id="2147478718" r:id="rId32"/>
    <p:sldId id="2147475878" r:id="rId33"/>
    <p:sldId id="348" r:id="rId34"/>
    <p:sldId id="358" r:id="rId35"/>
    <p:sldId id="353" r:id="rId36"/>
    <p:sldId id="357" r:id="rId37"/>
    <p:sldId id="355" r:id="rId38"/>
    <p:sldId id="2147478704" r:id="rId39"/>
    <p:sldId id="2147478720" r:id="rId40"/>
    <p:sldId id="259" r:id="rId41"/>
    <p:sldId id="2147475866" r:id="rId42"/>
    <p:sldId id="25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AB8A1-9462-4B9D-9FE8-4248F2C865CE}" v="3" dt="2025-06-05T08:47:43.600"/>
    <p1510:client id="{C3FF2127-B024-4CA1-AF74-7A625CCB94E4}" v="331" dt="2025-06-05T08:21:15.489"/>
    <p1510:client id="{F922D544-196F-4A99-9329-44BF6C4E0664}" v="6" dt="2025-06-05T08:37:24.82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russ" userId="01cc4f64-e88d-41d0-86eb-e313c80ff5e5" providerId="ADAL" clId="{B67C5A79-5061-4CA8-8558-BF7ABDE65E43}"/>
    <pc:docChg chg="undo custSel addSld delSld modSld sldOrd">
      <pc:chgData name="Harriet Truss" userId="01cc4f64-e88d-41d0-86eb-e313c80ff5e5" providerId="ADAL" clId="{B67C5A79-5061-4CA8-8558-BF7ABDE65E43}" dt="2025-05-01T08:42:54.632" v="57" actId="14734"/>
      <pc:docMkLst>
        <pc:docMk/>
      </pc:docMkLst>
      <pc:sldChg chg="add del">
        <pc:chgData name="Harriet Truss" userId="01cc4f64-e88d-41d0-86eb-e313c80ff5e5" providerId="ADAL" clId="{B67C5A79-5061-4CA8-8558-BF7ABDE65E43}" dt="2025-04-30T18:02:49.147" v="8" actId="47"/>
        <pc:sldMkLst>
          <pc:docMk/>
          <pc:sldMk cId="486205582" sldId="330"/>
        </pc:sldMkLst>
      </pc:sldChg>
      <pc:sldChg chg="modSp add del mod">
        <pc:chgData name="Harriet Truss" userId="01cc4f64-e88d-41d0-86eb-e313c80ff5e5" providerId="ADAL" clId="{B67C5A79-5061-4CA8-8558-BF7ABDE65E43}" dt="2025-04-30T18:02:36.384" v="7"/>
        <pc:sldMkLst>
          <pc:docMk/>
          <pc:sldMk cId="3150078344" sldId="345"/>
        </pc:sldMkLst>
      </pc:sldChg>
      <pc:sldChg chg="del">
        <pc:chgData name="Harriet Truss" userId="01cc4f64-e88d-41d0-86eb-e313c80ff5e5" providerId="ADAL" clId="{B67C5A79-5061-4CA8-8558-BF7ABDE65E43}" dt="2025-04-30T18:03:48.928" v="14" actId="47"/>
        <pc:sldMkLst>
          <pc:docMk/>
          <pc:sldMk cId="2374559621" sldId="353"/>
        </pc:sldMkLst>
      </pc:sldChg>
      <pc:sldChg chg="add del">
        <pc:chgData name="Harriet Truss" userId="01cc4f64-e88d-41d0-86eb-e313c80ff5e5" providerId="ADAL" clId="{B67C5A79-5061-4CA8-8558-BF7ABDE65E43}" dt="2025-04-30T18:02:36.384" v="7"/>
        <pc:sldMkLst>
          <pc:docMk/>
          <pc:sldMk cId="826186551" sldId="359"/>
        </pc:sldMkLst>
      </pc:sldChg>
      <pc:sldChg chg="addSp delSp modSp add del mod modClrScheme chgLayout">
        <pc:chgData name="Harriet Truss" userId="01cc4f64-e88d-41d0-86eb-e313c80ff5e5" providerId="ADAL" clId="{B67C5A79-5061-4CA8-8558-BF7ABDE65E43}" dt="2025-04-30T18:03:17.569" v="10" actId="700"/>
        <pc:sldMkLst>
          <pc:docMk/>
          <pc:sldMk cId="250404147" sldId="366"/>
        </pc:sldMkLst>
      </pc:sldChg>
      <pc:sldChg chg="addSp delSp modSp add del mod ord modClrScheme chgLayout">
        <pc:chgData name="Harriet Truss" userId="01cc4f64-e88d-41d0-86eb-e313c80ff5e5" providerId="ADAL" clId="{B67C5A79-5061-4CA8-8558-BF7ABDE65E43}" dt="2025-05-01T08:39:58.512" v="34"/>
        <pc:sldMkLst>
          <pc:docMk/>
          <pc:sldMk cId="115885020" sldId="2147475739"/>
        </pc:sldMkLst>
      </pc:sldChg>
      <pc:sldChg chg="add del">
        <pc:chgData name="Harriet Truss" userId="01cc4f64-e88d-41d0-86eb-e313c80ff5e5" providerId="ADAL" clId="{B67C5A79-5061-4CA8-8558-BF7ABDE65E43}" dt="2025-04-30T18:02:36.384" v="7"/>
        <pc:sldMkLst>
          <pc:docMk/>
          <pc:sldMk cId="3350608918" sldId="2147475753"/>
        </pc:sldMkLst>
      </pc:sldChg>
      <pc:sldChg chg="addSp delSp modSp add del mod modClrScheme chgLayout">
        <pc:chgData name="Harriet Truss" userId="01cc4f64-e88d-41d0-86eb-e313c80ff5e5" providerId="ADAL" clId="{B67C5A79-5061-4CA8-8558-BF7ABDE65E43}" dt="2025-04-30T18:03:10.862" v="9" actId="700"/>
        <pc:sldMkLst>
          <pc:docMk/>
          <pc:sldMk cId="1864914953" sldId="2147475758"/>
        </pc:sldMkLst>
      </pc:sldChg>
      <pc:sldChg chg="add del">
        <pc:chgData name="Harriet Truss" userId="01cc4f64-e88d-41d0-86eb-e313c80ff5e5" providerId="ADAL" clId="{B67C5A79-5061-4CA8-8558-BF7ABDE65E43}" dt="2025-04-30T18:02:36.384" v="7"/>
        <pc:sldMkLst>
          <pc:docMk/>
          <pc:sldMk cId="4258572513" sldId="2147475760"/>
        </pc:sldMkLst>
      </pc:sldChg>
      <pc:sldChg chg="modSp add del mod">
        <pc:chgData name="Harriet Truss" userId="01cc4f64-e88d-41d0-86eb-e313c80ff5e5" providerId="ADAL" clId="{B67C5A79-5061-4CA8-8558-BF7ABDE65E43}" dt="2025-04-30T18:02:36.384" v="7"/>
        <pc:sldMkLst>
          <pc:docMk/>
          <pc:sldMk cId="2407750358" sldId="2147475765"/>
        </pc:sldMkLst>
      </pc:sldChg>
      <pc:sldChg chg="addSp delSp modSp add del mod modClrScheme chgLayout">
        <pc:chgData name="Harriet Truss" userId="01cc4f64-e88d-41d0-86eb-e313c80ff5e5" providerId="ADAL" clId="{B67C5A79-5061-4CA8-8558-BF7ABDE65E43}" dt="2025-04-30T18:03:27.644" v="11" actId="700"/>
        <pc:sldMkLst>
          <pc:docMk/>
          <pc:sldMk cId="102529251" sldId="2147475766"/>
        </pc:sldMkLst>
      </pc:sldChg>
      <pc:sldChg chg="modSp add del mod">
        <pc:chgData name="Harriet Truss" userId="01cc4f64-e88d-41d0-86eb-e313c80ff5e5" providerId="ADAL" clId="{B67C5A79-5061-4CA8-8558-BF7ABDE65E43}" dt="2025-05-01T08:35:59.501" v="21" actId="255"/>
        <pc:sldMkLst>
          <pc:docMk/>
          <pc:sldMk cId="826044310" sldId="2147475767"/>
        </pc:sldMkLst>
      </pc:sldChg>
      <pc:sldChg chg="modSp add del mod">
        <pc:chgData name="Harriet Truss" userId="01cc4f64-e88d-41d0-86eb-e313c80ff5e5" providerId="ADAL" clId="{B67C5A79-5061-4CA8-8558-BF7ABDE65E43}" dt="2025-05-01T08:42:54.632" v="57" actId="14734"/>
        <pc:sldMkLst>
          <pc:docMk/>
          <pc:sldMk cId="76566650" sldId="2147475774"/>
        </pc:sldMkLst>
      </pc:sldChg>
      <pc:sldChg chg="add del">
        <pc:chgData name="Harriet Truss" userId="01cc4f64-e88d-41d0-86eb-e313c80ff5e5" providerId="ADAL" clId="{B67C5A79-5061-4CA8-8558-BF7ABDE65E43}" dt="2025-04-30T18:02:36.384" v="7"/>
        <pc:sldMkLst>
          <pc:docMk/>
          <pc:sldMk cId="4268276919" sldId="2147475775"/>
        </pc:sldMkLst>
      </pc:sldChg>
      <pc:sldChg chg="add del">
        <pc:chgData name="Harriet Truss" userId="01cc4f64-e88d-41d0-86eb-e313c80ff5e5" providerId="ADAL" clId="{B67C5A79-5061-4CA8-8558-BF7ABDE65E43}" dt="2025-04-30T18:02:36.384" v="7"/>
        <pc:sldMkLst>
          <pc:docMk/>
          <pc:sldMk cId="259526424" sldId="2147475776"/>
        </pc:sldMkLst>
      </pc:sldChg>
      <pc:sldChg chg="addSp delSp modSp add del mod modClrScheme chgLayout">
        <pc:chgData name="Harriet Truss" userId="01cc4f64-e88d-41d0-86eb-e313c80ff5e5" providerId="ADAL" clId="{B67C5A79-5061-4CA8-8558-BF7ABDE65E43}" dt="2025-05-01T08:40:32.146" v="52" actId="47"/>
        <pc:sldMkLst>
          <pc:docMk/>
          <pc:sldMk cId="3323888082" sldId="2147475777"/>
        </pc:sldMkLst>
      </pc:sldChg>
      <pc:sldChg chg="modSp add del mod">
        <pc:chgData name="Harriet Truss" userId="01cc4f64-e88d-41d0-86eb-e313c80ff5e5" providerId="ADAL" clId="{B67C5A79-5061-4CA8-8558-BF7ABDE65E43}" dt="2025-05-01T08:40:15.391" v="51" actId="20577"/>
        <pc:sldMkLst>
          <pc:docMk/>
          <pc:sldMk cId="459828333" sldId="2147475778"/>
        </pc:sldMkLst>
      </pc:sldChg>
      <pc:sldChg chg="add del">
        <pc:chgData name="Harriet Truss" userId="01cc4f64-e88d-41d0-86eb-e313c80ff5e5" providerId="ADAL" clId="{B67C5A79-5061-4CA8-8558-BF7ABDE65E43}" dt="2025-04-30T18:02:36.384" v="7"/>
        <pc:sldMkLst>
          <pc:docMk/>
          <pc:sldMk cId="4259786160" sldId="2147475779"/>
        </pc:sldMkLst>
      </pc:sldChg>
      <pc:sldChg chg="addSp delSp mod">
        <pc:chgData name="Harriet Truss" userId="01cc4f64-e88d-41d0-86eb-e313c80ff5e5" providerId="ADAL" clId="{B67C5A79-5061-4CA8-8558-BF7ABDE65E43}" dt="2025-04-30T18:02:12.804" v="1" actId="22"/>
        <pc:sldMkLst>
          <pc:docMk/>
          <pc:sldMk cId="2616978192" sldId="2147475874"/>
        </pc:sldMkLst>
      </pc:sldChg>
      <pc:sldChg chg="mod modShow">
        <pc:chgData name="Harriet Truss" userId="01cc4f64-e88d-41d0-86eb-e313c80ff5e5" providerId="ADAL" clId="{B67C5A79-5061-4CA8-8558-BF7ABDE65E43}" dt="2025-04-30T18:04:54.320" v="16" actId="729"/>
        <pc:sldMkLst>
          <pc:docMk/>
          <pc:sldMk cId="3111590121" sldId="2147478699"/>
        </pc:sldMkLst>
      </pc:sldChg>
      <pc:sldChg chg="add">
        <pc:chgData name="Harriet Truss" userId="01cc4f64-e88d-41d0-86eb-e313c80ff5e5" providerId="ADAL" clId="{B67C5A79-5061-4CA8-8558-BF7ABDE65E43}" dt="2025-04-30T18:02:36.384" v="7"/>
        <pc:sldMkLst>
          <pc:docMk/>
          <pc:sldMk cId="2117691546" sldId="2147478713"/>
        </pc:sldMkLst>
      </pc:sldChg>
      <pc:sldChg chg="add del">
        <pc:chgData name="Harriet Truss" userId="01cc4f64-e88d-41d0-86eb-e313c80ff5e5" providerId="ADAL" clId="{B67C5A79-5061-4CA8-8558-BF7ABDE65E43}" dt="2025-04-30T18:02:36.147" v="6"/>
        <pc:sldMkLst>
          <pc:docMk/>
          <pc:sldMk cId="2338793233" sldId="2147478713"/>
        </pc:sldMkLst>
      </pc:sldChg>
    </pc:docChg>
  </pc:docChgLst>
  <pc:docChgLst>
    <pc:chgData name="Harriet Truss" userId="01cc4f64-e88d-41d0-86eb-e313c80ff5e5" providerId="ADAL" clId="{F922D544-196F-4A99-9329-44BF6C4E0664}"/>
    <pc:docChg chg="addSld delSld modSld">
      <pc:chgData name="Harriet Truss" userId="01cc4f64-e88d-41d0-86eb-e313c80ff5e5" providerId="ADAL" clId="{F922D544-196F-4A99-9329-44BF6C4E0664}" dt="2025-06-05T08:37:24.825" v="5" actId="47"/>
      <pc:docMkLst>
        <pc:docMk/>
      </pc:docMkLst>
      <pc:sldChg chg="add del">
        <pc:chgData name="Harriet Truss" userId="01cc4f64-e88d-41d0-86eb-e313c80ff5e5" providerId="ADAL" clId="{F922D544-196F-4A99-9329-44BF6C4E0664}" dt="2025-06-05T08:36:56.251" v="3" actId="47"/>
        <pc:sldMkLst>
          <pc:docMk/>
          <pc:sldMk cId="486205582" sldId="330"/>
        </pc:sldMkLst>
      </pc:sldChg>
      <pc:sldChg chg="add del">
        <pc:chgData name="Harriet Truss" userId="01cc4f64-e88d-41d0-86eb-e313c80ff5e5" providerId="ADAL" clId="{F922D544-196F-4A99-9329-44BF6C4E0664}" dt="2025-06-05T08:36:52.743" v="2"/>
        <pc:sldMkLst>
          <pc:docMk/>
          <pc:sldMk cId="2676350591" sldId="348"/>
        </pc:sldMkLst>
      </pc:sldChg>
      <pc:sldChg chg="del">
        <pc:chgData name="Harriet Truss" userId="01cc4f64-e88d-41d0-86eb-e313c80ff5e5" providerId="ADAL" clId="{F922D544-196F-4A99-9329-44BF6C4E0664}" dt="2025-06-05T08:37:24.825" v="5" actId="47"/>
        <pc:sldMkLst>
          <pc:docMk/>
          <pc:sldMk cId="2555904302" sldId="352"/>
        </pc:sldMkLst>
      </pc:sldChg>
      <pc:sldChg chg="add del">
        <pc:chgData name="Harriet Truss" userId="01cc4f64-e88d-41d0-86eb-e313c80ff5e5" providerId="ADAL" clId="{F922D544-196F-4A99-9329-44BF6C4E0664}" dt="2025-06-05T08:36:52.743" v="2"/>
        <pc:sldMkLst>
          <pc:docMk/>
          <pc:sldMk cId="309359750" sldId="353"/>
        </pc:sldMkLst>
      </pc:sldChg>
      <pc:sldChg chg="add del">
        <pc:chgData name="Harriet Truss" userId="01cc4f64-e88d-41d0-86eb-e313c80ff5e5" providerId="ADAL" clId="{F922D544-196F-4A99-9329-44BF6C4E0664}" dt="2025-06-05T08:37:21.821" v="4" actId="47"/>
        <pc:sldMkLst>
          <pc:docMk/>
          <pc:sldMk cId="3031414450" sldId="354"/>
        </pc:sldMkLst>
      </pc:sldChg>
      <pc:sldChg chg="add del">
        <pc:chgData name="Harriet Truss" userId="01cc4f64-e88d-41d0-86eb-e313c80ff5e5" providerId="ADAL" clId="{F922D544-196F-4A99-9329-44BF6C4E0664}" dt="2025-06-05T08:36:52.743" v="2"/>
        <pc:sldMkLst>
          <pc:docMk/>
          <pc:sldMk cId="893815488" sldId="355"/>
        </pc:sldMkLst>
      </pc:sldChg>
      <pc:sldChg chg="add del">
        <pc:chgData name="Harriet Truss" userId="01cc4f64-e88d-41d0-86eb-e313c80ff5e5" providerId="ADAL" clId="{F922D544-196F-4A99-9329-44BF6C4E0664}" dt="2025-06-05T08:36:52.743" v="2"/>
        <pc:sldMkLst>
          <pc:docMk/>
          <pc:sldMk cId="2158551221" sldId="357"/>
        </pc:sldMkLst>
      </pc:sldChg>
      <pc:sldChg chg="add del">
        <pc:chgData name="Harriet Truss" userId="01cc4f64-e88d-41d0-86eb-e313c80ff5e5" providerId="ADAL" clId="{F922D544-196F-4A99-9329-44BF6C4E0664}" dt="2025-06-05T08:36:52.743" v="2"/>
        <pc:sldMkLst>
          <pc:docMk/>
          <pc:sldMk cId="3763031181" sldId="358"/>
        </pc:sldMkLst>
      </pc:sldChg>
    </pc:docChg>
  </pc:docChgLst>
  <pc:docChgLst>
    <pc:chgData name="Caroline Freimuller" userId="db522097-1716-403a-8847-cb258b1d4ffc" providerId="ADAL" clId="{4827EBFB-D673-4F73-9A8C-9DDDC84DEEBB}"/>
    <pc:docChg chg="undo redo custSel addSld modSld">
      <pc:chgData name="Caroline Freimuller" userId="db522097-1716-403a-8847-cb258b1d4ffc" providerId="ADAL" clId="{4827EBFB-D673-4F73-9A8C-9DDDC84DEEBB}" dt="2025-04-02T14:52:09.137" v="428" actId="313"/>
      <pc:docMkLst>
        <pc:docMk/>
      </pc:docMkLst>
      <pc:sldChg chg="modSp mod">
        <pc:chgData name="Caroline Freimuller" userId="db522097-1716-403a-8847-cb258b1d4ffc" providerId="ADAL" clId="{4827EBFB-D673-4F73-9A8C-9DDDC84DEEBB}" dt="2025-04-02T14:52:09.137" v="428" actId="313"/>
        <pc:sldMkLst>
          <pc:docMk/>
          <pc:sldMk cId="1116783212" sldId="263"/>
        </pc:sldMkLst>
        <pc:graphicFrameChg chg="mod modGraphic">
          <ac:chgData name="Caroline Freimuller" userId="db522097-1716-403a-8847-cb258b1d4ffc" providerId="ADAL" clId="{4827EBFB-D673-4F73-9A8C-9DDDC84DEEBB}" dt="2025-04-02T14:52:09.137" v="428" actId="313"/>
          <ac:graphicFrameMkLst>
            <pc:docMk/>
            <pc:sldMk cId="1116783212" sldId="263"/>
            <ac:graphicFrameMk id="3" creationId="{ADE9F281-2DB4-898F-0D79-1AE200709F3A}"/>
          </ac:graphicFrameMkLst>
        </pc:graphicFrameChg>
      </pc:sldChg>
      <pc:sldChg chg="addSp delSp modSp mod">
        <pc:chgData name="Caroline Freimuller" userId="db522097-1716-403a-8847-cb258b1d4ffc" providerId="ADAL" clId="{4827EBFB-D673-4F73-9A8C-9DDDC84DEEBB}" dt="2025-04-02T14:50:24.364" v="426" actId="20577"/>
        <pc:sldMkLst>
          <pc:docMk/>
          <pc:sldMk cId="2480998981" sldId="2147475893"/>
        </pc:sldMkLst>
      </pc:sldChg>
      <pc:sldChg chg="addSp modSp mod">
        <pc:chgData name="Caroline Freimuller" userId="db522097-1716-403a-8847-cb258b1d4ffc" providerId="ADAL" clId="{4827EBFB-D673-4F73-9A8C-9DDDC84DEEBB}" dt="2025-03-31T13:40:49.827" v="356" actId="2711"/>
        <pc:sldMkLst>
          <pc:docMk/>
          <pc:sldMk cId="841502120" sldId="2147478692"/>
        </pc:sldMkLst>
      </pc:sldChg>
      <pc:sldChg chg="modSp add mod">
        <pc:chgData name="Caroline Freimuller" userId="db522097-1716-403a-8847-cb258b1d4ffc" providerId="ADAL" clId="{4827EBFB-D673-4F73-9A8C-9DDDC84DEEBB}" dt="2025-03-31T13:32:54.353" v="318" actId="20577"/>
        <pc:sldMkLst>
          <pc:docMk/>
          <pc:sldMk cId="977176758" sldId="2147478694"/>
        </pc:sldMkLst>
      </pc:sldChg>
      <pc:sldChg chg="modSp add mod">
        <pc:chgData name="Caroline Freimuller" userId="db522097-1716-403a-8847-cb258b1d4ffc" providerId="ADAL" clId="{4827EBFB-D673-4F73-9A8C-9DDDC84DEEBB}" dt="2025-03-31T13:42:15.151" v="374" actId="20577"/>
        <pc:sldMkLst>
          <pc:docMk/>
          <pc:sldMk cId="4106549927" sldId="2147478695"/>
        </pc:sldMkLst>
      </pc:sldChg>
    </pc:docChg>
  </pc:docChgLst>
  <pc:docChgLst>
    <pc:chgData name="Lydia Bentley" userId="cd354bbc-d63b-4530-948e-3696bd3f2243" providerId="ADAL" clId="{CDAC967A-C3F0-4860-BA5E-855168975E8F}"/>
    <pc:docChg chg="undo redo custSel addSld delSld modSld">
      <pc:chgData name="Lydia Bentley" userId="cd354bbc-d63b-4530-948e-3696bd3f2243" providerId="ADAL" clId="{CDAC967A-C3F0-4860-BA5E-855168975E8F}" dt="2025-04-02T16:11:09.249" v="3051" actId="113"/>
      <pc:docMkLst>
        <pc:docMk/>
      </pc:docMkLst>
      <pc:sldChg chg="addSp delSp modSp mod">
        <pc:chgData name="Lydia Bentley" userId="cd354bbc-d63b-4530-948e-3696bd3f2243" providerId="ADAL" clId="{CDAC967A-C3F0-4860-BA5E-855168975E8F}" dt="2025-04-02T15:59:35.210" v="2320" actId="20577"/>
        <pc:sldMkLst>
          <pc:docMk/>
          <pc:sldMk cId="1990524799" sldId="2147475881"/>
        </pc:sldMkLst>
      </pc:sldChg>
      <pc:sldChg chg="addSp delSp modSp add mod">
        <pc:chgData name="Lydia Bentley" userId="cd354bbc-d63b-4530-948e-3696bd3f2243" providerId="ADAL" clId="{CDAC967A-C3F0-4860-BA5E-855168975E8F}" dt="2025-04-02T16:10:54.829" v="3046" actId="20577"/>
        <pc:sldMkLst>
          <pc:docMk/>
          <pc:sldMk cId="262666147" sldId="2147478696"/>
        </pc:sldMkLst>
      </pc:sldChg>
      <pc:sldChg chg="addSp delSp modSp add mod">
        <pc:chgData name="Lydia Bentley" userId="cd354bbc-d63b-4530-948e-3696bd3f2243" providerId="ADAL" clId="{CDAC967A-C3F0-4860-BA5E-855168975E8F}" dt="2025-04-02T15:38:57.748" v="459" actId="20577"/>
        <pc:sldMkLst>
          <pc:docMk/>
          <pc:sldMk cId="2520192681" sldId="2147478697"/>
        </pc:sldMkLst>
      </pc:sldChg>
      <pc:sldChg chg="new del">
        <pc:chgData name="Lydia Bentley" userId="cd354bbc-d63b-4530-948e-3696bd3f2243" providerId="ADAL" clId="{CDAC967A-C3F0-4860-BA5E-855168975E8F}" dt="2025-04-02T16:02:05.800" v="2340" actId="680"/>
        <pc:sldMkLst>
          <pc:docMk/>
          <pc:sldMk cId="1010177008" sldId="2147478698"/>
        </pc:sldMkLst>
      </pc:sldChg>
      <pc:sldChg chg="add del">
        <pc:chgData name="Lydia Bentley" userId="cd354bbc-d63b-4530-948e-3696bd3f2243" providerId="ADAL" clId="{CDAC967A-C3F0-4860-BA5E-855168975E8F}" dt="2025-04-02T16:02:10.145" v="2342"/>
        <pc:sldMkLst>
          <pc:docMk/>
          <pc:sldMk cId="1170303247" sldId="2147478698"/>
        </pc:sldMkLst>
      </pc:sldChg>
      <pc:sldChg chg="delSp modSp add mod">
        <pc:chgData name="Lydia Bentley" userId="cd354bbc-d63b-4530-948e-3696bd3f2243" providerId="ADAL" clId="{CDAC967A-C3F0-4860-BA5E-855168975E8F}" dt="2025-04-02T16:11:09.249" v="3051" actId="113"/>
        <pc:sldMkLst>
          <pc:docMk/>
          <pc:sldMk cId="2810384485" sldId="2147478698"/>
        </pc:sldMkLst>
      </pc:sldChg>
    </pc:docChg>
  </pc:docChgLst>
  <pc:docChgLst>
    <pc:chgData name="Mica Thomas" userId="S::mica.thomas@talan.com::b98a0bc4-6261-4e6b-8e56-6b1456d41e9e" providerId="AD" clId="Web-{2AC590CB-E8B5-6218-5B9E-81ECE50B5C55}"/>
    <pc:docChg chg="modSld">
      <pc:chgData name="Mica Thomas" userId="S::mica.thomas@talan.com::b98a0bc4-6261-4e6b-8e56-6b1456d41e9e" providerId="AD" clId="Web-{2AC590CB-E8B5-6218-5B9E-81ECE50B5C55}" dt="2025-04-24T10:24:01.938" v="73" actId="20577"/>
      <pc:docMkLst>
        <pc:docMk/>
      </pc:docMkLst>
      <pc:sldChg chg="modSp">
        <pc:chgData name="Mica Thomas" userId="S::mica.thomas@talan.com::b98a0bc4-6261-4e6b-8e56-6b1456d41e9e" providerId="AD" clId="Web-{2AC590CB-E8B5-6218-5B9E-81ECE50B5C55}" dt="2025-04-24T10:24:01.938" v="73" actId="20577"/>
        <pc:sldMkLst>
          <pc:docMk/>
          <pc:sldMk cId="139373670" sldId="2147478694"/>
        </pc:sldMkLst>
      </pc:sldChg>
    </pc:docChg>
  </pc:docChgLst>
  <pc:docChgLst>
    <pc:chgData name="Harry Firth" userId="279fc9dd-396a-4fa4-9303-1fe7aed6fea7" providerId="ADAL" clId="{F112CFA1-3924-4841-9AD5-04B144CA12B0}"/>
    <pc:docChg chg="undo custSel addSld delSld modSld sldOrd delMainMaster">
      <pc:chgData name="Harry Firth" userId="279fc9dd-396a-4fa4-9303-1fe7aed6fea7" providerId="ADAL" clId="{F112CFA1-3924-4841-9AD5-04B144CA12B0}" dt="2025-03-31T09:30:12.397" v="503" actId="20577"/>
      <pc:docMkLst>
        <pc:docMk/>
      </pc:docMkLst>
      <pc:sldChg chg="modSp mod">
        <pc:chgData name="Harry Firth" userId="279fc9dd-396a-4fa4-9303-1fe7aed6fea7" providerId="ADAL" clId="{F112CFA1-3924-4841-9AD5-04B144CA12B0}" dt="2025-03-31T09:18:22.199" v="12" actId="20577"/>
        <pc:sldMkLst>
          <pc:docMk/>
          <pc:sldMk cId="424965022" sldId="256"/>
        </pc:sldMkLst>
        <pc:spChg chg="mod">
          <ac:chgData name="Harry Firth" userId="279fc9dd-396a-4fa4-9303-1fe7aed6fea7" providerId="ADAL" clId="{F112CFA1-3924-4841-9AD5-04B144CA12B0}" dt="2025-03-31T09:18:22.199" v="12" actId="20577"/>
          <ac:spMkLst>
            <pc:docMk/>
            <pc:sldMk cId="424965022" sldId="256"/>
            <ac:spMk id="3" creationId="{CA510E5E-697D-4331-038A-BC23DF000C2A}"/>
          </ac:spMkLst>
        </pc:spChg>
      </pc:sldChg>
      <pc:sldChg chg="modSp mod">
        <pc:chgData name="Harry Firth" userId="279fc9dd-396a-4fa4-9303-1fe7aed6fea7" providerId="ADAL" clId="{F112CFA1-3924-4841-9AD5-04B144CA12B0}" dt="2025-03-31T09:30:12.397" v="503" actId="20577"/>
        <pc:sldMkLst>
          <pc:docMk/>
          <pc:sldMk cId="1876557297" sldId="257"/>
        </pc:sldMkLst>
        <pc:spChg chg="mod">
          <ac:chgData name="Harry Firth" userId="279fc9dd-396a-4fa4-9303-1fe7aed6fea7" providerId="ADAL" clId="{F112CFA1-3924-4841-9AD5-04B144CA12B0}" dt="2025-03-31T09:30:12.397" v="503" actId="20577"/>
          <ac:spMkLst>
            <pc:docMk/>
            <pc:sldMk cId="1876557297" sldId="257"/>
            <ac:spMk id="2" creationId="{5B02A7D5-1EE1-44B5-DC76-072639BE3655}"/>
          </ac:spMkLst>
        </pc:spChg>
      </pc:sldChg>
      <pc:sldChg chg="del">
        <pc:chgData name="Harry Firth" userId="279fc9dd-396a-4fa4-9303-1fe7aed6fea7" providerId="ADAL" clId="{F112CFA1-3924-4841-9AD5-04B144CA12B0}" dt="2025-03-31T09:27:03.245" v="337" actId="47"/>
        <pc:sldMkLst>
          <pc:docMk/>
          <pc:sldMk cId="22619299" sldId="258"/>
        </pc:sldMkLst>
      </pc:sldChg>
      <pc:sldChg chg="del">
        <pc:chgData name="Harry Firth" userId="279fc9dd-396a-4fa4-9303-1fe7aed6fea7" providerId="ADAL" clId="{F112CFA1-3924-4841-9AD5-04B144CA12B0}" dt="2025-03-31T09:24:42.553" v="261" actId="47"/>
        <pc:sldMkLst>
          <pc:docMk/>
          <pc:sldMk cId="0" sldId="259"/>
        </pc:sldMkLst>
      </pc:sldChg>
      <pc:sldChg chg="del">
        <pc:chgData name="Harry Firth" userId="279fc9dd-396a-4fa4-9303-1fe7aed6fea7" providerId="ADAL" clId="{F112CFA1-3924-4841-9AD5-04B144CA12B0}" dt="2025-03-31T09:24:43.023" v="262" actId="47"/>
        <pc:sldMkLst>
          <pc:docMk/>
          <pc:sldMk cId="0" sldId="260"/>
        </pc:sldMkLst>
      </pc:sldChg>
      <pc:sldChg chg="del">
        <pc:chgData name="Harry Firth" userId="279fc9dd-396a-4fa4-9303-1fe7aed6fea7" providerId="ADAL" clId="{F112CFA1-3924-4841-9AD5-04B144CA12B0}" dt="2025-03-31T09:24:40.567" v="258" actId="47"/>
        <pc:sldMkLst>
          <pc:docMk/>
          <pc:sldMk cId="4173607384" sldId="261"/>
        </pc:sldMkLst>
      </pc:sldChg>
      <pc:sldChg chg="modSp mod">
        <pc:chgData name="Harry Firth" userId="279fc9dd-396a-4fa4-9303-1fe7aed6fea7" providerId="ADAL" clId="{F112CFA1-3924-4841-9AD5-04B144CA12B0}" dt="2025-03-31T09:24:01.746" v="253" actId="20577"/>
        <pc:sldMkLst>
          <pc:docMk/>
          <pc:sldMk cId="1116783212" sldId="263"/>
        </pc:sldMkLst>
        <pc:graphicFrameChg chg="mod modGraphic">
          <ac:chgData name="Harry Firth" userId="279fc9dd-396a-4fa4-9303-1fe7aed6fea7" providerId="ADAL" clId="{F112CFA1-3924-4841-9AD5-04B144CA12B0}" dt="2025-03-31T09:24:01.746" v="253" actId="20577"/>
          <ac:graphicFrameMkLst>
            <pc:docMk/>
            <pc:sldMk cId="1116783212" sldId="263"/>
            <ac:graphicFrameMk id="3" creationId="{ADE9F281-2DB4-898F-0D79-1AE200709F3A}"/>
          </ac:graphicFrameMkLst>
        </pc:graphicFrameChg>
      </pc:sldChg>
      <pc:sldChg chg="del">
        <pc:chgData name="Harry Firth" userId="279fc9dd-396a-4fa4-9303-1fe7aed6fea7" providerId="ADAL" clId="{F112CFA1-3924-4841-9AD5-04B144CA12B0}" dt="2025-03-31T09:24:43.808" v="264" actId="47"/>
        <pc:sldMkLst>
          <pc:docMk/>
          <pc:sldMk cId="3150078344" sldId="345"/>
        </pc:sldMkLst>
      </pc:sldChg>
      <pc:sldChg chg="ord">
        <pc:chgData name="Harry Firth" userId="279fc9dd-396a-4fa4-9303-1fe7aed6fea7" providerId="ADAL" clId="{F112CFA1-3924-4841-9AD5-04B144CA12B0}" dt="2025-03-31T09:29:44.329" v="492"/>
        <pc:sldMkLst>
          <pc:docMk/>
          <pc:sldMk cId="2555904302" sldId="352"/>
        </pc:sldMkLst>
      </pc:sldChg>
      <pc:sldChg chg="modSp mod">
        <pc:chgData name="Harry Firth" userId="279fc9dd-396a-4fa4-9303-1fe7aed6fea7" providerId="ADAL" clId="{F112CFA1-3924-4841-9AD5-04B144CA12B0}" dt="2025-03-31T09:25:04.139" v="285" actId="20577"/>
        <pc:sldMkLst>
          <pc:docMk/>
          <pc:sldMk cId="2374559621" sldId="353"/>
        </pc:sldMkLst>
      </pc:sldChg>
      <pc:sldChg chg="del">
        <pc:chgData name="Harry Firth" userId="279fc9dd-396a-4fa4-9303-1fe7aed6fea7" providerId="ADAL" clId="{F112CFA1-3924-4841-9AD5-04B144CA12B0}" dt="2025-03-31T09:24:53.258" v="279" actId="47"/>
        <pc:sldMkLst>
          <pc:docMk/>
          <pc:sldMk cId="1428832931" sldId="357"/>
        </pc:sldMkLst>
      </pc:sldChg>
      <pc:sldChg chg="del">
        <pc:chgData name="Harry Firth" userId="279fc9dd-396a-4fa4-9303-1fe7aed6fea7" providerId="ADAL" clId="{F112CFA1-3924-4841-9AD5-04B144CA12B0}" dt="2025-03-31T09:24:50.145" v="274" actId="47"/>
        <pc:sldMkLst>
          <pc:docMk/>
          <pc:sldMk cId="1000160362" sldId="364"/>
        </pc:sldMkLst>
      </pc:sldChg>
      <pc:sldChg chg="del">
        <pc:chgData name="Harry Firth" userId="279fc9dd-396a-4fa4-9303-1fe7aed6fea7" providerId="ADAL" clId="{F112CFA1-3924-4841-9AD5-04B144CA12B0}" dt="2025-03-31T09:24:43.416" v="263" actId="47"/>
        <pc:sldMkLst>
          <pc:docMk/>
          <pc:sldMk cId="2524313378" sldId="365"/>
        </pc:sldMkLst>
      </pc:sldChg>
      <pc:sldChg chg="del">
        <pc:chgData name="Harry Firth" userId="279fc9dd-396a-4fa4-9303-1fe7aed6fea7" providerId="ADAL" clId="{F112CFA1-3924-4841-9AD5-04B144CA12B0}" dt="2025-03-31T09:24:47.417" v="271" actId="47"/>
        <pc:sldMkLst>
          <pc:docMk/>
          <pc:sldMk cId="250404147" sldId="366"/>
        </pc:sldMkLst>
      </pc:sldChg>
      <pc:sldChg chg="del">
        <pc:chgData name="Harry Firth" userId="279fc9dd-396a-4fa4-9303-1fe7aed6fea7" providerId="ADAL" clId="{F112CFA1-3924-4841-9AD5-04B144CA12B0}" dt="2025-03-31T09:24:48.732" v="272" actId="47"/>
        <pc:sldMkLst>
          <pc:docMk/>
          <pc:sldMk cId="1551092853" sldId="367"/>
        </pc:sldMkLst>
      </pc:sldChg>
      <pc:sldChg chg="del">
        <pc:chgData name="Harry Firth" userId="279fc9dd-396a-4fa4-9303-1fe7aed6fea7" providerId="ADAL" clId="{F112CFA1-3924-4841-9AD5-04B144CA12B0}" dt="2025-03-31T09:24:51.308" v="277" actId="47"/>
        <pc:sldMkLst>
          <pc:docMk/>
          <pc:sldMk cId="3041351605" sldId="372"/>
        </pc:sldMkLst>
      </pc:sldChg>
      <pc:sldChg chg="del">
        <pc:chgData name="Harry Firth" userId="279fc9dd-396a-4fa4-9303-1fe7aed6fea7" providerId="ADAL" clId="{F112CFA1-3924-4841-9AD5-04B144CA12B0}" dt="2025-03-31T09:24:30.648" v="254" actId="47"/>
        <pc:sldMkLst>
          <pc:docMk/>
          <pc:sldMk cId="3244504063" sldId="376"/>
        </pc:sldMkLst>
      </pc:sldChg>
      <pc:sldChg chg="del">
        <pc:chgData name="Harry Firth" userId="279fc9dd-396a-4fa4-9303-1fe7aed6fea7" providerId="ADAL" clId="{F112CFA1-3924-4841-9AD5-04B144CA12B0}" dt="2025-03-31T09:24:52.278" v="278" actId="47"/>
        <pc:sldMkLst>
          <pc:docMk/>
          <pc:sldMk cId="2451000012" sldId="377"/>
        </pc:sldMkLst>
      </pc:sldChg>
      <pc:sldChg chg="del">
        <pc:chgData name="Harry Firth" userId="279fc9dd-396a-4fa4-9303-1fe7aed6fea7" providerId="ADAL" clId="{F112CFA1-3924-4841-9AD5-04B144CA12B0}" dt="2025-03-31T09:24:36.714" v="255" actId="47"/>
        <pc:sldMkLst>
          <pc:docMk/>
          <pc:sldMk cId="657855501" sldId="379"/>
        </pc:sldMkLst>
      </pc:sldChg>
      <pc:sldChg chg="del">
        <pc:chgData name="Harry Firth" userId="279fc9dd-396a-4fa4-9303-1fe7aed6fea7" providerId="ADAL" clId="{F112CFA1-3924-4841-9AD5-04B144CA12B0}" dt="2025-03-31T09:24:39.811" v="257" actId="47"/>
        <pc:sldMkLst>
          <pc:docMk/>
          <pc:sldMk cId="1862853998" sldId="2147475730"/>
        </pc:sldMkLst>
      </pc:sldChg>
      <pc:sldChg chg="del">
        <pc:chgData name="Harry Firth" userId="279fc9dd-396a-4fa4-9303-1fe7aed6fea7" providerId="ADAL" clId="{F112CFA1-3924-4841-9AD5-04B144CA12B0}" dt="2025-03-31T09:24:41.180" v="259" actId="47"/>
        <pc:sldMkLst>
          <pc:docMk/>
          <pc:sldMk cId="2290000804" sldId="2147475734"/>
        </pc:sldMkLst>
      </pc:sldChg>
      <pc:sldChg chg="del">
        <pc:chgData name="Harry Firth" userId="279fc9dd-396a-4fa4-9303-1fe7aed6fea7" providerId="ADAL" clId="{F112CFA1-3924-4841-9AD5-04B144CA12B0}" dt="2025-03-31T09:24:44.146" v="265" actId="47"/>
        <pc:sldMkLst>
          <pc:docMk/>
          <pc:sldMk cId="1797378397" sldId="2147475735"/>
        </pc:sldMkLst>
      </pc:sldChg>
      <pc:sldChg chg="del">
        <pc:chgData name="Harry Firth" userId="279fc9dd-396a-4fa4-9303-1fe7aed6fea7" providerId="ADAL" clId="{F112CFA1-3924-4841-9AD5-04B144CA12B0}" dt="2025-03-31T09:24:44.470" v="266" actId="47"/>
        <pc:sldMkLst>
          <pc:docMk/>
          <pc:sldMk cId="4266769221" sldId="2147475736"/>
        </pc:sldMkLst>
      </pc:sldChg>
      <pc:sldChg chg="del">
        <pc:chgData name="Harry Firth" userId="279fc9dd-396a-4fa4-9303-1fe7aed6fea7" providerId="ADAL" clId="{F112CFA1-3924-4841-9AD5-04B144CA12B0}" dt="2025-03-31T09:24:44.754" v="267" actId="47"/>
        <pc:sldMkLst>
          <pc:docMk/>
          <pc:sldMk cId="2874080304" sldId="2147475737"/>
        </pc:sldMkLst>
      </pc:sldChg>
      <pc:sldChg chg="del">
        <pc:chgData name="Harry Firth" userId="279fc9dd-396a-4fa4-9303-1fe7aed6fea7" providerId="ADAL" clId="{F112CFA1-3924-4841-9AD5-04B144CA12B0}" dt="2025-03-31T09:24:45.084" v="268" actId="47"/>
        <pc:sldMkLst>
          <pc:docMk/>
          <pc:sldMk cId="3581266794" sldId="2147475738"/>
        </pc:sldMkLst>
      </pc:sldChg>
      <pc:sldChg chg="del">
        <pc:chgData name="Harry Firth" userId="279fc9dd-396a-4fa4-9303-1fe7aed6fea7" providerId="ADAL" clId="{F112CFA1-3924-4841-9AD5-04B144CA12B0}" dt="2025-03-31T09:24:45.702" v="269" actId="47"/>
        <pc:sldMkLst>
          <pc:docMk/>
          <pc:sldMk cId="3240151967" sldId="2147475739"/>
        </pc:sldMkLst>
      </pc:sldChg>
      <pc:sldChg chg="del">
        <pc:chgData name="Harry Firth" userId="279fc9dd-396a-4fa4-9303-1fe7aed6fea7" providerId="ADAL" clId="{F112CFA1-3924-4841-9AD5-04B144CA12B0}" dt="2025-03-31T09:24:46.266" v="270" actId="47"/>
        <pc:sldMkLst>
          <pc:docMk/>
          <pc:sldMk cId="4070878770" sldId="2147475740"/>
        </pc:sldMkLst>
      </pc:sldChg>
      <pc:sldChg chg="del">
        <pc:chgData name="Harry Firth" userId="279fc9dd-396a-4fa4-9303-1fe7aed6fea7" providerId="ADAL" clId="{F112CFA1-3924-4841-9AD5-04B144CA12B0}" dt="2025-03-31T09:24:49.203" v="273" actId="47"/>
        <pc:sldMkLst>
          <pc:docMk/>
          <pc:sldMk cId="3691020650" sldId="2147475741"/>
        </pc:sldMkLst>
      </pc:sldChg>
      <pc:sldChg chg="del">
        <pc:chgData name="Harry Firth" userId="279fc9dd-396a-4fa4-9303-1fe7aed6fea7" providerId="ADAL" clId="{F112CFA1-3924-4841-9AD5-04B144CA12B0}" dt="2025-03-31T09:24:50.523" v="275" actId="47"/>
        <pc:sldMkLst>
          <pc:docMk/>
          <pc:sldMk cId="2635457790" sldId="2147475742"/>
        </pc:sldMkLst>
      </pc:sldChg>
      <pc:sldChg chg="del">
        <pc:chgData name="Harry Firth" userId="279fc9dd-396a-4fa4-9303-1fe7aed6fea7" providerId="ADAL" clId="{F112CFA1-3924-4841-9AD5-04B144CA12B0}" dt="2025-03-31T09:24:50.901" v="276" actId="47"/>
        <pc:sldMkLst>
          <pc:docMk/>
          <pc:sldMk cId="165017006" sldId="2147475743"/>
        </pc:sldMkLst>
      </pc:sldChg>
      <pc:sldChg chg="del">
        <pc:chgData name="Harry Firth" userId="279fc9dd-396a-4fa4-9303-1fe7aed6fea7" providerId="ADAL" clId="{F112CFA1-3924-4841-9AD5-04B144CA12B0}" dt="2025-03-31T09:28:40.488" v="448" actId="47"/>
        <pc:sldMkLst>
          <pc:docMk/>
          <pc:sldMk cId="729404787" sldId="2147475858"/>
        </pc:sldMkLst>
      </pc:sldChg>
      <pc:sldChg chg="modSp mod">
        <pc:chgData name="Harry Firth" userId="279fc9dd-396a-4fa4-9303-1fe7aed6fea7" providerId="ADAL" clId="{F112CFA1-3924-4841-9AD5-04B144CA12B0}" dt="2025-03-31T09:26:55.833" v="336" actId="20577"/>
        <pc:sldMkLst>
          <pc:docMk/>
          <pc:sldMk cId="691650113" sldId="2147475860"/>
        </pc:sldMkLst>
        <pc:spChg chg="mod">
          <ac:chgData name="Harry Firth" userId="279fc9dd-396a-4fa4-9303-1fe7aed6fea7" providerId="ADAL" clId="{F112CFA1-3924-4841-9AD5-04B144CA12B0}" dt="2025-03-31T09:26:47.927" v="322" actId="20577"/>
          <ac:spMkLst>
            <pc:docMk/>
            <pc:sldMk cId="691650113" sldId="2147475860"/>
            <ac:spMk id="2" creationId="{3EC75E90-C6D4-F023-EC2F-579BE7128B23}"/>
          </ac:spMkLst>
        </pc:spChg>
        <pc:spChg chg="mod">
          <ac:chgData name="Harry Firth" userId="279fc9dd-396a-4fa4-9303-1fe7aed6fea7" providerId="ADAL" clId="{F112CFA1-3924-4841-9AD5-04B144CA12B0}" dt="2025-03-31T09:26:55.833" v="336" actId="20577"/>
          <ac:spMkLst>
            <pc:docMk/>
            <pc:sldMk cId="691650113" sldId="2147475860"/>
            <ac:spMk id="5" creationId="{4B990F9B-3D8E-A5F3-9221-A4EFA231FB3F}"/>
          </ac:spMkLst>
        </pc:spChg>
      </pc:sldChg>
      <pc:sldChg chg="modSp mod">
        <pc:chgData name="Harry Firth" userId="279fc9dd-396a-4fa4-9303-1fe7aed6fea7" providerId="ADAL" clId="{F112CFA1-3924-4841-9AD5-04B144CA12B0}" dt="2025-03-31T09:25:17.743" v="287" actId="20577"/>
        <pc:sldMkLst>
          <pc:docMk/>
          <pc:sldMk cId="2616978192" sldId="2147475874"/>
        </pc:sldMkLst>
        <pc:spChg chg="mod">
          <ac:chgData name="Harry Firth" userId="279fc9dd-396a-4fa4-9303-1fe7aed6fea7" providerId="ADAL" clId="{F112CFA1-3924-4841-9AD5-04B144CA12B0}" dt="2025-03-31T09:25:17.743" v="287" actId="20577"/>
          <ac:spMkLst>
            <pc:docMk/>
            <pc:sldMk cId="2616978192" sldId="2147475874"/>
            <ac:spMk id="2" creationId="{92FFBE81-857F-0659-EC62-20F7EDC03463}"/>
          </ac:spMkLst>
        </pc:spChg>
      </pc:sldChg>
      <pc:sldChg chg="del">
        <pc:chgData name="Harry Firth" userId="279fc9dd-396a-4fa4-9303-1fe7aed6fea7" providerId="ADAL" clId="{F112CFA1-3924-4841-9AD5-04B144CA12B0}" dt="2025-03-31T09:29:49.600" v="494" actId="47"/>
        <pc:sldMkLst>
          <pc:docMk/>
          <pc:sldMk cId="848900923" sldId="2147475875"/>
        </pc:sldMkLst>
      </pc:sldChg>
      <pc:sldChg chg="modSp mod">
        <pc:chgData name="Harry Firth" userId="279fc9dd-396a-4fa4-9303-1fe7aed6fea7" providerId="ADAL" clId="{F112CFA1-3924-4841-9AD5-04B144CA12B0}" dt="2025-03-31T09:27:35.950" v="363" actId="20577"/>
        <pc:sldMkLst>
          <pc:docMk/>
          <pc:sldMk cId="4264937441" sldId="2147475876"/>
        </pc:sldMkLst>
        <pc:spChg chg="mod">
          <ac:chgData name="Harry Firth" userId="279fc9dd-396a-4fa4-9303-1fe7aed6fea7" providerId="ADAL" clId="{F112CFA1-3924-4841-9AD5-04B144CA12B0}" dt="2025-03-31T09:27:31.975" v="349"/>
          <ac:spMkLst>
            <pc:docMk/>
            <pc:sldMk cId="4264937441" sldId="2147475876"/>
            <ac:spMk id="2" creationId="{6316E2A5-CB24-372C-090F-0578500B1073}"/>
          </ac:spMkLst>
        </pc:spChg>
        <pc:spChg chg="mod">
          <ac:chgData name="Harry Firth" userId="279fc9dd-396a-4fa4-9303-1fe7aed6fea7" providerId="ADAL" clId="{F112CFA1-3924-4841-9AD5-04B144CA12B0}" dt="2025-03-31T09:27:35.950" v="363" actId="20577"/>
          <ac:spMkLst>
            <pc:docMk/>
            <pc:sldMk cId="4264937441" sldId="2147475876"/>
            <ac:spMk id="5" creationId="{37F9F481-6F0B-8CA9-9DF2-04B62C0277D4}"/>
          </ac:spMkLst>
        </pc:spChg>
      </pc:sldChg>
      <pc:sldChg chg="modSp mod">
        <pc:chgData name="Harry Firth" userId="279fc9dd-396a-4fa4-9303-1fe7aed6fea7" providerId="ADAL" clId="{F112CFA1-3924-4841-9AD5-04B144CA12B0}" dt="2025-03-31T09:28:34.973" v="447" actId="20577"/>
        <pc:sldMkLst>
          <pc:docMk/>
          <pc:sldMk cId="2177336776" sldId="2147475877"/>
        </pc:sldMkLst>
      </pc:sldChg>
      <pc:sldChg chg="modSp mod">
        <pc:chgData name="Harry Firth" userId="279fc9dd-396a-4fa4-9303-1fe7aed6fea7" providerId="ADAL" clId="{F112CFA1-3924-4841-9AD5-04B144CA12B0}" dt="2025-03-31T09:29:36.448" v="490" actId="20577"/>
        <pc:sldMkLst>
          <pc:docMk/>
          <pc:sldMk cId="390950897" sldId="2147475878"/>
        </pc:sldMkLst>
        <pc:spChg chg="mod">
          <ac:chgData name="Harry Firth" userId="279fc9dd-396a-4fa4-9303-1fe7aed6fea7" providerId="ADAL" clId="{F112CFA1-3924-4841-9AD5-04B144CA12B0}" dt="2025-03-31T09:29:30.486" v="464" actId="20577"/>
          <ac:spMkLst>
            <pc:docMk/>
            <pc:sldMk cId="390950897" sldId="2147475878"/>
            <ac:spMk id="2" creationId="{1C9853E9-2CB5-DF6E-9872-B7CEEA1DB207}"/>
          </ac:spMkLst>
        </pc:spChg>
        <pc:spChg chg="mod">
          <ac:chgData name="Harry Firth" userId="279fc9dd-396a-4fa4-9303-1fe7aed6fea7" providerId="ADAL" clId="{F112CFA1-3924-4841-9AD5-04B144CA12B0}" dt="2025-03-31T09:29:36.448" v="490" actId="20577"/>
          <ac:spMkLst>
            <pc:docMk/>
            <pc:sldMk cId="390950897" sldId="2147475878"/>
            <ac:spMk id="5" creationId="{8B700BF6-968C-9E43-9A22-E07A8246422E}"/>
          </ac:spMkLst>
        </pc:spChg>
      </pc:sldChg>
      <pc:sldChg chg="delSp modSp mod">
        <pc:chgData name="Harry Firth" userId="279fc9dd-396a-4fa4-9303-1fe7aed6fea7" providerId="ADAL" clId="{F112CFA1-3924-4841-9AD5-04B144CA12B0}" dt="2025-03-31T09:27:51.974" v="370" actId="20577"/>
        <pc:sldMkLst>
          <pc:docMk/>
          <pc:sldMk cId="1990524799" sldId="2147475881"/>
        </pc:sldMkLst>
      </pc:sldChg>
      <pc:sldChg chg="del">
        <pc:chgData name="Harry Firth" userId="279fc9dd-396a-4fa4-9303-1fe7aed6fea7" providerId="ADAL" clId="{F112CFA1-3924-4841-9AD5-04B144CA12B0}" dt="2025-03-31T09:28:41.229" v="449" actId="47"/>
        <pc:sldMkLst>
          <pc:docMk/>
          <pc:sldMk cId="376430377" sldId="2147475882"/>
        </pc:sldMkLst>
      </pc:sldChg>
      <pc:sldChg chg="del">
        <pc:chgData name="Harry Firth" userId="279fc9dd-396a-4fa4-9303-1fe7aed6fea7" providerId="ADAL" clId="{F112CFA1-3924-4841-9AD5-04B144CA12B0}" dt="2025-03-31T09:29:50.449" v="495" actId="47"/>
        <pc:sldMkLst>
          <pc:docMk/>
          <pc:sldMk cId="781814840" sldId="2147475885"/>
        </pc:sldMkLst>
      </pc:sldChg>
      <pc:sldChg chg="del">
        <pc:chgData name="Harry Firth" userId="279fc9dd-396a-4fa4-9303-1fe7aed6fea7" providerId="ADAL" clId="{F112CFA1-3924-4841-9AD5-04B144CA12B0}" dt="2025-03-31T09:27:04.582" v="339" actId="47"/>
        <pc:sldMkLst>
          <pc:docMk/>
          <pc:sldMk cId="2843574994" sldId="2147475886"/>
        </pc:sldMkLst>
      </pc:sldChg>
      <pc:sldChg chg="del">
        <pc:chgData name="Harry Firth" userId="279fc9dd-396a-4fa4-9303-1fe7aed6fea7" providerId="ADAL" clId="{F112CFA1-3924-4841-9AD5-04B144CA12B0}" dt="2025-03-31T09:27:04.015" v="338" actId="47"/>
        <pc:sldMkLst>
          <pc:docMk/>
          <pc:sldMk cId="34789156" sldId="2147475887"/>
        </pc:sldMkLst>
      </pc:sldChg>
      <pc:sldChg chg="del">
        <pc:chgData name="Harry Firth" userId="279fc9dd-396a-4fa4-9303-1fe7aed6fea7" providerId="ADAL" clId="{F112CFA1-3924-4841-9AD5-04B144CA12B0}" dt="2025-03-31T09:27:43.812" v="364" actId="47"/>
        <pc:sldMkLst>
          <pc:docMk/>
          <pc:sldMk cId="1601203822" sldId="2147475890"/>
        </pc:sldMkLst>
      </pc:sldChg>
      <pc:sldChg chg="del">
        <pc:chgData name="Harry Firth" userId="279fc9dd-396a-4fa4-9303-1fe7aed6fea7" providerId="ADAL" clId="{F112CFA1-3924-4841-9AD5-04B144CA12B0}" dt="2025-03-31T09:27:44.490" v="365" actId="47"/>
        <pc:sldMkLst>
          <pc:docMk/>
          <pc:sldMk cId="1433893557" sldId="2147475891"/>
        </pc:sldMkLst>
      </pc:sldChg>
      <pc:sldChg chg="del">
        <pc:chgData name="Harry Firth" userId="279fc9dd-396a-4fa4-9303-1fe7aed6fea7" providerId="ADAL" clId="{F112CFA1-3924-4841-9AD5-04B144CA12B0}" dt="2025-03-31T09:29:51.580" v="496" actId="47"/>
        <pc:sldMkLst>
          <pc:docMk/>
          <pc:sldMk cId="1397334364" sldId="2147475892"/>
        </pc:sldMkLst>
      </pc:sldChg>
      <pc:sldChg chg="delSp modSp mod">
        <pc:chgData name="Harry Firth" userId="279fc9dd-396a-4fa4-9303-1fe7aed6fea7" providerId="ADAL" clId="{F112CFA1-3924-4841-9AD5-04B144CA12B0}" dt="2025-03-31T09:28:51.817" v="454" actId="20577"/>
        <pc:sldMkLst>
          <pc:docMk/>
          <pc:sldMk cId="2480998981" sldId="2147475893"/>
        </pc:sldMkLst>
      </pc:sldChg>
      <pc:sldChg chg="del">
        <pc:chgData name="Harry Firth" userId="279fc9dd-396a-4fa4-9303-1fe7aed6fea7" providerId="ADAL" clId="{F112CFA1-3924-4841-9AD5-04B144CA12B0}" dt="2025-03-31T09:24:38.502" v="256" actId="47"/>
        <pc:sldMkLst>
          <pc:docMk/>
          <pc:sldMk cId="0" sldId="2147475894"/>
        </pc:sldMkLst>
      </pc:sldChg>
      <pc:sldChg chg="del">
        <pc:chgData name="Harry Firth" userId="279fc9dd-396a-4fa4-9303-1fe7aed6fea7" providerId="ADAL" clId="{F112CFA1-3924-4841-9AD5-04B144CA12B0}" dt="2025-03-31T09:24:41.969" v="260" actId="47"/>
        <pc:sldMkLst>
          <pc:docMk/>
          <pc:sldMk cId="0" sldId="2147475895"/>
        </pc:sldMkLst>
      </pc:sldChg>
      <pc:sldChg chg="del">
        <pc:chgData name="Harry Firth" userId="279fc9dd-396a-4fa4-9303-1fe7aed6fea7" providerId="ADAL" clId="{F112CFA1-3924-4841-9AD5-04B144CA12B0}" dt="2025-03-31T09:29:46.780" v="493" actId="47"/>
        <pc:sldMkLst>
          <pc:docMk/>
          <pc:sldMk cId="3683473007" sldId="2147478690"/>
        </pc:sldMkLst>
      </pc:sldChg>
      <pc:sldChg chg="modSp add mod">
        <pc:chgData name="Harry Firth" userId="279fc9dd-396a-4fa4-9303-1fe7aed6fea7" providerId="ADAL" clId="{F112CFA1-3924-4841-9AD5-04B144CA12B0}" dt="2025-03-31T09:26:07.797" v="311" actId="20577"/>
        <pc:sldMkLst>
          <pc:docMk/>
          <pc:sldMk cId="1421158389" sldId="2147478691"/>
        </pc:sldMkLst>
      </pc:sldChg>
      <pc:sldChg chg="modSp add mod">
        <pc:chgData name="Harry Firth" userId="279fc9dd-396a-4fa4-9303-1fe7aed6fea7" providerId="ADAL" clId="{F112CFA1-3924-4841-9AD5-04B144CA12B0}" dt="2025-03-31T09:26:22.465" v="316" actId="20577"/>
        <pc:sldMkLst>
          <pc:docMk/>
          <pc:sldMk cId="841502120" sldId="2147478692"/>
        </pc:sldMkLst>
      </pc:sldChg>
      <pc:sldChg chg="modSp add mod">
        <pc:chgData name="Harry Firth" userId="279fc9dd-396a-4fa4-9303-1fe7aed6fea7" providerId="ADAL" clId="{F112CFA1-3924-4841-9AD5-04B144CA12B0}" dt="2025-03-31T09:27:14.029" v="346" actId="20577"/>
        <pc:sldMkLst>
          <pc:docMk/>
          <pc:sldMk cId="4239516810" sldId="2147478693"/>
        </pc:sldMkLst>
      </pc:sldChg>
      <pc:sldMasterChg chg="delSldLayout">
        <pc:chgData name="Harry Firth" userId="279fc9dd-396a-4fa4-9303-1fe7aed6fea7" providerId="ADAL" clId="{F112CFA1-3924-4841-9AD5-04B144CA12B0}" dt="2025-03-31T09:24:43.023" v="262" actId="47"/>
        <pc:sldMasterMkLst>
          <pc:docMk/>
          <pc:sldMasterMk cId="2033014776" sldId="2147483785"/>
        </pc:sldMasterMkLst>
        <pc:sldLayoutChg chg="del">
          <pc:chgData name="Harry Firth" userId="279fc9dd-396a-4fa4-9303-1fe7aed6fea7" providerId="ADAL" clId="{F112CFA1-3924-4841-9AD5-04B144CA12B0}" dt="2025-03-31T09:24:43.023" v="262" actId="47"/>
          <pc:sldLayoutMkLst>
            <pc:docMk/>
            <pc:sldMasterMk cId="2033014776" sldId="2147483785"/>
            <pc:sldLayoutMk cId="2570464300" sldId="2147484099"/>
          </pc:sldLayoutMkLst>
        </pc:sldLayoutChg>
      </pc:sldMasterChg>
      <pc:sldMasterChg chg="del delSldLayout">
        <pc:chgData name="Harry Firth" userId="279fc9dd-396a-4fa4-9303-1fe7aed6fea7" providerId="ADAL" clId="{F112CFA1-3924-4841-9AD5-04B144CA12B0}" dt="2025-03-31T09:29:46.780" v="493" actId="47"/>
        <pc:sldMasterMkLst>
          <pc:docMk/>
          <pc:sldMasterMk cId="1025843646" sldId="2147484120"/>
        </pc:sldMasterMkLst>
        <pc:sldLayoutChg chg="del">
          <pc:chgData name="Harry Firth" userId="279fc9dd-396a-4fa4-9303-1fe7aed6fea7" providerId="ADAL" clId="{F112CFA1-3924-4841-9AD5-04B144CA12B0}" dt="2025-03-31T09:29:46.780" v="493" actId="47"/>
          <pc:sldLayoutMkLst>
            <pc:docMk/>
            <pc:sldMasterMk cId="1025843646" sldId="2147484120"/>
            <pc:sldLayoutMk cId="1833215862" sldId="2147484121"/>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795835354" sldId="2147484122"/>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917981971" sldId="2147484123"/>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3221912072" sldId="2147484124"/>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3012883009" sldId="2147484125"/>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505936035" sldId="2147484126"/>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025214914" sldId="2147484127"/>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4161316613" sldId="2147484128"/>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1705023556" sldId="2147484129"/>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1458321169" sldId="2147484130"/>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055342523" sldId="2147484131"/>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183084812" sldId="2147484132"/>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3672324731" sldId="2147484133"/>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968929733" sldId="2147484134"/>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914517656" sldId="2147484135"/>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3187531186" sldId="2147484136"/>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1242289349" sldId="2147484137"/>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3703691951" sldId="2147484138"/>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597925874" sldId="2147484139"/>
          </pc:sldLayoutMkLst>
        </pc:sldLayoutChg>
        <pc:sldLayoutChg chg="del">
          <pc:chgData name="Harry Firth" userId="279fc9dd-396a-4fa4-9303-1fe7aed6fea7" providerId="ADAL" clId="{F112CFA1-3924-4841-9AD5-04B144CA12B0}" dt="2025-03-31T09:29:46.780" v="493" actId="47"/>
          <pc:sldLayoutMkLst>
            <pc:docMk/>
            <pc:sldMasterMk cId="1025843646" sldId="2147484120"/>
            <pc:sldLayoutMk cId="2818532718" sldId="2147484140"/>
          </pc:sldLayoutMkLst>
        </pc:sldLayoutChg>
      </pc:sldMasterChg>
    </pc:docChg>
  </pc:docChgLst>
  <pc:docChgLst>
    <pc:chgData name="Harriet Truss" userId="72d40984-8d05-4920-83aa-b550ee91c34c" providerId="ADAL" clId="{6519112D-10B4-49E5-ADCF-613BB1D3B8FB}"/>
    <pc:docChg chg="undo custSel addSld delSld modSld delMainMaster modMainMaster">
      <pc:chgData name="Harriet Truss" userId="72d40984-8d05-4920-83aa-b550ee91c34c" providerId="ADAL" clId="{6519112D-10B4-49E5-ADCF-613BB1D3B8FB}" dt="2025-03-05T15:08:42.649" v="30" actId="47"/>
      <pc:docMkLst>
        <pc:docMk/>
      </pc:docMkLst>
      <pc:sldChg chg="add del">
        <pc:chgData name="Harriet Truss" userId="72d40984-8d05-4920-83aa-b550ee91c34c" providerId="ADAL" clId="{6519112D-10B4-49E5-ADCF-613BB1D3B8FB}" dt="2025-03-05T15:04:23.457" v="7"/>
        <pc:sldMkLst>
          <pc:docMk/>
          <pc:sldMk cId="0" sldId="259"/>
        </pc:sldMkLst>
      </pc:sldChg>
      <pc:sldChg chg="add del">
        <pc:chgData name="Harriet Truss" userId="72d40984-8d05-4920-83aa-b550ee91c34c" providerId="ADAL" clId="{6519112D-10B4-49E5-ADCF-613BB1D3B8FB}" dt="2025-03-05T15:04:23.457" v="7"/>
        <pc:sldMkLst>
          <pc:docMk/>
          <pc:sldMk cId="0" sldId="260"/>
        </pc:sldMkLst>
      </pc:sldChg>
      <pc:sldChg chg="add del">
        <pc:chgData name="Harriet Truss" userId="72d40984-8d05-4920-83aa-b550ee91c34c" providerId="ADAL" clId="{6519112D-10B4-49E5-ADCF-613BB1D3B8FB}" dt="2025-03-05T15:04:23.457" v="7"/>
        <pc:sldMkLst>
          <pc:docMk/>
          <pc:sldMk cId="4173607384" sldId="261"/>
        </pc:sldMkLst>
      </pc:sldChg>
      <pc:sldChg chg="add del">
        <pc:chgData name="Harriet Truss" userId="72d40984-8d05-4920-83aa-b550ee91c34c" providerId="ADAL" clId="{6519112D-10B4-49E5-ADCF-613BB1D3B8FB}" dt="2025-03-05T15:04:31.473" v="11" actId="47"/>
        <pc:sldMkLst>
          <pc:docMk/>
          <pc:sldMk cId="486205582" sldId="330"/>
        </pc:sldMkLst>
      </pc:sldChg>
      <pc:sldChg chg="modSp add del mod">
        <pc:chgData name="Harriet Truss" userId="72d40984-8d05-4920-83aa-b550ee91c34c" providerId="ADAL" clId="{6519112D-10B4-49E5-ADCF-613BB1D3B8FB}" dt="2025-03-05T15:04:23.457" v="7"/>
        <pc:sldMkLst>
          <pc:docMk/>
          <pc:sldMk cId="3150078344" sldId="345"/>
        </pc:sldMkLst>
      </pc:sldChg>
      <pc:sldChg chg="modSp add del mod">
        <pc:chgData name="Harriet Truss" userId="72d40984-8d05-4920-83aa-b550ee91c34c" providerId="ADAL" clId="{6519112D-10B4-49E5-ADCF-613BB1D3B8FB}" dt="2025-03-05T15:04:52.025" v="12" actId="20577"/>
        <pc:sldMkLst>
          <pc:docMk/>
          <pc:sldMk cId="2374559621" sldId="353"/>
        </pc:sldMkLst>
      </pc:sldChg>
      <pc:sldChg chg="add del">
        <pc:chgData name="Harriet Truss" userId="72d40984-8d05-4920-83aa-b550ee91c34c" providerId="ADAL" clId="{6519112D-10B4-49E5-ADCF-613BB1D3B8FB}" dt="2025-03-05T15:04:23.457" v="7"/>
        <pc:sldMkLst>
          <pc:docMk/>
          <pc:sldMk cId="1428832931" sldId="357"/>
        </pc:sldMkLst>
      </pc:sldChg>
      <pc:sldChg chg="add del">
        <pc:chgData name="Harriet Truss" userId="72d40984-8d05-4920-83aa-b550ee91c34c" providerId="ADAL" clId="{6519112D-10B4-49E5-ADCF-613BB1D3B8FB}" dt="2025-03-05T15:04:23.457" v="7"/>
        <pc:sldMkLst>
          <pc:docMk/>
          <pc:sldMk cId="1000160362" sldId="364"/>
        </pc:sldMkLst>
      </pc:sldChg>
      <pc:sldChg chg="add del">
        <pc:chgData name="Harriet Truss" userId="72d40984-8d05-4920-83aa-b550ee91c34c" providerId="ADAL" clId="{6519112D-10B4-49E5-ADCF-613BB1D3B8FB}" dt="2025-03-05T15:04:23.457" v="7"/>
        <pc:sldMkLst>
          <pc:docMk/>
          <pc:sldMk cId="2524313378" sldId="365"/>
        </pc:sldMkLst>
      </pc:sldChg>
      <pc:sldChg chg="add del">
        <pc:chgData name="Harriet Truss" userId="72d40984-8d05-4920-83aa-b550ee91c34c" providerId="ADAL" clId="{6519112D-10B4-49E5-ADCF-613BB1D3B8FB}" dt="2025-03-05T15:04:23.457" v="7"/>
        <pc:sldMkLst>
          <pc:docMk/>
          <pc:sldMk cId="250404147" sldId="366"/>
        </pc:sldMkLst>
      </pc:sldChg>
      <pc:sldChg chg="add del">
        <pc:chgData name="Harriet Truss" userId="72d40984-8d05-4920-83aa-b550ee91c34c" providerId="ADAL" clId="{6519112D-10B4-49E5-ADCF-613BB1D3B8FB}" dt="2025-03-05T15:04:23.457" v="7"/>
        <pc:sldMkLst>
          <pc:docMk/>
          <pc:sldMk cId="1551092853" sldId="367"/>
        </pc:sldMkLst>
      </pc:sldChg>
      <pc:sldChg chg="add del">
        <pc:chgData name="Harriet Truss" userId="72d40984-8d05-4920-83aa-b550ee91c34c" providerId="ADAL" clId="{6519112D-10B4-49E5-ADCF-613BB1D3B8FB}" dt="2025-03-05T15:04:23.457" v="7"/>
        <pc:sldMkLst>
          <pc:docMk/>
          <pc:sldMk cId="3041351605" sldId="372"/>
        </pc:sldMkLst>
      </pc:sldChg>
      <pc:sldChg chg="add del">
        <pc:chgData name="Harriet Truss" userId="72d40984-8d05-4920-83aa-b550ee91c34c" providerId="ADAL" clId="{6519112D-10B4-49E5-ADCF-613BB1D3B8FB}" dt="2025-03-05T15:04:23.457" v="7"/>
        <pc:sldMkLst>
          <pc:docMk/>
          <pc:sldMk cId="3244504063" sldId="376"/>
        </pc:sldMkLst>
      </pc:sldChg>
      <pc:sldChg chg="add del">
        <pc:chgData name="Harriet Truss" userId="72d40984-8d05-4920-83aa-b550ee91c34c" providerId="ADAL" clId="{6519112D-10B4-49E5-ADCF-613BB1D3B8FB}" dt="2025-03-05T15:04:23.457" v="7"/>
        <pc:sldMkLst>
          <pc:docMk/>
          <pc:sldMk cId="2451000012" sldId="377"/>
        </pc:sldMkLst>
      </pc:sldChg>
      <pc:sldChg chg="add del">
        <pc:chgData name="Harriet Truss" userId="72d40984-8d05-4920-83aa-b550ee91c34c" providerId="ADAL" clId="{6519112D-10B4-49E5-ADCF-613BB1D3B8FB}" dt="2025-03-05T15:04:23.457" v="7"/>
        <pc:sldMkLst>
          <pc:docMk/>
          <pc:sldMk cId="657855501" sldId="379"/>
        </pc:sldMkLst>
      </pc:sldChg>
      <pc:sldChg chg="modSp add del mod">
        <pc:chgData name="Harriet Truss" userId="72d40984-8d05-4920-83aa-b550ee91c34c" providerId="ADAL" clId="{6519112D-10B4-49E5-ADCF-613BB1D3B8FB}" dt="2025-03-05T15:04:23.457" v="7"/>
        <pc:sldMkLst>
          <pc:docMk/>
          <pc:sldMk cId="1862853998" sldId="2147475730"/>
        </pc:sldMkLst>
      </pc:sldChg>
      <pc:sldChg chg="add del">
        <pc:chgData name="Harriet Truss" userId="72d40984-8d05-4920-83aa-b550ee91c34c" providerId="ADAL" clId="{6519112D-10B4-49E5-ADCF-613BB1D3B8FB}" dt="2025-03-05T15:04:23.457" v="7"/>
        <pc:sldMkLst>
          <pc:docMk/>
          <pc:sldMk cId="2290000804" sldId="2147475734"/>
        </pc:sldMkLst>
      </pc:sldChg>
      <pc:sldChg chg="modSp add del mod">
        <pc:chgData name="Harriet Truss" userId="72d40984-8d05-4920-83aa-b550ee91c34c" providerId="ADAL" clId="{6519112D-10B4-49E5-ADCF-613BB1D3B8FB}" dt="2025-03-05T15:07:22.209" v="20" actId="113"/>
        <pc:sldMkLst>
          <pc:docMk/>
          <pc:sldMk cId="1797378397" sldId="2147475735"/>
        </pc:sldMkLst>
      </pc:sldChg>
      <pc:sldChg chg="modSp add del mod">
        <pc:chgData name="Harriet Truss" userId="72d40984-8d05-4920-83aa-b550ee91c34c" providerId="ADAL" clId="{6519112D-10B4-49E5-ADCF-613BB1D3B8FB}" dt="2025-03-05T15:05:59.221" v="14" actId="1076"/>
        <pc:sldMkLst>
          <pc:docMk/>
          <pc:sldMk cId="4266769221" sldId="2147475736"/>
        </pc:sldMkLst>
      </pc:sldChg>
      <pc:sldChg chg="modSp add del mod">
        <pc:chgData name="Harriet Truss" userId="72d40984-8d05-4920-83aa-b550ee91c34c" providerId="ADAL" clId="{6519112D-10B4-49E5-ADCF-613BB1D3B8FB}" dt="2025-03-05T15:07:14.520" v="18" actId="113"/>
        <pc:sldMkLst>
          <pc:docMk/>
          <pc:sldMk cId="2874080304" sldId="2147475737"/>
        </pc:sldMkLst>
      </pc:sldChg>
      <pc:sldChg chg="modSp add del mod">
        <pc:chgData name="Harriet Truss" userId="72d40984-8d05-4920-83aa-b550ee91c34c" providerId="ADAL" clId="{6519112D-10B4-49E5-ADCF-613BB1D3B8FB}" dt="2025-03-05T15:06:44.066" v="16" actId="113"/>
        <pc:sldMkLst>
          <pc:docMk/>
          <pc:sldMk cId="3581266794" sldId="2147475738"/>
        </pc:sldMkLst>
      </pc:sldChg>
      <pc:sldChg chg="modSp add del mod">
        <pc:chgData name="Harriet Truss" userId="72d40984-8d05-4920-83aa-b550ee91c34c" providerId="ADAL" clId="{6519112D-10B4-49E5-ADCF-613BB1D3B8FB}" dt="2025-03-05T15:07:41.133" v="22" actId="207"/>
        <pc:sldMkLst>
          <pc:docMk/>
          <pc:sldMk cId="3240151967" sldId="2147475739"/>
        </pc:sldMkLst>
      </pc:sldChg>
      <pc:sldChg chg="add del">
        <pc:chgData name="Harriet Truss" userId="72d40984-8d05-4920-83aa-b550ee91c34c" providerId="ADAL" clId="{6519112D-10B4-49E5-ADCF-613BB1D3B8FB}" dt="2025-03-05T15:04:23.457" v="7"/>
        <pc:sldMkLst>
          <pc:docMk/>
          <pc:sldMk cId="4070878770" sldId="2147475740"/>
        </pc:sldMkLst>
      </pc:sldChg>
      <pc:sldChg chg="modSp add del mod">
        <pc:chgData name="Harriet Truss" userId="72d40984-8d05-4920-83aa-b550ee91c34c" providerId="ADAL" clId="{6519112D-10B4-49E5-ADCF-613BB1D3B8FB}" dt="2025-03-05T15:07:58.450" v="24" actId="113"/>
        <pc:sldMkLst>
          <pc:docMk/>
          <pc:sldMk cId="3691020650" sldId="2147475741"/>
        </pc:sldMkLst>
      </pc:sldChg>
      <pc:sldChg chg="modSp add del mod">
        <pc:chgData name="Harriet Truss" userId="72d40984-8d05-4920-83aa-b550ee91c34c" providerId="ADAL" clId="{6519112D-10B4-49E5-ADCF-613BB1D3B8FB}" dt="2025-03-05T15:08:31.757" v="29" actId="1076"/>
        <pc:sldMkLst>
          <pc:docMk/>
          <pc:sldMk cId="2635457790" sldId="2147475742"/>
        </pc:sldMkLst>
      </pc:sldChg>
      <pc:sldChg chg="add del">
        <pc:chgData name="Harriet Truss" userId="72d40984-8d05-4920-83aa-b550ee91c34c" providerId="ADAL" clId="{6519112D-10B4-49E5-ADCF-613BB1D3B8FB}" dt="2025-03-05T15:04:23.457" v="7"/>
        <pc:sldMkLst>
          <pc:docMk/>
          <pc:sldMk cId="165017006" sldId="2147475743"/>
        </pc:sldMkLst>
      </pc:sldChg>
      <pc:sldChg chg="del">
        <pc:chgData name="Harriet Truss" userId="72d40984-8d05-4920-83aa-b550ee91c34c" providerId="ADAL" clId="{6519112D-10B4-49E5-ADCF-613BB1D3B8FB}" dt="2025-03-05T15:08:42.649" v="30" actId="47"/>
        <pc:sldMkLst>
          <pc:docMk/>
          <pc:sldMk cId="1360364992" sldId="2147475879"/>
        </pc:sldMkLst>
      </pc:sldChg>
      <pc:sldChg chg="add del">
        <pc:chgData name="Harriet Truss" userId="72d40984-8d05-4920-83aa-b550ee91c34c" providerId="ADAL" clId="{6519112D-10B4-49E5-ADCF-613BB1D3B8FB}" dt="2025-03-05T15:04:23.457" v="7"/>
        <pc:sldMkLst>
          <pc:docMk/>
          <pc:sldMk cId="0" sldId="2147475894"/>
        </pc:sldMkLst>
      </pc:sldChg>
      <pc:sldChg chg="add del">
        <pc:chgData name="Harriet Truss" userId="72d40984-8d05-4920-83aa-b550ee91c34c" providerId="ADAL" clId="{6519112D-10B4-49E5-ADCF-613BB1D3B8FB}" dt="2025-03-05T15:04:23.457" v="7"/>
        <pc:sldMkLst>
          <pc:docMk/>
          <pc:sldMk cId="0" sldId="2147475895"/>
        </pc:sldMkLst>
      </pc:sldChg>
      <pc:sldMasterChg chg="del delSldLayout">
        <pc:chgData name="Harriet Truss" userId="72d40984-8d05-4920-83aa-b550ee91c34c" providerId="ADAL" clId="{6519112D-10B4-49E5-ADCF-613BB1D3B8FB}" dt="2025-03-05T15:04:30.037" v="8"/>
        <pc:sldMasterMkLst>
          <pc:docMk/>
          <pc:sldMasterMk cId="2210360445" sldId="2147483683"/>
        </pc:sldMasterMkLst>
        <pc:sldLayoutChg chg="del">
          <pc:chgData name="Harriet Truss" userId="72d40984-8d05-4920-83aa-b550ee91c34c" providerId="ADAL" clId="{6519112D-10B4-49E5-ADCF-613BB1D3B8FB}" dt="2025-03-05T15:04:30.037" v="8"/>
          <pc:sldLayoutMkLst>
            <pc:docMk/>
            <pc:sldMasterMk cId="2210360445" sldId="2147483683"/>
            <pc:sldLayoutMk cId="930664931" sldId="2147483684"/>
          </pc:sldLayoutMkLst>
        </pc:sldLayoutChg>
        <pc:sldLayoutChg chg="del">
          <pc:chgData name="Harriet Truss" userId="72d40984-8d05-4920-83aa-b550ee91c34c" providerId="ADAL" clId="{6519112D-10B4-49E5-ADCF-613BB1D3B8FB}" dt="2025-03-05T15:04:30.037" v="8"/>
          <pc:sldLayoutMkLst>
            <pc:docMk/>
            <pc:sldMasterMk cId="2210360445" sldId="2147483683"/>
            <pc:sldLayoutMk cId="1872995153" sldId="2147483685"/>
          </pc:sldLayoutMkLst>
        </pc:sldLayoutChg>
      </pc:sldMasterChg>
      <pc:sldMasterChg chg="del delSldLayout">
        <pc:chgData name="Harriet Truss" userId="72d40984-8d05-4920-83aa-b550ee91c34c" providerId="ADAL" clId="{6519112D-10B4-49E5-ADCF-613BB1D3B8FB}" dt="2025-03-05T15:04:30.037" v="8"/>
        <pc:sldMasterMkLst>
          <pc:docMk/>
          <pc:sldMasterMk cId="1763681309" sldId="2147483686"/>
        </pc:sldMasterMkLst>
        <pc:sldLayoutChg chg="del">
          <pc:chgData name="Harriet Truss" userId="72d40984-8d05-4920-83aa-b550ee91c34c" providerId="ADAL" clId="{6519112D-10B4-49E5-ADCF-613BB1D3B8FB}" dt="2025-03-05T15:04:30.037" v="8"/>
          <pc:sldLayoutMkLst>
            <pc:docMk/>
            <pc:sldMasterMk cId="1763681309" sldId="2147483686"/>
            <pc:sldLayoutMk cId="3533974250" sldId="2147483687"/>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1798020703" sldId="2147483776"/>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1244689069" sldId="2147483778"/>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2931851766" sldId="2147483779"/>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2326656660" sldId="2147483780"/>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1303223476" sldId="2147483839"/>
          </pc:sldLayoutMkLst>
        </pc:sldLayoutChg>
        <pc:sldLayoutChg chg="del">
          <pc:chgData name="Harriet Truss" userId="72d40984-8d05-4920-83aa-b550ee91c34c" providerId="ADAL" clId="{6519112D-10B4-49E5-ADCF-613BB1D3B8FB}" dt="2025-03-05T15:04:30.037" v="8"/>
          <pc:sldLayoutMkLst>
            <pc:docMk/>
            <pc:sldMasterMk cId="1763681309" sldId="2147483686"/>
            <pc:sldLayoutMk cId="428775380" sldId="2147483840"/>
          </pc:sldLayoutMkLst>
        </pc:sldLayoutChg>
      </pc:sldMasterChg>
      <pc:sldMasterChg chg="del delSldLayout">
        <pc:chgData name="Harriet Truss" userId="72d40984-8d05-4920-83aa-b550ee91c34c" providerId="ADAL" clId="{6519112D-10B4-49E5-ADCF-613BB1D3B8FB}" dt="2025-03-05T15:04:30.037" v="8"/>
        <pc:sldMasterMkLst>
          <pc:docMk/>
          <pc:sldMasterMk cId="4183926831" sldId="2147483718"/>
        </pc:sldMasterMkLst>
        <pc:sldLayoutChg chg="del">
          <pc:chgData name="Harriet Truss" userId="72d40984-8d05-4920-83aa-b550ee91c34c" providerId="ADAL" clId="{6519112D-10B4-49E5-ADCF-613BB1D3B8FB}" dt="2025-03-05T15:04:30.037" v="8"/>
          <pc:sldLayoutMkLst>
            <pc:docMk/>
            <pc:sldMasterMk cId="4183926831" sldId="2147483718"/>
            <pc:sldLayoutMk cId="1086796225" sldId="2147483719"/>
          </pc:sldLayoutMkLst>
        </pc:sldLayoutChg>
        <pc:sldLayoutChg chg="del">
          <pc:chgData name="Harriet Truss" userId="72d40984-8d05-4920-83aa-b550ee91c34c" providerId="ADAL" clId="{6519112D-10B4-49E5-ADCF-613BB1D3B8FB}" dt="2025-03-05T15:04:30.037" v="8"/>
          <pc:sldLayoutMkLst>
            <pc:docMk/>
            <pc:sldMasterMk cId="4183926831" sldId="2147483718"/>
            <pc:sldLayoutMk cId="623646521" sldId="2147483721"/>
          </pc:sldLayoutMkLst>
        </pc:sldLayoutChg>
        <pc:sldLayoutChg chg="del">
          <pc:chgData name="Harriet Truss" userId="72d40984-8d05-4920-83aa-b550ee91c34c" providerId="ADAL" clId="{6519112D-10B4-49E5-ADCF-613BB1D3B8FB}" dt="2025-03-05T15:04:30.037" v="8"/>
          <pc:sldLayoutMkLst>
            <pc:docMk/>
            <pc:sldMasterMk cId="4183926831" sldId="2147483718"/>
            <pc:sldLayoutMk cId="3422940211" sldId="2147483766"/>
          </pc:sldLayoutMkLst>
        </pc:sldLayoutChg>
        <pc:sldLayoutChg chg="del">
          <pc:chgData name="Harriet Truss" userId="72d40984-8d05-4920-83aa-b550ee91c34c" providerId="ADAL" clId="{6519112D-10B4-49E5-ADCF-613BB1D3B8FB}" dt="2025-03-05T15:04:30.037" v="8"/>
          <pc:sldLayoutMkLst>
            <pc:docMk/>
            <pc:sldMasterMk cId="4183926831" sldId="2147483718"/>
            <pc:sldLayoutMk cId="3014102386" sldId="2147483767"/>
          </pc:sldLayoutMkLst>
        </pc:sldLayoutChg>
        <pc:sldLayoutChg chg="del">
          <pc:chgData name="Harriet Truss" userId="72d40984-8d05-4920-83aa-b550ee91c34c" providerId="ADAL" clId="{6519112D-10B4-49E5-ADCF-613BB1D3B8FB}" dt="2025-03-05T15:04:30.037" v="8"/>
          <pc:sldLayoutMkLst>
            <pc:docMk/>
            <pc:sldMasterMk cId="4183926831" sldId="2147483718"/>
            <pc:sldLayoutMk cId="1737060619" sldId="2147483768"/>
          </pc:sldLayoutMkLst>
        </pc:sldLayoutChg>
      </pc:sldMasterChg>
      <pc:sldMasterChg chg="del delSldLayout">
        <pc:chgData name="Harriet Truss" userId="72d40984-8d05-4920-83aa-b550ee91c34c" providerId="ADAL" clId="{6519112D-10B4-49E5-ADCF-613BB1D3B8FB}" dt="2025-03-05T15:04:30.037" v="8"/>
        <pc:sldMasterMkLst>
          <pc:docMk/>
          <pc:sldMasterMk cId="1995308090" sldId="2147483720"/>
        </pc:sldMasterMkLst>
        <pc:sldLayoutChg chg="del">
          <pc:chgData name="Harriet Truss" userId="72d40984-8d05-4920-83aa-b550ee91c34c" providerId="ADAL" clId="{6519112D-10B4-49E5-ADCF-613BB1D3B8FB}" dt="2025-03-05T15:04:30.037" v="8"/>
          <pc:sldLayoutMkLst>
            <pc:docMk/>
            <pc:sldMasterMk cId="1995308090" sldId="2147483720"/>
            <pc:sldLayoutMk cId="2397712800" sldId="2147483681"/>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788638386" sldId="2147483688"/>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4090448409" sldId="2147483689"/>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1199933417" sldId="2147483690"/>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417367358" sldId="2147483691"/>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3508480491" sldId="2147483692"/>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3634981753" sldId="2147483722"/>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2732186678" sldId="2147483723"/>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2396135356" sldId="2147483724"/>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295606170" sldId="2147483727"/>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1646184232" sldId="2147483728"/>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2687193139" sldId="2147483729"/>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2431812564" sldId="2147483730"/>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3289896527" sldId="2147483731"/>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1000725984" sldId="2147483737"/>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1618690815" sldId="2147483738"/>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3502994165" sldId="2147483793"/>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497211162" sldId="2147483794"/>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58967759" sldId="2147483795"/>
          </pc:sldLayoutMkLst>
        </pc:sldLayoutChg>
        <pc:sldLayoutChg chg="del">
          <pc:chgData name="Harriet Truss" userId="72d40984-8d05-4920-83aa-b550ee91c34c" providerId="ADAL" clId="{6519112D-10B4-49E5-ADCF-613BB1D3B8FB}" dt="2025-03-05T15:04:30.037" v="8"/>
          <pc:sldLayoutMkLst>
            <pc:docMk/>
            <pc:sldMasterMk cId="1995308090" sldId="2147483720"/>
            <pc:sldLayoutMk cId="3448324493" sldId="2147483796"/>
          </pc:sldLayoutMkLst>
        </pc:sldLayoutChg>
      </pc:sldMasterChg>
      <pc:sldMasterChg chg="modSldLayout sldLayoutOrd">
        <pc:chgData name="Harriet Truss" userId="72d40984-8d05-4920-83aa-b550ee91c34c" providerId="ADAL" clId="{6519112D-10B4-49E5-ADCF-613BB1D3B8FB}" dt="2025-03-05T15:04:30.065" v="9"/>
        <pc:sldMasterMkLst>
          <pc:docMk/>
          <pc:sldMasterMk cId="2033014776" sldId="2147483785"/>
        </pc:sldMasterMkLst>
        <pc:sldLayoutChg chg="modSp mod ord">
          <pc:chgData name="Harriet Truss" userId="72d40984-8d05-4920-83aa-b550ee91c34c" providerId="ADAL" clId="{6519112D-10B4-49E5-ADCF-613BB1D3B8FB}" dt="2025-03-05T15:04:30.065" v="9"/>
          <pc:sldLayoutMkLst>
            <pc:docMk/>
            <pc:sldMasterMk cId="2033014776" sldId="2147483785"/>
            <pc:sldLayoutMk cId="3404392182" sldId="2147484079"/>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852209465" sldId="2147484080"/>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2511375304" sldId="2147484081"/>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1308430036" sldId="2147484082"/>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143972949" sldId="2147484083"/>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508218561" sldId="2147484084"/>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4060273323" sldId="2147484085"/>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2219392373" sldId="2147484086"/>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155647547" sldId="2147484087"/>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1693208603" sldId="2147484088"/>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603529150" sldId="2147484089"/>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2979350283" sldId="2147484090"/>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942267738" sldId="2147484091"/>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2481761299" sldId="2147484092"/>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4135883166" sldId="2147484093"/>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925387686" sldId="2147484094"/>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959156446" sldId="2147484095"/>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3879580594" sldId="2147484096"/>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1356824234" sldId="2147484097"/>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1319227819" sldId="2147484098"/>
          </pc:sldLayoutMkLst>
        </pc:sldLayoutChg>
        <pc:sldLayoutChg chg="modSp mod ord">
          <pc:chgData name="Harriet Truss" userId="72d40984-8d05-4920-83aa-b550ee91c34c" providerId="ADAL" clId="{6519112D-10B4-49E5-ADCF-613BB1D3B8FB}" dt="2025-03-05T15:04:30.065" v="9"/>
          <pc:sldLayoutMkLst>
            <pc:docMk/>
            <pc:sldMasterMk cId="2033014776" sldId="2147483785"/>
            <pc:sldLayoutMk cId="2570464300" sldId="2147484099"/>
          </pc:sldLayoutMkLst>
        </pc:sldLayoutChg>
      </pc:sldMasterChg>
      <pc:sldMasterChg chg="del delSldLayout">
        <pc:chgData name="Harriet Truss" userId="72d40984-8d05-4920-83aa-b550ee91c34c" providerId="ADAL" clId="{6519112D-10B4-49E5-ADCF-613BB1D3B8FB}" dt="2025-03-05T15:04:30.037" v="8"/>
        <pc:sldMasterMkLst>
          <pc:docMk/>
          <pc:sldMasterMk cId="3095630472" sldId="2147483862"/>
        </pc:sldMasterMkLst>
        <pc:sldLayoutChg chg="del">
          <pc:chgData name="Harriet Truss" userId="72d40984-8d05-4920-83aa-b550ee91c34c" providerId="ADAL" clId="{6519112D-10B4-49E5-ADCF-613BB1D3B8FB}" dt="2025-03-05T15:04:30.037" v="8"/>
          <pc:sldLayoutMkLst>
            <pc:docMk/>
            <pc:sldMasterMk cId="3095630472" sldId="2147483862"/>
            <pc:sldLayoutMk cId="4241011408" sldId="2147483863"/>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120221498" sldId="2147483864"/>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000756944" sldId="2147483865"/>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160215200" sldId="2147483866"/>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724810438" sldId="2147483867"/>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4112651574" sldId="2147483868"/>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026186855" sldId="2147483869"/>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474052545" sldId="2147483870"/>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2431702333" sldId="2147483871"/>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377853438" sldId="2147483872"/>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209304438" sldId="2147483873"/>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4190834852" sldId="2147483874"/>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124681925" sldId="2147483875"/>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2723625109" sldId="2147483876"/>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667704568" sldId="2147483877"/>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378383522" sldId="2147483878"/>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2785836134" sldId="2147483879"/>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032594392" sldId="2147483880"/>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012484429" sldId="2147483881"/>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4269595889" sldId="2147483882"/>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564094729" sldId="2147483883"/>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4237141260" sldId="2147483884"/>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333153596" sldId="2147483885"/>
          </pc:sldLayoutMkLst>
        </pc:sldLayoutChg>
        <pc:sldLayoutChg chg="del">
          <pc:chgData name="Harriet Truss" userId="72d40984-8d05-4920-83aa-b550ee91c34c" providerId="ADAL" clId="{6519112D-10B4-49E5-ADCF-613BB1D3B8FB}" dt="2025-03-05T15:04:30.037" v="8"/>
          <pc:sldLayoutMkLst>
            <pc:docMk/>
            <pc:sldMasterMk cId="3095630472" sldId="2147483862"/>
            <pc:sldLayoutMk cId="1834624565" sldId="2147483886"/>
          </pc:sldLayoutMkLst>
        </pc:sldLayoutChg>
      </pc:sldMasterChg>
      <pc:sldMasterChg chg="del delSldLayout">
        <pc:chgData name="Harriet Truss" userId="72d40984-8d05-4920-83aa-b550ee91c34c" providerId="ADAL" clId="{6519112D-10B4-49E5-ADCF-613BB1D3B8FB}" dt="2025-03-05T15:04:30.037" v="8"/>
        <pc:sldMasterMkLst>
          <pc:docMk/>
          <pc:sldMasterMk cId="802520787" sldId="2147483908"/>
        </pc:sldMasterMkLst>
        <pc:sldLayoutChg chg="del">
          <pc:chgData name="Harriet Truss" userId="72d40984-8d05-4920-83aa-b550ee91c34c" providerId="ADAL" clId="{6519112D-10B4-49E5-ADCF-613BB1D3B8FB}" dt="2025-03-05T15:04:30.037" v="8"/>
          <pc:sldLayoutMkLst>
            <pc:docMk/>
            <pc:sldMasterMk cId="802520787" sldId="2147483908"/>
            <pc:sldLayoutMk cId="2606889053" sldId="2147483909"/>
          </pc:sldLayoutMkLst>
        </pc:sldLayoutChg>
        <pc:sldLayoutChg chg="del">
          <pc:chgData name="Harriet Truss" userId="72d40984-8d05-4920-83aa-b550ee91c34c" providerId="ADAL" clId="{6519112D-10B4-49E5-ADCF-613BB1D3B8FB}" dt="2025-03-05T15:04:30.037" v="8"/>
          <pc:sldLayoutMkLst>
            <pc:docMk/>
            <pc:sldMasterMk cId="802520787" sldId="2147483908"/>
            <pc:sldLayoutMk cId="1300238446" sldId="2147483910"/>
          </pc:sldLayoutMkLst>
        </pc:sldLayoutChg>
        <pc:sldLayoutChg chg="del">
          <pc:chgData name="Harriet Truss" userId="72d40984-8d05-4920-83aa-b550ee91c34c" providerId="ADAL" clId="{6519112D-10B4-49E5-ADCF-613BB1D3B8FB}" dt="2025-03-05T15:04:30.037" v="8"/>
          <pc:sldLayoutMkLst>
            <pc:docMk/>
            <pc:sldMasterMk cId="802520787" sldId="2147483908"/>
            <pc:sldLayoutMk cId="1765820371" sldId="2147483911"/>
          </pc:sldLayoutMkLst>
        </pc:sldLayoutChg>
        <pc:sldLayoutChg chg="del">
          <pc:chgData name="Harriet Truss" userId="72d40984-8d05-4920-83aa-b550ee91c34c" providerId="ADAL" clId="{6519112D-10B4-49E5-ADCF-613BB1D3B8FB}" dt="2025-03-05T15:04:30.037" v="8"/>
          <pc:sldLayoutMkLst>
            <pc:docMk/>
            <pc:sldMasterMk cId="802520787" sldId="2147483908"/>
            <pc:sldLayoutMk cId="1432905183" sldId="2147483912"/>
          </pc:sldLayoutMkLst>
        </pc:sldLayoutChg>
        <pc:sldLayoutChg chg="del">
          <pc:chgData name="Harriet Truss" userId="72d40984-8d05-4920-83aa-b550ee91c34c" providerId="ADAL" clId="{6519112D-10B4-49E5-ADCF-613BB1D3B8FB}" dt="2025-03-05T15:04:30.037" v="8"/>
          <pc:sldLayoutMkLst>
            <pc:docMk/>
            <pc:sldMasterMk cId="802520787" sldId="2147483908"/>
            <pc:sldLayoutMk cId="4258982219" sldId="2147483913"/>
          </pc:sldLayoutMkLst>
        </pc:sldLayoutChg>
      </pc:sldMasterChg>
      <pc:sldMasterChg chg="del delSldLayout">
        <pc:chgData name="Harriet Truss" userId="72d40984-8d05-4920-83aa-b550ee91c34c" providerId="ADAL" clId="{6519112D-10B4-49E5-ADCF-613BB1D3B8FB}" dt="2025-03-05T15:04:30.037" v="8"/>
        <pc:sldMasterMkLst>
          <pc:docMk/>
          <pc:sldMasterMk cId="1667421632" sldId="2147483920"/>
        </pc:sldMasterMkLst>
        <pc:sldLayoutChg chg="del">
          <pc:chgData name="Harriet Truss" userId="72d40984-8d05-4920-83aa-b550ee91c34c" providerId="ADAL" clId="{6519112D-10B4-49E5-ADCF-613BB1D3B8FB}" dt="2025-03-05T15:04:30.037" v="8"/>
          <pc:sldLayoutMkLst>
            <pc:docMk/>
            <pc:sldMasterMk cId="1667421632" sldId="2147483920"/>
            <pc:sldLayoutMk cId="2450319342" sldId="2147483921"/>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2381682152" sldId="2147483922"/>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1674667992" sldId="2147483923"/>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4128369670" sldId="2147483924"/>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2994235544" sldId="2147483925"/>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4227404763" sldId="2147483926"/>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1914557694" sldId="2147483927"/>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1807900079" sldId="2147483928"/>
          </pc:sldLayoutMkLst>
        </pc:sldLayoutChg>
        <pc:sldLayoutChg chg="del">
          <pc:chgData name="Harriet Truss" userId="72d40984-8d05-4920-83aa-b550ee91c34c" providerId="ADAL" clId="{6519112D-10B4-49E5-ADCF-613BB1D3B8FB}" dt="2025-03-05T15:04:30.037" v="8"/>
          <pc:sldLayoutMkLst>
            <pc:docMk/>
            <pc:sldMasterMk cId="1667421632" sldId="2147483920"/>
            <pc:sldLayoutMk cId="3029370710" sldId="2147483929"/>
          </pc:sldLayoutMkLst>
        </pc:sldLayoutChg>
      </pc:sldMasterChg>
      <pc:sldMasterChg chg="del delSldLayout">
        <pc:chgData name="Harriet Truss" userId="72d40984-8d05-4920-83aa-b550ee91c34c" providerId="ADAL" clId="{6519112D-10B4-49E5-ADCF-613BB1D3B8FB}" dt="2025-03-05T15:04:30.037" v="8"/>
        <pc:sldMasterMkLst>
          <pc:docMk/>
          <pc:sldMasterMk cId="1174976281" sldId="2147483930"/>
        </pc:sldMasterMkLst>
        <pc:sldLayoutChg chg="del">
          <pc:chgData name="Harriet Truss" userId="72d40984-8d05-4920-83aa-b550ee91c34c" providerId="ADAL" clId="{6519112D-10B4-49E5-ADCF-613BB1D3B8FB}" dt="2025-03-05T15:04:30.037" v="8"/>
          <pc:sldLayoutMkLst>
            <pc:docMk/>
            <pc:sldMasterMk cId="1174976281" sldId="2147483930"/>
            <pc:sldLayoutMk cId="468947563" sldId="2147483931"/>
          </pc:sldLayoutMkLst>
        </pc:sldLayoutChg>
        <pc:sldLayoutChg chg="del">
          <pc:chgData name="Harriet Truss" userId="72d40984-8d05-4920-83aa-b550ee91c34c" providerId="ADAL" clId="{6519112D-10B4-49E5-ADCF-613BB1D3B8FB}" dt="2025-03-05T15:04:30.037" v="8"/>
          <pc:sldLayoutMkLst>
            <pc:docMk/>
            <pc:sldMasterMk cId="1174976281" sldId="2147483930"/>
            <pc:sldLayoutMk cId="4067402592" sldId="2147483932"/>
          </pc:sldLayoutMkLst>
        </pc:sldLayoutChg>
        <pc:sldLayoutChg chg="del">
          <pc:chgData name="Harriet Truss" userId="72d40984-8d05-4920-83aa-b550ee91c34c" providerId="ADAL" clId="{6519112D-10B4-49E5-ADCF-613BB1D3B8FB}" dt="2025-03-05T15:04:30.037" v="8"/>
          <pc:sldLayoutMkLst>
            <pc:docMk/>
            <pc:sldMasterMk cId="1174976281" sldId="2147483930"/>
            <pc:sldLayoutMk cId="3631058526" sldId="2147483933"/>
          </pc:sldLayoutMkLst>
        </pc:sldLayoutChg>
        <pc:sldLayoutChg chg="del">
          <pc:chgData name="Harriet Truss" userId="72d40984-8d05-4920-83aa-b550ee91c34c" providerId="ADAL" clId="{6519112D-10B4-49E5-ADCF-613BB1D3B8FB}" dt="2025-03-05T15:04:30.037" v="8"/>
          <pc:sldLayoutMkLst>
            <pc:docMk/>
            <pc:sldMasterMk cId="1174976281" sldId="2147483930"/>
            <pc:sldLayoutMk cId="3443048564" sldId="2147483934"/>
          </pc:sldLayoutMkLst>
        </pc:sldLayoutChg>
        <pc:sldLayoutChg chg="del">
          <pc:chgData name="Harriet Truss" userId="72d40984-8d05-4920-83aa-b550ee91c34c" providerId="ADAL" clId="{6519112D-10B4-49E5-ADCF-613BB1D3B8FB}" dt="2025-03-05T15:04:30.037" v="8"/>
          <pc:sldLayoutMkLst>
            <pc:docMk/>
            <pc:sldMasterMk cId="1174976281" sldId="2147483930"/>
            <pc:sldLayoutMk cId="1518396344" sldId="2147483935"/>
          </pc:sldLayoutMkLst>
        </pc:sldLayoutChg>
        <pc:sldLayoutChg chg="del">
          <pc:chgData name="Harriet Truss" userId="72d40984-8d05-4920-83aa-b550ee91c34c" providerId="ADAL" clId="{6519112D-10B4-49E5-ADCF-613BB1D3B8FB}" dt="2025-03-05T15:04:30.037" v="8"/>
          <pc:sldLayoutMkLst>
            <pc:docMk/>
            <pc:sldMasterMk cId="1174976281" sldId="2147483930"/>
            <pc:sldLayoutMk cId="1387023252" sldId="2147483936"/>
          </pc:sldLayoutMkLst>
        </pc:sldLayoutChg>
      </pc:sldMasterChg>
      <pc:sldMasterChg chg="del delSldLayout">
        <pc:chgData name="Harriet Truss" userId="72d40984-8d05-4920-83aa-b550ee91c34c" providerId="ADAL" clId="{6519112D-10B4-49E5-ADCF-613BB1D3B8FB}" dt="2025-03-05T15:04:30.037" v="8"/>
        <pc:sldMasterMkLst>
          <pc:docMk/>
          <pc:sldMasterMk cId="3863833230" sldId="2147483937"/>
        </pc:sldMasterMkLst>
        <pc:sldLayoutChg chg="del">
          <pc:chgData name="Harriet Truss" userId="72d40984-8d05-4920-83aa-b550ee91c34c" providerId="ADAL" clId="{6519112D-10B4-49E5-ADCF-613BB1D3B8FB}" dt="2025-03-05T15:04:30.037" v="8"/>
          <pc:sldLayoutMkLst>
            <pc:docMk/>
            <pc:sldMasterMk cId="3863833230" sldId="2147483937"/>
            <pc:sldLayoutMk cId="1714222391" sldId="2147483938"/>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537099831" sldId="2147483939"/>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731911789" sldId="2147483940"/>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2522518760" sldId="2147483941"/>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2551967018" sldId="2147483942"/>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3805445507" sldId="2147483943"/>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4177105394" sldId="2147483944"/>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1214222801" sldId="2147483945"/>
          </pc:sldLayoutMkLst>
        </pc:sldLayoutChg>
        <pc:sldLayoutChg chg="del">
          <pc:chgData name="Harriet Truss" userId="72d40984-8d05-4920-83aa-b550ee91c34c" providerId="ADAL" clId="{6519112D-10B4-49E5-ADCF-613BB1D3B8FB}" dt="2025-03-05T15:04:30.037" v="8"/>
          <pc:sldLayoutMkLst>
            <pc:docMk/>
            <pc:sldMasterMk cId="3863833230" sldId="2147483937"/>
            <pc:sldLayoutMk cId="2076416129" sldId="2147483946"/>
          </pc:sldLayoutMkLst>
        </pc:sldLayoutChg>
      </pc:sldMasterChg>
      <pc:sldMasterChg chg="del delSldLayout">
        <pc:chgData name="Harriet Truss" userId="72d40984-8d05-4920-83aa-b550ee91c34c" providerId="ADAL" clId="{6519112D-10B4-49E5-ADCF-613BB1D3B8FB}" dt="2025-03-05T15:04:30.037" v="8"/>
        <pc:sldMasterMkLst>
          <pc:docMk/>
          <pc:sldMasterMk cId="2444737213" sldId="2147483963"/>
        </pc:sldMasterMkLst>
        <pc:sldLayoutChg chg="del">
          <pc:chgData name="Harriet Truss" userId="72d40984-8d05-4920-83aa-b550ee91c34c" providerId="ADAL" clId="{6519112D-10B4-49E5-ADCF-613BB1D3B8FB}" dt="2025-03-05T15:04:30.037" v="8"/>
          <pc:sldLayoutMkLst>
            <pc:docMk/>
            <pc:sldMasterMk cId="2444737213" sldId="2147483963"/>
            <pc:sldLayoutMk cId="2537934140" sldId="2147483964"/>
          </pc:sldLayoutMkLst>
        </pc:sldLayoutChg>
        <pc:sldLayoutChg chg="del">
          <pc:chgData name="Harriet Truss" userId="72d40984-8d05-4920-83aa-b550ee91c34c" providerId="ADAL" clId="{6519112D-10B4-49E5-ADCF-613BB1D3B8FB}" dt="2025-03-05T15:04:30.037" v="8"/>
          <pc:sldLayoutMkLst>
            <pc:docMk/>
            <pc:sldMasterMk cId="2444737213" sldId="2147483963"/>
            <pc:sldLayoutMk cId="2086638098" sldId="2147483965"/>
          </pc:sldLayoutMkLst>
        </pc:sldLayoutChg>
        <pc:sldLayoutChg chg="del">
          <pc:chgData name="Harriet Truss" userId="72d40984-8d05-4920-83aa-b550ee91c34c" providerId="ADAL" clId="{6519112D-10B4-49E5-ADCF-613BB1D3B8FB}" dt="2025-03-05T15:04:30.037" v="8"/>
          <pc:sldLayoutMkLst>
            <pc:docMk/>
            <pc:sldMasterMk cId="2444737213" sldId="2147483963"/>
            <pc:sldLayoutMk cId="3901281722" sldId="2147483966"/>
          </pc:sldLayoutMkLst>
        </pc:sldLayoutChg>
        <pc:sldLayoutChg chg="del">
          <pc:chgData name="Harriet Truss" userId="72d40984-8d05-4920-83aa-b550ee91c34c" providerId="ADAL" clId="{6519112D-10B4-49E5-ADCF-613BB1D3B8FB}" dt="2025-03-05T15:04:30.037" v="8"/>
          <pc:sldLayoutMkLst>
            <pc:docMk/>
            <pc:sldMasterMk cId="2444737213" sldId="2147483963"/>
            <pc:sldLayoutMk cId="2013962852" sldId="2147483967"/>
          </pc:sldLayoutMkLst>
        </pc:sldLayoutChg>
        <pc:sldLayoutChg chg="del">
          <pc:chgData name="Harriet Truss" userId="72d40984-8d05-4920-83aa-b550ee91c34c" providerId="ADAL" clId="{6519112D-10B4-49E5-ADCF-613BB1D3B8FB}" dt="2025-03-05T15:04:30.037" v="8"/>
          <pc:sldLayoutMkLst>
            <pc:docMk/>
            <pc:sldMasterMk cId="2444737213" sldId="2147483963"/>
            <pc:sldLayoutMk cId="3192043604" sldId="2147483968"/>
          </pc:sldLayoutMkLst>
        </pc:sldLayoutChg>
      </pc:sldMasterChg>
      <pc:sldMasterChg chg="del delSldLayout">
        <pc:chgData name="Harriet Truss" userId="72d40984-8d05-4920-83aa-b550ee91c34c" providerId="ADAL" clId="{6519112D-10B4-49E5-ADCF-613BB1D3B8FB}" dt="2025-03-05T15:04:30.037" v="8"/>
        <pc:sldMasterMkLst>
          <pc:docMk/>
          <pc:sldMasterMk cId="2192514992" sldId="2147484037"/>
        </pc:sldMasterMkLst>
        <pc:sldLayoutChg chg="del">
          <pc:chgData name="Harriet Truss" userId="72d40984-8d05-4920-83aa-b550ee91c34c" providerId="ADAL" clId="{6519112D-10B4-49E5-ADCF-613BB1D3B8FB}" dt="2025-03-05T15:04:30.037" v="8"/>
          <pc:sldLayoutMkLst>
            <pc:docMk/>
            <pc:sldMasterMk cId="2192514992" sldId="2147484037"/>
            <pc:sldLayoutMk cId="303827240" sldId="2147484038"/>
          </pc:sldLayoutMkLst>
        </pc:sldLayoutChg>
        <pc:sldLayoutChg chg="del">
          <pc:chgData name="Harriet Truss" userId="72d40984-8d05-4920-83aa-b550ee91c34c" providerId="ADAL" clId="{6519112D-10B4-49E5-ADCF-613BB1D3B8FB}" dt="2025-03-05T15:04:30.037" v="8"/>
          <pc:sldLayoutMkLst>
            <pc:docMk/>
            <pc:sldMasterMk cId="2192514992" sldId="2147484037"/>
            <pc:sldLayoutMk cId="2269286810" sldId="2147484039"/>
          </pc:sldLayoutMkLst>
        </pc:sldLayoutChg>
        <pc:sldLayoutChg chg="del">
          <pc:chgData name="Harriet Truss" userId="72d40984-8d05-4920-83aa-b550ee91c34c" providerId="ADAL" clId="{6519112D-10B4-49E5-ADCF-613BB1D3B8FB}" dt="2025-03-05T15:04:30.037" v="8"/>
          <pc:sldLayoutMkLst>
            <pc:docMk/>
            <pc:sldMasterMk cId="2192514992" sldId="2147484037"/>
            <pc:sldLayoutMk cId="1200829342" sldId="2147484040"/>
          </pc:sldLayoutMkLst>
        </pc:sldLayoutChg>
        <pc:sldLayoutChg chg="del">
          <pc:chgData name="Harriet Truss" userId="72d40984-8d05-4920-83aa-b550ee91c34c" providerId="ADAL" clId="{6519112D-10B4-49E5-ADCF-613BB1D3B8FB}" dt="2025-03-05T15:04:30.037" v="8"/>
          <pc:sldLayoutMkLst>
            <pc:docMk/>
            <pc:sldMasterMk cId="2192514992" sldId="2147484037"/>
            <pc:sldLayoutMk cId="2615127521" sldId="2147484041"/>
          </pc:sldLayoutMkLst>
        </pc:sldLayoutChg>
        <pc:sldLayoutChg chg="del">
          <pc:chgData name="Harriet Truss" userId="72d40984-8d05-4920-83aa-b550ee91c34c" providerId="ADAL" clId="{6519112D-10B4-49E5-ADCF-613BB1D3B8FB}" dt="2025-03-05T15:04:30.037" v="8"/>
          <pc:sldLayoutMkLst>
            <pc:docMk/>
            <pc:sldMasterMk cId="2192514992" sldId="2147484037"/>
            <pc:sldLayoutMk cId="2903082330" sldId="2147484042"/>
          </pc:sldLayoutMkLst>
        </pc:sldLayoutChg>
      </pc:sldMasterChg>
      <pc:sldMasterChg chg="del delSldLayout">
        <pc:chgData name="Harriet Truss" userId="72d40984-8d05-4920-83aa-b550ee91c34c" providerId="ADAL" clId="{6519112D-10B4-49E5-ADCF-613BB1D3B8FB}" dt="2025-03-05T15:04:30.037" v="8"/>
        <pc:sldMasterMkLst>
          <pc:docMk/>
          <pc:sldMasterMk cId="2600825210" sldId="2147484067"/>
        </pc:sldMasterMkLst>
        <pc:sldLayoutChg chg="del">
          <pc:chgData name="Harriet Truss" userId="72d40984-8d05-4920-83aa-b550ee91c34c" providerId="ADAL" clId="{6519112D-10B4-49E5-ADCF-613BB1D3B8FB}" dt="2025-03-05T15:04:30.037" v="8"/>
          <pc:sldLayoutMkLst>
            <pc:docMk/>
            <pc:sldMasterMk cId="2600825210" sldId="2147484067"/>
            <pc:sldLayoutMk cId="2458844734" sldId="2147484068"/>
          </pc:sldLayoutMkLst>
        </pc:sldLayoutChg>
        <pc:sldLayoutChg chg="del">
          <pc:chgData name="Harriet Truss" userId="72d40984-8d05-4920-83aa-b550ee91c34c" providerId="ADAL" clId="{6519112D-10B4-49E5-ADCF-613BB1D3B8FB}" dt="2025-03-05T15:04:30.037" v="8"/>
          <pc:sldLayoutMkLst>
            <pc:docMk/>
            <pc:sldMasterMk cId="2600825210" sldId="2147484067"/>
            <pc:sldLayoutMk cId="2624582694" sldId="2147484069"/>
          </pc:sldLayoutMkLst>
        </pc:sldLayoutChg>
        <pc:sldLayoutChg chg="del">
          <pc:chgData name="Harriet Truss" userId="72d40984-8d05-4920-83aa-b550ee91c34c" providerId="ADAL" clId="{6519112D-10B4-49E5-ADCF-613BB1D3B8FB}" dt="2025-03-05T15:04:30.037" v="8"/>
          <pc:sldLayoutMkLst>
            <pc:docMk/>
            <pc:sldMasterMk cId="2600825210" sldId="2147484067"/>
            <pc:sldLayoutMk cId="214026346" sldId="2147484070"/>
          </pc:sldLayoutMkLst>
        </pc:sldLayoutChg>
        <pc:sldLayoutChg chg="del">
          <pc:chgData name="Harriet Truss" userId="72d40984-8d05-4920-83aa-b550ee91c34c" providerId="ADAL" clId="{6519112D-10B4-49E5-ADCF-613BB1D3B8FB}" dt="2025-03-05T15:04:30.037" v="8"/>
          <pc:sldLayoutMkLst>
            <pc:docMk/>
            <pc:sldMasterMk cId="2600825210" sldId="2147484067"/>
            <pc:sldLayoutMk cId="1669741276" sldId="2147484071"/>
          </pc:sldLayoutMkLst>
        </pc:sldLayoutChg>
        <pc:sldLayoutChg chg="del">
          <pc:chgData name="Harriet Truss" userId="72d40984-8d05-4920-83aa-b550ee91c34c" providerId="ADAL" clId="{6519112D-10B4-49E5-ADCF-613BB1D3B8FB}" dt="2025-03-05T15:04:30.037" v="8"/>
          <pc:sldLayoutMkLst>
            <pc:docMk/>
            <pc:sldMasterMk cId="2600825210" sldId="2147484067"/>
            <pc:sldLayoutMk cId="823006158" sldId="2147484072"/>
          </pc:sldLayoutMkLst>
        </pc:sldLayoutChg>
      </pc:sldMasterChg>
      <pc:sldMasterChg chg="del sldLayoutOrd">
        <pc:chgData name="Harriet Truss" userId="72d40984-8d05-4920-83aa-b550ee91c34c" providerId="ADAL" clId="{6519112D-10B4-49E5-ADCF-613BB1D3B8FB}" dt="2025-03-05T15:04:30.080" v="10"/>
        <pc:sldMasterMkLst>
          <pc:docMk/>
          <pc:sldMasterMk cId="1251697053" sldId="2147484078"/>
        </pc:sldMasterMkLst>
      </pc:sldMasterChg>
    </pc:docChg>
  </pc:docChgLst>
  <pc:docChgLst>
    <pc:chgData name="James Hardy" userId="76cfd043-a32c-4e6d-a40b-b44eb2ddf810" providerId="ADAL" clId="{E408D720-DB07-488E-84E1-C35B70984D3D}"/>
    <pc:docChg chg="undo redo custSel addSld modSld sldOrd">
      <pc:chgData name="James Hardy" userId="76cfd043-a32c-4e6d-a40b-b44eb2ddf810" providerId="ADAL" clId="{E408D720-DB07-488E-84E1-C35B70984D3D}" dt="2025-04-28T10:14:30.766" v="1635" actId="20577"/>
      <pc:docMkLst>
        <pc:docMk/>
      </pc:docMkLst>
      <pc:sldChg chg="addSp delSp modSp mod">
        <pc:chgData name="James Hardy" userId="76cfd043-a32c-4e6d-a40b-b44eb2ddf810" providerId="ADAL" clId="{E408D720-DB07-488E-84E1-C35B70984D3D}" dt="2025-04-28T10:14:30.766" v="1635" actId="20577"/>
        <pc:sldMkLst>
          <pc:docMk/>
          <pc:sldMk cId="2555904302" sldId="352"/>
        </pc:sldMkLst>
        <pc:spChg chg="mod">
          <ac:chgData name="James Hardy" userId="76cfd043-a32c-4e6d-a40b-b44eb2ddf810" providerId="ADAL" clId="{E408D720-DB07-488E-84E1-C35B70984D3D}" dt="2025-04-28T09:11:23.238" v="74" actId="20577"/>
          <ac:spMkLst>
            <pc:docMk/>
            <pc:sldMk cId="2555904302" sldId="352"/>
            <ac:spMk id="2" creationId="{7A4742C9-2B66-16B4-9944-0061DEBFF937}"/>
          </ac:spMkLst>
        </pc:spChg>
      </pc:sldChg>
      <pc:sldChg chg="addSp modSp mod">
        <pc:chgData name="James Hardy" userId="76cfd043-a32c-4e6d-a40b-b44eb2ddf810" providerId="ADAL" clId="{E408D720-DB07-488E-84E1-C35B70984D3D}" dt="2025-04-28T09:31:31.473" v="677" actId="20577"/>
        <pc:sldMkLst>
          <pc:docMk/>
          <pc:sldMk cId="302390420" sldId="2147478705"/>
        </pc:sldMkLst>
      </pc:sldChg>
      <pc:sldChg chg="modSp add mod ord">
        <pc:chgData name="James Hardy" userId="76cfd043-a32c-4e6d-a40b-b44eb2ddf810" providerId="ADAL" clId="{E408D720-DB07-488E-84E1-C35B70984D3D}" dt="2025-04-28T09:30:45.993" v="660" actId="1076"/>
        <pc:sldMkLst>
          <pc:docMk/>
          <pc:sldMk cId="678066728" sldId="2147478712"/>
        </pc:sldMkLst>
      </pc:sldChg>
    </pc:docChg>
  </pc:docChgLst>
  <pc:docChgLst>
    <pc:chgData name="James Hardy" userId="76cfd043-a32c-4e6d-a40b-b44eb2ddf810" providerId="ADAL" clId="{C3FF2127-B024-4CA1-AF74-7A625CCB94E4}"/>
    <pc:docChg chg="undo redo custSel addSld delSld modSld">
      <pc:chgData name="James Hardy" userId="76cfd043-a32c-4e6d-a40b-b44eb2ddf810" providerId="ADAL" clId="{C3FF2127-B024-4CA1-AF74-7A625CCB94E4}" dt="2025-06-05T08:21:15.489" v="1745" actId="47"/>
      <pc:docMkLst>
        <pc:docMk/>
      </pc:docMkLst>
      <pc:sldChg chg="addSp delSp modSp mod">
        <pc:chgData name="James Hardy" userId="76cfd043-a32c-4e6d-a40b-b44eb2ddf810" providerId="ADAL" clId="{C3FF2127-B024-4CA1-AF74-7A625CCB94E4}" dt="2025-06-04T16:19:05.882" v="1353" actId="20577"/>
        <pc:sldMkLst>
          <pc:docMk/>
          <pc:sldMk cId="22619299" sldId="258"/>
        </pc:sldMkLst>
        <pc:spChg chg="mod">
          <ac:chgData name="James Hardy" userId="76cfd043-a32c-4e6d-a40b-b44eb2ddf810" providerId="ADAL" clId="{C3FF2127-B024-4CA1-AF74-7A625CCB94E4}" dt="2025-06-04T16:10:34.895" v="628" actId="27636"/>
          <ac:spMkLst>
            <pc:docMk/>
            <pc:sldMk cId="22619299" sldId="258"/>
            <ac:spMk id="2" creationId="{5FCD86A4-7A1A-F3BD-0C6F-F6E9E3AB04F9}"/>
          </ac:spMkLst>
        </pc:spChg>
        <pc:spChg chg="add del mod">
          <ac:chgData name="James Hardy" userId="76cfd043-a32c-4e6d-a40b-b44eb2ddf810" providerId="ADAL" clId="{C3FF2127-B024-4CA1-AF74-7A625CCB94E4}" dt="2025-06-04T16:10:45.436" v="631"/>
          <ac:spMkLst>
            <pc:docMk/>
            <pc:sldMk cId="22619299" sldId="258"/>
            <ac:spMk id="3" creationId="{35718DB1-F2BE-1BD6-36F1-1DBCE06E9C74}"/>
          </ac:spMkLst>
        </pc:spChg>
        <pc:spChg chg="add mod">
          <ac:chgData name="James Hardy" userId="76cfd043-a32c-4e6d-a40b-b44eb2ddf810" providerId="ADAL" clId="{C3FF2127-B024-4CA1-AF74-7A625CCB94E4}" dt="2025-06-04T16:19:05.882" v="1353" actId="20577"/>
          <ac:spMkLst>
            <pc:docMk/>
            <pc:sldMk cId="22619299" sldId="258"/>
            <ac:spMk id="4" creationId="{5286C7FD-A750-1073-ED86-297FC5EB87CF}"/>
          </ac:spMkLst>
        </pc:spChg>
      </pc:sldChg>
      <pc:sldChg chg="modSp mod">
        <pc:chgData name="James Hardy" userId="76cfd043-a32c-4e6d-a40b-b44eb2ddf810" providerId="ADAL" clId="{C3FF2127-B024-4CA1-AF74-7A625CCB94E4}" dt="2025-06-04T16:11:07.820" v="633" actId="207"/>
        <pc:sldMkLst>
          <pc:docMk/>
          <pc:sldMk cId="1123832520" sldId="2146848661"/>
        </pc:sldMkLst>
        <pc:spChg chg="mod">
          <ac:chgData name="James Hardy" userId="76cfd043-a32c-4e6d-a40b-b44eb2ddf810" providerId="ADAL" clId="{C3FF2127-B024-4CA1-AF74-7A625CCB94E4}" dt="2025-06-04T16:10:59.865" v="632" actId="207"/>
          <ac:spMkLst>
            <pc:docMk/>
            <pc:sldMk cId="1123832520" sldId="2146848661"/>
            <ac:spMk id="14" creationId="{B715D29A-EB49-028A-6B33-FF5B64F431AD}"/>
          </ac:spMkLst>
        </pc:spChg>
        <pc:spChg chg="mod">
          <ac:chgData name="James Hardy" userId="76cfd043-a32c-4e6d-a40b-b44eb2ddf810" providerId="ADAL" clId="{C3FF2127-B024-4CA1-AF74-7A625CCB94E4}" dt="2025-06-04T16:11:07.820" v="633" actId="207"/>
          <ac:spMkLst>
            <pc:docMk/>
            <pc:sldMk cId="1123832520" sldId="2146848661"/>
            <ac:spMk id="24" creationId="{05774931-FC10-9AB9-5924-01176C9B8349}"/>
          </ac:spMkLst>
        </pc:spChg>
      </pc:sldChg>
      <pc:sldChg chg="add">
        <pc:chgData name="James Hardy" userId="76cfd043-a32c-4e6d-a40b-b44eb2ddf810" providerId="ADAL" clId="{C3FF2127-B024-4CA1-AF74-7A625CCB94E4}" dt="2025-06-02T14:57:11.535" v="0"/>
        <pc:sldMkLst>
          <pc:docMk/>
          <pc:sldMk cId="2454455798" sldId="2147475644"/>
        </pc:sldMkLst>
      </pc:sldChg>
      <pc:sldChg chg="add del">
        <pc:chgData name="James Hardy" userId="76cfd043-a32c-4e6d-a40b-b44eb2ddf810" providerId="ADAL" clId="{C3FF2127-B024-4CA1-AF74-7A625CCB94E4}" dt="2025-06-05T08:21:15.489" v="1745" actId="47"/>
        <pc:sldMkLst>
          <pc:docMk/>
          <pc:sldMk cId="1634209710" sldId="2147475645"/>
        </pc:sldMkLst>
      </pc:sldChg>
      <pc:sldChg chg="add">
        <pc:chgData name="James Hardy" userId="76cfd043-a32c-4e6d-a40b-b44eb2ddf810" providerId="ADAL" clId="{C3FF2127-B024-4CA1-AF74-7A625CCB94E4}" dt="2025-06-02T14:57:11.535" v="0"/>
        <pc:sldMkLst>
          <pc:docMk/>
          <pc:sldMk cId="2772893986" sldId="2147475646"/>
        </pc:sldMkLst>
      </pc:sldChg>
      <pc:sldChg chg="add">
        <pc:chgData name="James Hardy" userId="76cfd043-a32c-4e6d-a40b-b44eb2ddf810" providerId="ADAL" clId="{C3FF2127-B024-4CA1-AF74-7A625CCB94E4}" dt="2025-06-02T14:57:11.535" v="0"/>
        <pc:sldMkLst>
          <pc:docMk/>
          <pc:sldMk cId="290060572" sldId="2147475647"/>
        </pc:sldMkLst>
      </pc:sldChg>
      <pc:sldChg chg="del">
        <pc:chgData name="James Hardy" userId="76cfd043-a32c-4e6d-a40b-b44eb2ddf810" providerId="ADAL" clId="{C3FF2127-B024-4CA1-AF74-7A625CCB94E4}" dt="2025-06-02T15:15:16.902" v="114" actId="47"/>
        <pc:sldMkLst>
          <pc:docMk/>
          <pc:sldMk cId="678066728" sldId="2147478712"/>
        </pc:sldMkLst>
      </pc:sldChg>
      <pc:sldChg chg="addSp modSp add mod">
        <pc:chgData name="James Hardy" userId="76cfd043-a32c-4e6d-a40b-b44eb2ddf810" providerId="ADAL" clId="{C3FF2127-B024-4CA1-AF74-7A625CCB94E4}" dt="2025-06-03T07:16:00.369" v="615" actId="20577"/>
        <pc:sldMkLst>
          <pc:docMk/>
          <pc:sldMk cId="2131013164" sldId="2147478714"/>
        </pc:sldMkLst>
        <pc:spChg chg="mod">
          <ac:chgData name="James Hardy" userId="76cfd043-a32c-4e6d-a40b-b44eb2ddf810" providerId="ADAL" clId="{C3FF2127-B024-4CA1-AF74-7A625CCB94E4}" dt="2025-06-02T15:08:27.421" v="20" actId="20577"/>
          <ac:spMkLst>
            <pc:docMk/>
            <pc:sldMk cId="2131013164" sldId="2147478714"/>
            <ac:spMk id="2" creationId="{09B3EB77-3668-BE4C-6A62-EAC0B2F63BE5}"/>
          </ac:spMkLst>
        </pc:spChg>
        <pc:spChg chg="add mod">
          <ac:chgData name="James Hardy" userId="76cfd043-a32c-4e6d-a40b-b44eb2ddf810" providerId="ADAL" clId="{C3FF2127-B024-4CA1-AF74-7A625CCB94E4}" dt="2025-06-03T07:16:00.369" v="615" actId="20577"/>
          <ac:spMkLst>
            <pc:docMk/>
            <pc:sldMk cId="2131013164" sldId="2147478714"/>
            <ac:spMk id="3" creationId="{0C216FC7-854D-E170-7035-3A50356981C1}"/>
          </ac:spMkLst>
        </pc:spChg>
      </pc:sldChg>
      <pc:sldChg chg="addSp modSp add mod">
        <pc:chgData name="James Hardy" userId="76cfd043-a32c-4e6d-a40b-b44eb2ddf810" providerId="ADAL" clId="{C3FF2127-B024-4CA1-AF74-7A625CCB94E4}" dt="2025-06-04T15:25:15.435" v="618" actId="1076"/>
        <pc:sldMkLst>
          <pc:docMk/>
          <pc:sldMk cId="254857351" sldId="2147478715"/>
        </pc:sldMkLst>
        <pc:spChg chg="mod">
          <ac:chgData name="James Hardy" userId="76cfd043-a32c-4e6d-a40b-b44eb2ddf810" providerId="ADAL" clId="{C3FF2127-B024-4CA1-AF74-7A625CCB94E4}" dt="2025-06-02T15:08:51.923" v="68" actId="20577"/>
          <ac:spMkLst>
            <pc:docMk/>
            <pc:sldMk cId="254857351" sldId="2147478715"/>
            <ac:spMk id="2" creationId="{2F41DCE8-FB1F-93C3-B690-98A86911D248}"/>
          </ac:spMkLst>
        </pc:spChg>
        <pc:picChg chg="add mod">
          <ac:chgData name="James Hardy" userId="76cfd043-a32c-4e6d-a40b-b44eb2ddf810" providerId="ADAL" clId="{C3FF2127-B024-4CA1-AF74-7A625CCB94E4}" dt="2025-06-04T15:25:15.435" v="618" actId="1076"/>
          <ac:picMkLst>
            <pc:docMk/>
            <pc:sldMk cId="254857351" sldId="2147478715"/>
            <ac:picMk id="4" creationId="{5758814A-4ECC-A149-38C1-74DDC8BF6B69}"/>
          </ac:picMkLst>
        </pc:picChg>
      </pc:sldChg>
      <pc:sldChg chg="del">
        <pc:chgData name="James Hardy" userId="76cfd043-a32c-4e6d-a40b-b44eb2ddf810" providerId="ADAL" clId="{C3FF2127-B024-4CA1-AF74-7A625CCB94E4}" dt="2025-06-02T14:57:14.556" v="1" actId="47"/>
        <pc:sldMkLst>
          <pc:docMk/>
          <pc:sldMk cId="3570691109" sldId="2147478715"/>
        </pc:sldMkLst>
      </pc:sldChg>
      <pc:sldChg chg="addSp modSp add mod">
        <pc:chgData name="James Hardy" userId="76cfd043-a32c-4e6d-a40b-b44eb2ddf810" providerId="ADAL" clId="{C3FF2127-B024-4CA1-AF74-7A625CCB94E4}" dt="2025-06-04T15:26:46.328" v="622" actId="14100"/>
        <pc:sldMkLst>
          <pc:docMk/>
          <pc:sldMk cId="3950681436" sldId="2147478716"/>
        </pc:sldMkLst>
        <pc:spChg chg="mod">
          <ac:chgData name="James Hardy" userId="76cfd043-a32c-4e6d-a40b-b44eb2ddf810" providerId="ADAL" clId="{C3FF2127-B024-4CA1-AF74-7A625CCB94E4}" dt="2025-06-02T15:09:01.997" v="112" actId="20577"/>
          <ac:spMkLst>
            <pc:docMk/>
            <pc:sldMk cId="3950681436" sldId="2147478716"/>
            <ac:spMk id="2" creationId="{A062C511-8098-CC01-A151-85B8401C41B2}"/>
          </ac:spMkLst>
        </pc:spChg>
        <pc:picChg chg="add mod">
          <ac:chgData name="James Hardy" userId="76cfd043-a32c-4e6d-a40b-b44eb2ddf810" providerId="ADAL" clId="{C3FF2127-B024-4CA1-AF74-7A625CCB94E4}" dt="2025-06-04T15:26:46.328" v="622" actId="14100"/>
          <ac:picMkLst>
            <pc:docMk/>
            <pc:sldMk cId="3950681436" sldId="2147478716"/>
            <ac:picMk id="4" creationId="{B65CAC6C-645E-AFE1-4335-4C7589F8E473}"/>
          </ac:picMkLst>
        </pc:picChg>
      </pc:sldChg>
      <pc:sldChg chg="modSp add mod">
        <pc:chgData name="James Hardy" userId="76cfd043-a32c-4e6d-a40b-b44eb2ddf810" providerId="ADAL" clId="{C3FF2127-B024-4CA1-AF74-7A625CCB94E4}" dt="2025-06-03T07:11:40.136" v="614" actId="1076"/>
        <pc:sldMkLst>
          <pc:docMk/>
          <pc:sldMk cId="4219349075" sldId="2147478717"/>
        </pc:sldMkLst>
        <pc:spChg chg="mod">
          <ac:chgData name="James Hardy" userId="76cfd043-a32c-4e6d-a40b-b44eb2ddf810" providerId="ADAL" clId="{C3FF2127-B024-4CA1-AF74-7A625CCB94E4}" dt="2025-06-03T07:11:40.136" v="614" actId="1076"/>
          <ac:spMkLst>
            <pc:docMk/>
            <pc:sldMk cId="4219349075" sldId="2147478717"/>
            <ac:spMk id="4" creationId="{2561D602-4CC5-A849-69BB-6389468E0CD5}"/>
          </ac:spMkLst>
        </pc:spChg>
      </pc:sldChg>
      <pc:sldChg chg="addSp modSp add mod">
        <pc:chgData name="James Hardy" userId="76cfd043-a32c-4e6d-a40b-b44eb2ddf810" providerId="ADAL" clId="{C3FF2127-B024-4CA1-AF74-7A625CCB94E4}" dt="2025-06-02T15:21:14.167" v="451" actId="1076"/>
        <pc:sldMkLst>
          <pc:docMk/>
          <pc:sldMk cId="832183987" sldId="2147478718"/>
        </pc:sldMkLst>
        <pc:spChg chg="mod">
          <ac:chgData name="James Hardy" userId="76cfd043-a32c-4e6d-a40b-b44eb2ddf810" providerId="ADAL" clId="{C3FF2127-B024-4CA1-AF74-7A625CCB94E4}" dt="2025-06-02T15:15:58.797" v="127" actId="20577"/>
          <ac:spMkLst>
            <pc:docMk/>
            <pc:sldMk cId="832183987" sldId="2147478718"/>
            <ac:spMk id="2" creationId="{21534BB5-402B-1432-5803-5B62DC4FC180}"/>
          </ac:spMkLst>
        </pc:spChg>
        <pc:graphicFrameChg chg="add mod modGraphic">
          <ac:chgData name="James Hardy" userId="76cfd043-a32c-4e6d-a40b-b44eb2ddf810" providerId="ADAL" clId="{C3FF2127-B024-4CA1-AF74-7A625CCB94E4}" dt="2025-06-02T15:21:14.167" v="451" actId="1076"/>
          <ac:graphicFrameMkLst>
            <pc:docMk/>
            <pc:sldMk cId="832183987" sldId="2147478718"/>
            <ac:graphicFrameMk id="3" creationId="{AC8DDEE6-8BA8-5D72-2906-4F018B1E557E}"/>
          </ac:graphicFrameMkLst>
        </pc:graphicFrameChg>
      </pc:sldChg>
      <pc:sldChg chg="modSp add mod">
        <pc:chgData name="James Hardy" userId="76cfd043-a32c-4e6d-a40b-b44eb2ddf810" providerId="ADAL" clId="{C3FF2127-B024-4CA1-AF74-7A625CCB94E4}" dt="2025-06-04T16:20:27.826" v="1744" actId="20577"/>
        <pc:sldMkLst>
          <pc:docMk/>
          <pc:sldMk cId="598692869" sldId="2147478719"/>
        </pc:sldMkLst>
        <pc:spChg chg="mod">
          <ac:chgData name="James Hardy" userId="76cfd043-a32c-4e6d-a40b-b44eb2ddf810" providerId="ADAL" clId="{C3FF2127-B024-4CA1-AF74-7A625CCB94E4}" dt="2025-06-04T16:20:27.826" v="1744" actId="20577"/>
          <ac:spMkLst>
            <pc:docMk/>
            <pc:sldMk cId="598692869" sldId="2147478719"/>
            <ac:spMk id="4" creationId="{569C94DE-FCD2-AFEA-1E42-C74E2F713DA0}"/>
          </ac:spMkLst>
        </pc:spChg>
      </pc:sldChg>
    </pc:docChg>
  </pc:docChgLst>
  <pc:docChgLst>
    <pc:chgData name="Lydia Bentley" userId="cd354bbc-d63b-4530-948e-3696bd3f2243" providerId="ADAL" clId="{1C90002C-E8AA-431C-96E8-595C06BAD93D}"/>
    <pc:docChg chg="undo custSel addSld modSld sldOrd">
      <pc:chgData name="Lydia Bentley" userId="cd354bbc-d63b-4530-948e-3696bd3f2243" providerId="ADAL" clId="{1C90002C-E8AA-431C-96E8-595C06BAD93D}" dt="2025-03-04T16:41:08.104" v="792" actId="20577"/>
      <pc:docMkLst>
        <pc:docMk/>
      </pc:docMkLst>
      <pc:sldChg chg="addSp modSp add mod ord modNotesTx">
        <pc:chgData name="Lydia Bentley" userId="cd354bbc-d63b-4530-948e-3696bd3f2243" providerId="ADAL" clId="{1C90002C-E8AA-431C-96E8-595C06BAD93D}" dt="2025-03-04T16:41:08.104" v="792" actId="20577"/>
        <pc:sldMkLst>
          <pc:docMk/>
          <pc:sldMk cId="729404787" sldId="2147475858"/>
        </pc:sldMkLst>
      </pc:sldChg>
      <pc:sldChg chg="addSp modSp mod">
        <pc:chgData name="Lydia Bentley" userId="cd354bbc-d63b-4530-948e-3696bd3f2243" providerId="ADAL" clId="{1C90002C-E8AA-431C-96E8-595C06BAD93D}" dt="2025-03-04T16:36:55.478" v="627" actId="20577"/>
        <pc:sldMkLst>
          <pc:docMk/>
          <pc:sldMk cId="376430377" sldId="2147475882"/>
        </pc:sldMkLst>
      </pc:sldChg>
      <pc:sldChg chg="modSp add mod">
        <pc:chgData name="Lydia Bentley" userId="cd354bbc-d63b-4530-948e-3696bd3f2243" providerId="ADAL" clId="{1C90002C-E8AA-431C-96E8-595C06BAD93D}" dt="2025-03-04T16:40:36.107" v="668" actId="20577"/>
        <pc:sldMkLst>
          <pc:docMk/>
          <pc:sldMk cId="2480998981" sldId="2147475893"/>
        </pc:sldMkLst>
      </pc:sldChg>
    </pc:docChg>
  </pc:docChgLst>
  <pc:docChgLst>
    <pc:chgData name="Mica Thomas" userId="b98a0bc4-6261-4e6b-8e56-6b1456d41e9e" providerId="ADAL" clId="{920B7D34-0767-41DC-8DB5-61E4A084E6CB}"/>
    <pc:docChg chg="custSel modSld">
      <pc:chgData name="Mica Thomas" userId="b98a0bc4-6261-4e6b-8e56-6b1456d41e9e" providerId="ADAL" clId="{920B7D34-0767-41DC-8DB5-61E4A084E6CB}" dt="2025-04-24T10:31:31.734" v="275" actId="20577"/>
      <pc:docMkLst>
        <pc:docMk/>
      </pc:docMkLst>
      <pc:sldChg chg="modSp mod">
        <pc:chgData name="Mica Thomas" userId="b98a0bc4-6261-4e6b-8e56-6b1456d41e9e" providerId="ADAL" clId="{920B7D34-0767-41DC-8DB5-61E4A084E6CB}" dt="2025-04-24T10:31:31.734" v="275" actId="20577"/>
        <pc:sldMkLst>
          <pc:docMk/>
          <pc:sldMk cId="139373670" sldId="2147478694"/>
        </pc:sldMkLst>
      </pc:sldChg>
    </pc:docChg>
  </pc:docChgLst>
  <pc:docChgLst>
    <pc:chgData name="Luke Coyle" userId="S::luke.coyle@gemserv.com::18e7009c-4ac4-4dab-97b3-adb8ff2dc68a" providerId="AD" clId="Web-{386B4DC9-F726-5E70-C310-93BA4F6E83D5}"/>
    <pc:docChg chg="addSld delSld modSld">
      <pc:chgData name="Luke Coyle" userId="S::luke.coyle@gemserv.com::18e7009c-4ac4-4dab-97b3-adb8ff2dc68a" providerId="AD" clId="Web-{386B4DC9-F726-5E70-C310-93BA4F6E83D5}" dt="2025-03-04T13:34:02.082" v="113" actId="20577"/>
      <pc:docMkLst>
        <pc:docMk/>
      </pc:docMkLst>
      <pc:sldChg chg="addSp modSp">
        <pc:chgData name="Luke Coyle" userId="S::luke.coyle@gemserv.com::18e7009c-4ac4-4dab-97b3-adb8ff2dc68a" providerId="AD" clId="Web-{386B4DC9-F726-5E70-C310-93BA4F6E83D5}" dt="2025-03-04T13:32:44.314" v="78" actId="20577"/>
        <pc:sldMkLst>
          <pc:docMk/>
          <pc:sldMk cId="1990524799" sldId="2147475881"/>
        </pc:sldMkLst>
      </pc:sldChg>
      <pc:sldChg chg="addSp modSp">
        <pc:chgData name="Luke Coyle" userId="S::luke.coyle@gemserv.com::18e7009c-4ac4-4dab-97b3-adb8ff2dc68a" providerId="AD" clId="Web-{386B4DC9-F726-5E70-C310-93BA4F6E83D5}" dt="2025-03-04T13:31:19.141" v="69" actId="20577"/>
        <pc:sldMkLst>
          <pc:docMk/>
          <pc:sldMk cId="781814840" sldId="2147475885"/>
        </pc:sldMkLst>
      </pc:sldChg>
      <pc:sldChg chg="add del replId">
        <pc:chgData name="Luke Coyle" userId="S::luke.coyle@gemserv.com::18e7009c-4ac4-4dab-97b3-adb8ff2dc68a" providerId="AD" clId="Web-{386B4DC9-F726-5E70-C310-93BA4F6E83D5}" dt="2025-03-04T13:27:35.526" v="5"/>
        <pc:sldMkLst>
          <pc:docMk/>
          <pc:sldMk cId="1318935224" sldId="2147475888"/>
        </pc:sldMkLst>
      </pc:sldChg>
      <pc:sldChg chg="add del replId">
        <pc:chgData name="Luke Coyle" userId="S::luke.coyle@gemserv.com::18e7009c-4ac4-4dab-97b3-adb8ff2dc68a" providerId="AD" clId="Web-{386B4DC9-F726-5E70-C310-93BA4F6E83D5}" dt="2025-03-04T13:27:35.917" v="6"/>
        <pc:sldMkLst>
          <pc:docMk/>
          <pc:sldMk cId="3097000367" sldId="2147475889"/>
        </pc:sldMkLst>
      </pc:sldChg>
      <pc:sldChg chg="addSp modSp add replId">
        <pc:chgData name="Luke Coyle" userId="S::luke.coyle@gemserv.com::18e7009c-4ac4-4dab-97b3-adb8ff2dc68a" providerId="AD" clId="Web-{386B4DC9-F726-5E70-C310-93BA4F6E83D5}" dt="2025-03-04T13:33:31.941" v="97" actId="20577"/>
        <pc:sldMkLst>
          <pc:docMk/>
          <pc:sldMk cId="1601203822" sldId="2147475890"/>
        </pc:sldMkLst>
      </pc:sldChg>
      <pc:sldChg chg="addSp modSp add replId">
        <pc:chgData name="Luke Coyle" userId="S::luke.coyle@gemserv.com::18e7009c-4ac4-4dab-97b3-adb8ff2dc68a" providerId="AD" clId="Web-{386B4DC9-F726-5E70-C310-93BA4F6E83D5}" dt="2025-03-04T13:34:02.082" v="113" actId="20577"/>
        <pc:sldMkLst>
          <pc:docMk/>
          <pc:sldMk cId="1433893557" sldId="2147475891"/>
        </pc:sldMkLst>
      </pc:sldChg>
      <pc:sldChg chg="modSp add replId">
        <pc:chgData name="Luke Coyle" userId="S::luke.coyle@gemserv.com::18e7009c-4ac4-4dab-97b3-adb8ff2dc68a" providerId="AD" clId="Web-{386B4DC9-F726-5E70-C310-93BA4F6E83D5}" dt="2025-03-04T13:31:24.797" v="71" actId="20577"/>
        <pc:sldMkLst>
          <pc:docMk/>
          <pc:sldMk cId="1397334364" sldId="2147475892"/>
        </pc:sldMkLst>
      </pc:sldChg>
      <pc:sldChg chg="add del replId">
        <pc:chgData name="Luke Coyle" userId="S::luke.coyle@gemserv.com::18e7009c-4ac4-4dab-97b3-adb8ff2dc68a" providerId="AD" clId="Web-{386B4DC9-F726-5E70-C310-93BA4F6E83D5}" dt="2025-03-04T13:29:40.014" v="40"/>
        <pc:sldMkLst>
          <pc:docMk/>
          <pc:sldMk cId="512536913" sldId="2147475893"/>
        </pc:sldMkLst>
      </pc:sldChg>
    </pc:docChg>
  </pc:docChgLst>
  <pc:docChgLst>
    <pc:chgData name="Harry Firth" userId="929e6a20-3b88-458e-85a8-12a243658d38" providerId="ADAL" clId="{15D7C3C6-FDF6-42BC-949D-418D56A99478}"/>
    <pc:docChg chg="undo custSel addSld delSld modSld sldOrd delMainMaster">
      <pc:chgData name="Harry Firth" userId="929e6a20-3b88-458e-85a8-12a243658d38" providerId="ADAL" clId="{15D7C3C6-FDF6-42BC-949D-418D56A99478}" dt="2025-05-01T08:28:44.865" v="824"/>
      <pc:docMkLst>
        <pc:docMk/>
      </pc:docMkLst>
      <pc:sldChg chg="modSp mod">
        <pc:chgData name="Harry Firth" userId="929e6a20-3b88-458e-85a8-12a243658d38" providerId="ADAL" clId="{15D7C3C6-FDF6-42BC-949D-418D56A99478}" dt="2025-04-23T11:06:13.584" v="6" actId="20577"/>
        <pc:sldMkLst>
          <pc:docMk/>
          <pc:sldMk cId="424965022" sldId="256"/>
        </pc:sldMkLst>
        <pc:spChg chg="mod">
          <ac:chgData name="Harry Firth" userId="929e6a20-3b88-458e-85a8-12a243658d38" providerId="ADAL" clId="{15D7C3C6-FDF6-42BC-949D-418D56A99478}" dt="2025-04-23T11:06:13.584" v="6" actId="20577"/>
          <ac:spMkLst>
            <pc:docMk/>
            <pc:sldMk cId="424965022" sldId="256"/>
            <ac:spMk id="3" creationId="{CA510E5E-697D-4331-038A-BC23DF000C2A}"/>
          </ac:spMkLst>
        </pc:spChg>
      </pc:sldChg>
      <pc:sldChg chg="modSp mod">
        <pc:chgData name="Harry Firth" userId="929e6a20-3b88-458e-85a8-12a243658d38" providerId="ADAL" clId="{15D7C3C6-FDF6-42BC-949D-418D56A99478}" dt="2025-04-23T11:26:08.533" v="493" actId="20577"/>
        <pc:sldMkLst>
          <pc:docMk/>
          <pc:sldMk cId="1876557297" sldId="257"/>
        </pc:sldMkLst>
        <pc:spChg chg="mod">
          <ac:chgData name="Harry Firth" userId="929e6a20-3b88-458e-85a8-12a243658d38" providerId="ADAL" clId="{15D7C3C6-FDF6-42BC-949D-418D56A99478}" dt="2025-04-23T11:26:08.533" v="493" actId="20577"/>
          <ac:spMkLst>
            <pc:docMk/>
            <pc:sldMk cId="1876557297" sldId="257"/>
            <ac:spMk id="2" creationId="{5B02A7D5-1EE1-44B5-DC76-072639BE3655}"/>
          </ac:spMkLst>
        </pc:spChg>
      </pc:sldChg>
      <pc:sldChg chg="add">
        <pc:chgData name="Harry Firth" userId="929e6a20-3b88-458e-85a8-12a243658d38" providerId="ADAL" clId="{15D7C3C6-FDF6-42BC-949D-418D56A99478}" dt="2025-05-01T08:26:17.759" v="793"/>
        <pc:sldMkLst>
          <pc:docMk/>
          <pc:sldMk cId="22619299" sldId="258"/>
        </pc:sldMkLst>
      </pc:sldChg>
      <pc:sldChg chg="add">
        <pc:chgData name="Harry Firth" userId="929e6a20-3b88-458e-85a8-12a243658d38" providerId="ADAL" clId="{15D7C3C6-FDF6-42BC-949D-418D56A99478}" dt="2025-05-01T08:26:41.243" v="797"/>
        <pc:sldMkLst>
          <pc:docMk/>
          <pc:sldMk cId="1972849694" sldId="261"/>
        </pc:sldMkLst>
      </pc:sldChg>
      <pc:sldChg chg="modSp mod">
        <pc:chgData name="Harry Firth" userId="929e6a20-3b88-458e-85a8-12a243658d38" providerId="ADAL" clId="{15D7C3C6-FDF6-42BC-949D-418D56A99478}" dt="2025-05-01T08:21:06.052" v="760" actId="20577"/>
        <pc:sldMkLst>
          <pc:docMk/>
          <pc:sldMk cId="1116783212" sldId="263"/>
        </pc:sldMkLst>
        <pc:graphicFrameChg chg="mod modGraphic">
          <ac:chgData name="Harry Firth" userId="929e6a20-3b88-458e-85a8-12a243658d38" providerId="ADAL" clId="{15D7C3C6-FDF6-42BC-949D-418D56A99478}" dt="2025-05-01T08:21:06.052" v="760"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15D7C3C6-FDF6-42BC-949D-418D56A99478}" dt="2025-05-01T08:26:50.864" v="799"/>
        <pc:sldMkLst>
          <pc:docMk/>
          <pc:sldMk cId="448353700" sldId="264"/>
        </pc:sldMkLst>
      </pc:sldChg>
      <pc:sldChg chg="add">
        <pc:chgData name="Harry Firth" userId="929e6a20-3b88-458e-85a8-12a243658d38" providerId="ADAL" clId="{15D7C3C6-FDF6-42BC-949D-418D56A99478}" dt="2025-05-01T08:26:45.942" v="798"/>
        <pc:sldMkLst>
          <pc:docMk/>
          <pc:sldMk cId="1309726586" sldId="265"/>
        </pc:sldMkLst>
      </pc:sldChg>
      <pc:sldChg chg="add">
        <pc:chgData name="Harry Firth" userId="929e6a20-3b88-458e-85a8-12a243658d38" providerId="ADAL" clId="{15D7C3C6-FDF6-42BC-949D-418D56A99478}" dt="2025-05-01T08:27:03.764" v="800"/>
        <pc:sldMkLst>
          <pc:docMk/>
          <pc:sldMk cId="2764287997" sldId="266"/>
        </pc:sldMkLst>
      </pc:sldChg>
      <pc:sldChg chg="modSp mod">
        <pc:chgData name="Harry Firth" userId="929e6a20-3b88-458e-85a8-12a243658d38" providerId="ADAL" clId="{15D7C3C6-FDF6-42BC-949D-418D56A99478}" dt="2025-05-01T08:20:29.020" v="731" actId="20577"/>
        <pc:sldMkLst>
          <pc:docMk/>
          <pc:sldMk cId="2386782925" sldId="269"/>
        </pc:sldMkLst>
        <pc:spChg chg="mod">
          <ac:chgData name="Harry Firth" userId="929e6a20-3b88-458e-85a8-12a243658d38" providerId="ADAL" clId="{15D7C3C6-FDF6-42BC-949D-418D56A99478}" dt="2025-05-01T08:20:29.020" v="731" actId="20577"/>
          <ac:spMkLst>
            <pc:docMk/>
            <pc:sldMk cId="2386782925" sldId="269"/>
            <ac:spMk id="5" creationId="{5707D6EE-7FB3-2299-0020-8B11F52C84E6}"/>
          </ac:spMkLst>
        </pc:spChg>
      </pc:sldChg>
      <pc:sldChg chg="addSp delSp modSp mod ord">
        <pc:chgData name="Harry Firth" userId="929e6a20-3b88-458e-85a8-12a243658d38" providerId="ADAL" clId="{15D7C3C6-FDF6-42BC-949D-418D56A99478}" dt="2025-04-23T11:27:08.802" v="508"/>
        <pc:sldMkLst>
          <pc:docMk/>
          <pc:sldMk cId="2555904302" sldId="352"/>
        </pc:sldMkLst>
        <pc:spChg chg="mod">
          <ac:chgData name="Harry Firth" userId="929e6a20-3b88-458e-85a8-12a243658d38" providerId="ADAL" clId="{15D7C3C6-FDF6-42BC-949D-418D56A99478}" dt="2025-04-23T11:25:51.400" v="483" actId="20577"/>
          <ac:spMkLst>
            <pc:docMk/>
            <pc:sldMk cId="2555904302" sldId="352"/>
            <ac:spMk id="2" creationId="{7A4742C9-2B66-16B4-9944-0061DEBFF937}"/>
          </ac:spMkLst>
        </pc:spChg>
      </pc:sldChg>
      <pc:sldChg chg="ord">
        <pc:chgData name="Harry Firth" userId="929e6a20-3b88-458e-85a8-12a243658d38" providerId="ADAL" clId="{15D7C3C6-FDF6-42BC-949D-418D56A99478}" dt="2025-04-23T11:21:05.444" v="331"/>
        <pc:sldMkLst>
          <pc:docMk/>
          <pc:sldMk cId="2374559621" sldId="353"/>
        </pc:sldMkLst>
      </pc:sldChg>
      <pc:sldChg chg="add">
        <pc:chgData name="Harry Firth" userId="929e6a20-3b88-458e-85a8-12a243658d38" providerId="ADAL" clId="{15D7C3C6-FDF6-42BC-949D-418D56A99478}" dt="2025-04-23T11:31:29.280" v="600"/>
        <pc:sldMkLst>
          <pc:docMk/>
          <pc:sldMk cId="2955229785" sldId="2147475602"/>
        </pc:sldMkLst>
      </pc:sldChg>
      <pc:sldChg chg="add">
        <pc:chgData name="Harry Firth" userId="929e6a20-3b88-458e-85a8-12a243658d38" providerId="ADAL" clId="{15D7C3C6-FDF6-42BC-949D-418D56A99478}" dt="2025-04-23T11:31:36.891" v="601"/>
        <pc:sldMkLst>
          <pc:docMk/>
          <pc:sldMk cId="1571247938" sldId="2147475604"/>
        </pc:sldMkLst>
      </pc:sldChg>
      <pc:sldChg chg="add">
        <pc:chgData name="Harry Firth" userId="929e6a20-3b88-458e-85a8-12a243658d38" providerId="ADAL" clId="{15D7C3C6-FDF6-42BC-949D-418D56A99478}" dt="2025-04-23T11:31:48.142" v="602"/>
        <pc:sldMkLst>
          <pc:docMk/>
          <pc:sldMk cId="3905094349" sldId="2147475605"/>
        </pc:sldMkLst>
      </pc:sldChg>
      <pc:sldChg chg="modSp mod">
        <pc:chgData name="Harry Firth" userId="929e6a20-3b88-458e-85a8-12a243658d38" providerId="ADAL" clId="{15D7C3C6-FDF6-42BC-949D-418D56A99478}" dt="2025-05-01T08:21:26.851" v="774" actId="20577"/>
        <pc:sldMkLst>
          <pc:docMk/>
          <pc:sldMk cId="691650113" sldId="2147475860"/>
        </pc:sldMkLst>
        <pc:spChg chg="mod">
          <ac:chgData name="Harry Firth" userId="929e6a20-3b88-458e-85a8-12a243658d38" providerId="ADAL" clId="{15D7C3C6-FDF6-42BC-949D-418D56A99478}" dt="2025-05-01T08:21:22.625" v="764" actId="20577"/>
          <ac:spMkLst>
            <pc:docMk/>
            <pc:sldMk cId="691650113" sldId="2147475860"/>
            <ac:spMk id="2" creationId="{3EC75E90-C6D4-F023-EC2F-579BE7128B23}"/>
          </ac:spMkLst>
        </pc:spChg>
        <pc:spChg chg="mod">
          <ac:chgData name="Harry Firth" userId="929e6a20-3b88-458e-85a8-12a243658d38" providerId="ADAL" clId="{15D7C3C6-FDF6-42BC-949D-418D56A99478}" dt="2025-05-01T08:21:26.851" v="774" actId="20577"/>
          <ac:spMkLst>
            <pc:docMk/>
            <pc:sldMk cId="691650113" sldId="2147475860"/>
            <ac:spMk id="5" creationId="{4B990F9B-3D8E-A5F3-9221-A4EFA231FB3F}"/>
          </ac:spMkLst>
        </pc:spChg>
      </pc:sldChg>
      <pc:sldChg chg="modSp mod">
        <pc:chgData name="Harry Firth" userId="929e6a20-3b88-458e-85a8-12a243658d38" providerId="ADAL" clId="{15D7C3C6-FDF6-42BC-949D-418D56A99478}" dt="2025-05-01T08:22:18.229" v="788" actId="20577"/>
        <pc:sldMkLst>
          <pc:docMk/>
          <pc:sldMk cId="3519481105" sldId="2147475866"/>
        </pc:sldMkLst>
        <pc:spChg chg="mod">
          <ac:chgData name="Harry Firth" userId="929e6a20-3b88-458e-85a8-12a243658d38" providerId="ADAL" clId="{15D7C3C6-FDF6-42BC-949D-418D56A99478}" dt="2025-05-01T08:22:18.229" v="788" actId="20577"/>
          <ac:spMkLst>
            <pc:docMk/>
            <pc:sldMk cId="3519481105" sldId="2147475866"/>
            <ac:spMk id="2" creationId="{FFF4139D-BEA7-697E-5A93-F5477986D690}"/>
          </ac:spMkLst>
        </pc:spChg>
      </pc:sldChg>
      <pc:sldChg chg="modSp mod">
        <pc:chgData name="Harry Firth" userId="929e6a20-3b88-458e-85a8-12a243658d38" providerId="ADAL" clId="{15D7C3C6-FDF6-42BC-949D-418D56A99478}" dt="2025-04-23T11:20:15.925" v="301" actId="20577"/>
        <pc:sldMkLst>
          <pc:docMk/>
          <pc:sldMk cId="2616978192" sldId="2147475874"/>
        </pc:sldMkLst>
        <pc:spChg chg="mod">
          <ac:chgData name="Harry Firth" userId="929e6a20-3b88-458e-85a8-12a243658d38" providerId="ADAL" clId="{15D7C3C6-FDF6-42BC-949D-418D56A99478}" dt="2025-04-23T11:20:15.925" v="301" actId="20577"/>
          <ac:spMkLst>
            <pc:docMk/>
            <pc:sldMk cId="2616978192" sldId="2147475874"/>
            <ac:spMk id="2" creationId="{92FFBE81-857F-0659-EC62-20F7EDC03463}"/>
          </ac:spMkLst>
        </pc:spChg>
      </pc:sldChg>
      <pc:sldChg chg="modSp mod">
        <pc:chgData name="Harry Firth" userId="929e6a20-3b88-458e-85a8-12a243658d38" providerId="ADAL" clId="{15D7C3C6-FDF6-42BC-949D-418D56A99478}" dt="2025-05-01T08:21:31.552" v="776" actId="20577"/>
        <pc:sldMkLst>
          <pc:docMk/>
          <pc:sldMk cId="4264937441" sldId="2147475876"/>
        </pc:sldMkLst>
        <pc:spChg chg="mod">
          <ac:chgData name="Harry Firth" userId="929e6a20-3b88-458e-85a8-12a243658d38" providerId="ADAL" clId="{15D7C3C6-FDF6-42BC-949D-418D56A99478}" dt="2025-05-01T08:21:31.552" v="776" actId="20577"/>
          <ac:spMkLst>
            <pc:docMk/>
            <pc:sldMk cId="4264937441" sldId="2147475876"/>
            <ac:spMk id="2" creationId="{6316E2A5-CB24-372C-090F-0578500B1073}"/>
          </ac:spMkLst>
        </pc:spChg>
        <pc:spChg chg="mod">
          <ac:chgData name="Harry Firth" userId="929e6a20-3b88-458e-85a8-12a243658d38" providerId="ADAL" clId="{15D7C3C6-FDF6-42BC-949D-418D56A99478}" dt="2025-04-23T11:22:11.245" v="418" actId="20577"/>
          <ac:spMkLst>
            <pc:docMk/>
            <pc:sldMk cId="4264937441" sldId="2147475876"/>
            <ac:spMk id="5" creationId="{37F9F481-6F0B-8CA9-9DF2-04B62C0277D4}"/>
          </ac:spMkLst>
        </pc:spChg>
      </pc:sldChg>
      <pc:sldChg chg="modSp del mod ord">
        <pc:chgData name="Harry Firth" userId="929e6a20-3b88-458e-85a8-12a243658d38" providerId="ADAL" clId="{15D7C3C6-FDF6-42BC-949D-418D56A99478}" dt="2025-04-24T09:21:09.743" v="680" actId="47"/>
        <pc:sldMkLst>
          <pc:docMk/>
          <pc:sldMk cId="2177336776" sldId="2147475877"/>
        </pc:sldMkLst>
      </pc:sldChg>
      <pc:sldChg chg="modSp mod">
        <pc:chgData name="Harry Firth" userId="929e6a20-3b88-458e-85a8-12a243658d38" providerId="ADAL" clId="{15D7C3C6-FDF6-42BC-949D-418D56A99478}" dt="2025-05-01T08:21:51.889" v="781" actId="20577"/>
        <pc:sldMkLst>
          <pc:docMk/>
          <pc:sldMk cId="390950897" sldId="2147475878"/>
        </pc:sldMkLst>
        <pc:spChg chg="mod">
          <ac:chgData name="Harry Firth" userId="929e6a20-3b88-458e-85a8-12a243658d38" providerId="ADAL" clId="{15D7C3C6-FDF6-42BC-949D-418D56A99478}" dt="2025-05-01T08:21:51.889" v="781" actId="20577"/>
          <ac:spMkLst>
            <pc:docMk/>
            <pc:sldMk cId="390950897" sldId="2147475878"/>
            <ac:spMk id="2" creationId="{1C9853E9-2CB5-DF6E-9872-B7CEEA1DB207}"/>
          </ac:spMkLst>
        </pc:spChg>
        <pc:spChg chg="mod">
          <ac:chgData name="Harry Firth" userId="929e6a20-3b88-458e-85a8-12a243658d38" providerId="ADAL" clId="{15D7C3C6-FDF6-42BC-949D-418D56A99478}" dt="2025-04-23T11:25:11.800" v="460" actId="27107"/>
          <ac:spMkLst>
            <pc:docMk/>
            <pc:sldMk cId="390950897" sldId="2147475878"/>
            <ac:spMk id="5" creationId="{8B700BF6-968C-9E43-9A22-E07A8246422E}"/>
          </ac:spMkLst>
        </pc:spChg>
      </pc:sldChg>
      <pc:sldChg chg="del">
        <pc:chgData name="Harry Firth" userId="929e6a20-3b88-458e-85a8-12a243658d38" providerId="ADAL" clId="{15D7C3C6-FDF6-42BC-949D-418D56A99478}" dt="2025-04-23T11:22:16.757" v="419" actId="47"/>
        <pc:sldMkLst>
          <pc:docMk/>
          <pc:sldMk cId="1990524799" sldId="2147475881"/>
        </pc:sldMkLst>
      </pc:sldChg>
      <pc:sldChg chg="del">
        <pc:chgData name="Harry Firth" userId="929e6a20-3b88-458e-85a8-12a243658d38" providerId="ADAL" clId="{15D7C3C6-FDF6-42BC-949D-418D56A99478}" dt="2025-04-23T11:24:22.149" v="439" actId="47"/>
        <pc:sldMkLst>
          <pc:docMk/>
          <pc:sldMk cId="2480998981" sldId="2147475893"/>
        </pc:sldMkLst>
      </pc:sldChg>
      <pc:sldChg chg="del">
        <pc:chgData name="Harry Firth" userId="929e6a20-3b88-458e-85a8-12a243658d38" providerId="ADAL" clId="{15D7C3C6-FDF6-42BC-949D-418D56A99478}" dt="2025-04-23T11:20:07.581" v="297" actId="47"/>
        <pc:sldMkLst>
          <pc:docMk/>
          <pc:sldMk cId="1421158389" sldId="2147478691"/>
        </pc:sldMkLst>
      </pc:sldChg>
      <pc:sldChg chg="del">
        <pc:chgData name="Harry Firth" userId="929e6a20-3b88-458e-85a8-12a243658d38" providerId="ADAL" clId="{15D7C3C6-FDF6-42BC-949D-418D56A99478}" dt="2025-04-23T11:20:10.252" v="298" actId="47"/>
        <pc:sldMkLst>
          <pc:docMk/>
          <pc:sldMk cId="841502120" sldId="2147478692"/>
        </pc:sldMkLst>
      </pc:sldChg>
      <pc:sldChg chg="modSp del mod">
        <pc:chgData name="Harry Firth" userId="929e6a20-3b88-458e-85a8-12a243658d38" providerId="ADAL" clId="{15D7C3C6-FDF6-42BC-949D-418D56A99478}" dt="2025-05-01T08:26:20.456" v="794" actId="47"/>
        <pc:sldMkLst>
          <pc:docMk/>
          <pc:sldMk cId="4239516810" sldId="2147478693"/>
        </pc:sldMkLst>
      </pc:sldChg>
      <pc:sldChg chg="modSp mod">
        <pc:chgData name="Harry Firth" userId="929e6a20-3b88-458e-85a8-12a243658d38" providerId="ADAL" clId="{15D7C3C6-FDF6-42BC-949D-418D56A99478}" dt="2025-05-01T08:22:48.144" v="792" actId="6549"/>
        <pc:sldMkLst>
          <pc:docMk/>
          <pc:sldMk cId="139373670" sldId="2147478694"/>
        </pc:sldMkLst>
      </pc:sldChg>
      <pc:sldChg chg="delSp modSp mod ord">
        <pc:chgData name="Harry Firth" userId="929e6a20-3b88-458e-85a8-12a243658d38" providerId="ADAL" clId="{15D7C3C6-FDF6-42BC-949D-418D56A99478}" dt="2025-04-24T08:31:25.639" v="632"/>
        <pc:sldMkLst>
          <pc:docMk/>
          <pc:sldMk cId="977176758" sldId="2147478694"/>
        </pc:sldMkLst>
      </pc:sldChg>
      <pc:sldChg chg="del">
        <pc:chgData name="Harry Firth" userId="929e6a20-3b88-458e-85a8-12a243658d38" providerId="ADAL" clId="{15D7C3C6-FDF6-42BC-949D-418D56A99478}" dt="2025-04-23T11:20:11.116" v="299" actId="47"/>
        <pc:sldMkLst>
          <pc:docMk/>
          <pc:sldMk cId="4106549927" sldId="2147478695"/>
        </pc:sldMkLst>
      </pc:sldChg>
      <pc:sldChg chg="del">
        <pc:chgData name="Harry Firth" userId="929e6a20-3b88-458e-85a8-12a243658d38" providerId="ADAL" clId="{15D7C3C6-FDF6-42BC-949D-418D56A99478}" dt="2025-04-23T11:22:17.621" v="420" actId="47"/>
        <pc:sldMkLst>
          <pc:docMk/>
          <pc:sldMk cId="262666147" sldId="2147478696"/>
        </pc:sldMkLst>
      </pc:sldChg>
      <pc:sldChg chg="delSp modSp del mod">
        <pc:chgData name="Harry Firth" userId="929e6a20-3b88-458e-85a8-12a243658d38" providerId="ADAL" clId="{15D7C3C6-FDF6-42BC-949D-418D56A99478}" dt="2025-05-01T08:21:35.243" v="777" actId="47"/>
        <pc:sldMkLst>
          <pc:docMk/>
          <pc:sldMk cId="2520192681" sldId="2147478697"/>
        </pc:sldMkLst>
      </pc:sldChg>
      <pc:sldChg chg="del">
        <pc:chgData name="Harry Firth" userId="929e6a20-3b88-458e-85a8-12a243658d38" providerId="ADAL" clId="{15D7C3C6-FDF6-42BC-949D-418D56A99478}" dt="2025-04-23T11:22:18.328" v="421" actId="47"/>
        <pc:sldMkLst>
          <pc:docMk/>
          <pc:sldMk cId="2810384485" sldId="2147478698"/>
        </pc:sldMkLst>
      </pc:sldChg>
      <pc:sldChg chg="modSp add del mod">
        <pc:chgData name="Harry Firth" userId="929e6a20-3b88-458e-85a8-12a243658d38" providerId="ADAL" clId="{15D7C3C6-FDF6-42BC-949D-418D56A99478}" dt="2025-05-01T08:21:18.538" v="761" actId="47"/>
        <pc:sldMkLst>
          <pc:docMk/>
          <pc:sldMk cId="3111590121" sldId="2147478699"/>
        </pc:sldMkLst>
      </pc:sldChg>
      <pc:sldChg chg="modSp add del mod ord">
        <pc:chgData name="Harry Firth" userId="929e6a20-3b88-458e-85a8-12a243658d38" providerId="ADAL" clId="{15D7C3C6-FDF6-42BC-949D-418D56A99478}" dt="2025-05-01T08:21:19.717" v="762" actId="47"/>
        <pc:sldMkLst>
          <pc:docMk/>
          <pc:sldMk cId="973939530" sldId="2147478700"/>
        </pc:sldMkLst>
      </pc:sldChg>
      <pc:sldChg chg="modSp add del mod ord">
        <pc:chgData name="Harry Firth" userId="929e6a20-3b88-458e-85a8-12a243658d38" providerId="ADAL" clId="{15D7C3C6-FDF6-42BC-949D-418D56A99478}" dt="2025-04-23T11:30:04.647" v="578" actId="47"/>
        <pc:sldMkLst>
          <pc:docMk/>
          <pc:sldMk cId="806068502" sldId="2147478701"/>
        </pc:sldMkLst>
      </pc:sldChg>
      <pc:sldChg chg="modSp add mod ord">
        <pc:chgData name="Harry Firth" userId="929e6a20-3b88-458e-85a8-12a243658d38" providerId="ADAL" clId="{15D7C3C6-FDF6-42BC-949D-418D56A99478}" dt="2025-05-01T08:21:47.252" v="779" actId="20577"/>
        <pc:sldMkLst>
          <pc:docMk/>
          <pc:sldMk cId="339810258" sldId="2147478702"/>
        </pc:sldMkLst>
        <pc:spChg chg="mod">
          <ac:chgData name="Harry Firth" userId="929e6a20-3b88-458e-85a8-12a243658d38" providerId="ADAL" clId="{15D7C3C6-FDF6-42BC-949D-418D56A99478}" dt="2025-05-01T08:21:47.252" v="779" actId="20577"/>
          <ac:spMkLst>
            <pc:docMk/>
            <pc:sldMk cId="339810258" sldId="2147478702"/>
            <ac:spMk id="2" creationId="{3B931BF9-1FB9-2353-9034-7076D2F5A730}"/>
          </ac:spMkLst>
        </pc:spChg>
      </pc:sldChg>
      <pc:sldChg chg="modSp add mod ord">
        <pc:chgData name="Harry Firth" userId="929e6a20-3b88-458e-85a8-12a243658d38" providerId="ADAL" clId="{15D7C3C6-FDF6-42BC-949D-418D56A99478}" dt="2025-05-01T08:21:59.974" v="786" actId="20577"/>
        <pc:sldMkLst>
          <pc:docMk/>
          <pc:sldMk cId="1176295473" sldId="2147478703"/>
        </pc:sldMkLst>
      </pc:sldChg>
      <pc:sldChg chg="modSp add mod">
        <pc:chgData name="Harry Firth" userId="929e6a20-3b88-458e-85a8-12a243658d38" providerId="ADAL" clId="{15D7C3C6-FDF6-42BC-949D-418D56A99478}" dt="2025-05-01T08:21:56.508" v="784" actId="20577"/>
        <pc:sldMkLst>
          <pc:docMk/>
          <pc:sldMk cId="2854430780" sldId="2147478704"/>
        </pc:sldMkLst>
        <pc:spChg chg="mod">
          <ac:chgData name="Harry Firth" userId="929e6a20-3b88-458e-85a8-12a243658d38" providerId="ADAL" clId="{15D7C3C6-FDF6-42BC-949D-418D56A99478}" dt="2025-05-01T08:21:56.508" v="784" actId="20577"/>
          <ac:spMkLst>
            <pc:docMk/>
            <pc:sldMk cId="2854430780" sldId="2147478704"/>
            <ac:spMk id="2" creationId="{D3D7F5E9-422D-FDF4-86BB-21417BED8FBE}"/>
          </ac:spMkLst>
        </pc:spChg>
        <pc:spChg chg="mod">
          <ac:chgData name="Harry Firth" userId="929e6a20-3b88-458e-85a8-12a243658d38" providerId="ADAL" clId="{15D7C3C6-FDF6-42BC-949D-418D56A99478}" dt="2025-04-23T11:27:43.147" v="553" actId="20577"/>
          <ac:spMkLst>
            <pc:docMk/>
            <pc:sldMk cId="2854430780" sldId="2147478704"/>
            <ac:spMk id="5" creationId="{36B037C7-8DC6-4CB1-4397-F428162F276D}"/>
          </ac:spMkLst>
        </pc:spChg>
      </pc:sldChg>
      <pc:sldChg chg="modSp add mod ord">
        <pc:chgData name="Harry Firth" userId="929e6a20-3b88-458e-85a8-12a243658d38" providerId="ADAL" clId="{15D7C3C6-FDF6-42BC-949D-418D56A99478}" dt="2025-04-24T08:31:12.799" v="628"/>
        <pc:sldMkLst>
          <pc:docMk/>
          <pc:sldMk cId="302390420" sldId="2147478705"/>
        </pc:sldMkLst>
      </pc:sldChg>
      <pc:sldChg chg="modSp add mod ord">
        <pc:chgData name="Harry Firth" userId="929e6a20-3b88-458e-85a8-12a243658d38" providerId="ADAL" clId="{15D7C3C6-FDF6-42BC-949D-418D56A99478}" dt="2025-04-24T08:30:44.904" v="619"/>
        <pc:sldMkLst>
          <pc:docMk/>
          <pc:sldMk cId="4171066942" sldId="2147478706"/>
        </pc:sldMkLst>
      </pc:sldChg>
      <pc:sldChg chg="modSp add mod ord">
        <pc:chgData name="Harry Firth" userId="929e6a20-3b88-458e-85a8-12a243658d38" providerId="ADAL" clId="{15D7C3C6-FDF6-42BC-949D-418D56A99478}" dt="2025-04-23T11:30:48.555" v="596"/>
        <pc:sldMkLst>
          <pc:docMk/>
          <pc:sldMk cId="3728284015" sldId="2147478707"/>
        </pc:sldMkLst>
        <pc:spChg chg="mod">
          <ac:chgData name="Harry Firth" userId="929e6a20-3b88-458e-85a8-12a243658d38" providerId="ADAL" clId="{15D7C3C6-FDF6-42BC-949D-418D56A99478}" dt="2025-04-23T11:30:42.541" v="594" actId="20577"/>
          <ac:spMkLst>
            <pc:docMk/>
            <pc:sldMk cId="3728284015" sldId="2147478707"/>
            <ac:spMk id="2" creationId="{0CEFC361-2185-80BC-D9AE-88F71FB7DD47}"/>
          </ac:spMkLst>
        </pc:spChg>
      </pc:sldChg>
      <pc:sldChg chg="add">
        <pc:chgData name="Harry Firth" userId="929e6a20-3b88-458e-85a8-12a243658d38" providerId="ADAL" clId="{15D7C3C6-FDF6-42BC-949D-418D56A99478}" dt="2025-04-23T11:31:21.427" v="599"/>
        <pc:sldMkLst>
          <pc:docMk/>
          <pc:sldMk cId="471759906" sldId="2147478708"/>
        </pc:sldMkLst>
      </pc:sldChg>
      <pc:sldChg chg="ord">
        <pc:chgData name="Harry Firth" userId="929e6a20-3b88-458e-85a8-12a243658d38" providerId="ADAL" clId="{15D7C3C6-FDF6-42BC-949D-418D56A99478}" dt="2025-04-24T08:30:48.105" v="621"/>
        <pc:sldMkLst>
          <pc:docMk/>
          <pc:sldMk cId="2688944891" sldId="2147478710"/>
        </pc:sldMkLst>
      </pc:sldChg>
      <pc:sldChg chg="modSp add del mod ord">
        <pc:chgData name="Harry Firth" userId="929e6a20-3b88-458e-85a8-12a243658d38" providerId="ADAL" clId="{15D7C3C6-FDF6-42BC-949D-418D56A99478}" dt="2025-05-01T08:22:27.325" v="790" actId="47"/>
        <pc:sldMkLst>
          <pc:docMk/>
          <pc:sldMk cId="1793078371" sldId="2147478711"/>
        </pc:sldMkLst>
      </pc:sldChg>
      <pc:sldChg chg="modSp add mod">
        <pc:chgData name="Harry Firth" userId="929e6a20-3b88-458e-85a8-12a243658d38" providerId="ADAL" clId="{15D7C3C6-FDF6-42BC-949D-418D56A99478}" dt="2025-05-01T08:28:44.865" v="824"/>
        <pc:sldMkLst>
          <pc:docMk/>
          <pc:sldMk cId="1638571013" sldId="2147478714"/>
        </pc:sldMkLst>
      </pc:sldChg>
      <pc:sldChg chg="add">
        <pc:chgData name="Harry Firth" userId="929e6a20-3b88-458e-85a8-12a243658d38" providerId="ADAL" clId="{15D7C3C6-FDF6-42BC-949D-418D56A99478}" dt="2025-05-01T08:26:26.101" v="795"/>
        <pc:sldMkLst>
          <pc:docMk/>
          <pc:sldMk cId="4112863863" sldId="2147478715"/>
        </pc:sldMkLst>
      </pc:sldChg>
      <pc:sldChg chg="add">
        <pc:chgData name="Harry Firth" userId="929e6a20-3b88-458e-85a8-12a243658d38" providerId="ADAL" clId="{15D7C3C6-FDF6-42BC-949D-418D56A99478}" dt="2025-05-01T08:26:34.652" v="796"/>
        <pc:sldMkLst>
          <pc:docMk/>
          <pc:sldMk cId="2103831322" sldId="2147478716"/>
        </pc:sldMkLst>
      </pc:sldChg>
      <pc:sldMasterChg chg="del delSldLayout">
        <pc:chgData name="Harry Firth" userId="929e6a20-3b88-458e-85a8-12a243658d38" providerId="ADAL" clId="{15D7C3C6-FDF6-42BC-949D-418D56A99478}" dt="2025-05-01T08:21:35.243" v="777" actId="47"/>
        <pc:sldMasterMkLst>
          <pc:docMk/>
          <pc:sldMasterMk cId="2248337806" sldId="2147484074"/>
        </pc:sldMasterMkLst>
        <pc:sldLayoutChg chg="del">
          <pc:chgData name="Harry Firth" userId="929e6a20-3b88-458e-85a8-12a243658d38" providerId="ADAL" clId="{15D7C3C6-FDF6-42BC-949D-418D56A99478}" dt="2025-05-01T08:21:35.243" v="777" actId="47"/>
          <pc:sldLayoutMkLst>
            <pc:docMk/>
            <pc:sldMasterMk cId="2248337806" sldId="2147484074"/>
            <pc:sldLayoutMk cId="3563169947" sldId="2147484075"/>
          </pc:sldLayoutMkLst>
        </pc:sldLayoutChg>
        <pc:sldLayoutChg chg="del">
          <pc:chgData name="Harry Firth" userId="929e6a20-3b88-458e-85a8-12a243658d38" providerId="ADAL" clId="{15D7C3C6-FDF6-42BC-949D-418D56A99478}" dt="2025-05-01T08:21:35.243" v="777" actId="47"/>
          <pc:sldLayoutMkLst>
            <pc:docMk/>
            <pc:sldMasterMk cId="2248337806" sldId="2147484074"/>
            <pc:sldLayoutMk cId="4091796739" sldId="2147484076"/>
          </pc:sldLayoutMkLst>
        </pc:sldLayoutChg>
      </pc:sldMasterChg>
    </pc:docChg>
  </pc:docChgLst>
  <pc:docChgLst>
    <pc:chgData name="Harry Firth" userId="929e6a20-3b88-458e-85a8-12a243658d38" providerId="ADAL" clId="{2D5AB8A1-9462-4B9D-9FE8-4248F2C865CE}"/>
    <pc:docChg chg="custSel addSld delSld modSld delMainMaster">
      <pc:chgData name="Harry Firth" userId="929e6a20-3b88-458e-85a8-12a243658d38" providerId="ADAL" clId="{2D5AB8A1-9462-4B9D-9FE8-4248F2C865CE}" dt="2025-06-05T08:47:43.598" v="433"/>
      <pc:docMkLst>
        <pc:docMk/>
      </pc:docMkLst>
      <pc:sldChg chg="modSp mod">
        <pc:chgData name="Harry Firth" userId="929e6a20-3b88-458e-85a8-12a243658d38" providerId="ADAL" clId="{2D5AB8A1-9462-4B9D-9FE8-4248F2C865CE}" dt="2025-06-02T13:39:02.085" v="7" actId="20577"/>
        <pc:sldMkLst>
          <pc:docMk/>
          <pc:sldMk cId="424965022" sldId="256"/>
        </pc:sldMkLst>
        <pc:spChg chg="mod">
          <ac:chgData name="Harry Firth" userId="929e6a20-3b88-458e-85a8-12a243658d38" providerId="ADAL" clId="{2D5AB8A1-9462-4B9D-9FE8-4248F2C865CE}" dt="2025-06-02T13:39:02.085" v="7" actId="20577"/>
          <ac:spMkLst>
            <pc:docMk/>
            <pc:sldMk cId="424965022" sldId="256"/>
            <ac:spMk id="3" creationId="{CA510E5E-697D-4331-038A-BC23DF000C2A}"/>
          </ac:spMkLst>
        </pc:spChg>
      </pc:sldChg>
      <pc:sldChg chg="modSp mod">
        <pc:chgData name="Harry Firth" userId="929e6a20-3b88-458e-85a8-12a243658d38" providerId="ADAL" clId="{2D5AB8A1-9462-4B9D-9FE8-4248F2C865CE}" dt="2025-06-03T10:32:09.765" v="425" actId="1076"/>
        <pc:sldMkLst>
          <pc:docMk/>
          <pc:sldMk cId="1876557297" sldId="257"/>
        </pc:sldMkLst>
        <pc:spChg chg="mod">
          <ac:chgData name="Harry Firth" userId="929e6a20-3b88-458e-85a8-12a243658d38" providerId="ADAL" clId="{2D5AB8A1-9462-4B9D-9FE8-4248F2C865CE}" dt="2025-06-03T10:32:09.765" v="425" actId="1076"/>
          <ac:spMkLst>
            <pc:docMk/>
            <pc:sldMk cId="1876557297" sldId="257"/>
            <ac:spMk id="2" creationId="{5B02A7D5-1EE1-44B5-DC76-072639BE3655}"/>
          </ac:spMkLst>
        </pc:spChg>
      </pc:sldChg>
      <pc:sldChg chg="delSp modSp mod">
        <pc:chgData name="Harry Firth" userId="929e6a20-3b88-458e-85a8-12a243658d38" providerId="ADAL" clId="{2D5AB8A1-9462-4B9D-9FE8-4248F2C865CE}" dt="2025-06-02T13:44:35.853" v="250" actId="478"/>
        <pc:sldMkLst>
          <pc:docMk/>
          <pc:sldMk cId="22619299" sldId="258"/>
        </pc:sldMkLst>
        <pc:spChg chg="mod">
          <ac:chgData name="Harry Firth" userId="929e6a20-3b88-458e-85a8-12a243658d38" providerId="ADAL" clId="{2D5AB8A1-9462-4B9D-9FE8-4248F2C865CE}" dt="2025-06-02T13:44:32.323" v="249" actId="20577"/>
          <ac:spMkLst>
            <pc:docMk/>
            <pc:sldMk cId="22619299" sldId="258"/>
            <ac:spMk id="2" creationId="{5FCD86A4-7A1A-F3BD-0C6F-F6E9E3AB04F9}"/>
          </ac:spMkLst>
        </pc:spChg>
      </pc:sldChg>
      <pc:sldChg chg="add">
        <pc:chgData name="Harry Firth" userId="929e6a20-3b88-458e-85a8-12a243658d38" providerId="ADAL" clId="{2D5AB8A1-9462-4B9D-9FE8-4248F2C865CE}" dt="2025-06-05T08:47:43.598" v="433"/>
        <pc:sldMkLst>
          <pc:docMk/>
          <pc:sldMk cId="276710860" sldId="259"/>
        </pc:sldMkLst>
      </pc:sldChg>
      <pc:sldChg chg="del">
        <pc:chgData name="Harry Firth" userId="929e6a20-3b88-458e-85a8-12a243658d38" providerId="ADAL" clId="{2D5AB8A1-9462-4B9D-9FE8-4248F2C865CE}" dt="2025-06-02T13:44:39.517" v="253" actId="47"/>
        <pc:sldMkLst>
          <pc:docMk/>
          <pc:sldMk cId="1972849694" sldId="261"/>
        </pc:sldMkLst>
      </pc:sldChg>
      <pc:sldChg chg="modSp mod">
        <pc:chgData name="Harry Firth" userId="929e6a20-3b88-458e-85a8-12a243658d38" providerId="ADAL" clId="{2D5AB8A1-9462-4B9D-9FE8-4248F2C865CE}" dt="2025-06-02T13:43:06.181" v="177" actId="14734"/>
        <pc:sldMkLst>
          <pc:docMk/>
          <pc:sldMk cId="1116783212" sldId="263"/>
        </pc:sldMkLst>
        <pc:graphicFrameChg chg="mod modGraphic">
          <ac:chgData name="Harry Firth" userId="929e6a20-3b88-458e-85a8-12a243658d38" providerId="ADAL" clId="{2D5AB8A1-9462-4B9D-9FE8-4248F2C865CE}" dt="2025-06-02T13:43:06.181" v="177" actId="14734"/>
          <ac:graphicFrameMkLst>
            <pc:docMk/>
            <pc:sldMk cId="1116783212" sldId="263"/>
            <ac:graphicFrameMk id="3" creationId="{ADE9F281-2DB4-898F-0D79-1AE200709F3A}"/>
          </ac:graphicFrameMkLst>
        </pc:graphicFrameChg>
      </pc:sldChg>
      <pc:sldChg chg="del">
        <pc:chgData name="Harry Firth" userId="929e6a20-3b88-458e-85a8-12a243658d38" providerId="ADAL" clId="{2D5AB8A1-9462-4B9D-9FE8-4248F2C865CE}" dt="2025-06-02T13:44:40.728" v="255" actId="47"/>
        <pc:sldMkLst>
          <pc:docMk/>
          <pc:sldMk cId="448353700" sldId="264"/>
        </pc:sldMkLst>
      </pc:sldChg>
      <pc:sldChg chg="del">
        <pc:chgData name="Harry Firth" userId="929e6a20-3b88-458e-85a8-12a243658d38" providerId="ADAL" clId="{2D5AB8A1-9462-4B9D-9FE8-4248F2C865CE}" dt="2025-06-02T13:44:40.115" v="254" actId="47"/>
        <pc:sldMkLst>
          <pc:docMk/>
          <pc:sldMk cId="1309726586" sldId="265"/>
        </pc:sldMkLst>
      </pc:sldChg>
      <pc:sldChg chg="del">
        <pc:chgData name="Harry Firth" userId="929e6a20-3b88-458e-85a8-12a243658d38" providerId="ADAL" clId="{2D5AB8A1-9462-4B9D-9FE8-4248F2C865CE}" dt="2025-06-02T13:44:41.294" v="256" actId="47"/>
        <pc:sldMkLst>
          <pc:docMk/>
          <pc:sldMk cId="2764287997" sldId="266"/>
        </pc:sldMkLst>
      </pc:sldChg>
      <pc:sldChg chg="modSp mod">
        <pc:chgData name="Harry Firth" userId="929e6a20-3b88-458e-85a8-12a243658d38" providerId="ADAL" clId="{2D5AB8A1-9462-4B9D-9FE8-4248F2C865CE}" dt="2025-06-02T13:39:09.521" v="26" actId="20577"/>
        <pc:sldMkLst>
          <pc:docMk/>
          <pc:sldMk cId="2386782925" sldId="269"/>
        </pc:sldMkLst>
        <pc:spChg chg="mod">
          <ac:chgData name="Harry Firth" userId="929e6a20-3b88-458e-85a8-12a243658d38" providerId="ADAL" clId="{2D5AB8A1-9462-4B9D-9FE8-4248F2C865CE}" dt="2025-06-02T13:39:09.521" v="26" actId="20577"/>
          <ac:spMkLst>
            <pc:docMk/>
            <pc:sldMk cId="2386782925" sldId="269"/>
            <ac:spMk id="5" creationId="{5707D6EE-7FB3-2299-0020-8B11F52C84E6}"/>
          </ac:spMkLst>
        </pc:spChg>
      </pc:sldChg>
      <pc:sldChg chg="add">
        <pc:chgData name="Harry Firth" userId="929e6a20-3b88-458e-85a8-12a243658d38" providerId="ADAL" clId="{2D5AB8A1-9462-4B9D-9FE8-4248F2C865CE}" dt="2025-06-03T14:39:32.161" v="430"/>
        <pc:sldMkLst>
          <pc:docMk/>
          <pc:sldMk cId="2909878032" sldId="270"/>
        </pc:sldMkLst>
      </pc:sldChg>
      <pc:sldChg chg="del">
        <pc:chgData name="Harry Firth" userId="929e6a20-3b88-458e-85a8-12a243658d38" providerId="ADAL" clId="{2D5AB8A1-9462-4B9D-9FE8-4248F2C865CE}" dt="2025-06-02T13:43:45.419" v="202" actId="47"/>
        <pc:sldMkLst>
          <pc:docMk/>
          <pc:sldMk cId="3150078344" sldId="345"/>
        </pc:sldMkLst>
      </pc:sldChg>
      <pc:sldChg chg="delSp modSp mod">
        <pc:chgData name="Harry Firth" userId="929e6a20-3b88-458e-85a8-12a243658d38" providerId="ADAL" clId="{2D5AB8A1-9462-4B9D-9FE8-4248F2C865CE}" dt="2025-06-02T13:46:12.239" v="295" actId="20577"/>
        <pc:sldMkLst>
          <pc:docMk/>
          <pc:sldMk cId="2555904302" sldId="352"/>
        </pc:sldMkLst>
        <pc:spChg chg="mod">
          <ac:chgData name="Harry Firth" userId="929e6a20-3b88-458e-85a8-12a243658d38" providerId="ADAL" clId="{2D5AB8A1-9462-4B9D-9FE8-4248F2C865CE}" dt="2025-06-02T13:46:12.239" v="295" actId="20577"/>
          <ac:spMkLst>
            <pc:docMk/>
            <pc:sldMk cId="2555904302" sldId="352"/>
            <ac:spMk id="2" creationId="{7A4742C9-2B66-16B4-9944-0061DEBFF937}"/>
          </ac:spMkLst>
        </pc:spChg>
      </pc:sldChg>
      <pc:sldChg chg="del">
        <pc:chgData name="Harry Firth" userId="929e6a20-3b88-458e-85a8-12a243658d38" providerId="ADAL" clId="{2D5AB8A1-9462-4B9D-9FE8-4248F2C865CE}" dt="2025-06-02T13:43:48.734" v="210" actId="47"/>
        <pc:sldMkLst>
          <pc:docMk/>
          <pc:sldMk cId="826186551" sldId="359"/>
        </pc:sldMkLst>
      </pc:sldChg>
      <pc:sldChg chg="del">
        <pc:chgData name="Harry Firth" userId="929e6a20-3b88-458e-85a8-12a243658d38" providerId="ADAL" clId="{2D5AB8A1-9462-4B9D-9FE8-4248F2C865CE}" dt="2025-06-02T13:43:44.806" v="201" actId="47"/>
        <pc:sldMkLst>
          <pc:docMk/>
          <pc:sldMk cId="250404147" sldId="366"/>
        </pc:sldMkLst>
      </pc:sldChg>
      <pc:sldChg chg="add">
        <pc:chgData name="Harry Firth" userId="929e6a20-3b88-458e-85a8-12a243658d38" providerId="ADAL" clId="{2D5AB8A1-9462-4B9D-9FE8-4248F2C865CE}" dt="2025-06-03T14:39:01.195" v="427"/>
        <pc:sldMkLst>
          <pc:docMk/>
          <pc:sldMk cId="1123832520" sldId="2146848661"/>
        </pc:sldMkLst>
      </pc:sldChg>
      <pc:sldChg chg="add">
        <pc:chgData name="Harry Firth" userId="929e6a20-3b88-458e-85a8-12a243658d38" providerId="ADAL" clId="{2D5AB8A1-9462-4B9D-9FE8-4248F2C865CE}" dt="2025-06-03T14:39:19.394" v="429"/>
        <pc:sldMkLst>
          <pc:docMk/>
          <pc:sldMk cId="4026407268" sldId="2146848662"/>
        </pc:sldMkLst>
      </pc:sldChg>
      <pc:sldChg chg="add">
        <pc:chgData name="Harry Firth" userId="929e6a20-3b88-458e-85a8-12a243658d38" providerId="ADAL" clId="{2D5AB8A1-9462-4B9D-9FE8-4248F2C865CE}" dt="2025-06-03T14:39:10.760" v="428"/>
        <pc:sldMkLst>
          <pc:docMk/>
          <pc:sldMk cId="2828649903" sldId="2146848682"/>
        </pc:sldMkLst>
      </pc:sldChg>
      <pc:sldChg chg="del">
        <pc:chgData name="Harry Firth" userId="929e6a20-3b88-458e-85a8-12a243658d38" providerId="ADAL" clId="{2D5AB8A1-9462-4B9D-9FE8-4248F2C865CE}" dt="2025-06-02T13:47:01.546" v="400" actId="47"/>
        <pc:sldMkLst>
          <pc:docMk/>
          <pc:sldMk cId="2955229785" sldId="2147475602"/>
        </pc:sldMkLst>
      </pc:sldChg>
      <pc:sldChg chg="del">
        <pc:chgData name="Harry Firth" userId="929e6a20-3b88-458e-85a8-12a243658d38" providerId="ADAL" clId="{2D5AB8A1-9462-4B9D-9FE8-4248F2C865CE}" dt="2025-06-02T13:47:01.986" v="401" actId="47"/>
        <pc:sldMkLst>
          <pc:docMk/>
          <pc:sldMk cId="1571247938" sldId="2147475604"/>
        </pc:sldMkLst>
      </pc:sldChg>
      <pc:sldChg chg="del">
        <pc:chgData name="Harry Firth" userId="929e6a20-3b88-458e-85a8-12a243658d38" providerId="ADAL" clId="{2D5AB8A1-9462-4B9D-9FE8-4248F2C865CE}" dt="2025-06-02T13:47:02.491" v="402" actId="47"/>
        <pc:sldMkLst>
          <pc:docMk/>
          <pc:sldMk cId="3905094349" sldId="2147475605"/>
        </pc:sldMkLst>
      </pc:sldChg>
      <pc:sldChg chg="del">
        <pc:chgData name="Harry Firth" userId="929e6a20-3b88-458e-85a8-12a243658d38" providerId="ADAL" clId="{2D5AB8A1-9462-4B9D-9FE8-4248F2C865CE}" dt="2025-06-02T13:43:50.751" v="212" actId="47"/>
        <pc:sldMkLst>
          <pc:docMk/>
          <pc:sldMk cId="115885020" sldId="2147475739"/>
        </pc:sldMkLst>
      </pc:sldChg>
      <pc:sldChg chg="del">
        <pc:chgData name="Harry Firth" userId="929e6a20-3b88-458e-85a8-12a243658d38" providerId="ADAL" clId="{2D5AB8A1-9462-4B9D-9FE8-4248F2C865CE}" dt="2025-06-02T13:43:43.861" v="200" actId="47"/>
        <pc:sldMkLst>
          <pc:docMk/>
          <pc:sldMk cId="3350608918" sldId="2147475753"/>
        </pc:sldMkLst>
      </pc:sldChg>
      <pc:sldChg chg="del">
        <pc:chgData name="Harry Firth" userId="929e6a20-3b88-458e-85a8-12a243658d38" providerId="ADAL" clId="{2D5AB8A1-9462-4B9D-9FE8-4248F2C865CE}" dt="2025-06-02T13:43:42.399" v="198" actId="47"/>
        <pc:sldMkLst>
          <pc:docMk/>
          <pc:sldMk cId="1864914953" sldId="2147475758"/>
        </pc:sldMkLst>
      </pc:sldChg>
      <pc:sldChg chg="del">
        <pc:chgData name="Harry Firth" userId="929e6a20-3b88-458e-85a8-12a243658d38" providerId="ADAL" clId="{2D5AB8A1-9462-4B9D-9FE8-4248F2C865CE}" dt="2025-06-02T13:43:43.137" v="199" actId="47"/>
        <pc:sldMkLst>
          <pc:docMk/>
          <pc:sldMk cId="4258572513" sldId="2147475760"/>
        </pc:sldMkLst>
      </pc:sldChg>
      <pc:sldChg chg="del">
        <pc:chgData name="Harry Firth" userId="929e6a20-3b88-458e-85a8-12a243658d38" providerId="ADAL" clId="{2D5AB8A1-9462-4B9D-9FE8-4248F2C865CE}" dt="2025-06-02T13:43:45.781" v="203" actId="47"/>
        <pc:sldMkLst>
          <pc:docMk/>
          <pc:sldMk cId="2407750358" sldId="2147475765"/>
        </pc:sldMkLst>
      </pc:sldChg>
      <pc:sldChg chg="del">
        <pc:chgData name="Harry Firth" userId="929e6a20-3b88-458e-85a8-12a243658d38" providerId="ADAL" clId="{2D5AB8A1-9462-4B9D-9FE8-4248F2C865CE}" dt="2025-06-02T13:43:46.614" v="205" actId="47"/>
        <pc:sldMkLst>
          <pc:docMk/>
          <pc:sldMk cId="102529251" sldId="2147475766"/>
        </pc:sldMkLst>
      </pc:sldChg>
      <pc:sldChg chg="del">
        <pc:chgData name="Harry Firth" userId="929e6a20-3b88-458e-85a8-12a243658d38" providerId="ADAL" clId="{2D5AB8A1-9462-4B9D-9FE8-4248F2C865CE}" dt="2025-06-02T13:43:47.729" v="208" actId="47"/>
        <pc:sldMkLst>
          <pc:docMk/>
          <pc:sldMk cId="826044310" sldId="2147475767"/>
        </pc:sldMkLst>
      </pc:sldChg>
      <pc:sldChg chg="del">
        <pc:chgData name="Harry Firth" userId="929e6a20-3b88-458e-85a8-12a243658d38" providerId="ADAL" clId="{2D5AB8A1-9462-4B9D-9FE8-4248F2C865CE}" dt="2025-06-02T13:43:48.300" v="209" actId="47"/>
        <pc:sldMkLst>
          <pc:docMk/>
          <pc:sldMk cId="76566650" sldId="2147475774"/>
        </pc:sldMkLst>
      </pc:sldChg>
      <pc:sldChg chg="del">
        <pc:chgData name="Harry Firth" userId="929e6a20-3b88-458e-85a8-12a243658d38" providerId="ADAL" clId="{2D5AB8A1-9462-4B9D-9FE8-4248F2C865CE}" dt="2025-06-02T13:43:47.163" v="206" actId="47"/>
        <pc:sldMkLst>
          <pc:docMk/>
          <pc:sldMk cId="4268276919" sldId="2147475775"/>
        </pc:sldMkLst>
      </pc:sldChg>
      <pc:sldChg chg="del">
        <pc:chgData name="Harry Firth" userId="929e6a20-3b88-458e-85a8-12a243658d38" providerId="ADAL" clId="{2D5AB8A1-9462-4B9D-9FE8-4248F2C865CE}" dt="2025-06-02T13:43:47.524" v="207" actId="47"/>
        <pc:sldMkLst>
          <pc:docMk/>
          <pc:sldMk cId="259526424" sldId="2147475776"/>
        </pc:sldMkLst>
      </pc:sldChg>
      <pc:sldChg chg="del">
        <pc:chgData name="Harry Firth" userId="929e6a20-3b88-458e-85a8-12a243658d38" providerId="ADAL" clId="{2D5AB8A1-9462-4B9D-9FE8-4248F2C865CE}" dt="2025-06-02T13:43:49.304" v="211" actId="47"/>
        <pc:sldMkLst>
          <pc:docMk/>
          <pc:sldMk cId="459828333" sldId="2147475778"/>
        </pc:sldMkLst>
      </pc:sldChg>
      <pc:sldChg chg="del">
        <pc:chgData name="Harry Firth" userId="929e6a20-3b88-458e-85a8-12a243658d38" providerId="ADAL" clId="{2D5AB8A1-9462-4B9D-9FE8-4248F2C865CE}" dt="2025-06-02T13:43:46.001" v="204" actId="47"/>
        <pc:sldMkLst>
          <pc:docMk/>
          <pc:sldMk cId="4259786160" sldId="2147475779"/>
        </pc:sldMkLst>
      </pc:sldChg>
      <pc:sldChg chg="modSp mod">
        <pc:chgData name="Harry Firth" userId="929e6a20-3b88-458e-85a8-12a243658d38" providerId="ADAL" clId="{2D5AB8A1-9462-4B9D-9FE8-4248F2C865CE}" dt="2025-06-02T13:44:18.588" v="244" actId="27107"/>
        <pc:sldMkLst>
          <pc:docMk/>
          <pc:sldMk cId="691650113" sldId="2147475860"/>
        </pc:sldMkLst>
        <pc:spChg chg="mod">
          <ac:chgData name="Harry Firth" userId="929e6a20-3b88-458e-85a8-12a243658d38" providerId="ADAL" clId="{2D5AB8A1-9462-4B9D-9FE8-4248F2C865CE}" dt="2025-06-02T13:44:06.442" v="214" actId="27636"/>
          <ac:spMkLst>
            <pc:docMk/>
            <pc:sldMk cId="691650113" sldId="2147475860"/>
            <ac:spMk id="2" creationId="{3EC75E90-C6D4-F023-EC2F-579BE7128B23}"/>
          </ac:spMkLst>
        </pc:spChg>
        <pc:spChg chg="mod">
          <ac:chgData name="Harry Firth" userId="929e6a20-3b88-458e-85a8-12a243658d38" providerId="ADAL" clId="{2D5AB8A1-9462-4B9D-9FE8-4248F2C865CE}" dt="2025-06-02T13:44:18.588" v="244" actId="27107"/>
          <ac:spMkLst>
            <pc:docMk/>
            <pc:sldMk cId="691650113" sldId="2147475860"/>
            <ac:spMk id="5" creationId="{4B990F9B-3D8E-A5F3-9221-A4EFA231FB3F}"/>
          </ac:spMkLst>
        </pc:spChg>
      </pc:sldChg>
      <pc:sldChg chg="modSp mod">
        <pc:chgData name="Harry Firth" userId="929e6a20-3b88-458e-85a8-12a243658d38" providerId="ADAL" clId="{2D5AB8A1-9462-4B9D-9FE8-4248F2C865CE}" dt="2025-06-02T13:47:07.837" v="404" actId="20577"/>
        <pc:sldMkLst>
          <pc:docMk/>
          <pc:sldMk cId="3519481105" sldId="2147475866"/>
        </pc:sldMkLst>
        <pc:spChg chg="mod">
          <ac:chgData name="Harry Firth" userId="929e6a20-3b88-458e-85a8-12a243658d38" providerId="ADAL" clId="{2D5AB8A1-9462-4B9D-9FE8-4248F2C865CE}" dt="2025-06-02T13:47:07.837" v="404" actId="20577"/>
          <ac:spMkLst>
            <pc:docMk/>
            <pc:sldMk cId="3519481105" sldId="2147475866"/>
            <ac:spMk id="2" creationId="{FFF4139D-BEA7-697E-5A93-F5477986D690}"/>
          </ac:spMkLst>
        </pc:spChg>
      </pc:sldChg>
      <pc:sldChg chg="modSp mod">
        <pc:chgData name="Harry Firth" userId="929e6a20-3b88-458e-85a8-12a243658d38" providerId="ADAL" clId="{2D5AB8A1-9462-4B9D-9FE8-4248F2C865CE}" dt="2025-06-02T13:43:27.690" v="191" actId="20577"/>
        <pc:sldMkLst>
          <pc:docMk/>
          <pc:sldMk cId="2616978192" sldId="2147475874"/>
        </pc:sldMkLst>
        <pc:spChg chg="mod">
          <ac:chgData name="Harry Firth" userId="929e6a20-3b88-458e-85a8-12a243658d38" providerId="ADAL" clId="{2D5AB8A1-9462-4B9D-9FE8-4248F2C865CE}" dt="2025-06-02T13:43:22.942" v="178"/>
          <ac:spMkLst>
            <pc:docMk/>
            <pc:sldMk cId="2616978192" sldId="2147475874"/>
            <ac:spMk id="2" creationId="{92FFBE81-857F-0659-EC62-20F7EDC03463}"/>
          </ac:spMkLst>
        </pc:spChg>
        <pc:spChg chg="mod">
          <ac:chgData name="Harry Firth" userId="929e6a20-3b88-458e-85a8-12a243658d38" providerId="ADAL" clId="{2D5AB8A1-9462-4B9D-9FE8-4248F2C865CE}" dt="2025-06-02T13:43:27.690" v="191" actId="20577"/>
          <ac:spMkLst>
            <pc:docMk/>
            <pc:sldMk cId="2616978192" sldId="2147475874"/>
            <ac:spMk id="5" creationId="{9D972FB9-FE57-5D13-AC02-B215615C68D8}"/>
          </ac:spMkLst>
        </pc:spChg>
      </pc:sldChg>
      <pc:sldChg chg="modSp mod">
        <pc:chgData name="Harry Firth" userId="929e6a20-3b88-458e-85a8-12a243658d38" providerId="ADAL" clId="{2D5AB8A1-9462-4B9D-9FE8-4248F2C865CE}" dt="2025-06-02T13:45:01.419" v="269" actId="20577"/>
        <pc:sldMkLst>
          <pc:docMk/>
          <pc:sldMk cId="4264937441" sldId="2147475876"/>
        </pc:sldMkLst>
        <pc:spChg chg="mod">
          <ac:chgData name="Harry Firth" userId="929e6a20-3b88-458e-85a8-12a243658d38" providerId="ADAL" clId="{2D5AB8A1-9462-4B9D-9FE8-4248F2C865CE}" dt="2025-06-02T13:44:57.045" v="257"/>
          <ac:spMkLst>
            <pc:docMk/>
            <pc:sldMk cId="4264937441" sldId="2147475876"/>
            <ac:spMk id="2" creationId="{6316E2A5-CB24-372C-090F-0578500B1073}"/>
          </ac:spMkLst>
        </pc:spChg>
        <pc:spChg chg="mod">
          <ac:chgData name="Harry Firth" userId="929e6a20-3b88-458e-85a8-12a243658d38" providerId="ADAL" clId="{2D5AB8A1-9462-4B9D-9FE8-4248F2C865CE}" dt="2025-06-02T13:45:01.419" v="269" actId="20577"/>
          <ac:spMkLst>
            <pc:docMk/>
            <pc:sldMk cId="4264937441" sldId="2147475876"/>
            <ac:spMk id="5" creationId="{37F9F481-6F0B-8CA9-9DF2-04B62C0277D4}"/>
          </ac:spMkLst>
        </pc:spChg>
      </pc:sldChg>
      <pc:sldChg chg="modSp mod">
        <pc:chgData name="Harry Firth" userId="929e6a20-3b88-458e-85a8-12a243658d38" providerId="ADAL" clId="{2D5AB8A1-9462-4B9D-9FE8-4248F2C865CE}" dt="2025-06-02T13:46:01.987" v="291" actId="20577"/>
        <pc:sldMkLst>
          <pc:docMk/>
          <pc:sldMk cId="390950897" sldId="2147475878"/>
        </pc:sldMkLst>
        <pc:spChg chg="mod">
          <ac:chgData name="Harry Firth" userId="929e6a20-3b88-458e-85a8-12a243658d38" providerId="ADAL" clId="{2D5AB8A1-9462-4B9D-9FE8-4248F2C865CE}" dt="2025-06-02T13:45:57.463" v="277"/>
          <ac:spMkLst>
            <pc:docMk/>
            <pc:sldMk cId="390950897" sldId="2147475878"/>
            <ac:spMk id="2" creationId="{1C9853E9-2CB5-DF6E-9872-B7CEEA1DB207}"/>
          </ac:spMkLst>
        </pc:spChg>
        <pc:spChg chg="mod">
          <ac:chgData name="Harry Firth" userId="929e6a20-3b88-458e-85a8-12a243658d38" providerId="ADAL" clId="{2D5AB8A1-9462-4B9D-9FE8-4248F2C865CE}" dt="2025-06-02T13:46:01.987" v="291" actId="20577"/>
          <ac:spMkLst>
            <pc:docMk/>
            <pc:sldMk cId="390950897" sldId="2147475878"/>
            <ac:spMk id="5" creationId="{8B700BF6-968C-9E43-9A22-E07A8246422E}"/>
          </ac:spMkLst>
        </pc:spChg>
      </pc:sldChg>
      <pc:sldChg chg="del">
        <pc:chgData name="Harry Firth" userId="929e6a20-3b88-458e-85a8-12a243658d38" providerId="ADAL" clId="{2D5AB8A1-9462-4B9D-9FE8-4248F2C865CE}" dt="2025-06-02T13:47:11.867" v="406" actId="47"/>
        <pc:sldMkLst>
          <pc:docMk/>
          <pc:sldMk cId="139373670" sldId="2147478694"/>
        </pc:sldMkLst>
      </pc:sldChg>
      <pc:sldChg chg="del">
        <pc:chgData name="Harry Firth" userId="929e6a20-3b88-458e-85a8-12a243658d38" providerId="ADAL" clId="{2D5AB8A1-9462-4B9D-9FE8-4248F2C865CE}" dt="2025-06-02T13:46:59.467" v="396" actId="47"/>
        <pc:sldMkLst>
          <pc:docMk/>
          <pc:sldMk cId="1176295473" sldId="2147478703"/>
        </pc:sldMkLst>
      </pc:sldChg>
      <pc:sldChg chg="modSp mod">
        <pc:chgData name="Harry Firth" userId="929e6a20-3b88-458e-85a8-12a243658d38" providerId="ADAL" clId="{2D5AB8A1-9462-4B9D-9FE8-4248F2C865CE}" dt="2025-06-02T13:46:37.737" v="358" actId="20577"/>
        <pc:sldMkLst>
          <pc:docMk/>
          <pc:sldMk cId="2854430780" sldId="2147478704"/>
        </pc:sldMkLst>
        <pc:spChg chg="mod">
          <ac:chgData name="Harry Firth" userId="929e6a20-3b88-458e-85a8-12a243658d38" providerId="ADAL" clId="{2D5AB8A1-9462-4B9D-9FE8-4248F2C865CE}" dt="2025-06-02T13:46:28.865" v="332" actId="20577"/>
          <ac:spMkLst>
            <pc:docMk/>
            <pc:sldMk cId="2854430780" sldId="2147478704"/>
            <ac:spMk id="2" creationId="{D3D7F5E9-422D-FDF4-86BB-21417BED8FBE}"/>
          </ac:spMkLst>
        </pc:spChg>
        <pc:spChg chg="mod">
          <ac:chgData name="Harry Firth" userId="929e6a20-3b88-458e-85a8-12a243658d38" providerId="ADAL" clId="{2D5AB8A1-9462-4B9D-9FE8-4248F2C865CE}" dt="2025-06-02T13:46:37.737" v="358" actId="20577"/>
          <ac:spMkLst>
            <pc:docMk/>
            <pc:sldMk cId="2854430780" sldId="2147478704"/>
            <ac:spMk id="5" creationId="{36B037C7-8DC6-4CB1-4397-F428162F276D}"/>
          </ac:spMkLst>
        </pc:spChg>
      </pc:sldChg>
      <pc:sldChg chg="del">
        <pc:chgData name="Harry Firth" userId="929e6a20-3b88-458e-85a8-12a243658d38" providerId="ADAL" clId="{2D5AB8A1-9462-4B9D-9FE8-4248F2C865CE}" dt="2025-06-02T13:45:34.522" v="276" actId="47"/>
        <pc:sldMkLst>
          <pc:docMk/>
          <pc:sldMk cId="302390420" sldId="2147478705"/>
        </pc:sldMkLst>
      </pc:sldChg>
      <pc:sldChg chg="del">
        <pc:chgData name="Harry Firth" userId="929e6a20-3b88-458e-85a8-12a243658d38" providerId="ADAL" clId="{2D5AB8A1-9462-4B9D-9FE8-4248F2C865CE}" dt="2025-06-02T13:47:00.097" v="397" actId="47"/>
        <pc:sldMkLst>
          <pc:docMk/>
          <pc:sldMk cId="4171066942" sldId="2147478706"/>
        </pc:sldMkLst>
      </pc:sldChg>
      <pc:sldChg chg="delSp modSp del mod">
        <pc:chgData name="Harry Firth" userId="929e6a20-3b88-458e-85a8-12a243658d38" providerId="ADAL" clId="{2D5AB8A1-9462-4B9D-9FE8-4248F2C865CE}" dt="2025-06-05T08:47:33.090" v="432" actId="47"/>
        <pc:sldMkLst>
          <pc:docMk/>
          <pc:sldMk cId="3728284015" sldId="2147478707"/>
        </pc:sldMkLst>
        <pc:spChg chg="mod">
          <ac:chgData name="Harry Firth" userId="929e6a20-3b88-458e-85a8-12a243658d38" providerId="ADAL" clId="{2D5AB8A1-9462-4B9D-9FE8-4248F2C865CE}" dt="2025-06-02T13:46:52.427" v="394" actId="20577"/>
          <ac:spMkLst>
            <pc:docMk/>
            <pc:sldMk cId="3728284015" sldId="2147478707"/>
            <ac:spMk id="2" creationId="{0CEFC361-2185-80BC-D9AE-88F71FB7DD47}"/>
          </ac:spMkLst>
        </pc:spChg>
      </pc:sldChg>
      <pc:sldChg chg="del">
        <pc:chgData name="Harry Firth" userId="929e6a20-3b88-458e-85a8-12a243658d38" providerId="ADAL" clId="{2D5AB8A1-9462-4B9D-9FE8-4248F2C865CE}" dt="2025-06-02T13:47:01.121" v="399" actId="47"/>
        <pc:sldMkLst>
          <pc:docMk/>
          <pc:sldMk cId="471759906" sldId="2147478708"/>
        </pc:sldMkLst>
      </pc:sldChg>
      <pc:sldChg chg="del">
        <pc:chgData name="Harry Firth" userId="929e6a20-3b88-458e-85a8-12a243658d38" providerId="ADAL" clId="{2D5AB8A1-9462-4B9D-9FE8-4248F2C865CE}" dt="2025-06-02T13:46:55.083" v="395" actId="47"/>
        <pc:sldMkLst>
          <pc:docMk/>
          <pc:sldMk cId="2839359846" sldId="2147478709"/>
        </pc:sldMkLst>
      </pc:sldChg>
      <pc:sldChg chg="del">
        <pc:chgData name="Harry Firth" userId="929e6a20-3b88-458e-85a8-12a243658d38" providerId="ADAL" clId="{2D5AB8A1-9462-4B9D-9FE8-4248F2C865CE}" dt="2025-06-02T13:47:00.696" v="398" actId="47"/>
        <pc:sldMkLst>
          <pc:docMk/>
          <pc:sldMk cId="2688944891" sldId="2147478710"/>
        </pc:sldMkLst>
      </pc:sldChg>
      <pc:sldChg chg="delSp mod">
        <pc:chgData name="Harry Firth" userId="929e6a20-3b88-458e-85a8-12a243658d38" providerId="ADAL" clId="{2D5AB8A1-9462-4B9D-9FE8-4248F2C865CE}" dt="2025-06-02T13:45:31.298" v="275" actId="478"/>
        <pc:sldMkLst>
          <pc:docMk/>
          <pc:sldMk cId="678066728" sldId="2147478712"/>
        </pc:sldMkLst>
      </pc:sldChg>
      <pc:sldChg chg="addSp delSp modSp del mod">
        <pc:chgData name="Harry Firth" userId="929e6a20-3b88-458e-85a8-12a243658d38" providerId="ADAL" clId="{2D5AB8A1-9462-4B9D-9FE8-4248F2C865CE}" dt="2025-06-03T14:38:57.909" v="426" actId="47"/>
        <pc:sldMkLst>
          <pc:docMk/>
          <pc:sldMk cId="2117691546" sldId="2147478713"/>
        </pc:sldMkLst>
      </pc:sldChg>
      <pc:sldChg chg="del">
        <pc:chgData name="Harry Firth" userId="929e6a20-3b88-458e-85a8-12a243658d38" providerId="ADAL" clId="{2D5AB8A1-9462-4B9D-9FE8-4248F2C865CE}" dt="2025-06-02T13:47:10.843" v="405" actId="47"/>
        <pc:sldMkLst>
          <pc:docMk/>
          <pc:sldMk cId="1638571013" sldId="2147478714"/>
        </pc:sldMkLst>
      </pc:sldChg>
      <pc:sldChg chg="modSp add mod">
        <pc:chgData name="Harry Firth" userId="929e6a20-3b88-458e-85a8-12a243658d38" providerId="ADAL" clId="{2D5AB8A1-9462-4B9D-9FE8-4248F2C865CE}" dt="2025-06-02T13:45:13.010" v="274" actId="20577"/>
        <pc:sldMkLst>
          <pc:docMk/>
          <pc:sldMk cId="3570691109" sldId="2147478715"/>
        </pc:sldMkLst>
      </pc:sldChg>
      <pc:sldChg chg="del">
        <pc:chgData name="Harry Firth" userId="929e6a20-3b88-458e-85a8-12a243658d38" providerId="ADAL" clId="{2D5AB8A1-9462-4B9D-9FE8-4248F2C865CE}" dt="2025-06-02T13:44:38.157" v="251" actId="47"/>
        <pc:sldMkLst>
          <pc:docMk/>
          <pc:sldMk cId="4112863863" sldId="2147478715"/>
        </pc:sldMkLst>
      </pc:sldChg>
      <pc:sldChg chg="del">
        <pc:chgData name="Harry Firth" userId="929e6a20-3b88-458e-85a8-12a243658d38" providerId="ADAL" clId="{2D5AB8A1-9462-4B9D-9FE8-4248F2C865CE}" dt="2025-06-02T13:44:38.717" v="252" actId="47"/>
        <pc:sldMkLst>
          <pc:docMk/>
          <pc:sldMk cId="2103831322" sldId="2147478716"/>
        </pc:sldMkLst>
      </pc:sldChg>
      <pc:sldChg chg="add">
        <pc:chgData name="Harry Firth" userId="929e6a20-3b88-458e-85a8-12a243658d38" providerId="ADAL" clId="{2D5AB8A1-9462-4B9D-9FE8-4248F2C865CE}" dt="2025-06-05T08:47:23.510" v="431"/>
        <pc:sldMkLst>
          <pc:docMk/>
          <pc:sldMk cId="341935085" sldId="2147478720"/>
        </pc:sldMkLst>
      </pc:sldChg>
      <pc:sldMasterChg chg="delSldLayout">
        <pc:chgData name="Harry Firth" userId="929e6a20-3b88-458e-85a8-12a243658d38" providerId="ADAL" clId="{2D5AB8A1-9462-4B9D-9FE8-4248F2C865CE}" dt="2025-06-02T13:43:50.751" v="212" actId="47"/>
        <pc:sldMasterMkLst>
          <pc:docMk/>
          <pc:sldMasterMk cId="2033014776" sldId="2147483785"/>
        </pc:sldMasterMkLst>
        <pc:sldLayoutChg chg="del">
          <pc:chgData name="Harry Firth" userId="929e6a20-3b88-458e-85a8-12a243658d38" providerId="ADAL" clId="{2D5AB8A1-9462-4B9D-9FE8-4248F2C865CE}" dt="2025-06-02T13:43:50.751" v="212" actId="47"/>
          <pc:sldLayoutMkLst>
            <pc:docMk/>
            <pc:sldMasterMk cId="2033014776" sldId="2147483785"/>
            <pc:sldLayoutMk cId="3197542732" sldId="2147483670"/>
          </pc:sldLayoutMkLst>
        </pc:sldLayoutChg>
      </pc:sldMasterChg>
      <pc:sldMasterChg chg="del delSldLayout">
        <pc:chgData name="Harry Firth" userId="929e6a20-3b88-458e-85a8-12a243658d38" providerId="ADAL" clId="{2D5AB8A1-9462-4B9D-9FE8-4248F2C865CE}" dt="2025-06-02T13:47:02.491" v="402" actId="47"/>
        <pc:sldMasterMkLst>
          <pc:docMk/>
          <pc:sldMasterMk cId="2788547820" sldId="2147484120"/>
        </pc:sldMasterMkLst>
        <pc:sldLayoutChg chg="del">
          <pc:chgData name="Harry Firth" userId="929e6a20-3b88-458e-85a8-12a243658d38" providerId="ADAL" clId="{2D5AB8A1-9462-4B9D-9FE8-4248F2C865CE}" dt="2025-06-02T13:47:02.491" v="402" actId="47"/>
          <pc:sldLayoutMkLst>
            <pc:docMk/>
            <pc:sldMasterMk cId="2788547820" sldId="2147484120"/>
            <pc:sldLayoutMk cId="4098145929" sldId="2147484121"/>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3021439859" sldId="2147484122"/>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090751155" sldId="2147484123"/>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680468813" sldId="2147484124"/>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035422683" sldId="2147484125"/>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2383217024" sldId="2147484126"/>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327995369" sldId="2147484127"/>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3521055007" sldId="2147484128"/>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2984577662" sldId="2147484129"/>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467053625" sldId="2147484130"/>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416823783" sldId="2147484131"/>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3774778698" sldId="2147484132"/>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942988616" sldId="2147484133"/>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2361285370" sldId="2147484134"/>
          </pc:sldLayoutMkLst>
        </pc:sldLayoutChg>
        <pc:sldLayoutChg chg="del">
          <pc:chgData name="Harry Firth" userId="929e6a20-3b88-458e-85a8-12a243658d38" providerId="ADAL" clId="{2D5AB8A1-9462-4B9D-9FE8-4248F2C865CE}" dt="2025-06-02T13:47:02.491" v="402" actId="47"/>
          <pc:sldLayoutMkLst>
            <pc:docMk/>
            <pc:sldMasterMk cId="2788547820" sldId="2147484120"/>
            <pc:sldLayoutMk cId="1819163622" sldId="2147484135"/>
          </pc:sldLayoutMkLst>
        </pc:sldLayoutChg>
      </pc:sldMasterChg>
      <pc:sldMasterChg chg="del delSldLayout">
        <pc:chgData name="Harry Firth" userId="929e6a20-3b88-458e-85a8-12a243658d38" providerId="ADAL" clId="{2D5AB8A1-9462-4B9D-9FE8-4248F2C865CE}" dt="2025-06-03T14:38:57.909" v="426" actId="47"/>
        <pc:sldMasterMkLst>
          <pc:docMk/>
          <pc:sldMasterMk cId="130817527" sldId="2147484137"/>
        </pc:sldMasterMkLst>
        <pc:sldLayoutChg chg="del">
          <pc:chgData name="Harry Firth" userId="929e6a20-3b88-458e-85a8-12a243658d38" providerId="ADAL" clId="{2D5AB8A1-9462-4B9D-9FE8-4248F2C865CE}" dt="2025-06-03T14:38:57.909" v="426" actId="47"/>
          <pc:sldLayoutMkLst>
            <pc:docMk/>
            <pc:sldMasterMk cId="130817527" sldId="2147484137"/>
            <pc:sldLayoutMk cId="3870648019" sldId="2147484138"/>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1496757248" sldId="2147484139"/>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2515371514" sldId="2147484140"/>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730586088" sldId="2147484141"/>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49740628" sldId="2147484142"/>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4132364577" sldId="2147484143"/>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1261072844" sldId="2147484144"/>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1054556575" sldId="2147484145"/>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681918841" sldId="2147484146"/>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2404000618" sldId="2147484147"/>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583823848" sldId="2147484148"/>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487142740" sldId="2147484149"/>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1669289713" sldId="2147484150"/>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486700149" sldId="2147484151"/>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809541406" sldId="2147484152"/>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3394692725" sldId="2147484153"/>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1003768346" sldId="2147484154"/>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404292563" sldId="2147484155"/>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3924538416" sldId="2147484156"/>
          </pc:sldLayoutMkLst>
        </pc:sldLayoutChg>
        <pc:sldLayoutChg chg="del">
          <pc:chgData name="Harry Firth" userId="929e6a20-3b88-458e-85a8-12a243658d38" providerId="ADAL" clId="{2D5AB8A1-9462-4B9D-9FE8-4248F2C865CE}" dt="2025-06-03T14:38:57.909" v="426" actId="47"/>
          <pc:sldLayoutMkLst>
            <pc:docMk/>
            <pc:sldMasterMk cId="130817527" sldId="2147484137"/>
            <pc:sldLayoutMk cId="990279811" sldId="2147484157"/>
          </pc:sldLayoutMkLst>
        </pc:sldLayoutChg>
        <pc:sldLayoutChg chg="del">
          <pc:chgData name="Harry Firth" userId="929e6a20-3b88-458e-85a8-12a243658d38" providerId="ADAL" clId="{2D5AB8A1-9462-4B9D-9FE8-4248F2C865CE}" dt="2025-06-02T13:43:43.861" v="200" actId="47"/>
          <pc:sldLayoutMkLst>
            <pc:docMk/>
            <pc:sldMasterMk cId="130817527" sldId="2147484137"/>
            <pc:sldLayoutMk cId="2102439250" sldId="2147484158"/>
          </pc:sldLayoutMkLst>
        </pc:sldLayoutChg>
      </pc:sldMasterChg>
    </pc:docChg>
  </pc:docChgLst>
  <pc:docChgLst>
    <pc:chgData name="Caroline Freimuller" userId="df327c0c-1f69-4687-a57f-dcf171525c90" providerId="ADAL" clId="{15DBE0C1-C8D7-428A-9394-FA6FE493DF53}"/>
    <pc:docChg chg="custSel addSld modSld">
      <pc:chgData name="Caroline Freimuller" userId="df327c0c-1f69-4687-a57f-dcf171525c90" providerId="ADAL" clId="{15DBE0C1-C8D7-428A-9394-FA6FE493DF53}" dt="2025-04-24T07:22:44.850" v="470" actId="20577"/>
      <pc:docMkLst>
        <pc:docMk/>
      </pc:docMkLst>
      <pc:sldChg chg="addSp delSp modSp mod">
        <pc:chgData name="Caroline Freimuller" userId="df327c0c-1f69-4687-a57f-dcf171525c90" providerId="ADAL" clId="{15DBE0C1-C8D7-428A-9394-FA6FE493DF53}" dt="2025-04-24T07:22:44.850" v="470" actId="20577"/>
        <pc:sldMkLst>
          <pc:docMk/>
          <pc:sldMk cId="4171066942" sldId="2147478706"/>
        </pc:sldMkLst>
      </pc:sldChg>
      <pc:sldChg chg="addSp delSp modSp mod">
        <pc:chgData name="Caroline Freimuller" userId="df327c0c-1f69-4687-a57f-dcf171525c90" providerId="ADAL" clId="{15DBE0C1-C8D7-428A-9394-FA6FE493DF53}" dt="2025-04-23T13:45:06.518" v="144" actId="27636"/>
        <pc:sldMkLst>
          <pc:docMk/>
          <pc:sldMk cId="3728284015" sldId="2147478707"/>
        </pc:sldMkLst>
        <pc:spChg chg="mod">
          <ac:chgData name="Caroline Freimuller" userId="df327c0c-1f69-4687-a57f-dcf171525c90" providerId="ADAL" clId="{15DBE0C1-C8D7-428A-9394-FA6FE493DF53}" dt="2025-04-23T13:45:06.518" v="144" actId="27636"/>
          <ac:spMkLst>
            <pc:docMk/>
            <pc:sldMk cId="3728284015" sldId="2147478707"/>
            <ac:spMk id="2" creationId="{0CEFC361-2185-80BC-D9AE-88F71FB7DD47}"/>
          </ac:spMkLst>
        </pc:spChg>
      </pc:sldChg>
      <pc:sldChg chg="modSp add mod">
        <pc:chgData name="Caroline Freimuller" userId="df327c0c-1f69-4687-a57f-dcf171525c90" providerId="ADAL" clId="{15DBE0C1-C8D7-428A-9394-FA6FE493DF53}" dt="2025-04-23T13:45:10.978" v="150" actId="27636"/>
        <pc:sldMkLst>
          <pc:docMk/>
          <pc:sldMk cId="2839359846" sldId="2147478709"/>
        </pc:sldMkLst>
      </pc:sldChg>
      <pc:sldChg chg="delSp modSp add mod">
        <pc:chgData name="Caroline Freimuller" userId="df327c0c-1f69-4687-a57f-dcf171525c90" providerId="ADAL" clId="{15DBE0C1-C8D7-428A-9394-FA6FE493DF53}" dt="2025-04-23T13:49:26.839" v="463" actId="33524"/>
        <pc:sldMkLst>
          <pc:docMk/>
          <pc:sldMk cId="2688944891" sldId="2147478710"/>
        </pc:sldMkLst>
      </pc:sldChg>
    </pc:docChg>
  </pc:docChgLst>
  <pc:docChgLst>
    <pc:chgData name="Lydia Bentley" userId="d2bb50aa-62b1-4ab8-8132-ef8e8ed57e23" providerId="ADAL" clId="{57F2FC1F-5E67-4FE4-B0DD-BA6EAB7985C0}"/>
    <pc:docChg chg="undo custSel addSld delSld modSld">
      <pc:chgData name="Lydia Bentley" userId="d2bb50aa-62b1-4ab8-8132-ef8e8ed57e23" providerId="ADAL" clId="{57F2FC1F-5E67-4FE4-B0DD-BA6EAB7985C0}" dt="2025-04-24T09:14:26.948" v="99" actId="729"/>
      <pc:docMkLst>
        <pc:docMk/>
      </pc:docMkLst>
      <pc:sldChg chg="mod modShow">
        <pc:chgData name="Lydia Bentley" userId="d2bb50aa-62b1-4ab8-8132-ef8e8ed57e23" providerId="ADAL" clId="{57F2FC1F-5E67-4FE4-B0DD-BA6EAB7985C0}" dt="2025-04-24T09:14:26.948" v="99" actId="729"/>
        <pc:sldMkLst>
          <pc:docMk/>
          <pc:sldMk cId="2177336776" sldId="2147475877"/>
        </pc:sldMkLst>
      </pc:sldChg>
      <pc:sldChg chg="addSp delSp modSp add mod modClrScheme chgLayout">
        <pc:chgData name="Lydia Bentley" userId="d2bb50aa-62b1-4ab8-8132-ef8e8ed57e23" providerId="ADAL" clId="{57F2FC1F-5E67-4FE4-B0DD-BA6EAB7985C0}" dt="2025-04-24T09:13:45.814" v="98" actId="20577"/>
        <pc:sldMkLst>
          <pc:docMk/>
          <pc:sldMk cId="139373670" sldId="2147478694"/>
        </pc:sldMkLst>
      </pc:sldChg>
      <pc:sldChg chg="modSp del mod">
        <pc:chgData name="Lydia Bentley" userId="d2bb50aa-62b1-4ab8-8132-ef8e8ed57e23" providerId="ADAL" clId="{57F2FC1F-5E67-4FE4-B0DD-BA6EAB7985C0}" dt="2025-04-24T09:12:34.688" v="11" actId="2696"/>
        <pc:sldMkLst>
          <pc:docMk/>
          <pc:sldMk cId="977176758" sldId="2147478694"/>
        </pc:sldMkLst>
      </pc:sldChg>
    </pc:docChg>
  </pc:docChgLst>
  <pc:docChgLst>
    <pc:chgData name="Harry Firth" userId="279fc9dd-396a-4fa4-9303-1fe7aed6fea7" providerId="ADAL" clId="{69986C42-6A76-449D-8124-E1C87DB1006E}"/>
    <pc:docChg chg="undo custSel addSld delSld modSld sldOrd">
      <pc:chgData name="Harry Firth" userId="279fc9dd-396a-4fa4-9303-1fe7aed6fea7" providerId="ADAL" clId="{69986C42-6A76-449D-8124-E1C87DB1006E}" dt="2025-03-06T09:55:44.964" v="615" actId="20577"/>
      <pc:docMkLst>
        <pc:docMk/>
      </pc:docMkLst>
      <pc:sldChg chg="modSp mod">
        <pc:chgData name="Harry Firth" userId="279fc9dd-396a-4fa4-9303-1fe7aed6fea7" providerId="ADAL" clId="{69986C42-6A76-449D-8124-E1C87DB1006E}" dt="2025-03-04T09:53:53.455" v="4" actId="20577"/>
        <pc:sldMkLst>
          <pc:docMk/>
          <pc:sldMk cId="424965022" sldId="256"/>
        </pc:sldMkLst>
      </pc:sldChg>
      <pc:sldChg chg="modSp mod">
        <pc:chgData name="Harry Firth" userId="279fc9dd-396a-4fa4-9303-1fe7aed6fea7" providerId="ADAL" clId="{69986C42-6A76-449D-8124-E1C87DB1006E}" dt="2025-03-04T10:00:16.136" v="273" actId="5793"/>
        <pc:sldMkLst>
          <pc:docMk/>
          <pc:sldMk cId="1876557297" sldId="257"/>
        </pc:sldMkLst>
      </pc:sldChg>
      <pc:sldChg chg="delSp modSp mod">
        <pc:chgData name="Harry Firth" userId="279fc9dd-396a-4fa4-9303-1fe7aed6fea7" providerId="ADAL" clId="{69986C42-6A76-449D-8124-E1C87DB1006E}" dt="2025-03-04T09:55:37.941" v="92" actId="478"/>
        <pc:sldMkLst>
          <pc:docMk/>
          <pc:sldMk cId="22619299" sldId="258"/>
        </pc:sldMkLst>
      </pc:sldChg>
      <pc:sldChg chg="del">
        <pc:chgData name="Harry Firth" userId="279fc9dd-396a-4fa4-9303-1fe7aed6fea7" providerId="ADAL" clId="{69986C42-6A76-449D-8124-E1C87DB1006E}" dt="2025-03-04T09:55:43.095" v="95" actId="47"/>
        <pc:sldMkLst>
          <pc:docMk/>
          <pc:sldMk cId="1972849694" sldId="261"/>
        </pc:sldMkLst>
      </pc:sldChg>
      <pc:sldChg chg="del">
        <pc:chgData name="Harry Firth" userId="279fc9dd-396a-4fa4-9303-1fe7aed6fea7" providerId="ADAL" clId="{69986C42-6A76-449D-8124-E1C87DB1006E}" dt="2025-03-04T09:55:41.979" v="94" actId="47"/>
        <pc:sldMkLst>
          <pc:docMk/>
          <pc:sldMk cId="660100662" sldId="262"/>
        </pc:sldMkLst>
      </pc:sldChg>
      <pc:sldChg chg="modSp mod">
        <pc:chgData name="Harry Firth" userId="279fc9dd-396a-4fa4-9303-1fe7aed6fea7" providerId="ADAL" clId="{69986C42-6A76-449D-8124-E1C87DB1006E}" dt="2025-03-06T09:42:47.421" v="602" actId="1076"/>
        <pc:sldMkLst>
          <pc:docMk/>
          <pc:sldMk cId="1116783212" sldId="263"/>
        </pc:sldMkLst>
        <pc:spChg chg="mod">
          <ac:chgData name="Harry Firth" userId="279fc9dd-396a-4fa4-9303-1fe7aed6fea7" providerId="ADAL" clId="{69986C42-6A76-449D-8124-E1C87DB1006E}" dt="2025-03-06T09:42:47.421" v="602" actId="1076"/>
          <ac:spMkLst>
            <pc:docMk/>
            <pc:sldMk cId="1116783212" sldId="263"/>
            <ac:spMk id="2" creationId="{5E69F552-98A8-7B6D-CDB0-DB93F5EA3A07}"/>
          </ac:spMkLst>
        </pc:spChg>
        <pc:graphicFrameChg chg="mod modGraphic">
          <ac:chgData name="Harry Firth" userId="279fc9dd-396a-4fa4-9303-1fe7aed6fea7" providerId="ADAL" clId="{69986C42-6A76-449D-8124-E1C87DB1006E}" dt="2025-03-06T09:42:43.225" v="601" actId="1076"/>
          <ac:graphicFrameMkLst>
            <pc:docMk/>
            <pc:sldMk cId="1116783212" sldId="263"/>
            <ac:graphicFrameMk id="3" creationId="{ADE9F281-2DB4-898F-0D79-1AE200709F3A}"/>
          </ac:graphicFrameMkLst>
        </pc:graphicFrameChg>
      </pc:sldChg>
      <pc:sldChg chg="del">
        <pc:chgData name="Harry Firth" userId="279fc9dd-396a-4fa4-9303-1fe7aed6fea7" providerId="ADAL" clId="{69986C42-6A76-449D-8124-E1C87DB1006E}" dt="2025-03-04T09:55:44.537" v="97" actId="47"/>
        <pc:sldMkLst>
          <pc:docMk/>
          <pc:sldMk cId="448353700" sldId="264"/>
        </pc:sldMkLst>
      </pc:sldChg>
      <pc:sldChg chg="modSp mod">
        <pc:chgData name="Harry Firth" userId="279fc9dd-396a-4fa4-9303-1fe7aed6fea7" providerId="ADAL" clId="{69986C42-6A76-449D-8124-E1C87DB1006E}" dt="2025-03-04T09:54:05.563" v="27" actId="20577"/>
        <pc:sldMkLst>
          <pc:docMk/>
          <pc:sldMk cId="2386782925" sldId="269"/>
        </pc:sldMkLst>
      </pc:sldChg>
      <pc:sldChg chg="addSp delSp modSp del mod">
        <pc:chgData name="Harry Firth" userId="279fc9dd-396a-4fa4-9303-1fe7aed6fea7" providerId="ADAL" clId="{69986C42-6A76-449D-8124-E1C87DB1006E}" dt="2025-03-06T09:36:35.200" v="536" actId="47"/>
        <pc:sldMkLst>
          <pc:docMk/>
          <pc:sldMk cId="2668344461" sldId="336"/>
        </pc:sldMkLst>
      </pc:sldChg>
      <pc:sldChg chg="del">
        <pc:chgData name="Harry Firth" userId="279fc9dd-396a-4fa4-9303-1fe7aed6fea7" providerId="ADAL" clId="{69986C42-6A76-449D-8124-E1C87DB1006E}" dt="2025-03-04T09:59:59.104" v="261" actId="47"/>
        <pc:sldMkLst>
          <pc:docMk/>
          <pc:sldMk cId="1012804723" sldId="338"/>
        </pc:sldMkLst>
      </pc:sldChg>
      <pc:sldChg chg="del">
        <pc:chgData name="Harry Firth" userId="279fc9dd-396a-4fa4-9303-1fe7aed6fea7" providerId="ADAL" clId="{69986C42-6A76-449D-8124-E1C87DB1006E}" dt="2025-03-04T09:59:54.854" v="257" actId="47"/>
        <pc:sldMkLst>
          <pc:docMk/>
          <pc:sldMk cId="3150078344" sldId="345"/>
        </pc:sldMkLst>
      </pc:sldChg>
      <pc:sldChg chg="addSp delSp modSp del mod ord">
        <pc:chgData name="Harry Firth" userId="279fc9dd-396a-4fa4-9303-1fe7aed6fea7" providerId="ADAL" clId="{69986C42-6A76-449D-8124-E1C87DB1006E}" dt="2025-03-05T16:00:19.688" v="534" actId="47"/>
        <pc:sldMkLst>
          <pc:docMk/>
          <pc:sldMk cId="2676350591" sldId="348"/>
        </pc:sldMkLst>
      </pc:sldChg>
      <pc:sldChg chg="del">
        <pc:chgData name="Harry Firth" userId="279fc9dd-396a-4fa4-9303-1fe7aed6fea7" providerId="ADAL" clId="{69986C42-6A76-449D-8124-E1C87DB1006E}" dt="2025-03-04T09:59:57.580" v="260" actId="47"/>
        <pc:sldMkLst>
          <pc:docMk/>
          <pc:sldMk cId="1512598930" sldId="349"/>
        </pc:sldMkLst>
      </pc:sldChg>
      <pc:sldChg chg="del">
        <pc:chgData name="Harry Firth" userId="279fc9dd-396a-4fa4-9303-1fe7aed6fea7" providerId="ADAL" clId="{69986C42-6A76-449D-8124-E1C87DB1006E}" dt="2025-03-04T09:59:56.679" v="259" actId="47"/>
        <pc:sldMkLst>
          <pc:docMk/>
          <pc:sldMk cId="3531911201" sldId="351"/>
        </pc:sldMkLst>
      </pc:sldChg>
      <pc:sldChg chg="del">
        <pc:chgData name="Harry Firth" userId="279fc9dd-396a-4fa4-9303-1fe7aed6fea7" providerId="ADAL" clId="{69986C42-6A76-449D-8124-E1C87DB1006E}" dt="2025-03-04T09:59:55.688" v="258" actId="47"/>
        <pc:sldMkLst>
          <pc:docMk/>
          <pc:sldMk cId="622838053" sldId="352"/>
        </pc:sldMkLst>
      </pc:sldChg>
      <pc:sldChg chg="add del">
        <pc:chgData name="Harry Firth" userId="279fc9dd-396a-4fa4-9303-1fe7aed6fea7" providerId="ADAL" clId="{69986C42-6A76-449D-8124-E1C87DB1006E}" dt="2025-03-05T16:00:14.481" v="533"/>
        <pc:sldMkLst>
          <pc:docMk/>
          <pc:sldMk cId="2555904302" sldId="352"/>
        </pc:sldMkLst>
      </pc:sldChg>
      <pc:sldChg chg="del">
        <pc:chgData name="Harry Firth" userId="279fc9dd-396a-4fa4-9303-1fe7aed6fea7" providerId="ADAL" clId="{69986C42-6A76-449D-8124-E1C87DB1006E}" dt="2025-03-04T09:59:53.973" v="256" actId="47"/>
        <pc:sldMkLst>
          <pc:docMk/>
          <pc:sldMk cId="2374559621" sldId="353"/>
        </pc:sldMkLst>
      </pc:sldChg>
      <pc:sldChg chg="del">
        <pc:chgData name="Harry Firth" userId="279fc9dd-396a-4fa4-9303-1fe7aed6fea7" providerId="ADAL" clId="{69986C42-6A76-449D-8124-E1C87DB1006E}" dt="2025-03-04T09:59:52.574" v="255" actId="47"/>
        <pc:sldMkLst>
          <pc:docMk/>
          <pc:sldMk cId="3124924168" sldId="354"/>
        </pc:sldMkLst>
      </pc:sldChg>
      <pc:sldChg chg="del">
        <pc:chgData name="Harry Firth" userId="279fc9dd-396a-4fa4-9303-1fe7aed6fea7" providerId="ADAL" clId="{69986C42-6A76-449D-8124-E1C87DB1006E}" dt="2025-03-04T09:56:09.845" v="98" actId="47"/>
        <pc:sldMkLst>
          <pc:docMk/>
          <pc:sldMk cId="2864639964" sldId="2147475854"/>
        </pc:sldMkLst>
      </pc:sldChg>
      <pc:sldChg chg="del">
        <pc:chgData name="Harry Firth" userId="279fc9dd-396a-4fa4-9303-1fe7aed6fea7" providerId="ADAL" clId="{69986C42-6A76-449D-8124-E1C87DB1006E}" dt="2025-03-04T09:56:14.217" v="104" actId="47"/>
        <pc:sldMkLst>
          <pc:docMk/>
          <pc:sldMk cId="449594178" sldId="2147475857"/>
        </pc:sldMkLst>
      </pc:sldChg>
      <pc:sldChg chg="modSp mod">
        <pc:chgData name="Harry Firth" userId="279fc9dd-396a-4fa4-9303-1fe7aed6fea7" providerId="ADAL" clId="{69986C42-6A76-449D-8124-E1C87DB1006E}" dt="2025-03-04T09:55:27.120" v="86" actId="20577"/>
        <pc:sldMkLst>
          <pc:docMk/>
          <pc:sldMk cId="691650113" sldId="2147475860"/>
        </pc:sldMkLst>
      </pc:sldChg>
      <pc:sldChg chg="modSp mod">
        <pc:chgData name="Harry Firth" userId="279fc9dd-396a-4fa4-9303-1fe7aed6fea7" providerId="ADAL" clId="{69986C42-6A76-449D-8124-E1C87DB1006E}" dt="2025-03-04T09:59:11.967" v="234" actId="20577"/>
        <pc:sldMkLst>
          <pc:docMk/>
          <pc:sldMk cId="3519481105" sldId="2147475866"/>
        </pc:sldMkLst>
      </pc:sldChg>
      <pc:sldChg chg="del">
        <pc:chgData name="Harry Firth" userId="279fc9dd-396a-4fa4-9303-1fe7aed6fea7" providerId="ADAL" clId="{69986C42-6A76-449D-8124-E1C87DB1006E}" dt="2025-03-04T09:56:10.370" v="99" actId="47"/>
        <pc:sldMkLst>
          <pc:docMk/>
          <pc:sldMk cId="2867490259" sldId="2147475873"/>
        </pc:sldMkLst>
      </pc:sldChg>
      <pc:sldChg chg="modSp mod">
        <pc:chgData name="Harry Firth" userId="279fc9dd-396a-4fa4-9303-1fe7aed6fea7" providerId="ADAL" clId="{69986C42-6A76-449D-8124-E1C87DB1006E}" dt="2025-03-04T09:54:41.620" v="45" actId="20577"/>
        <pc:sldMkLst>
          <pc:docMk/>
          <pc:sldMk cId="2616978192" sldId="2147475874"/>
        </pc:sldMkLst>
      </pc:sldChg>
      <pc:sldChg chg="modSp mod ord">
        <pc:chgData name="Harry Firth" userId="279fc9dd-396a-4fa4-9303-1fe7aed6fea7" providerId="ADAL" clId="{69986C42-6A76-449D-8124-E1C87DB1006E}" dt="2025-03-06T09:38:05.711" v="551" actId="20577"/>
        <pc:sldMkLst>
          <pc:docMk/>
          <pc:sldMk cId="848900923" sldId="2147475875"/>
        </pc:sldMkLst>
      </pc:sldChg>
      <pc:sldChg chg="modSp mod">
        <pc:chgData name="Harry Firth" userId="279fc9dd-396a-4fa4-9303-1fe7aed6fea7" providerId="ADAL" clId="{69986C42-6A76-449D-8124-E1C87DB1006E}" dt="2025-03-06T09:37:33.977" v="544" actId="20577"/>
        <pc:sldMkLst>
          <pc:docMk/>
          <pc:sldMk cId="4264937441" sldId="2147475876"/>
        </pc:sldMkLst>
        <pc:spChg chg="mod">
          <ac:chgData name="Harry Firth" userId="279fc9dd-396a-4fa4-9303-1fe7aed6fea7" providerId="ADAL" clId="{69986C42-6A76-449D-8124-E1C87DB1006E}" dt="2025-03-06T09:37:33.977" v="544" actId="20577"/>
          <ac:spMkLst>
            <pc:docMk/>
            <pc:sldMk cId="4264937441" sldId="2147475876"/>
            <ac:spMk id="2" creationId="{6316E2A5-CB24-372C-090F-0578500B1073}"/>
          </ac:spMkLst>
        </pc:spChg>
      </pc:sldChg>
      <pc:sldChg chg="modSp mod">
        <pc:chgData name="Harry Firth" userId="279fc9dd-396a-4fa4-9303-1fe7aed6fea7" providerId="ADAL" clId="{69986C42-6A76-449D-8124-E1C87DB1006E}" dt="2025-03-06T09:37:38.837" v="546" actId="20577"/>
        <pc:sldMkLst>
          <pc:docMk/>
          <pc:sldMk cId="2177336776" sldId="2147475877"/>
        </pc:sldMkLst>
      </pc:sldChg>
      <pc:sldChg chg="modSp mod">
        <pc:chgData name="Harry Firth" userId="279fc9dd-396a-4fa4-9303-1fe7aed6fea7" providerId="ADAL" clId="{69986C42-6A76-449D-8124-E1C87DB1006E}" dt="2025-03-06T09:55:44.964" v="615" actId="20577"/>
        <pc:sldMkLst>
          <pc:docMk/>
          <pc:sldMk cId="390950897" sldId="2147475878"/>
        </pc:sldMkLst>
        <pc:spChg chg="mod">
          <ac:chgData name="Harry Firth" userId="279fc9dd-396a-4fa4-9303-1fe7aed6fea7" providerId="ADAL" clId="{69986C42-6A76-449D-8124-E1C87DB1006E}" dt="2025-03-06T09:38:01.177" v="549" actId="20577"/>
          <ac:spMkLst>
            <pc:docMk/>
            <pc:sldMk cId="390950897" sldId="2147475878"/>
            <ac:spMk id="2" creationId="{1C9853E9-2CB5-DF6E-9872-B7CEEA1DB207}"/>
          </ac:spMkLst>
        </pc:spChg>
        <pc:spChg chg="mod">
          <ac:chgData name="Harry Firth" userId="279fc9dd-396a-4fa4-9303-1fe7aed6fea7" providerId="ADAL" clId="{69986C42-6A76-449D-8124-E1C87DB1006E}" dt="2025-03-06T09:55:44.964" v="615" actId="20577"/>
          <ac:spMkLst>
            <pc:docMk/>
            <pc:sldMk cId="390950897" sldId="2147475878"/>
            <ac:spMk id="5" creationId="{8B700BF6-968C-9E43-9A22-E07A8246422E}"/>
          </ac:spMkLst>
        </pc:spChg>
      </pc:sldChg>
      <pc:sldChg chg="delSp modSp mod">
        <pc:chgData name="Harry Firth" userId="279fc9dd-396a-4fa4-9303-1fe7aed6fea7" providerId="ADAL" clId="{69986C42-6A76-449D-8124-E1C87DB1006E}" dt="2025-03-04T09:54:55.098" v="49" actId="20577"/>
        <pc:sldMkLst>
          <pc:docMk/>
          <pc:sldMk cId="1360364992" sldId="2147475879"/>
        </pc:sldMkLst>
      </pc:sldChg>
      <pc:sldChg chg="del">
        <pc:chgData name="Harry Firth" userId="279fc9dd-396a-4fa4-9303-1fe7aed6fea7" providerId="ADAL" clId="{69986C42-6A76-449D-8124-E1C87DB1006E}" dt="2025-03-04T09:56:15.174" v="106" actId="47"/>
        <pc:sldMkLst>
          <pc:docMk/>
          <pc:sldMk cId="1738034458" sldId="2147475880"/>
        </pc:sldMkLst>
      </pc:sldChg>
      <pc:sldChg chg="delSp modSp mod">
        <pc:chgData name="Harry Firth" userId="279fc9dd-396a-4fa4-9303-1fe7aed6fea7" providerId="ADAL" clId="{69986C42-6A76-449D-8124-E1C87DB1006E}" dt="2025-03-04T09:57:28.813" v="142" actId="20577"/>
        <pc:sldMkLst>
          <pc:docMk/>
          <pc:sldMk cId="1990524799" sldId="2147475881"/>
        </pc:sldMkLst>
      </pc:sldChg>
      <pc:sldChg chg="delSp modSp mod">
        <pc:chgData name="Harry Firth" userId="279fc9dd-396a-4fa4-9303-1fe7aed6fea7" providerId="ADAL" clId="{69986C42-6A76-449D-8124-E1C87DB1006E}" dt="2025-03-04T09:58:17.305" v="168" actId="478"/>
        <pc:sldMkLst>
          <pc:docMk/>
          <pc:sldMk cId="376430377" sldId="2147475882"/>
        </pc:sldMkLst>
      </pc:sldChg>
      <pc:sldChg chg="del">
        <pc:chgData name="Harry Firth" userId="279fc9dd-396a-4fa4-9303-1fe7aed6fea7" providerId="ADAL" clId="{69986C42-6A76-449D-8124-E1C87DB1006E}" dt="2025-03-04T09:58:19.206" v="169" actId="47"/>
        <pc:sldMkLst>
          <pc:docMk/>
          <pc:sldMk cId="2485753793" sldId="2147475884"/>
        </pc:sldMkLst>
      </pc:sldChg>
      <pc:sldChg chg="modSp add mod ord">
        <pc:chgData name="Harry Firth" userId="279fc9dd-396a-4fa4-9303-1fe7aed6fea7" providerId="ADAL" clId="{69986C42-6A76-449D-8124-E1C87DB1006E}" dt="2025-03-06T09:37:02.317" v="540"/>
        <pc:sldMkLst>
          <pc:docMk/>
          <pc:sldMk cId="781814840" sldId="2147475885"/>
        </pc:sldMkLst>
      </pc:sldChg>
      <pc:sldChg chg="del">
        <pc:chgData name="Harry Firth" userId="279fc9dd-396a-4fa4-9303-1fe7aed6fea7" providerId="ADAL" clId="{69986C42-6A76-449D-8124-E1C87DB1006E}" dt="2025-03-04T09:55:41.067" v="93" actId="47"/>
        <pc:sldMkLst>
          <pc:docMk/>
          <pc:sldMk cId="2103831322" sldId="2147475885"/>
        </pc:sldMkLst>
      </pc:sldChg>
      <pc:sldChg chg="add del">
        <pc:chgData name="Harry Firth" userId="279fc9dd-396a-4fa4-9303-1fe7aed6fea7" providerId="ADAL" clId="{69986C42-6A76-449D-8124-E1C87DB1006E}" dt="2025-03-04T09:56:24.957" v="110"/>
        <pc:sldMkLst>
          <pc:docMk/>
          <pc:sldMk cId="3819950470" sldId="2147475885"/>
        </pc:sldMkLst>
      </pc:sldChg>
      <pc:sldChg chg="del">
        <pc:chgData name="Harry Firth" userId="279fc9dd-396a-4fa4-9303-1fe7aed6fea7" providerId="ADAL" clId="{69986C42-6A76-449D-8124-E1C87DB1006E}" dt="2025-03-04T09:55:43.677" v="96" actId="47"/>
        <pc:sldMkLst>
          <pc:docMk/>
          <pc:sldMk cId="4112863863" sldId="2147475886"/>
        </pc:sldMkLst>
      </pc:sldChg>
      <pc:sldChg chg="del">
        <pc:chgData name="Harry Firth" userId="279fc9dd-396a-4fa4-9303-1fe7aed6fea7" providerId="ADAL" clId="{69986C42-6A76-449D-8124-E1C87DB1006E}" dt="2025-03-04T09:56:15.745" v="107" actId="47"/>
        <pc:sldMkLst>
          <pc:docMk/>
          <pc:sldMk cId="2725714595" sldId="2147475887"/>
        </pc:sldMkLst>
      </pc:sldChg>
      <pc:sldChg chg="del">
        <pc:chgData name="Harry Firth" userId="279fc9dd-396a-4fa4-9303-1fe7aed6fea7" providerId="ADAL" clId="{69986C42-6A76-449D-8124-E1C87DB1006E}" dt="2025-03-04T09:56:17.001" v="108" actId="47"/>
        <pc:sldMkLst>
          <pc:docMk/>
          <pc:sldMk cId="2744981748" sldId="2147475888"/>
        </pc:sldMkLst>
      </pc:sldChg>
      <pc:sldChg chg="del">
        <pc:chgData name="Harry Firth" userId="279fc9dd-396a-4fa4-9303-1fe7aed6fea7" providerId="ADAL" clId="{69986C42-6A76-449D-8124-E1C87DB1006E}" dt="2025-03-04T09:56:14.691" v="105" actId="47"/>
        <pc:sldMkLst>
          <pc:docMk/>
          <pc:sldMk cId="3315611708" sldId="2147475889"/>
        </pc:sldMkLst>
      </pc:sldChg>
      <pc:sldChg chg="del">
        <pc:chgData name="Harry Firth" userId="279fc9dd-396a-4fa4-9303-1fe7aed6fea7" providerId="ADAL" clId="{69986C42-6A76-449D-8124-E1C87DB1006E}" dt="2025-03-04T09:56:10.765" v="100" actId="47"/>
        <pc:sldMkLst>
          <pc:docMk/>
          <pc:sldMk cId="4221310761" sldId="2147475890"/>
        </pc:sldMkLst>
      </pc:sldChg>
      <pc:sldChg chg="del">
        <pc:chgData name="Harry Firth" userId="279fc9dd-396a-4fa4-9303-1fe7aed6fea7" providerId="ADAL" clId="{69986C42-6A76-449D-8124-E1C87DB1006E}" dt="2025-03-04T09:56:11.268" v="101" actId="47"/>
        <pc:sldMkLst>
          <pc:docMk/>
          <pc:sldMk cId="3484056106" sldId="2147475891"/>
        </pc:sldMkLst>
      </pc:sldChg>
      <pc:sldChg chg="del">
        <pc:chgData name="Harry Firth" userId="279fc9dd-396a-4fa4-9303-1fe7aed6fea7" providerId="ADAL" clId="{69986C42-6A76-449D-8124-E1C87DB1006E}" dt="2025-03-04T09:56:11.676" v="102" actId="47"/>
        <pc:sldMkLst>
          <pc:docMk/>
          <pc:sldMk cId="672441936" sldId="2147475892"/>
        </pc:sldMkLst>
      </pc:sldChg>
      <pc:sldChg chg="ord">
        <pc:chgData name="Harry Firth" userId="279fc9dd-396a-4fa4-9303-1fe7aed6fea7" providerId="ADAL" clId="{69986C42-6A76-449D-8124-E1C87DB1006E}" dt="2025-03-06T09:37:13.110" v="542"/>
        <pc:sldMkLst>
          <pc:docMk/>
          <pc:sldMk cId="1397334364" sldId="2147475892"/>
        </pc:sldMkLst>
      </pc:sldChg>
      <pc:sldChg chg="del">
        <pc:chgData name="Harry Firth" userId="279fc9dd-396a-4fa4-9303-1fe7aed6fea7" providerId="ADAL" clId="{69986C42-6A76-449D-8124-E1C87DB1006E}" dt="2025-03-04T09:56:12.715" v="103" actId="47"/>
        <pc:sldMkLst>
          <pc:docMk/>
          <pc:sldMk cId="3108913196" sldId="2147475893"/>
        </pc:sldMkLst>
      </pc:sldChg>
      <pc:sldChg chg="del">
        <pc:chgData name="Harry Firth" userId="279fc9dd-396a-4fa4-9303-1fe7aed6fea7" providerId="ADAL" clId="{69986C42-6A76-449D-8124-E1C87DB1006E}" dt="2025-03-04T09:54:58.573" v="50" actId="47"/>
        <pc:sldMkLst>
          <pc:docMk/>
          <pc:sldMk cId="2028759093" sldId="2147475894"/>
        </pc:sldMkLst>
      </pc:sldChg>
      <pc:sldChg chg="del">
        <pc:chgData name="Harry Firth" userId="279fc9dd-396a-4fa4-9303-1fe7aed6fea7" providerId="ADAL" clId="{69986C42-6A76-449D-8124-E1C87DB1006E}" dt="2025-03-04T09:54:59.488" v="51" actId="47"/>
        <pc:sldMkLst>
          <pc:docMk/>
          <pc:sldMk cId="2182993420" sldId="2147475895"/>
        </pc:sldMkLst>
      </pc:sldChg>
      <pc:sldChg chg="add">
        <pc:chgData name="Harry Firth" userId="279fc9dd-396a-4fa4-9303-1fe7aed6fea7" providerId="ADAL" clId="{69986C42-6A76-449D-8124-E1C87DB1006E}" dt="2025-03-06T09:36:26.942" v="535"/>
        <pc:sldMkLst>
          <pc:docMk/>
          <pc:sldMk cId="3683473007" sldId="2147478690"/>
        </pc:sldMkLst>
      </pc:sldChg>
      <pc:sldMasterChg chg="delSldLayout">
        <pc:chgData name="Harry Firth" userId="279fc9dd-396a-4fa4-9303-1fe7aed6fea7" providerId="ADAL" clId="{69986C42-6A76-449D-8124-E1C87DB1006E}" dt="2025-03-06T09:36:35.200" v="536" actId="47"/>
        <pc:sldMasterMkLst>
          <pc:docMk/>
          <pc:sldMasterMk cId="2248337806" sldId="2147484074"/>
        </pc:sldMasterMkLst>
        <pc:sldLayoutChg chg="del">
          <pc:chgData name="Harry Firth" userId="279fc9dd-396a-4fa4-9303-1fe7aed6fea7" providerId="ADAL" clId="{69986C42-6A76-449D-8124-E1C87DB1006E}" dt="2025-03-06T09:36:35.200" v="536" actId="47"/>
          <pc:sldLayoutMkLst>
            <pc:docMk/>
            <pc:sldMasterMk cId="2248337806" sldId="2147484074"/>
            <pc:sldLayoutMk cId="4261504217" sldId="2147484077"/>
          </pc:sldLayoutMkLst>
        </pc:sldLayoutChg>
      </pc:sldMasterChg>
    </pc:docChg>
  </pc:docChgLst>
  <pc:docChgLst>
    <pc:chgData name="Caroline Freimuller" userId="db522097-1716-403a-8847-cb258b1d4ffc" providerId="ADAL" clId="{B9B06BD3-793A-4811-8C2E-A8E253ABE1C6}"/>
    <pc:docChg chg="undo custSel addSld modSld">
      <pc:chgData name="Caroline Freimuller" userId="db522097-1716-403a-8847-cb258b1d4ffc" providerId="ADAL" clId="{B9B06BD3-793A-4811-8C2E-A8E253ABE1C6}" dt="2025-03-05T14:23:05.399" v="374" actId="403"/>
      <pc:docMkLst>
        <pc:docMk/>
      </pc:docMkLst>
      <pc:sldChg chg="addSp modSp mod">
        <pc:chgData name="Caroline Freimuller" userId="db522097-1716-403a-8847-cb258b1d4ffc" providerId="ADAL" clId="{B9B06BD3-793A-4811-8C2E-A8E253ABE1C6}" dt="2025-03-05T14:23:05.399" v="374" actId="403"/>
        <pc:sldMkLst>
          <pc:docMk/>
          <pc:sldMk cId="22619299" sldId="258"/>
        </pc:sldMkLst>
      </pc:sldChg>
      <pc:sldChg chg="modSp mod">
        <pc:chgData name="Caroline Freimuller" userId="db522097-1716-403a-8847-cb258b1d4ffc" providerId="ADAL" clId="{B9B06BD3-793A-4811-8C2E-A8E253ABE1C6}" dt="2025-03-05T14:22:35.272" v="367" actId="403"/>
        <pc:sldMkLst>
          <pc:docMk/>
          <pc:sldMk cId="1990524799" sldId="2147475881"/>
        </pc:sldMkLst>
      </pc:sldChg>
      <pc:sldChg chg="modSp mod">
        <pc:chgData name="Caroline Freimuller" userId="db522097-1716-403a-8847-cb258b1d4ffc" providerId="ADAL" clId="{B9B06BD3-793A-4811-8C2E-A8E253ABE1C6}" dt="2025-03-05T14:22:26.896" v="363" actId="1076"/>
        <pc:sldMkLst>
          <pc:docMk/>
          <pc:sldMk cId="781814840" sldId="2147475885"/>
        </pc:sldMkLst>
      </pc:sldChg>
      <pc:sldChg chg="modSp add mod">
        <pc:chgData name="Caroline Freimuller" userId="db522097-1716-403a-8847-cb258b1d4ffc" providerId="ADAL" clId="{B9B06BD3-793A-4811-8C2E-A8E253ABE1C6}" dt="2025-03-05T14:22:16.220" v="360" actId="403"/>
        <pc:sldMkLst>
          <pc:docMk/>
          <pc:sldMk cId="2843574994" sldId="2147475886"/>
        </pc:sldMkLst>
      </pc:sldChg>
      <pc:sldChg chg="modSp add mod">
        <pc:chgData name="Caroline Freimuller" userId="db522097-1716-403a-8847-cb258b1d4ffc" providerId="ADAL" clId="{B9B06BD3-793A-4811-8C2E-A8E253ABE1C6}" dt="2025-03-05T14:23:00.225" v="372" actId="403"/>
        <pc:sldMkLst>
          <pc:docMk/>
          <pc:sldMk cId="34789156" sldId="2147475887"/>
        </pc:sldMkLst>
      </pc:sldChg>
      <pc:sldChg chg="modSp mod">
        <pc:chgData name="Caroline Freimuller" userId="db522097-1716-403a-8847-cb258b1d4ffc" providerId="ADAL" clId="{B9B06BD3-793A-4811-8C2E-A8E253ABE1C6}" dt="2025-03-05T14:22:41.036" v="369" actId="403"/>
        <pc:sldMkLst>
          <pc:docMk/>
          <pc:sldMk cId="1601203822" sldId="2147475890"/>
        </pc:sldMkLst>
      </pc:sldChg>
      <pc:sldChg chg="modSp mod">
        <pc:chgData name="Caroline Freimuller" userId="db522097-1716-403a-8847-cb258b1d4ffc" providerId="ADAL" clId="{B9B06BD3-793A-4811-8C2E-A8E253ABE1C6}" dt="2025-03-05T14:22:45.171" v="371" actId="403"/>
        <pc:sldMkLst>
          <pc:docMk/>
          <pc:sldMk cId="1433893557" sldId="2147475891"/>
        </pc:sldMkLst>
      </pc:sldChg>
      <pc:sldChg chg="modSp mod">
        <pc:chgData name="Caroline Freimuller" userId="db522097-1716-403a-8847-cb258b1d4ffc" providerId="ADAL" clId="{B9B06BD3-793A-4811-8C2E-A8E253ABE1C6}" dt="2025-03-05T14:22:30.066" v="365" actId="403"/>
        <pc:sldMkLst>
          <pc:docMk/>
          <pc:sldMk cId="1397334364" sldId="214747589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A402C9-5AC8-4BE7-9DAB-88D80E1A5063}"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GB"/>
        </a:p>
      </dgm:t>
    </dgm:pt>
    <dgm:pt modelId="{94CB9E38-3D67-4085-BF05-7C12171BBEE7}">
      <dgm:prSet phldrT="[Text]"/>
      <dgm:spPr/>
      <dgm:t>
        <a:bodyPr/>
        <a:lstStyle/>
        <a:p>
          <a:r>
            <a:rPr lang="en-GB"/>
            <a:t>Legal Review</a:t>
          </a:r>
        </a:p>
      </dgm:t>
    </dgm:pt>
    <dgm:pt modelId="{4F5EE520-074B-4813-A33A-D90ED7E11606}" type="parTrans" cxnId="{0D356010-DD15-4EFD-B491-6DEDB3DC2F65}">
      <dgm:prSet/>
      <dgm:spPr/>
      <dgm:t>
        <a:bodyPr/>
        <a:lstStyle/>
        <a:p>
          <a:endParaRPr lang="en-GB"/>
        </a:p>
      </dgm:t>
    </dgm:pt>
    <dgm:pt modelId="{0D29D849-8769-4D60-95CE-BA9F72F23647}" type="sibTrans" cxnId="{0D356010-DD15-4EFD-B491-6DEDB3DC2F65}">
      <dgm:prSet/>
      <dgm:spPr/>
      <dgm:t>
        <a:bodyPr/>
        <a:lstStyle/>
        <a:p>
          <a:endParaRPr lang="en-GB"/>
        </a:p>
      </dgm:t>
    </dgm:pt>
    <dgm:pt modelId="{AF9181BB-374F-462D-B101-39A309FD0890}">
      <dgm:prSet phldrT="[Text]"/>
      <dgm:spPr/>
      <dgm:t>
        <a:bodyPr/>
        <a:lstStyle/>
        <a:p>
          <a:r>
            <a:rPr lang="en-GB"/>
            <a:t>02 June – 20 June</a:t>
          </a:r>
        </a:p>
      </dgm:t>
    </dgm:pt>
    <dgm:pt modelId="{081FAA76-D474-4436-ABE1-7C28698342B1}" type="parTrans" cxnId="{D7C80E78-C8AE-42B0-989C-5AB396691A61}">
      <dgm:prSet/>
      <dgm:spPr/>
      <dgm:t>
        <a:bodyPr/>
        <a:lstStyle/>
        <a:p>
          <a:endParaRPr lang="en-GB"/>
        </a:p>
      </dgm:t>
    </dgm:pt>
    <dgm:pt modelId="{4C9A03FE-95C8-4182-99EE-7A1EDF316305}" type="sibTrans" cxnId="{D7C80E78-C8AE-42B0-989C-5AB396691A61}">
      <dgm:prSet/>
      <dgm:spPr/>
      <dgm:t>
        <a:bodyPr/>
        <a:lstStyle/>
        <a:p>
          <a:endParaRPr lang="en-GB"/>
        </a:p>
      </dgm:t>
    </dgm:pt>
    <dgm:pt modelId="{C91365AB-CB16-4837-A1C1-A3B9AABE6DD6}">
      <dgm:prSet phldrT="[Text]"/>
      <dgm:spPr/>
      <dgm:t>
        <a:bodyPr/>
        <a:lstStyle/>
        <a:p>
          <a:r>
            <a:rPr lang="en-GB"/>
            <a:t>Change Report (Impact Assessment) and Update to Proposal Plan presented to REC Change Panel</a:t>
          </a:r>
        </a:p>
      </dgm:t>
    </dgm:pt>
    <dgm:pt modelId="{C801ECCE-D02E-4540-B1BF-D63A313A7DD4}" type="parTrans" cxnId="{FEB03991-9CB6-4991-A466-9ADF97171C48}">
      <dgm:prSet/>
      <dgm:spPr/>
      <dgm:t>
        <a:bodyPr/>
        <a:lstStyle/>
        <a:p>
          <a:endParaRPr lang="en-GB"/>
        </a:p>
      </dgm:t>
    </dgm:pt>
    <dgm:pt modelId="{84703FF8-F116-4695-8A8E-BB45929D93A9}" type="sibTrans" cxnId="{FEB03991-9CB6-4991-A466-9ADF97171C48}">
      <dgm:prSet/>
      <dgm:spPr/>
      <dgm:t>
        <a:bodyPr/>
        <a:lstStyle/>
        <a:p>
          <a:endParaRPr lang="en-GB"/>
        </a:p>
      </dgm:t>
    </dgm:pt>
    <dgm:pt modelId="{BAE56915-A6A6-46A2-982A-B2BA3D833283}">
      <dgm:prSet phldrT="[Text]"/>
      <dgm:spPr/>
      <dgm:t>
        <a:bodyPr/>
        <a:lstStyle/>
        <a:p>
          <a:r>
            <a:rPr lang="en-GB"/>
            <a:t>17 June </a:t>
          </a:r>
        </a:p>
      </dgm:t>
    </dgm:pt>
    <dgm:pt modelId="{E1C6A144-9CC5-4A4F-BDB7-6CFA8CEB1DA0}" type="parTrans" cxnId="{22D2E5C1-0096-4AA0-BF92-20D076F22BE4}">
      <dgm:prSet/>
      <dgm:spPr/>
      <dgm:t>
        <a:bodyPr/>
        <a:lstStyle/>
        <a:p>
          <a:endParaRPr lang="en-GB"/>
        </a:p>
      </dgm:t>
    </dgm:pt>
    <dgm:pt modelId="{615FB0C4-0BB8-47F0-AE96-C708193C5374}" type="sibTrans" cxnId="{22D2E5C1-0096-4AA0-BF92-20D076F22BE4}">
      <dgm:prSet/>
      <dgm:spPr/>
      <dgm:t>
        <a:bodyPr/>
        <a:lstStyle/>
        <a:p>
          <a:endParaRPr lang="en-GB"/>
        </a:p>
      </dgm:t>
    </dgm:pt>
    <dgm:pt modelId="{B548F637-2DD0-4B7F-B2CD-57D5AF1F0295}">
      <dgm:prSet/>
      <dgm:spPr/>
      <dgm:t>
        <a:bodyPr/>
        <a:lstStyle/>
        <a:p>
          <a:r>
            <a:rPr lang="en-GB"/>
            <a:t>20 June – 11 July </a:t>
          </a:r>
        </a:p>
      </dgm:t>
    </dgm:pt>
    <dgm:pt modelId="{CDB9668E-3C7E-47EF-BC7D-DF1399EE120F}" type="parTrans" cxnId="{A3AF125B-B702-4445-BA97-C229ABE28CEA}">
      <dgm:prSet/>
      <dgm:spPr/>
      <dgm:t>
        <a:bodyPr/>
        <a:lstStyle/>
        <a:p>
          <a:endParaRPr lang="en-GB"/>
        </a:p>
      </dgm:t>
    </dgm:pt>
    <dgm:pt modelId="{3DF801D9-14F2-4C3B-AC81-655C8921667B}" type="sibTrans" cxnId="{A3AF125B-B702-4445-BA97-C229ABE28CEA}">
      <dgm:prSet/>
      <dgm:spPr/>
      <dgm:t>
        <a:bodyPr/>
        <a:lstStyle/>
        <a:p>
          <a:endParaRPr lang="en-GB"/>
        </a:p>
      </dgm:t>
    </dgm:pt>
    <dgm:pt modelId="{E1312F2D-FB16-471A-8E74-ADD1E5674E80}">
      <dgm:prSet/>
      <dgm:spPr/>
      <dgm:t>
        <a:bodyPr/>
        <a:lstStyle/>
        <a:p>
          <a:r>
            <a:rPr lang="en-GB"/>
            <a:t>July - August</a:t>
          </a:r>
        </a:p>
      </dgm:t>
    </dgm:pt>
    <dgm:pt modelId="{ABE92355-6185-4E5E-B128-3119F0D65E2C}" type="parTrans" cxnId="{37AB3C3E-E0C2-4026-8244-9D2DF86813E3}">
      <dgm:prSet/>
      <dgm:spPr/>
      <dgm:t>
        <a:bodyPr/>
        <a:lstStyle/>
        <a:p>
          <a:endParaRPr lang="en-GB"/>
        </a:p>
      </dgm:t>
    </dgm:pt>
    <dgm:pt modelId="{81269B9A-234A-46EE-A84B-3AEC2929EDB8}" type="sibTrans" cxnId="{37AB3C3E-E0C2-4026-8244-9D2DF86813E3}">
      <dgm:prSet/>
      <dgm:spPr/>
      <dgm:t>
        <a:bodyPr/>
        <a:lstStyle/>
        <a:p>
          <a:endParaRPr lang="en-GB"/>
        </a:p>
      </dgm:t>
    </dgm:pt>
    <dgm:pt modelId="{5DDF80A7-4171-4251-8558-8FF9DDB77EC6}">
      <dgm:prSet/>
      <dgm:spPr/>
      <dgm:t>
        <a:bodyPr/>
        <a:lstStyle/>
        <a:p>
          <a:r>
            <a:rPr lang="en-GB"/>
            <a:t>Party Impact Assessment</a:t>
          </a:r>
        </a:p>
      </dgm:t>
    </dgm:pt>
    <dgm:pt modelId="{A92E412E-F0A0-47DB-A0D7-CC3CD8CCECB1}" type="parTrans" cxnId="{A5842FAE-9AFB-45F5-916F-0980CF90FBF5}">
      <dgm:prSet/>
      <dgm:spPr/>
      <dgm:t>
        <a:bodyPr/>
        <a:lstStyle/>
        <a:p>
          <a:endParaRPr lang="en-GB"/>
        </a:p>
      </dgm:t>
    </dgm:pt>
    <dgm:pt modelId="{04489758-871E-4D14-AA8B-21F23D45EA05}" type="sibTrans" cxnId="{A5842FAE-9AFB-45F5-916F-0980CF90FBF5}">
      <dgm:prSet/>
      <dgm:spPr/>
      <dgm:t>
        <a:bodyPr/>
        <a:lstStyle/>
        <a:p>
          <a:endParaRPr lang="en-GB"/>
        </a:p>
      </dgm:t>
    </dgm:pt>
    <dgm:pt modelId="{183082F9-1E51-48B7-90B2-379E4A90A84E}">
      <dgm:prSet/>
      <dgm:spPr/>
      <dgm:t>
        <a:bodyPr/>
        <a:lstStyle/>
        <a:p>
          <a:r>
            <a:rPr lang="en-GB"/>
            <a:t>Solution Refinement and Consultation</a:t>
          </a:r>
        </a:p>
      </dgm:t>
    </dgm:pt>
    <dgm:pt modelId="{5DD7CA27-C20E-44B5-B376-01B27C5B53C6}" type="parTrans" cxnId="{19D31CF2-CDDB-46B3-AA3A-B8AA32050006}">
      <dgm:prSet/>
      <dgm:spPr/>
      <dgm:t>
        <a:bodyPr/>
        <a:lstStyle/>
        <a:p>
          <a:endParaRPr lang="en-GB"/>
        </a:p>
      </dgm:t>
    </dgm:pt>
    <dgm:pt modelId="{BD2B43B4-B2E4-4D8B-8577-35510A654A47}" type="sibTrans" cxnId="{19D31CF2-CDDB-46B3-AA3A-B8AA32050006}">
      <dgm:prSet/>
      <dgm:spPr/>
      <dgm:t>
        <a:bodyPr/>
        <a:lstStyle/>
        <a:p>
          <a:endParaRPr lang="en-GB"/>
        </a:p>
      </dgm:t>
    </dgm:pt>
    <dgm:pt modelId="{7BFA647E-7F90-42F9-B116-2FF744DFFE5F}" type="pres">
      <dgm:prSet presAssocID="{51A402C9-5AC8-4BE7-9DAB-88D80E1A5063}" presName="linear" presStyleCnt="0">
        <dgm:presLayoutVars>
          <dgm:animLvl val="lvl"/>
          <dgm:resizeHandles val="exact"/>
        </dgm:presLayoutVars>
      </dgm:prSet>
      <dgm:spPr/>
    </dgm:pt>
    <dgm:pt modelId="{D88101BE-638E-436A-929B-E1F5912C2F04}" type="pres">
      <dgm:prSet presAssocID="{94CB9E38-3D67-4085-BF05-7C12171BBEE7}" presName="parentText" presStyleLbl="node1" presStyleIdx="0" presStyleCnt="4">
        <dgm:presLayoutVars>
          <dgm:chMax val="0"/>
          <dgm:bulletEnabled val="1"/>
        </dgm:presLayoutVars>
      </dgm:prSet>
      <dgm:spPr/>
    </dgm:pt>
    <dgm:pt modelId="{4ABCD67E-26D2-4F9E-AEDE-EB8AA07C3646}" type="pres">
      <dgm:prSet presAssocID="{94CB9E38-3D67-4085-BF05-7C12171BBEE7}" presName="childText" presStyleLbl="revTx" presStyleIdx="0" presStyleCnt="4">
        <dgm:presLayoutVars>
          <dgm:bulletEnabled val="1"/>
        </dgm:presLayoutVars>
      </dgm:prSet>
      <dgm:spPr/>
    </dgm:pt>
    <dgm:pt modelId="{507778B3-E0B8-45B0-A073-4A3AC5470464}" type="pres">
      <dgm:prSet presAssocID="{C91365AB-CB16-4837-A1C1-A3B9AABE6DD6}" presName="parentText" presStyleLbl="node1" presStyleIdx="1" presStyleCnt="4">
        <dgm:presLayoutVars>
          <dgm:chMax val="0"/>
          <dgm:bulletEnabled val="1"/>
        </dgm:presLayoutVars>
      </dgm:prSet>
      <dgm:spPr/>
    </dgm:pt>
    <dgm:pt modelId="{6966B65F-F629-4BDA-8709-D2EA3C104ED7}" type="pres">
      <dgm:prSet presAssocID="{C91365AB-CB16-4837-A1C1-A3B9AABE6DD6}" presName="childText" presStyleLbl="revTx" presStyleIdx="1" presStyleCnt="4">
        <dgm:presLayoutVars>
          <dgm:bulletEnabled val="1"/>
        </dgm:presLayoutVars>
      </dgm:prSet>
      <dgm:spPr/>
    </dgm:pt>
    <dgm:pt modelId="{E2A7E968-A3F7-415C-8674-0AA0324F8775}" type="pres">
      <dgm:prSet presAssocID="{5DDF80A7-4171-4251-8558-8FF9DDB77EC6}" presName="parentText" presStyleLbl="node1" presStyleIdx="2" presStyleCnt="4">
        <dgm:presLayoutVars>
          <dgm:chMax val="0"/>
          <dgm:bulletEnabled val="1"/>
        </dgm:presLayoutVars>
      </dgm:prSet>
      <dgm:spPr/>
    </dgm:pt>
    <dgm:pt modelId="{7ECD5C4B-D420-413A-B778-F0FF947DAAC4}" type="pres">
      <dgm:prSet presAssocID="{5DDF80A7-4171-4251-8558-8FF9DDB77EC6}" presName="childText" presStyleLbl="revTx" presStyleIdx="2" presStyleCnt="4">
        <dgm:presLayoutVars>
          <dgm:bulletEnabled val="1"/>
        </dgm:presLayoutVars>
      </dgm:prSet>
      <dgm:spPr/>
    </dgm:pt>
    <dgm:pt modelId="{44ADE044-7D49-4B41-9A21-94889362FE26}" type="pres">
      <dgm:prSet presAssocID="{183082F9-1E51-48B7-90B2-379E4A90A84E}" presName="parentText" presStyleLbl="node1" presStyleIdx="3" presStyleCnt="4">
        <dgm:presLayoutVars>
          <dgm:chMax val="0"/>
          <dgm:bulletEnabled val="1"/>
        </dgm:presLayoutVars>
      </dgm:prSet>
      <dgm:spPr/>
    </dgm:pt>
    <dgm:pt modelId="{B64B0699-6E9C-41C7-8440-90A52EAA8164}" type="pres">
      <dgm:prSet presAssocID="{183082F9-1E51-48B7-90B2-379E4A90A84E}" presName="childText" presStyleLbl="revTx" presStyleIdx="3" presStyleCnt="4">
        <dgm:presLayoutVars>
          <dgm:bulletEnabled val="1"/>
        </dgm:presLayoutVars>
      </dgm:prSet>
      <dgm:spPr/>
    </dgm:pt>
  </dgm:ptLst>
  <dgm:cxnLst>
    <dgm:cxn modelId="{0D356010-DD15-4EFD-B491-6DEDB3DC2F65}" srcId="{51A402C9-5AC8-4BE7-9DAB-88D80E1A5063}" destId="{94CB9E38-3D67-4085-BF05-7C12171BBEE7}" srcOrd="0" destOrd="0" parTransId="{4F5EE520-074B-4813-A33A-D90ED7E11606}" sibTransId="{0D29D849-8769-4D60-95CE-BA9F72F23647}"/>
    <dgm:cxn modelId="{54B2FD3A-040D-450C-B662-C93423AD2B22}" type="presOf" srcId="{BAE56915-A6A6-46A2-982A-B2BA3D833283}" destId="{6966B65F-F629-4BDA-8709-D2EA3C104ED7}" srcOrd="0" destOrd="0" presId="urn:microsoft.com/office/officeart/2005/8/layout/vList2"/>
    <dgm:cxn modelId="{37AB3C3E-E0C2-4026-8244-9D2DF86813E3}" srcId="{183082F9-1E51-48B7-90B2-379E4A90A84E}" destId="{E1312F2D-FB16-471A-8E74-ADD1E5674E80}" srcOrd="0" destOrd="0" parTransId="{ABE92355-6185-4E5E-B128-3119F0D65E2C}" sibTransId="{81269B9A-234A-46EE-A84B-3AEC2929EDB8}"/>
    <dgm:cxn modelId="{A3AF125B-B702-4445-BA97-C229ABE28CEA}" srcId="{5DDF80A7-4171-4251-8558-8FF9DDB77EC6}" destId="{B548F637-2DD0-4B7F-B2CD-57D5AF1F0295}" srcOrd="0" destOrd="0" parTransId="{CDB9668E-3C7E-47EF-BC7D-DF1399EE120F}" sibTransId="{3DF801D9-14F2-4C3B-AC81-655C8921667B}"/>
    <dgm:cxn modelId="{B8956B46-9F11-486E-85A9-9C7516B5B333}" type="presOf" srcId="{51A402C9-5AC8-4BE7-9DAB-88D80E1A5063}" destId="{7BFA647E-7F90-42F9-B116-2FF744DFFE5F}" srcOrd="0" destOrd="0" presId="urn:microsoft.com/office/officeart/2005/8/layout/vList2"/>
    <dgm:cxn modelId="{B7F33873-AB13-4A93-90C0-B0BFE8584A6E}" type="presOf" srcId="{AF9181BB-374F-462D-B101-39A309FD0890}" destId="{4ABCD67E-26D2-4F9E-AEDE-EB8AA07C3646}" srcOrd="0" destOrd="0" presId="urn:microsoft.com/office/officeart/2005/8/layout/vList2"/>
    <dgm:cxn modelId="{D7C80E78-C8AE-42B0-989C-5AB396691A61}" srcId="{94CB9E38-3D67-4085-BF05-7C12171BBEE7}" destId="{AF9181BB-374F-462D-B101-39A309FD0890}" srcOrd="0" destOrd="0" parTransId="{081FAA76-D474-4436-ABE1-7C28698342B1}" sibTransId="{4C9A03FE-95C8-4182-99EE-7A1EDF316305}"/>
    <dgm:cxn modelId="{29D7AB58-EC25-4BA2-9B59-814142D62697}" type="presOf" srcId="{183082F9-1E51-48B7-90B2-379E4A90A84E}" destId="{44ADE044-7D49-4B41-9A21-94889362FE26}" srcOrd="0" destOrd="0" presId="urn:microsoft.com/office/officeart/2005/8/layout/vList2"/>
    <dgm:cxn modelId="{EFDCA890-18AE-4BAA-AE7C-F6EC37CC5AC1}" type="presOf" srcId="{B548F637-2DD0-4B7F-B2CD-57D5AF1F0295}" destId="{7ECD5C4B-D420-413A-B778-F0FF947DAAC4}" srcOrd="0" destOrd="0" presId="urn:microsoft.com/office/officeart/2005/8/layout/vList2"/>
    <dgm:cxn modelId="{FEB03991-9CB6-4991-A466-9ADF97171C48}" srcId="{51A402C9-5AC8-4BE7-9DAB-88D80E1A5063}" destId="{C91365AB-CB16-4837-A1C1-A3B9AABE6DD6}" srcOrd="1" destOrd="0" parTransId="{C801ECCE-D02E-4540-B1BF-D63A313A7DD4}" sibTransId="{84703FF8-F116-4695-8A8E-BB45929D93A9}"/>
    <dgm:cxn modelId="{234758A1-DFF1-4DE9-A26A-6C6FDAD6CD97}" type="presOf" srcId="{C91365AB-CB16-4837-A1C1-A3B9AABE6DD6}" destId="{507778B3-E0B8-45B0-A073-4A3AC5470464}" srcOrd="0" destOrd="0" presId="urn:microsoft.com/office/officeart/2005/8/layout/vList2"/>
    <dgm:cxn modelId="{AF8189AD-3E8E-4FDD-AB73-570166444C43}" type="presOf" srcId="{5DDF80A7-4171-4251-8558-8FF9DDB77EC6}" destId="{E2A7E968-A3F7-415C-8674-0AA0324F8775}" srcOrd="0" destOrd="0" presId="urn:microsoft.com/office/officeart/2005/8/layout/vList2"/>
    <dgm:cxn modelId="{A5842FAE-9AFB-45F5-916F-0980CF90FBF5}" srcId="{51A402C9-5AC8-4BE7-9DAB-88D80E1A5063}" destId="{5DDF80A7-4171-4251-8558-8FF9DDB77EC6}" srcOrd="2" destOrd="0" parTransId="{A92E412E-F0A0-47DB-A0D7-CC3CD8CCECB1}" sibTransId="{04489758-871E-4D14-AA8B-21F23D45EA05}"/>
    <dgm:cxn modelId="{22D2E5C1-0096-4AA0-BF92-20D076F22BE4}" srcId="{C91365AB-CB16-4837-A1C1-A3B9AABE6DD6}" destId="{BAE56915-A6A6-46A2-982A-B2BA3D833283}" srcOrd="0" destOrd="0" parTransId="{E1C6A144-9CC5-4A4F-BDB7-6CFA8CEB1DA0}" sibTransId="{615FB0C4-0BB8-47F0-AE96-C708193C5374}"/>
    <dgm:cxn modelId="{D5E81BC3-CD32-453C-87A6-22CE48023E8E}" type="presOf" srcId="{E1312F2D-FB16-471A-8E74-ADD1E5674E80}" destId="{B64B0699-6E9C-41C7-8440-90A52EAA8164}" srcOrd="0" destOrd="0" presId="urn:microsoft.com/office/officeart/2005/8/layout/vList2"/>
    <dgm:cxn modelId="{19D31CF2-CDDB-46B3-AA3A-B8AA32050006}" srcId="{51A402C9-5AC8-4BE7-9DAB-88D80E1A5063}" destId="{183082F9-1E51-48B7-90B2-379E4A90A84E}" srcOrd="3" destOrd="0" parTransId="{5DD7CA27-C20E-44B5-B376-01B27C5B53C6}" sibTransId="{BD2B43B4-B2E4-4D8B-8577-35510A654A47}"/>
    <dgm:cxn modelId="{0FBD57FB-9F46-47FE-BDE8-F9B5B119220A}" type="presOf" srcId="{94CB9E38-3D67-4085-BF05-7C12171BBEE7}" destId="{D88101BE-638E-436A-929B-E1F5912C2F04}" srcOrd="0" destOrd="0" presId="urn:microsoft.com/office/officeart/2005/8/layout/vList2"/>
    <dgm:cxn modelId="{5D84F27B-8CD2-40FD-BC48-14C75642D6F3}" type="presParOf" srcId="{7BFA647E-7F90-42F9-B116-2FF744DFFE5F}" destId="{D88101BE-638E-436A-929B-E1F5912C2F04}" srcOrd="0" destOrd="0" presId="urn:microsoft.com/office/officeart/2005/8/layout/vList2"/>
    <dgm:cxn modelId="{5D25E5FC-D6BE-486E-9917-B3F5AFB0442F}" type="presParOf" srcId="{7BFA647E-7F90-42F9-B116-2FF744DFFE5F}" destId="{4ABCD67E-26D2-4F9E-AEDE-EB8AA07C3646}" srcOrd="1" destOrd="0" presId="urn:microsoft.com/office/officeart/2005/8/layout/vList2"/>
    <dgm:cxn modelId="{5FE4844E-09ED-48D4-B112-FDD20C3D9A4C}" type="presParOf" srcId="{7BFA647E-7F90-42F9-B116-2FF744DFFE5F}" destId="{507778B3-E0B8-45B0-A073-4A3AC5470464}" srcOrd="2" destOrd="0" presId="urn:microsoft.com/office/officeart/2005/8/layout/vList2"/>
    <dgm:cxn modelId="{72EDCA87-A5A3-421E-AB5D-F3145390027D}" type="presParOf" srcId="{7BFA647E-7F90-42F9-B116-2FF744DFFE5F}" destId="{6966B65F-F629-4BDA-8709-D2EA3C104ED7}" srcOrd="3" destOrd="0" presId="urn:microsoft.com/office/officeart/2005/8/layout/vList2"/>
    <dgm:cxn modelId="{F18AAA93-56B0-42D2-95A6-C9DE54EF76E3}" type="presParOf" srcId="{7BFA647E-7F90-42F9-B116-2FF744DFFE5F}" destId="{E2A7E968-A3F7-415C-8674-0AA0324F8775}" srcOrd="4" destOrd="0" presId="urn:microsoft.com/office/officeart/2005/8/layout/vList2"/>
    <dgm:cxn modelId="{AFC5196D-AF6F-47C8-AE98-FEA58CA11809}" type="presParOf" srcId="{7BFA647E-7F90-42F9-B116-2FF744DFFE5F}" destId="{7ECD5C4B-D420-413A-B778-F0FF947DAAC4}" srcOrd="5" destOrd="0" presId="urn:microsoft.com/office/officeart/2005/8/layout/vList2"/>
    <dgm:cxn modelId="{959F7273-C58E-4724-8087-C123E5131FA1}" type="presParOf" srcId="{7BFA647E-7F90-42F9-B116-2FF744DFFE5F}" destId="{44ADE044-7D49-4B41-9A21-94889362FE26}" srcOrd="6" destOrd="0" presId="urn:microsoft.com/office/officeart/2005/8/layout/vList2"/>
    <dgm:cxn modelId="{F05E484F-C545-4F79-B677-80B104EB138B}" type="presParOf" srcId="{7BFA647E-7F90-42F9-B116-2FF744DFFE5F}" destId="{B64B0699-6E9C-41C7-8440-90A52EAA8164}" srcOrd="7"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2BB61C-4D73-41AD-96E0-6EE1419635A5}" type="doc">
      <dgm:prSet loTypeId="urn:microsoft.com/office/officeart/2005/8/layout/process1" loCatId="process" qsTypeId="urn:microsoft.com/office/officeart/2005/8/quickstyle/simple1" qsCatId="simple" csTypeId="urn:microsoft.com/office/officeart/2005/8/colors/accent1_2" csCatId="accent1" phldr="1"/>
      <dgm:spPr/>
    </dgm:pt>
    <dgm:pt modelId="{5059A655-D585-439A-B4A3-9AADB49AD789}">
      <dgm:prSet phldrT="[Text]" custT="1"/>
      <dgm:spPr/>
      <dgm:t>
        <a:bodyPr/>
        <a:lstStyle/>
        <a:p>
          <a:r>
            <a:rPr lang="en-GB" sz="1200"/>
            <a:t>Forward Migration initiated</a:t>
          </a:r>
        </a:p>
      </dgm:t>
    </dgm:pt>
    <dgm:pt modelId="{8FB16F9B-EE1F-48CF-A4DC-44746643CCED}" type="parTrans" cxnId="{C4DB3AEC-2DC5-42DA-92D1-11485E666D35}">
      <dgm:prSet/>
      <dgm:spPr/>
      <dgm:t>
        <a:bodyPr/>
        <a:lstStyle/>
        <a:p>
          <a:endParaRPr lang="en-GB" sz="1200"/>
        </a:p>
      </dgm:t>
    </dgm:pt>
    <dgm:pt modelId="{83FF5039-A7A4-47AB-BCDB-829B32377F4F}" type="sibTrans" cxnId="{C4DB3AEC-2DC5-42DA-92D1-11485E666D35}">
      <dgm:prSet custT="1"/>
      <dgm:spPr/>
      <dgm:t>
        <a:bodyPr/>
        <a:lstStyle/>
        <a:p>
          <a:endParaRPr lang="en-GB" sz="1200"/>
        </a:p>
      </dgm:t>
    </dgm:pt>
    <dgm:pt modelId="{E64400E8-EAFA-4989-A739-14E0D69351E9}">
      <dgm:prSet phldrT="[Text]" custT="1"/>
      <dgm:spPr/>
      <dgm:t>
        <a:bodyPr/>
        <a:lstStyle/>
        <a:p>
          <a:r>
            <a:rPr lang="en-GB" sz="1200"/>
            <a:t>Losing MOA operating Metering Point in non-MHHS arrangements</a:t>
          </a:r>
        </a:p>
      </dgm:t>
    </dgm:pt>
    <dgm:pt modelId="{89EEA43F-84EF-4385-AFCE-E904A72AC9D9}" type="parTrans" cxnId="{F7F759CC-3FA8-42C9-858D-6133362587BA}">
      <dgm:prSet/>
      <dgm:spPr/>
      <dgm:t>
        <a:bodyPr/>
        <a:lstStyle/>
        <a:p>
          <a:endParaRPr lang="en-GB" sz="1200"/>
        </a:p>
      </dgm:t>
    </dgm:pt>
    <dgm:pt modelId="{B883281D-5589-4584-A0D4-D9DE93BB2269}" type="sibTrans" cxnId="{F7F759CC-3FA8-42C9-858D-6133362587BA}">
      <dgm:prSet custT="1"/>
      <dgm:spPr/>
      <dgm:t>
        <a:bodyPr/>
        <a:lstStyle/>
        <a:p>
          <a:endParaRPr lang="en-GB" sz="1200"/>
        </a:p>
      </dgm:t>
    </dgm:pt>
    <dgm:pt modelId="{983D67CC-70F7-4ED5-A5CF-0999FCDDEF36}">
      <dgm:prSet phldrT="[Text]" custT="1"/>
      <dgm:spPr/>
      <dgm:t>
        <a:bodyPr/>
        <a:lstStyle/>
        <a:p>
          <a:r>
            <a:rPr lang="en-GB" sz="1200"/>
            <a:t>No provision for the Registration Service to be updated during a migration – D0312 will be rejected for in flight migrations</a:t>
          </a:r>
        </a:p>
      </dgm:t>
    </dgm:pt>
    <dgm:pt modelId="{4B1A24ED-7F82-4E38-AAF4-372396DBEE64}" type="parTrans" cxnId="{9F5D0814-BBA7-4C4E-A508-F42BF7FC3133}">
      <dgm:prSet/>
      <dgm:spPr/>
      <dgm:t>
        <a:bodyPr/>
        <a:lstStyle/>
        <a:p>
          <a:endParaRPr lang="en-GB" sz="1200"/>
        </a:p>
      </dgm:t>
    </dgm:pt>
    <dgm:pt modelId="{6F00B832-F080-41D1-B216-8493BEC3CE5E}" type="sibTrans" cxnId="{9F5D0814-BBA7-4C4E-A508-F42BF7FC3133}">
      <dgm:prSet custT="1"/>
      <dgm:spPr/>
      <dgm:t>
        <a:bodyPr/>
        <a:lstStyle/>
        <a:p>
          <a:endParaRPr lang="en-GB" sz="1200"/>
        </a:p>
      </dgm:t>
    </dgm:pt>
    <dgm:pt modelId="{4807A2BA-329B-45A2-8A0C-156A9208F4DE}">
      <dgm:prSet phldrT="[Text]" custT="1"/>
      <dgm:spPr/>
      <dgm:t>
        <a:bodyPr/>
        <a:lstStyle/>
        <a:p>
          <a:r>
            <a:rPr lang="en-GB" sz="1200"/>
            <a:t>Meter updates after MTDs shared as part of migration</a:t>
          </a:r>
        </a:p>
      </dgm:t>
    </dgm:pt>
    <dgm:pt modelId="{7F3FF736-7537-4ED2-8411-444A96B43EAF}" type="parTrans" cxnId="{3D387FF5-F268-482E-A714-34FA2CA967CC}">
      <dgm:prSet/>
      <dgm:spPr/>
      <dgm:t>
        <a:bodyPr/>
        <a:lstStyle/>
        <a:p>
          <a:endParaRPr lang="en-GB" sz="1200"/>
        </a:p>
      </dgm:t>
    </dgm:pt>
    <dgm:pt modelId="{E24A3114-9111-4700-8861-491905BC317C}" type="sibTrans" cxnId="{3D387FF5-F268-482E-A714-34FA2CA967CC}">
      <dgm:prSet custT="1"/>
      <dgm:spPr/>
      <dgm:t>
        <a:bodyPr/>
        <a:lstStyle/>
        <a:p>
          <a:endParaRPr lang="en-GB" sz="1200"/>
        </a:p>
      </dgm:t>
    </dgm:pt>
    <dgm:pt modelId="{D3D1EB82-0CFD-4EBB-B708-4DEADCB03172}">
      <dgm:prSet phldrT="[Text]" custT="1"/>
      <dgm:spPr/>
      <dgm:t>
        <a:bodyPr/>
        <a:lstStyle/>
        <a:p>
          <a:r>
            <a:rPr lang="en-GB" sz="1200"/>
            <a:t>Losing MOA required to share MTD updates until Gaining MOA EFD</a:t>
          </a:r>
          <a:br>
            <a:rPr lang="en-GB" sz="1200"/>
          </a:br>
          <a:r>
            <a:rPr lang="en-GB" sz="1200"/>
            <a:t>Sent via D0149/150 or D0268</a:t>
          </a:r>
        </a:p>
      </dgm:t>
    </dgm:pt>
    <dgm:pt modelId="{4CEE67C9-6001-49FA-A479-8D74FD084D6F}" type="parTrans" cxnId="{1FEED638-B46C-4A6F-8FA7-E1A2BD1CBC15}">
      <dgm:prSet/>
      <dgm:spPr/>
      <dgm:t>
        <a:bodyPr/>
        <a:lstStyle/>
        <a:p>
          <a:endParaRPr lang="en-GB" sz="1200"/>
        </a:p>
      </dgm:t>
    </dgm:pt>
    <dgm:pt modelId="{D86C7BBB-ABB2-4C8F-BBDF-C4EF89913B2F}" type="sibTrans" cxnId="{1FEED638-B46C-4A6F-8FA7-E1A2BD1CBC15}">
      <dgm:prSet custT="1"/>
      <dgm:spPr/>
      <dgm:t>
        <a:bodyPr/>
        <a:lstStyle/>
        <a:p>
          <a:endParaRPr lang="en-GB" sz="1200"/>
        </a:p>
      </dgm:t>
    </dgm:pt>
    <dgm:pt modelId="{1C4BEB73-C9F7-45E9-86A1-84440D779D5E}" type="pres">
      <dgm:prSet presAssocID="{252BB61C-4D73-41AD-96E0-6EE1419635A5}" presName="Name0" presStyleCnt="0">
        <dgm:presLayoutVars>
          <dgm:dir/>
          <dgm:resizeHandles val="exact"/>
        </dgm:presLayoutVars>
      </dgm:prSet>
      <dgm:spPr/>
    </dgm:pt>
    <dgm:pt modelId="{1D448A8B-3213-4B0B-A019-07751DB8B9F5}" type="pres">
      <dgm:prSet presAssocID="{5059A655-D585-439A-B4A3-9AADB49AD789}" presName="node" presStyleLbl="node1" presStyleIdx="0" presStyleCnt="5">
        <dgm:presLayoutVars>
          <dgm:bulletEnabled val="1"/>
        </dgm:presLayoutVars>
      </dgm:prSet>
      <dgm:spPr/>
    </dgm:pt>
    <dgm:pt modelId="{C22ABF7A-A85E-4B46-B927-C9654F82963C}" type="pres">
      <dgm:prSet presAssocID="{83FF5039-A7A4-47AB-BCDB-829B32377F4F}" presName="sibTrans" presStyleLbl="sibTrans2D1" presStyleIdx="0" presStyleCnt="4"/>
      <dgm:spPr/>
    </dgm:pt>
    <dgm:pt modelId="{BD72EE5A-6A3A-452C-83A9-96AD9A897012}" type="pres">
      <dgm:prSet presAssocID="{83FF5039-A7A4-47AB-BCDB-829B32377F4F}" presName="connectorText" presStyleLbl="sibTrans2D1" presStyleIdx="0" presStyleCnt="4"/>
      <dgm:spPr/>
    </dgm:pt>
    <dgm:pt modelId="{8460B6D2-A96E-4A72-AA0A-2A245EB26AF8}" type="pres">
      <dgm:prSet presAssocID="{E64400E8-EAFA-4989-A739-14E0D69351E9}" presName="node" presStyleLbl="node1" presStyleIdx="1" presStyleCnt="5">
        <dgm:presLayoutVars>
          <dgm:bulletEnabled val="1"/>
        </dgm:presLayoutVars>
      </dgm:prSet>
      <dgm:spPr/>
    </dgm:pt>
    <dgm:pt modelId="{1CE91FA3-EC4B-4046-BEBD-98359762AA6A}" type="pres">
      <dgm:prSet presAssocID="{B883281D-5589-4584-A0D4-D9DE93BB2269}" presName="sibTrans" presStyleLbl="sibTrans2D1" presStyleIdx="1" presStyleCnt="4"/>
      <dgm:spPr/>
    </dgm:pt>
    <dgm:pt modelId="{4C6220B4-50DC-4BB4-B2D1-1E04B27A23EF}" type="pres">
      <dgm:prSet presAssocID="{B883281D-5589-4584-A0D4-D9DE93BB2269}" presName="connectorText" presStyleLbl="sibTrans2D1" presStyleIdx="1" presStyleCnt="4"/>
      <dgm:spPr/>
    </dgm:pt>
    <dgm:pt modelId="{54D3E139-4B67-4B46-A899-CB0DD55036D0}" type="pres">
      <dgm:prSet presAssocID="{4807A2BA-329B-45A2-8A0C-156A9208F4DE}" presName="node" presStyleLbl="node1" presStyleIdx="2" presStyleCnt="5">
        <dgm:presLayoutVars>
          <dgm:bulletEnabled val="1"/>
        </dgm:presLayoutVars>
      </dgm:prSet>
      <dgm:spPr/>
    </dgm:pt>
    <dgm:pt modelId="{F7F9E7B9-0E41-4B45-AD6E-F756113D8B55}" type="pres">
      <dgm:prSet presAssocID="{E24A3114-9111-4700-8861-491905BC317C}" presName="sibTrans" presStyleLbl="sibTrans2D1" presStyleIdx="2" presStyleCnt="4"/>
      <dgm:spPr/>
    </dgm:pt>
    <dgm:pt modelId="{D1845517-652E-419B-8FE4-3D283EDB43BE}" type="pres">
      <dgm:prSet presAssocID="{E24A3114-9111-4700-8861-491905BC317C}" presName="connectorText" presStyleLbl="sibTrans2D1" presStyleIdx="2" presStyleCnt="4"/>
      <dgm:spPr/>
    </dgm:pt>
    <dgm:pt modelId="{3F163BFD-0334-4F94-81B2-FE082FF9FA6C}" type="pres">
      <dgm:prSet presAssocID="{D3D1EB82-0CFD-4EBB-B708-4DEADCB03172}" presName="node" presStyleLbl="node1" presStyleIdx="3" presStyleCnt="5">
        <dgm:presLayoutVars>
          <dgm:bulletEnabled val="1"/>
        </dgm:presLayoutVars>
      </dgm:prSet>
      <dgm:spPr/>
    </dgm:pt>
    <dgm:pt modelId="{10300229-F1D1-476E-877A-306B7EB0F0DB}" type="pres">
      <dgm:prSet presAssocID="{D86C7BBB-ABB2-4C8F-BBDF-C4EF89913B2F}" presName="sibTrans" presStyleLbl="sibTrans2D1" presStyleIdx="3" presStyleCnt="4"/>
      <dgm:spPr/>
    </dgm:pt>
    <dgm:pt modelId="{B4DA38DC-33C1-4F68-B0EF-6154B824ED69}" type="pres">
      <dgm:prSet presAssocID="{D86C7BBB-ABB2-4C8F-BBDF-C4EF89913B2F}" presName="connectorText" presStyleLbl="sibTrans2D1" presStyleIdx="3" presStyleCnt="4"/>
      <dgm:spPr/>
    </dgm:pt>
    <dgm:pt modelId="{8B01D6C8-4722-43A5-8884-7FE3D0394F7E}" type="pres">
      <dgm:prSet presAssocID="{983D67CC-70F7-4ED5-A5CF-0999FCDDEF36}" presName="node" presStyleLbl="node1" presStyleIdx="4" presStyleCnt="5">
        <dgm:presLayoutVars>
          <dgm:bulletEnabled val="1"/>
        </dgm:presLayoutVars>
      </dgm:prSet>
      <dgm:spPr/>
    </dgm:pt>
  </dgm:ptLst>
  <dgm:cxnLst>
    <dgm:cxn modelId="{072B9000-6DD0-4335-AA2F-D22383591069}" type="presOf" srcId="{B883281D-5589-4584-A0D4-D9DE93BB2269}" destId="{1CE91FA3-EC4B-4046-BEBD-98359762AA6A}" srcOrd="0" destOrd="0" presId="urn:microsoft.com/office/officeart/2005/8/layout/process1"/>
    <dgm:cxn modelId="{9F5D0814-BBA7-4C4E-A508-F42BF7FC3133}" srcId="{252BB61C-4D73-41AD-96E0-6EE1419635A5}" destId="{983D67CC-70F7-4ED5-A5CF-0999FCDDEF36}" srcOrd="4" destOrd="0" parTransId="{4B1A24ED-7F82-4E38-AAF4-372396DBEE64}" sibTransId="{6F00B832-F080-41D1-B216-8493BEC3CE5E}"/>
    <dgm:cxn modelId="{C7EA2B1E-68BE-4828-A985-F612D99C008E}" type="presOf" srcId="{D3D1EB82-0CFD-4EBB-B708-4DEADCB03172}" destId="{3F163BFD-0334-4F94-81B2-FE082FF9FA6C}" srcOrd="0" destOrd="0" presId="urn:microsoft.com/office/officeart/2005/8/layout/process1"/>
    <dgm:cxn modelId="{A4796B28-041D-4421-A699-8D145422B7A1}" type="presOf" srcId="{B883281D-5589-4584-A0D4-D9DE93BB2269}" destId="{4C6220B4-50DC-4BB4-B2D1-1E04B27A23EF}" srcOrd="1" destOrd="0" presId="urn:microsoft.com/office/officeart/2005/8/layout/process1"/>
    <dgm:cxn modelId="{1FEED638-B46C-4A6F-8FA7-E1A2BD1CBC15}" srcId="{252BB61C-4D73-41AD-96E0-6EE1419635A5}" destId="{D3D1EB82-0CFD-4EBB-B708-4DEADCB03172}" srcOrd="3" destOrd="0" parTransId="{4CEE67C9-6001-49FA-A479-8D74FD084D6F}" sibTransId="{D86C7BBB-ABB2-4C8F-BBDF-C4EF89913B2F}"/>
    <dgm:cxn modelId="{AA93C45D-F1E4-4772-BE7C-AAD5FA38960D}" type="presOf" srcId="{83FF5039-A7A4-47AB-BCDB-829B32377F4F}" destId="{BD72EE5A-6A3A-452C-83A9-96AD9A897012}" srcOrd="1" destOrd="0" presId="urn:microsoft.com/office/officeart/2005/8/layout/process1"/>
    <dgm:cxn modelId="{1BA92144-7FAB-4A9A-8A1A-8EF5CDDC4567}" type="presOf" srcId="{83FF5039-A7A4-47AB-BCDB-829B32377F4F}" destId="{C22ABF7A-A85E-4B46-B927-C9654F82963C}" srcOrd="0" destOrd="0" presId="urn:microsoft.com/office/officeart/2005/8/layout/process1"/>
    <dgm:cxn modelId="{1486456A-F1B8-4EAD-8F6A-EBFF634593A4}" type="presOf" srcId="{E24A3114-9111-4700-8861-491905BC317C}" destId="{F7F9E7B9-0E41-4B45-AD6E-F756113D8B55}" srcOrd="0" destOrd="0" presId="urn:microsoft.com/office/officeart/2005/8/layout/process1"/>
    <dgm:cxn modelId="{94BB657A-636E-4FD2-BCB5-5617F19E674D}" type="presOf" srcId="{D86C7BBB-ABB2-4C8F-BBDF-C4EF89913B2F}" destId="{B4DA38DC-33C1-4F68-B0EF-6154B824ED69}" srcOrd="1" destOrd="0" presId="urn:microsoft.com/office/officeart/2005/8/layout/process1"/>
    <dgm:cxn modelId="{8A2D6088-055E-4C83-8F82-6CCE8556029C}" type="presOf" srcId="{5059A655-D585-439A-B4A3-9AADB49AD789}" destId="{1D448A8B-3213-4B0B-A019-07751DB8B9F5}" srcOrd="0" destOrd="0" presId="urn:microsoft.com/office/officeart/2005/8/layout/process1"/>
    <dgm:cxn modelId="{B94A9989-0229-4CEF-8227-C041B44D4EB8}" type="presOf" srcId="{983D67CC-70F7-4ED5-A5CF-0999FCDDEF36}" destId="{8B01D6C8-4722-43A5-8884-7FE3D0394F7E}" srcOrd="0" destOrd="0" presId="urn:microsoft.com/office/officeart/2005/8/layout/process1"/>
    <dgm:cxn modelId="{AE23D98F-8C4B-49D7-900B-17EB671B55F4}" type="presOf" srcId="{4807A2BA-329B-45A2-8A0C-156A9208F4DE}" destId="{54D3E139-4B67-4B46-A899-CB0DD55036D0}" srcOrd="0" destOrd="0" presId="urn:microsoft.com/office/officeart/2005/8/layout/process1"/>
    <dgm:cxn modelId="{24F0F590-1C40-446D-B3B0-ACEDA4E2D879}" type="presOf" srcId="{E24A3114-9111-4700-8861-491905BC317C}" destId="{D1845517-652E-419B-8FE4-3D283EDB43BE}" srcOrd="1" destOrd="0" presId="urn:microsoft.com/office/officeart/2005/8/layout/process1"/>
    <dgm:cxn modelId="{10AFA8AA-3032-4341-A40C-94E99F3220EA}" type="presOf" srcId="{252BB61C-4D73-41AD-96E0-6EE1419635A5}" destId="{1C4BEB73-C9F7-45E9-86A1-84440D779D5E}" srcOrd="0" destOrd="0" presId="urn:microsoft.com/office/officeart/2005/8/layout/process1"/>
    <dgm:cxn modelId="{D149A1BD-8F00-4CF8-B3CB-1D87A7CD0BE3}" type="presOf" srcId="{D86C7BBB-ABB2-4C8F-BBDF-C4EF89913B2F}" destId="{10300229-F1D1-476E-877A-306B7EB0F0DB}" srcOrd="0" destOrd="0" presId="urn:microsoft.com/office/officeart/2005/8/layout/process1"/>
    <dgm:cxn modelId="{F7F759CC-3FA8-42C9-858D-6133362587BA}" srcId="{252BB61C-4D73-41AD-96E0-6EE1419635A5}" destId="{E64400E8-EAFA-4989-A739-14E0D69351E9}" srcOrd="1" destOrd="0" parTransId="{89EEA43F-84EF-4385-AFCE-E904A72AC9D9}" sibTransId="{B883281D-5589-4584-A0D4-D9DE93BB2269}"/>
    <dgm:cxn modelId="{C4DB3AEC-2DC5-42DA-92D1-11485E666D35}" srcId="{252BB61C-4D73-41AD-96E0-6EE1419635A5}" destId="{5059A655-D585-439A-B4A3-9AADB49AD789}" srcOrd="0" destOrd="0" parTransId="{8FB16F9B-EE1F-48CF-A4DC-44746643CCED}" sibTransId="{83FF5039-A7A4-47AB-BCDB-829B32377F4F}"/>
    <dgm:cxn modelId="{3D387FF5-F268-482E-A714-34FA2CA967CC}" srcId="{252BB61C-4D73-41AD-96E0-6EE1419635A5}" destId="{4807A2BA-329B-45A2-8A0C-156A9208F4DE}" srcOrd="2" destOrd="0" parTransId="{7F3FF736-7537-4ED2-8411-444A96B43EAF}" sibTransId="{E24A3114-9111-4700-8861-491905BC317C}"/>
    <dgm:cxn modelId="{EAFD88F9-834C-4652-B895-2250CD0EF129}" type="presOf" srcId="{E64400E8-EAFA-4989-A739-14E0D69351E9}" destId="{8460B6D2-A96E-4A72-AA0A-2A245EB26AF8}" srcOrd="0" destOrd="0" presId="urn:microsoft.com/office/officeart/2005/8/layout/process1"/>
    <dgm:cxn modelId="{C7A3AD4A-3041-46BD-A6D0-E3B69782DAC7}" type="presParOf" srcId="{1C4BEB73-C9F7-45E9-86A1-84440D779D5E}" destId="{1D448A8B-3213-4B0B-A019-07751DB8B9F5}" srcOrd="0" destOrd="0" presId="urn:microsoft.com/office/officeart/2005/8/layout/process1"/>
    <dgm:cxn modelId="{B75F942C-0808-4C56-84F3-BFD47115D7D3}" type="presParOf" srcId="{1C4BEB73-C9F7-45E9-86A1-84440D779D5E}" destId="{C22ABF7A-A85E-4B46-B927-C9654F82963C}" srcOrd="1" destOrd="0" presId="urn:microsoft.com/office/officeart/2005/8/layout/process1"/>
    <dgm:cxn modelId="{6E3ED7D0-00F8-4F4E-9135-A8810446A12A}" type="presParOf" srcId="{C22ABF7A-A85E-4B46-B927-C9654F82963C}" destId="{BD72EE5A-6A3A-452C-83A9-96AD9A897012}" srcOrd="0" destOrd="0" presId="urn:microsoft.com/office/officeart/2005/8/layout/process1"/>
    <dgm:cxn modelId="{8D3753A5-1BDC-4453-B31B-CCF477984023}" type="presParOf" srcId="{1C4BEB73-C9F7-45E9-86A1-84440D779D5E}" destId="{8460B6D2-A96E-4A72-AA0A-2A245EB26AF8}" srcOrd="2" destOrd="0" presId="urn:microsoft.com/office/officeart/2005/8/layout/process1"/>
    <dgm:cxn modelId="{7B40780D-012E-4AC2-B00E-8A3B800E86F4}" type="presParOf" srcId="{1C4BEB73-C9F7-45E9-86A1-84440D779D5E}" destId="{1CE91FA3-EC4B-4046-BEBD-98359762AA6A}" srcOrd="3" destOrd="0" presId="urn:microsoft.com/office/officeart/2005/8/layout/process1"/>
    <dgm:cxn modelId="{5454627C-15D8-4B26-B76F-2A765A173C66}" type="presParOf" srcId="{1CE91FA3-EC4B-4046-BEBD-98359762AA6A}" destId="{4C6220B4-50DC-4BB4-B2D1-1E04B27A23EF}" srcOrd="0" destOrd="0" presId="urn:microsoft.com/office/officeart/2005/8/layout/process1"/>
    <dgm:cxn modelId="{CB48C752-C1B6-435A-9AA1-A5CCD49A4B29}" type="presParOf" srcId="{1C4BEB73-C9F7-45E9-86A1-84440D779D5E}" destId="{54D3E139-4B67-4B46-A899-CB0DD55036D0}" srcOrd="4" destOrd="0" presId="urn:microsoft.com/office/officeart/2005/8/layout/process1"/>
    <dgm:cxn modelId="{63703E6A-6F90-40AA-8842-42BFF3985B04}" type="presParOf" srcId="{1C4BEB73-C9F7-45E9-86A1-84440D779D5E}" destId="{F7F9E7B9-0E41-4B45-AD6E-F756113D8B55}" srcOrd="5" destOrd="0" presId="urn:microsoft.com/office/officeart/2005/8/layout/process1"/>
    <dgm:cxn modelId="{E96488FB-6EDB-45F2-9E0B-9BE3160D6A6B}" type="presParOf" srcId="{F7F9E7B9-0E41-4B45-AD6E-F756113D8B55}" destId="{D1845517-652E-419B-8FE4-3D283EDB43BE}" srcOrd="0" destOrd="0" presId="urn:microsoft.com/office/officeart/2005/8/layout/process1"/>
    <dgm:cxn modelId="{5D9D27D6-25C7-45CE-8CD8-117FA8139AC2}" type="presParOf" srcId="{1C4BEB73-C9F7-45E9-86A1-84440D779D5E}" destId="{3F163BFD-0334-4F94-81B2-FE082FF9FA6C}" srcOrd="6" destOrd="0" presId="urn:microsoft.com/office/officeart/2005/8/layout/process1"/>
    <dgm:cxn modelId="{1C357393-928F-44D1-997A-A6457D94D319}" type="presParOf" srcId="{1C4BEB73-C9F7-45E9-86A1-84440D779D5E}" destId="{10300229-F1D1-476E-877A-306B7EB0F0DB}" srcOrd="7" destOrd="0" presId="urn:microsoft.com/office/officeart/2005/8/layout/process1"/>
    <dgm:cxn modelId="{04DB511E-CD1F-48BD-A513-8B4A252714DB}" type="presParOf" srcId="{10300229-F1D1-476E-877A-306B7EB0F0DB}" destId="{B4DA38DC-33C1-4F68-B0EF-6154B824ED69}" srcOrd="0" destOrd="0" presId="urn:microsoft.com/office/officeart/2005/8/layout/process1"/>
    <dgm:cxn modelId="{AA654EE5-36C9-4853-967A-1FB12648325B}" type="presParOf" srcId="{1C4BEB73-C9F7-45E9-86A1-84440D779D5E}" destId="{8B01D6C8-4722-43A5-8884-7FE3D0394F7E}"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2BB61C-4D73-41AD-96E0-6EE1419635A5}" type="doc">
      <dgm:prSet loTypeId="urn:microsoft.com/office/officeart/2005/8/layout/process1" loCatId="process" qsTypeId="urn:microsoft.com/office/officeart/2005/8/quickstyle/simple1" qsCatId="simple" csTypeId="urn:microsoft.com/office/officeart/2005/8/colors/accent1_2" csCatId="accent1" phldr="1"/>
      <dgm:spPr/>
    </dgm:pt>
    <dgm:pt modelId="{5059A655-D585-439A-B4A3-9AADB49AD789}">
      <dgm:prSet phldrT="[Text]" custT="1"/>
      <dgm:spPr>
        <a:solidFill>
          <a:schemeClr val="accent2"/>
        </a:solidFill>
      </dgm:spPr>
      <dgm:t>
        <a:bodyPr/>
        <a:lstStyle/>
        <a:p>
          <a:r>
            <a:rPr lang="en-GB" sz="1200"/>
            <a:t>Reverse Migration initiated</a:t>
          </a:r>
        </a:p>
      </dgm:t>
    </dgm:pt>
    <dgm:pt modelId="{8FB16F9B-EE1F-48CF-A4DC-44746643CCED}" type="parTrans" cxnId="{C4DB3AEC-2DC5-42DA-92D1-11485E666D35}">
      <dgm:prSet/>
      <dgm:spPr/>
      <dgm:t>
        <a:bodyPr/>
        <a:lstStyle/>
        <a:p>
          <a:endParaRPr lang="en-GB" sz="1200"/>
        </a:p>
      </dgm:t>
    </dgm:pt>
    <dgm:pt modelId="{83FF5039-A7A4-47AB-BCDB-829B32377F4F}" type="sibTrans" cxnId="{C4DB3AEC-2DC5-42DA-92D1-11485E666D35}">
      <dgm:prSet custT="1"/>
      <dgm:spPr/>
      <dgm:t>
        <a:bodyPr/>
        <a:lstStyle/>
        <a:p>
          <a:endParaRPr lang="en-GB" sz="1200"/>
        </a:p>
      </dgm:t>
    </dgm:pt>
    <dgm:pt modelId="{E64400E8-EAFA-4989-A739-14E0D69351E9}">
      <dgm:prSet phldrT="[Text]" custT="1"/>
      <dgm:spPr>
        <a:solidFill>
          <a:schemeClr val="accent2"/>
        </a:solidFill>
      </dgm:spPr>
      <dgm:t>
        <a:bodyPr/>
        <a:lstStyle/>
        <a:p>
          <a:r>
            <a:rPr lang="en-GB" sz="1200"/>
            <a:t>Losing MOA operating Metering Point in MHHS arrangements</a:t>
          </a:r>
        </a:p>
      </dgm:t>
    </dgm:pt>
    <dgm:pt modelId="{89EEA43F-84EF-4385-AFCE-E904A72AC9D9}" type="parTrans" cxnId="{F7F759CC-3FA8-42C9-858D-6133362587BA}">
      <dgm:prSet/>
      <dgm:spPr/>
      <dgm:t>
        <a:bodyPr/>
        <a:lstStyle/>
        <a:p>
          <a:endParaRPr lang="en-GB" sz="1200"/>
        </a:p>
      </dgm:t>
    </dgm:pt>
    <dgm:pt modelId="{B883281D-5589-4584-A0D4-D9DE93BB2269}" type="sibTrans" cxnId="{F7F759CC-3FA8-42C9-858D-6133362587BA}">
      <dgm:prSet custT="1"/>
      <dgm:spPr/>
      <dgm:t>
        <a:bodyPr/>
        <a:lstStyle/>
        <a:p>
          <a:endParaRPr lang="en-GB" sz="1200"/>
        </a:p>
      </dgm:t>
    </dgm:pt>
    <dgm:pt modelId="{983D67CC-70F7-4ED5-A5CF-0999FCDDEF36}">
      <dgm:prSet phldrT="[Text]" custT="1"/>
      <dgm:spPr>
        <a:solidFill>
          <a:schemeClr val="accent2"/>
        </a:solidFill>
      </dgm:spPr>
      <dgm:t>
        <a:bodyPr/>
        <a:lstStyle/>
        <a:p>
          <a:r>
            <a:rPr lang="en-GB" sz="1200"/>
            <a:t>Losing MOA required to share MTD updates until Gaining MOA EFD</a:t>
          </a:r>
          <a:br>
            <a:rPr lang="en-GB" sz="1200"/>
          </a:br>
          <a:r>
            <a:rPr lang="en-GB" sz="1200"/>
            <a:t>Sent via D0149/150 or D0268</a:t>
          </a:r>
        </a:p>
      </dgm:t>
    </dgm:pt>
    <dgm:pt modelId="{4B1A24ED-7F82-4E38-AAF4-372396DBEE64}" type="parTrans" cxnId="{9F5D0814-BBA7-4C4E-A508-F42BF7FC3133}">
      <dgm:prSet/>
      <dgm:spPr/>
      <dgm:t>
        <a:bodyPr/>
        <a:lstStyle/>
        <a:p>
          <a:endParaRPr lang="en-GB" sz="1200"/>
        </a:p>
      </dgm:t>
    </dgm:pt>
    <dgm:pt modelId="{6F00B832-F080-41D1-B216-8493BEC3CE5E}" type="sibTrans" cxnId="{9F5D0814-BBA7-4C4E-A508-F42BF7FC3133}">
      <dgm:prSet custT="1"/>
      <dgm:spPr/>
      <dgm:t>
        <a:bodyPr/>
        <a:lstStyle/>
        <a:p>
          <a:endParaRPr lang="en-GB" sz="1200"/>
        </a:p>
      </dgm:t>
    </dgm:pt>
    <dgm:pt modelId="{4807A2BA-329B-45A2-8A0C-156A9208F4DE}">
      <dgm:prSet phldrT="[Text]" custT="1"/>
      <dgm:spPr>
        <a:solidFill>
          <a:schemeClr val="accent2"/>
        </a:solidFill>
      </dgm:spPr>
      <dgm:t>
        <a:bodyPr/>
        <a:lstStyle/>
        <a:p>
          <a:r>
            <a:rPr lang="en-GB" sz="1200"/>
            <a:t>Meter updates after MTDs shared as part of migration</a:t>
          </a:r>
        </a:p>
      </dgm:t>
    </dgm:pt>
    <dgm:pt modelId="{7F3FF736-7537-4ED2-8411-444A96B43EAF}" type="parTrans" cxnId="{3D387FF5-F268-482E-A714-34FA2CA967CC}">
      <dgm:prSet/>
      <dgm:spPr/>
      <dgm:t>
        <a:bodyPr/>
        <a:lstStyle/>
        <a:p>
          <a:endParaRPr lang="en-GB" sz="1200"/>
        </a:p>
      </dgm:t>
    </dgm:pt>
    <dgm:pt modelId="{E24A3114-9111-4700-8861-491905BC317C}" type="sibTrans" cxnId="{3D387FF5-F268-482E-A714-34FA2CA967CC}">
      <dgm:prSet custT="1"/>
      <dgm:spPr/>
      <dgm:t>
        <a:bodyPr/>
        <a:lstStyle/>
        <a:p>
          <a:endParaRPr lang="en-GB" sz="1200"/>
        </a:p>
      </dgm:t>
    </dgm:pt>
    <dgm:pt modelId="{41108229-1297-4B8A-9DE5-97EC34C57825}">
      <dgm:prSet phldrT="[Text]" custT="1"/>
      <dgm:spPr>
        <a:solidFill>
          <a:schemeClr val="accent2"/>
        </a:solidFill>
      </dgm:spPr>
      <dgm:t>
        <a:bodyPr/>
        <a:lstStyle/>
        <a:p>
          <a:r>
            <a:rPr lang="en-GB" sz="1200"/>
            <a:t>No provision for the Registration Service to be updated during a migration – IF005 will be rejected for in flight migrations</a:t>
          </a:r>
        </a:p>
      </dgm:t>
    </dgm:pt>
    <dgm:pt modelId="{62284E1E-BF09-4217-8720-2158C9A8DCD4}" type="parTrans" cxnId="{129535C6-B401-4F39-82D7-8981CDE9CF06}">
      <dgm:prSet/>
      <dgm:spPr/>
      <dgm:t>
        <a:bodyPr/>
        <a:lstStyle/>
        <a:p>
          <a:endParaRPr lang="en-GB" sz="1200"/>
        </a:p>
      </dgm:t>
    </dgm:pt>
    <dgm:pt modelId="{49819A70-5713-4A70-8B77-5AA0E32E1DE4}" type="sibTrans" cxnId="{129535C6-B401-4F39-82D7-8981CDE9CF06}">
      <dgm:prSet/>
      <dgm:spPr/>
      <dgm:t>
        <a:bodyPr/>
        <a:lstStyle/>
        <a:p>
          <a:endParaRPr lang="en-GB" sz="1200"/>
        </a:p>
      </dgm:t>
    </dgm:pt>
    <dgm:pt modelId="{1C4BEB73-C9F7-45E9-86A1-84440D779D5E}" type="pres">
      <dgm:prSet presAssocID="{252BB61C-4D73-41AD-96E0-6EE1419635A5}" presName="Name0" presStyleCnt="0">
        <dgm:presLayoutVars>
          <dgm:dir/>
          <dgm:resizeHandles val="exact"/>
        </dgm:presLayoutVars>
      </dgm:prSet>
      <dgm:spPr/>
    </dgm:pt>
    <dgm:pt modelId="{1D448A8B-3213-4B0B-A019-07751DB8B9F5}" type="pres">
      <dgm:prSet presAssocID="{5059A655-D585-439A-B4A3-9AADB49AD789}" presName="node" presStyleLbl="node1" presStyleIdx="0" presStyleCnt="5">
        <dgm:presLayoutVars>
          <dgm:bulletEnabled val="1"/>
        </dgm:presLayoutVars>
      </dgm:prSet>
      <dgm:spPr/>
    </dgm:pt>
    <dgm:pt modelId="{C22ABF7A-A85E-4B46-B927-C9654F82963C}" type="pres">
      <dgm:prSet presAssocID="{83FF5039-A7A4-47AB-BCDB-829B32377F4F}" presName="sibTrans" presStyleLbl="sibTrans2D1" presStyleIdx="0" presStyleCnt="4"/>
      <dgm:spPr/>
    </dgm:pt>
    <dgm:pt modelId="{BD72EE5A-6A3A-452C-83A9-96AD9A897012}" type="pres">
      <dgm:prSet presAssocID="{83FF5039-A7A4-47AB-BCDB-829B32377F4F}" presName="connectorText" presStyleLbl="sibTrans2D1" presStyleIdx="0" presStyleCnt="4"/>
      <dgm:spPr/>
    </dgm:pt>
    <dgm:pt modelId="{8460B6D2-A96E-4A72-AA0A-2A245EB26AF8}" type="pres">
      <dgm:prSet presAssocID="{E64400E8-EAFA-4989-A739-14E0D69351E9}" presName="node" presStyleLbl="node1" presStyleIdx="1" presStyleCnt="5">
        <dgm:presLayoutVars>
          <dgm:bulletEnabled val="1"/>
        </dgm:presLayoutVars>
      </dgm:prSet>
      <dgm:spPr/>
    </dgm:pt>
    <dgm:pt modelId="{1CE91FA3-EC4B-4046-BEBD-98359762AA6A}" type="pres">
      <dgm:prSet presAssocID="{B883281D-5589-4584-A0D4-D9DE93BB2269}" presName="sibTrans" presStyleLbl="sibTrans2D1" presStyleIdx="1" presStyleCnt="4"/>
      <dgm:spPr/>
    </dgm:pt>
    <dgm:pt modelId="{4C6220B4-50DC-4BB4-B2D1-1E04B27A23EF}" type="pres">
      <dgm:prSet presAssocID="{B883281D-5589-4584-A0D4-D9DE93BB2269}" presName="connectorText" presStyleLbl="sibTrans2D1" presStyleIdx="1" presStyleCnt="4"/>
      <dgm:spPr/>
    </dgm:pt>
    <dgm:pt modelId="{54D3E139-4B67-4B46-A899-CB0DD55036D0}" type="pres">
      <dgm:prSet presAssocID="{4807A2BA-329B-45A2-8A0C-156A9208F4DE}" presName="node" presStyleLbl="node1" presStyleIdx="2" presStyleCnt="5">
        <dgm:presLayoutVars>
          <dgm:bulletEnabled val="1"/>
        </dgm:presLayoutVars>
      </dgm:prSet>
      <dgm:spPr/>
    </dgm:pt>
    <dgm:pt modelId="{F7F9E7B9-0E41-4B45-AD6E-F756113D8B55}" type="pres">
      <dgm:prSet presAssocID="{E24A3114-9111-4700-8861-491905BC317C}" presName="sibTrans" presStyleLbl="sibTrans2D1" presStyleIdx="2" presStyleCnt="4"/>
      <dgm:spPr/>
    </dgm:pt>
    <dgm:pt modelId="{D1845517-652E-419B-8FE4-3D283EDB43BE}" type="pres">
      <dgm:prSet presAssocID="{E24A3114-9111-4700-8861-491905BC317C}" presName="connectorText" presStyleLbl="sibTrans2D1" presStyleIdx="2" presStyleCnt="4"/>
      <dgm:spPr/>
    </dgm:pt>
    <dgm:pt modelId="{8B01D6C8-4722-43A5-8884-7FE3D0394F7E}" type="pres">
      <dgm:prSet presAssocID="{983D67CC-70F7-4ED5-A5CF-0999FCDDEF36}" presName="node" presStyleLbl="node1" presStyleIdx="3" presStyleCnt="5" custLinFactNeighborX="5185" custLinFactNeighborY="-2121">
        <dgm:presLayoutVars>
          <dgm:bulletEnabled val="1"/>
        </dgm:presLayoutVars>
      </dgm:prSet>
      <dgm:spPr/>
    </dgm:pt>
    <dgm:pt modelId="{3DCCE4B3-F587-4754-A228-8EEECB1B13B2}" type="pres">
      <dgm:prSet presAssocID="{6F00B832-F080-41D1-B216-8493BEC3CE5E}" presName="sibTrans" presStyleLbl="sibTrans2D1" presStyleIdx="3" presStyleCnt="4"/>
      <dgm:spPr/>
    </dgm:pt>
    <dgm:pt modelId="{1B5865EB-1968-4403-A8C4-A0300A205464}" type="pres">
      <dgm:prSet presAssocID="{6F00B832-F080-41D1-B216-8493BEC3CE5E}" presName="connectorText" presStyleLbl="sibTrans2D1" presStyleIdx="3" presStyleCnt="4"/>
      <dgm:spPr/>
    </dgm:pt>
    <dgm:pt modelId="{464F144A-B1E8-4C8F-B152-2CF289F3C44C}" type="pres">
      <dgm:prSet presAssocID="{41108229-1297-4B8A-9DE5-97EC34C57825}" presName="node" presStyleLbl="node1" presStyleIdx="4" presStyleCnt="5">
        <dgm:presLayoutVars>
          <dgm:bulletEnabled val="1"/>
        </dgm:presLayoutVars>
      </dgm:prSet>
      <dgm:spPr/>
    </dgm:pt>
  </dgm:ptLst>
  <dgm:cxnLst>
    <dgm:cxn modelId="{072B9000-6DD0-4335-AA2F-D22383591069}" type="presOf" srcId="{B883281D-5589-4584-A0D4-D9DE93BB2269}" destId="{1CE91FA3-EC4B-4046-BEBD-98359762AA6A}" srcOrd="0" destOrd="0" presId="urn:microsoft.com/office/officeart/2005/8/layout/process1"/>
    <dgm:cxn modelId="{9F5D0814-BBA7-4C4E-A508-F42BF7FC3133}" srcId="{252BB61C-4D73-41AD-96E0-6EE1419635A5}" destId="{983D67CC-70F7-4ED5-A5CF-0999FCDDEF36}" srcOrd="3" destOrd="0" parTransId="{4B1A24ED-7F82-4E38-AAF4-372396DBEE64}" sibTransId="{6F00B832-F080-41D1-B216-8493BEC3CE5E}"/>
    <dgm:cxn modelId="{A4796B28-041D-4421-A699-8D145422B7A1}" type="presOf" srcId="{B883281D-5589-4584-A0D4-D9DE93BB2269}" destId="{4C6220B4-50DC-4BB4-B2D1-1E04B27A23EF}" srcOrd="1" destOrd="0" presId="urn:microsoft.com/office/officeart/2005/8/layout/process1"/>
    <dgm:cxn modelId="{C2181C38-661C-46C1-8AA3-80C7917E51C6}" type="presOf" srcId="{41108229-1297-4B8A-9DE5-97EC34C57825}" destId="{464F144A-B1E8-4C8F-B152-2CF289F3C44C}" srcOrd="0" destOrd="0" presId="urn:microsoft.com/office/officeart/2005/8/layout/process1"/>
    <dgm:cxn modelId="{BB41AD39-677B-42C0-B492-3E0A9F269834}" type="presOf" srcId="{6F00B832-F080-41D1-B216-8493BEC3CE5E}" destId="{1B5865EB-1968-4403-A8C4-A0300A205464}" srcOrd="1" destOrd="0" presId="urn:microsoft.com/office/officeart/2005/8/layout/process1"/>
    <dgm:cxn modelId="{AA93C45D-F1E4-4772-BE7C-AAD5FA38960D}" type="presOf" srcId="{83FF5039-A7A4-47AB-BCDB-829B32377F4F}" destId="{BD72EE5A-6A3A-452C-83A9-96AD9A897012}" srcOrd="1" destOrd="0" presId="urn:microsoft.com/office/officeart/2005/8/layout/process1"/>
    <dgm:cxn modelId="{1BA92144-7FAB-4A9A-8A1A-8EF5CDDC4567}" type="presOf" srcId="{83FF5039-A7A4-47AB-BCDB-829B32377F4F}" destId="{C22ABF7A-A85E-4B46-B927-C9654F82963C}" srcOrd="0" destOrd="0" presId="urn:microsoft.com/office/officeart/2005/8/layout/process1"/>
    <dgm:cxn modelId="{1486456A-F1B8-4EAD-8F6A-EBFF634593A4}" type="presOf" srcId="{E24A3114-9111-4700-8861-491905BC317C}" destId="{F7F9E7B9-0E41-4B45-AD6E-F756113D8B55}" srcOrd="0" destOrd="0" presId="urn:microsoft.com/office/officeart/2005/8/layout/process1"/>
    <dgm:cxn modelId="{E43AF76A-3A2B-4DE5-B317-74FABF69C92E}" type="presOf" srcId="{6F00B832-F080-41D1-B216-8493BEC3CE5E}" destId="{3DCCE4B3-F587-4754-A228-8EEECB1B13B2}" srcOrd="0" destOrd="0" presId="urn:microsoft.com/office/officeart/2005/8/layout/process1"/>
    <dgm:cxn modelId="{8A2D6088-055E-4C83-8F82-6CCE8556029C}" type="presOf" srcId="{5059A655-D585-439A-B4A3-9AADB49AD789}" destId="{1D448A8B-3213-4B0B-A019-07751DB8B9F5}" srcOrd="0" destOrd="0" presId="urn:microsoft.com/office/officeart/2005/8/layout/process1"/>
    <dgm:cxn modelId="{B94A9989-0229-4CEF-8227-C041B44D4EB8}" type="presOf" srcId="{983D67CC-70F7-4ED5-A5CF-0999FCDDEF36}" destId="{8B01D6C8-4722-43A5-8884-7FE3D0394F7E}" srcOrd="0" destOrd="0" presId="urn:microsoft.com/office/officeart/2005/8/layout/process1"/>
    <dgm:cxn modelId="{AE23D98F-8C4B-49D7-900B-17EB671B55F4}" type="presOf" srcId="{4807A2BA-329B-45A2-8A0C-156A9208F4DE}" destId="{54D3E139-4B67-4B46-A899-CB0DD55036D0}" srcOrd="0" destOrd="0" presId="urn:microsoft.com/office/officeart/2005/8/layout/process1"/>
    <dgm:cxn modelId="{24F0F590-1C40-446D-B3B0-ACEDA4E2D879}" type="presOf" srcId="{E24A3114-9111-4700-8861-491905BC317C}" destId="{D1845517-652E-419B-8FE4-3D283EDB43BE}" srcOrd="1" destOrd="0" presId="urn:microsoft.com/office/officeart/2005/8/layout/process1"/>
    <dgm:cxn modelId="{10AFA8AA-3032-4341-A40C-94E99F3220EA}" type="presOf" srcId="{252BB61C-4D73-41AD-96E0-6EE1419635A5}" destId="{1C4BEB73-C9F7-45E9-86A1-84440D779D5E}" srcOrd="0" destOrd="0" presId="urn:microsoft.com/office/officeart/2005/8/layout/process1"/>
    <dgm:cxn modelId="{129535C6-B401-4F39-82D7-8981CDE9CF06}" srcId="{252BB61C-4D73-41AD-96E0-6EE1419635A5}" destId="{41108229-1297-4B8A-9DE5-97EC34C57825}" srcOrd="4" destOrd="0" parTransId="{62284E1E-BF09-4217-8720-2158C9A8DCD4}" sibTransId="{49819A70-5713-4A70-8B77-5AA0E32E1DE4}"/>
    <dgm:cxn modelId="{F7F759CC-3FA8-42C9-858D-6133362587BA}" srcId="{252BB61C-4D73-41AD-96E0-6EE1419635A5}" destId="{E64400E8-EAFA-4989-A739-14E0D69351E9}" srcOrd="1" destOrd="0" parTransId="{89EEA43F-84EF-4385-AFCE-E904A72AC9D9}" sibTransId="{B883281D-5589-4584-A0D4-D9DE93BB2269}"/>
    <dgm:cxn modelId="{C4DB3AEC-2DC5-42DA-92D1-11485E666D35}" srcId="{252BB61C-4D73-41AD-96E0-6EE1419635A5}" destId="{5059A655-D585-439A-B4A3-9AADB49AD789}" srcOrd="0" destOrd="0" parTransId="{8FB16F9B-EE1F-48CF-A4DC-44746643CCED}" sibTransId="{83FF5039-A7A4-47AB-BCDB-829B32377F4F}"/>
    <dgm:cxn modelId="{3D387FF5-F268-482E-A714-34FA2CA967CC}" srcId="{252BB61C-4D73-41AD-96E0-6EE1419635A5}" destId="{4807A2BA-329B-45A2-8A0C-156A9208F4DE}" srcOrd="2" destOrd="0" parTransId="{7F3FF736-7537-4ED2-8411-444A96B43EAF}" sibTransId="{E24A3114-9111-4700-8861-491905BC317C}"/>
    <dgm:cxn modelId="{EAFD88F9-834C-4652-B895-2250CD0EF129}" type="presOf" srcId="{E64400E8-EAFA-4989-A739-14E0D69351E9}" destId="{8460B6D2-A96E-4A72-AA0A-2A245EB26AF8}" srcOrd="0" destOrd="0" presId="urn:microsoft.com/office/officeart/2005/8/layout/process1"/>
    <dgm:cxn modelId="{C7A3AD4A-3041-46BD-A6D0-E3B69782DAC7}" type="presParOf" srcId="{1C4BEB73-C9F7-45E9-86A1-84440D779D5E}" destId="{1D448A8B-3213-4B0B-A019-07751DB8B9F5}" srcOrd="0" destOrd="0" presId="urn:microsoft.com/office/officeart/2005/8/layout/process1"/>
    <dgm:cxn modelId="{B75F942C-0808-4C56-84F3-BFD47115D7D3}" type="presParOf" srcId="{1C4BEB73-C9F7-45E9-86A1-84440D779D5E}" destId="{C22ABF7A-A85E-4B46-B927-C9654F82963C}" srcOrd="1" destOrd="0" presId="urn:microsoft.com/office/officeart/2005/8/layout/process1"/>
    <dgm:cxn modelId="{6E3ED7D0-00F8-4F4E-9135-A8810446A12A}" type="presParOf" srcId="{C22ABF7A-A85E-4B46-B927-C9654F82963C}" destId="{BD72EE5A-6A3A-452C-83A9-96AD9A897012}" srcOrd="0" destOrd="0" presId="urn:microsoft.com/office/officeart/2005/8/layout/process1"/>
    <dgm:cxn modelId="{8D3753A5-1BDC-4453-B31B-CCF477984023}" type="presParOf" srcId="{1C4BEB73-C9F7-45E9-86A1-84440D779D5E}" destId="{8460B6D2-A96E-4A72-AA0A-2A245EB26AF8}" srcOrd="2" destOrd="0" presId="urn:microsoft.com/office/officeart/2005/8/layout/process1"/>
    <dgm:cxn modelId="{7B40780D-012E-4AC2-B00E-8A3B800E86F4}" type="presParOf" srcId="{1C4BEB73-C9F7-45E9-86A1-84440D779D5E}" destId="{1CE91FA3-EC4B-4046-BEBD-98359762AA6A}" srcOrd="3" destOrd="0" presId="urn:microsoft.com/office/officeart/2005/8/layout/process1"/>
    <dgm:cxn modelId="{5454627C-15D8-4B26-B76F-2A765A173C66}" type="presParOf" srcId="{1CE91FA3-EC4B-4046-BEBD-98359762AA6A}" destId="{4C6220B4-50DC-4BB4-B2D1-1E04B27A23EF}" srcOrd="0" destOrd="0" presId="urn:microsoft.com/office/officeart/2005/8/layout/process1"/>
    <dgm:cxn modelId="{CB48C752-C1B6-435A-9AA1-A5CCD49A4B29}" type="presParOf" srcId="{1C4BEB73-C9F7-45E9-86A1-84440D779D5E}" destId="{54D3E139-4B67-4B46-A899-CB0DD55036D0}" srcOrd="4" destOrd="0" presId="urn:microsoft.com/office/officeart/2005/8/layout/process1"/>
    <dgm:cxn modelId="{63703E6A-6F90-40AA-8842-42BFF3985B04}" type="presParOf" srcId="{1C4BEB73-C9F7-45E9-86A1-84440D779D5E}" destId="{F7F9E7B9-0E41-4B45-AD6E-F756113D8B55}" srcOrd="5" destOrd="0" presId="urn:microsoft.com/office/officeart/2005/8/layout/process1"/>
    <dgm:cxn modelId="{E96488FB-6EDB-45F2-9E0B-9BE3160D6A6B}" type="presParOf" srcId="{F7F9E7B9-0E41-4B45-AD6E-F756113D8B55}" destId="{D1845517-652E-419B-8FE4-3D283EDB43BE}" srcOrd="0" destOrd="0" presId="urn:microsoft.com/office/officeart/2005/8/layout/process1"/>
    <dgm:cxn modelId="{AA654EE5-36C9-4853-967A-1FB12648325B}" type="presParOf" srcId="{1C4BEB73-C9F7-45E9-86A1-84440D779D5E}" destId="{8B01D6C8-4722-43A5-8884-7FE3D0394F7E}" srcOrd="6" destOrd="0" presId="urn:microsoft.com/office/officeart/2005/8/layout/process1"/>
    <dgm:cxn modelId="{AE9B7E32-DD62-4E4E-B8A2-941CDE58307B}" type="presParOf" srcId="{1C4BEB73-C9F7-45E9-86A1-84440D779D5E}" destId="{3DCCE4B3-F587-4754-A228-8EEECB1B13B2}" srcOrd="7" destOrd="0" presId="urn:microsoft.com/office/officeart/2005/8/layout/process1"/>
    <dgm:cxn modelId="{52A2B957-8099-41F1-B742-23ABB674B635}" type="presParOf" srcId="{3DCCE4B3-F587-4754-A228-8EEECB1B13B2}" destId="{1B5865EB-1968-4403-A8C4-A0300A205464}" srcOrd="0" destOrd="0" presId="urn:microsoft.com/office/officeart/2005/8/layout/process1"/>
    <dgm:cxn modelId="{FCF9F3BF-652A-4126-9FCF-058F6127102B}" type="presParOf" srcId="{1C4BEB73-C9F7-45E9-86A1-84440D779D5E}" destId="{464F144A-B1E8-4C8F-B152-2CF289F3C44C}"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8101BE-638E-436A-929B-E1F5912C2F04}">
      <dsp:nvSpPr>
        <dsp:cNvPr id="0" name=""/>
        <dsp:cNvSpPr/>
      </dsp:nvSpPr>
      <dsp:spPr>
        <a:xfrm>
          <a:off x="0" y="7646"/>
          <a:ext cx="9284854" cy="9534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Legal Review</a:t>
          </a:r>
        </a:p>
      </dsp:txBody>
      <dsp:txXfrm>
        <a:off x="46541" y="54187"/>
        <a:ext cx="9191772" cy="860321"/>
      </dsp:txXfrm>
    </dsp:sp>
    <dsp:sp modelId="{4ABCD67E-26D2-4F9E-AEDE-EB8AA07C3646}">
      <dsp:nvSpPr>
        <dsp:cNvPr id="0" name=""/>
        <dsp:cNvSpPr/>
      </dsp:nvSpPr>
      <dsp:spPr>
        <a:xfrm>
          <a:off x="0" y="961049"/>
          <a:ext cx="928485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79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02 June – 20 June</a:t>
          </a:r>
        </a:p>
      </dsp:txBody>
      <dsp:txXfrm>
        <a:off x="0" y="961049"/>
        <a:ext cx="9284854" cy="397440"/>
      </dsp:txXfrm>
    </dsp:sp>
    <dsp:sp modelId="{507778B3-E0B8-45B0-A073-4A3AC5470464}">
      <dsp:nvSpPr>
        <dsp:cNvPr id="0" name=""/>
        <dsp:cNvSpPr/>
      </dsp:nvSpPr>
      <dsp:spPr>
        <a:xfrm>
          <a:off x="0" y="1358489"/>
          <a:ext cx="9284854" cy="9534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Change Report (Impact Assessment) and Update to Proposal Plan presented to REC Change Panel</a:t>
          </a:r>
        </a:p>
      </dsp:txBody>
      <dsp:txXfrm>
        <a:off x="46541" y="1405030"/>
        <a:ext cx="9191772" cy="860321"/>
      </dsp:txXfrm>
    </dsp:sp>
    <dsp:sp modelId="{6966B65F-F629-4BDA-8709-D2EA3C104ED7}">
      <dsp:nvSpPr>
        <dsp:cNvPr id="0" name=""/>
        <dsp:cNvSpPr/>
      </dsp:nvSpPr>
      <dsp:spPr>
        <a:xfrm>
          <a:off x="0" y="2311893"/>
          <a:ext cx="928485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79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17 June </a:t>
          </a:r>
        </a:p>
      </dsp:txBody>
      <dsp:txXfrm>
        <a:off x="0" y="2311893"/>
        <a:ext cx="9284854" cy="397440"/>
      </dsp:txXfrm>
    </dsp:sp>
    <dsp:sp modelId="{E2A7E968-A3F7-415C-8674-0AA0324F8775}">
      <dsp:nvSpPr>
        <dsp:cNvPr id="0" name=""/>
        <dsp:cNvSpPr/>
      </dsp:nvSpPr>
      <dsp:spPr>
        <a:xfrm>
          <a:off x="0" y="2709333"/>
          <a:ext cx="9284854" cy="9534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Party Impact Assessment</a:t>
          </a:r>
        </a:p>
      </dsp:txBody>
      <dsp:txXfrm>
        <a:off x="46541" y="2755874"/>
        <a:ext cx="9191772" cy="860321"/>
      </dsp:txXfrm>
    </dsp:sp>
    <dsp:sp modelId="{7ECD5C4B-D420-413A-B778-F0FF947DAAC4}">
      <dsp:nvSpPr>
        <dsp:cNvPr id="0" name=""/>
        <dsp:cNvSpPr/>
      </dsp:nvSpPr>
      <dsp:spPr>
        <a:xfrm>
          <a:off x="0" y="3662737"/>
          <a:ext cx="928485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79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20 June – 11 July </a:t>
          </a:r>
        </a:p>
      </dsp:txBody>
      <dsp:txXfrm>
        <a:off x="0" y="3662737"/>
        <a:ext cx="9284854" cy="397440"/>
      </dsp:txXfrm>
    </dsp:sp>
    <dsp:sp modelId="{44ADE044-7D49-4B41-9A21-94889362FE26}">
      <dsp:nvSpPr>
        <dsp:cNvPr id="0" name=""/>
        <dsp:cNvSpPr/>
      </dsp:nvSpPr>
      <dsp:spPr>
        <a:xfrm>
          <a:off x="0" y="4060177"/>
          <a:ext cx="9284854" cy="9534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Solution Refinement and Consultation</a:t>
          </a:r>
        </a:p>
      </dsp:txBody>
      <dsp:txXfrm>
        <a:off x="46541" y="4106718"/>
        <a:ext cx="9191772" cy="860321"/>
      </dsp:txXfrm>
    </dsp:sp>
    <dsp:sp modelId="{B64B0699-6E9C-41C7-8440-90A52EAA8164}">
      <dsp:nvSpPr>
        <dsp:cNvPr id="0" name=""/>
        <dsp:cNvSpPr/>
      </dsp:nvSpPr>
      <dsp:spPr>
        <a:xfrm>
          <a:off x="0" y="5013581"/>
          <a:ext cx="9284854"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79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GB" sz="1900" kern="1200"/>
            <a:t>July - August</a:t>
          </a:r>
        </a:p>
      </dsp:txBody>
      <dsp:txXfrm>
        <a:off x="0" y="5013581"/>
        <a:ext cx="9284854" cy="397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48A8B-3213-4B0B-A019-07751DB8B9F5}">
      <dsp:nvSpPr>
        <dsp:cNvPr id="0" name=""/>
        <dsp:cNvSpPr/>
      </dsp:nvSpPr>
      <dsp:spPr>
        <a:xfrm>
          <a:off x="4359" y="648568"/>
          <a:ext cx="1351596" cy="1343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Forward Migration initiated</a:t>
          </a:r>
        </a:p>
      </dsp:txBody>
      <dsp:txXfrm>
        <a:off x="43698" y="687907"/>
        <a:ext cx="1272918" cy="1264470"/>
      </dsp:txXfrm>
    </dsp:sp>
    <dsp:sp modelId="{C22ABF7A-A85E-4B46-B927-C9654F82963C}">
      <dsp:nvSpPr>
        <dsp:cNvPr id="0" name=""/>
        <dsp:cNvSpPr/>
      </dsp:nvSpPr>
      <dsp:spPr>
        <a:xfrm>
          <a:off x="1491115" y="1152545"/>
          <a:ext cx="286538" cy="3351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1491115" y="1219584"/>
        <a:ext cx="200577" cy="201117"/>
      </dsp:txXfrm>
    </dsp:sp>
    <dsp:sp modelId="{8460B6D2-A96E-4A72-AA0A-2A245EB26AF8}">
      <dsp:nvSpPr>
        <dsp:cNvPr id="0" name=""/>
        <dsp:cNvSpPr/>
      </dsp:nvSpPr>
      <dsp:spPr>
        <a:xfrm>
          <a:off x="1896594" y="648568"/>
          <a:ext cx="1351596" cy="1343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Losing MOA operating Metering Point in non-MHHS arrangements</a:t>
          </a:r>
        </a:p>
      </dsp:txBody>
      <dsp:txXfrm>
        <a:off x="1935933" y="687907"/>
        <a:ext cx="1272918" cy="1264470"/>
      </dsp:txXfrm>
    </dsp:sp>
    <dsp:sp modelId="{1CE91FA3-EC4B-4046-BEBD-98359762AA6A}">
      <dsp:nvSpPr>
        <dsp:cNvPr id="0" name=""/>
        <dsp:cNvSpPr/>
      </dsp:nvSpPr>
      <dsp:spPr>
        <a:xfrm>
          <a:off x="3383350" y="1152545"/>
          <a:ext cx="286538" cy="3351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3383350" y="1219584"/>
        <a:ext cx="200577" cy="201117"/>
      </dsp:txXfrm>
    </dsp:sp>
    <dsp:sp modelId="{54D3E139-4B67-4B46-A899-CB0DD55036D0}">
      <dsp:nvSpPr>
        <dsp:cNvPr id="0" name=""/>
        <dsp:cNvSpPr/>
      </dsp:nvSpPr>
      <dsp:spPr>
        <a:xfrm>
          <a:off x="3788829" y="648568"/>
          <a:ext cx="1351596" cy="1343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Meter updates after MTDs shared as part of migration</a:t>
          </a:r>
        </a:p>
      </dsp:txBody>
      <dsp:txXfrm>
        <a:off x="3828168" y="687907"/>
        <a:ext cx="1272918" cy="1264470"/>
      </dsp:txXfrm>
    </dsp:sp>
    <dsp:sp modelId="{F7F9E7B9-0E41-4B45-AD6E-F756113D8B55}">
      <dsp:nvSpPr>
        <dsp:cNvPr id="0" name=""/>
        <dsp:cNvSpPr/>
      </dsp:nvSpPr>
      <dsp:spPr>
        <a:xfrm>
          <a:off x="5275585" y="1152545"/>
          <a:ext cx="286538" cy="3351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275585" y="1219584"/>
        <a:ext cx="200577" cy="201117"/>
      </dsp:txXfrm>
    </dsp:sp>
    <dsp:sp modelId="{3F163BFD-0334-4F94-81B2-FE082FF9FA6C}">
      <dsp:nvSpPr>
        <dsp:cNvPr id="0" name=""/>
        <dsp:cNvSpPr/>
      </dsp:nvSpPr>
      <dsp:spPr>
        <a:xfrm>
          <a:off x="5681064" y="648568"/>
          <a:ext cx="1351596" cy="1343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Losing MOA required to share MTD updates until Gaining MOA EFD</a:t>
          </a:r>
          <a:br>
            <a:rPr lang="en-GB" sz="1200" kern="1200"/>
          </a:br>
          <a:r>
            <a:rPr lang="en-GB" sz="1200" kern="1200"/>
            <a:t>Sent via D0149/150 or D0268</a:t>
          </a:r>
        </a:p>
      </dsp:txBody>
      <dsp:txXfrm>
        <a:off x="5720403" y="687907"/>
        <a:ext cx="1272918" cy="1264470"/>
      </dsp:txXfrm>
    </dsp:sp>
    <dsp:sp modelId="{10300229-F1D1-476E-877A-306B7EB0F0DB}">
      <dsp:nvSpPr>
        <dsp:cNvPr id="0" name=""/>
        <dsp:cNvSpPr/>
      </dsp:nvSpPr>
      <dsp:spPr>
        <a:xfrm>
          <a:off x="7167819" y="1152545"/>
          <a:ext cx="286538" cy="3351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7167819" y="1219584"/>
        <a:ext cx="200577" cy="201117"/>
      </dsp:txXfrm>
    </dsp:sp>
    <dsp:sp modelId="{8B01D6C8-4722-43A5-8884-7FE3D0394F7E}">
      <dsp:nvSpPr>
        <dsp:cNvPr id="0" name=""/>
        <dsp:cNvSpPr/>
      </dsp:nvSpPr>
      <dsp:spPr>
        <a:xfrm>
          <a:off x="7573298" y="648568"/>
          <a:ext cx="1351596" cy="1343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No provision for the Registration Service to be updated during a migration – D0312 will be rejected for in flight migrations</a:t>
          </a:r>
        </a:p>
      </dsp:txBody>
      <dsp:txXfrm>
        <a:off x="7612637" y="687907"/>
        <a:ext cx="1272918" cy="12644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48A8B-3213-4B0B-A019-07751DB8B9F5}">
      <dsp:nvSpPr>
        <dsp:cNvPr id="0" name=""/>
        <dsp:cNvSpPr/>
      </dsp:nvSpPr>
      <dsp:spPr>
        <a:xfrm>
          <a:off x="4444" y="496478"/>
          <a:ext cx="1377853" cy="136924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Reverse Migration initiated</a:t>
          </a:r>
        </a:p>
      </dsp:txBody>
      <dsp:txXfrm>
        <a:off x="44548" y="536582"/>
        <a:ext cx="1297645" cy="1289034"/>
      </dsp:txXfrm>
    </dsp:sp>
    <dsp:sp modelId="{C22ABF7A-A85E-4B46-B927-C9654F82963C}">
      <dsp:nvSpPr>
        <dsp:cNvPr id="0" name=""/>
        <dsp:cNvSpPr/>
      </dsp:nvSpPr>
      <dsp:spPr>
        <a:xfrm>
          <a:off x="1520083" y="1010246"/>
          <a:ext cx="292105" cy="341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1520083" y="1078587"/>
        <a:ext cx="204474" cy="205025"/>
      </dsp:txXfrm>
    </dsp:sp>
    <dsp:sp modelId="{8460B6D2-A96E-4A72-AA0A-2A245EB26AF8}">
      <dsp:nvSpPr>
        <dsp:cNvPr id="0" name=""/>
        <dsp:cNvSpPr/>
      </dsp:nvSpPr>
      <dsp:spPr>
        <a:xfrm>
          <a:off x="1933440" y="496478"/>
          <a:ext cx="1377853" cy="136924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Losing MOA operating Metering Point in MHHS arrangements</a:t>
          </a:r>
        </a:p>
      </dsp:txBody>
      <dsp:txXfrm>
        <a:off x="1973544" y="536582"/>
        <a:ext cx="1297645" cy="1289034"/>
      </dsp:txXfrm>
    </dsp:sp>
    <dsp:sp modelId="{1CE91FA3-EC4B-4046-BEBD-98359762AA6A}">
      <dsp:nvSpPr>
        <dsp:cNvPr id="0" name=""/>
        <dsp:cNvSpPr/>
      </dsp:nvSpPr>
      <dsp:spPr>
        <a:xfrm>
          <a:off x="3449079" y="1010246"/>
          <a:ext cx="292105" cy="341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3449079" y="1078587"/>
        <a:ext cx="204474" cy="205025"/>
      </dsp:txXfrm>
    </dsp:sp>
    <dsp:sp modelId="{54D3E139-4B67-4B46-A899-CB0DD55036D0}">
      <dsp:nvSpPr>
        <dsp:cNvPr id="0" name=""/>
        <dsp:cNvSpPr/>
      </dsp:nvSpPr>
      <dsp:spPr>
        <a:xfrm>
          <a:off x="3862435" y="496478"/>
          <a:ext cx="1377853" cy="136924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Meter updates after MTDs shared as part of migration</a:t>
          </a:r>
        </a:p>
      </dsp:txBody>
      <dsp:txXfrm>
        <a:off x="3902539" y="536582"/>
        <a:ext cx="1297645" cy="1289034"/>
      </dsp:txXfrm>
    </dsp:sp>
    <dsp:sp modelId="{F7F9E7B9-0E41-4B45-AD6E-F756113D8B55}">
      <dsp:nvSpPr>
        <dsp:cNvPr id="0" name=""/>
        <dsp:cNvSpPr/>
      </dsp:nvSpPr>
      <dsp:spPr>
        <a:xfrm rot="21549003">
          <a:off x="5385202" y="995596"/>
          <a:ext cx="307284" cy="341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385207" y="1064621"/>
        <a:ext cx="215099" cy="205025"/>
      </dsp:txXfrm>
    </dsp:sp>
    <dsp:sp modelId="{8B01D6C8-4722-43A5-8884-7FE3D0394F7E}">
      <dsp:nvSpPr>
        <dsp:cNvPr id="0" name=""/>
        <dsp:cNvSpPr/>
      </dsp:nvSpPr>
      <dsp:spPr>
        <a:xfrm>
          <a:off x="5820007" y="467437"/>
          <a:ext cx="1377853" cy="136924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Losing MOA required to share MTD updates until Gaining MOA EFD</a:t>
          </a:r>
          <a:br>
            <a:rPr lang="en-GB" sz="1200" kern="1200"/>
          </a:br>
          <a:r>
            <a:rPr lang="en-GB" sz="1200" kern="1200"/>
            <a:t>Sent via D0149/150 or D0268</a:t>
          </a:r>
        </a:p>
      </dsp:txBody>
      <dsp:txXfrm>
        <a:off x="5860111" y="507541"/>
        <a:ext cx="1297645" cy="1289034"/>
      </dsp:txXfrm>
    </dsp:sp>
    <dsp:sp modelId="{3DCCE4B3-F587-4754-A228-8EEECB1B13B2}">
      <dsp:nvSpPr>
        <dsp:cNvPr id="0" name=""/>
        <dsp:cNvSpPr/>
      </dsp:nvSpPr>
      <dsp:spPr>
        <a:xfrm rot="52531">
          <a:off x="7328486" y="995845"/>
          <a:ext cx="276991" cy="3417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7328491" y="1063551"/>
        <a:ext cx="193894" cy="205025"/>
      </dsp:txXfrm>
    </dsp:sp>
    <dsp:sp modelId="{464F144A-B1E8-4C8F-B152-2CF289F3C44C}">
      <dsp:nvSpPr>
        <dsp:cNvPr id="0" name=""/>
        <dsp:cNvSpPr/>
      </dsp:nvSpPr>
      <dsp:spPr>
        <a:xfrm>
          <a:off x="7720426" y="496478"/>
          <a:ext cx="1377853" cy="136924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t>No provision for the Registration Service to be updated during a migration – IF005 will be rejected for in flight migrations</a:t>
          </a:r>
        </a:p>
      </dsp:txBody>
      <dsp:txXfrm>
        <a:off x="7760530" y="536582"/>
        <a:ext cx="1297645" cy="12890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05/06/2025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05/06/2025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F4D32-2FEF-48E1-8BC0-A376A771C0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1958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F4D32-2FEF-48E1-8BC0-A376A771C0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2650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7431872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134427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42441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324171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167991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714105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3845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85993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9419868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1733273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191614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94953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89175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048769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0910604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8055095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208955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583821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8504528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5086687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130751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40966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154996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282271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244183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5985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2202384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621679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8042541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75694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442544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539966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107174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638759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461903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6152929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42484849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7421429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6380755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6640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5249904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918245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317417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571174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089094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7359382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7005106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84644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43842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165399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505063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39490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729277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586921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4390314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6333257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0336214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36470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26904942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1.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image" Target="../media/image1.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heme" Target="../theme/theme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theme" Target="../theme/theme6.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2.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8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806737123"/>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4112" r:id="rId12"/>
    <p:sldLayoutId id="2147484113" r:id="rId13"/>
    <p:sldLayoutId id="2147484114" r:id="rId14"/>
    <p:sldLayoutId id="2147484115" r:id="rId15"/>
    <p:sldLayoutId id="2147484116" r:id="rId16"/>
    <p:sldLayoutId id="2147484117" r:id="rId17"/>
    <p:sldLayoutId id="2147484118" r:id="rId18"/>
    <p:sldLayoutId id="2147484119" r:id="rId19"/>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73726"/>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1192228" y="73725"/>
            <a:ext cx="956554" cy="66011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1401574" y="6029011"/>
            <a:ext cx="790426" cy="828989"/>
          </a:xfrm>
          <a:prstGeom prst="rect">
            <a:avLst/>
          </a:prstGeom>
        </p:spPr>
      </p:pic>
    </p:spTree>
    <p:extLst>
      <p:ext uri="{BB962C8B-B14F-4D97-AF65-F5344CB8AC3E}">
        <p14:creationId xmlns:p14="http://schemas.microsoft.com/office/powerpoint/2010/main" val="1365480083"/>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Lst>
  <p:hf hdr="0" ft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202484921"/>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 id="2147484194" r:id="rId12"/>
    <p:sldLayoutId id="2147484195" r:id="rId13"/>
    <p:sldLayoutId id="2147484196" r:id="rId14"/>
    <p:sldLayoutId id="2147484197" r:id="rId15"/>
    <p:sldLayoutId id="2147484198" r:id="rId16"/>
    <p:sldLayoutId id="2147484199" r:id="rId17"/>
    <p:sldLayoutId id="2147484200" r:id="rId18"/>
    <p:sldLayoutId id="2147484201" r:id="rId19"/>
    <p:sldLayoutId id="2147484202"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827684817"/>
      </p:ext>
    </p:extLst>
  </p:cSld>
  <p:clrMap bg1="lt1" tx1="dk1" bg2="lt2" tx2="dk2" accent1="accent1" accent2="accent2" accent3="accent3" accent4="accent4" accent5="accent5" accent6="accent6" hlink="hlink" folHlink="folHlink"/>
  <p:sldLayoutIdLst>
    <p:sldLayoutId id="2147484204"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5.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5.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sv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3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05 June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Welcome and introduction</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Paul </a:t>
            </a:r>
            <a:r>
              <a:rPr lang="en-GB" err="1">
                <a:latin typeface="Arial" panose="020B0604020202020204" pitchFamily="34" charset="0"/>
                <a:cs typeface="Arial" panose="020B0604020202020204" pitchFamily="34" charset="0"/>
              </a:rPr>
              <a:t>witton-dauris</a:t>
            </a: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528111541"/>
              </p:ext>
            </p:extLst>
          </p:nvPr>
        </p:nvGraphicFramePr>
        <p:xfrm>
          <a:off x="1014984" y="1443287"/>
          <a:ext cx="9528049" cy="4097977"/>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6058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45551">
                <a:tc>
                  <a:txBody>
                    <a:bodyPr/>
                    <a:lstStyle/>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Welcome and Introduction</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56616">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Confirmation of Agenda</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329184">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Approval of Previous Minutes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Harry Firth</a:t>
                      </a:r>
                    </a:p>
                  </a:txBody>
                  <a:tcPr marL="22680" marR="11861" marT="6480" marB="48600" anchor="ctr"/>
                </a:tc>
                <a:extLst>
                  <a:ext uri="{0D108BD9-81ED-4DB2-BD59-A6C34878D82A}">
                    <a16:rowId xmlns:a16="http://schemas.microsoft.com/office/drawing/2014/main" val="2348779415"/>
                  </a:ext>
                </a:extLst>
              </a:tr>
              <a:tr h="36576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R0122 - SDEP Review Improvements (2) - Usability</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Keisha Patel</a:t>
                      </a:r>
                    </a:p>
                  </a:txBody>
                  <a:tcPr marL="22680" marR="11861" marT="6480" marB="48600" anchor="ctr"/>
                </a:tc>
                <a:extLst>
                  <a:ext uri="{0D108BD9-81ED-4DB2-BD59-A6C34878D82A}">
                    <a16:rowId xmlns:a16="http://schemas.microsoft.com/office/drawing/2014/main" val="4068699295"/>
                  </a:ext>
                </a:extLst>
              </a:tr>
              <a:tr h="35661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I0172 - End-to-End New Connections Process Review</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James Hardy and Lorna Mallon</a:t>
                      </a:r>
                    </a:p>
                  </a:txBody>
                  <a:tcPr marL="22680" marR="11861" marT="6480" marB="48600" anchor="ctr"/>
                </a:tc>
                <a:extLst>
                  <a:ext uri="{0D108BD9-81ED-4DB2-BD59-A6C34878D82A}">
                    <a16:rowId xmlns:a16="http://schemas.microsoft.com/office/drawing/2014/main" val="3583367527"/>
                  </a:ext>
                </a:extLst>
              </a:tr>
              <a:tr h="4016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I0197 – Introducing a Process to Provide Updates During Fault Resolutions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James Hardy</a:t>
                      </a:r>
                    </a:p>
                  </a:txBody>
                  <a:tcPr marL="22680" marR="11861" marT="6480" marB="48600" anchor="ctr"/>
                </a:tc>
                <a:extLst>
                  <a:ext uri="{0D108BD9-81ED-4DB2-BD59-A6C34878D82A}">
                    <a16:rowId xmlns:a16="http://schemas.microsoft.com/office/drawing/2014/main" val="3803395524"/>
                  </a:ext>
                </a:extLst>
              </a:tr>
              <a:tr h="37881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I0205 - Provision of Half-Hourly Consumption Data for Advanced Meter Erroneous Switches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James Hardy</a:t>
                      </a:r>
                    </a:p>
                  </a:txBody>
                  <a:tcPr marL="22680" marR="11861" marT="6480" marB="48600" anchor="ctr"/>
                </a:tc>
                <a:extLst>
                  <a:ext uri="{0D108BD9-81ED-4DB2-BD59-A6C34878D82A}">
                    <a16:rowId xmlns:a16="http://schemas.microsoft.com/office/drawing/2014/main" val="2042395129"/>
                  </a:ext>
                </a:extLst>
              </a:tr>
              <a:tr h="37687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I0240 – Data Alignment of Meter Information through MHHS Migration</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Harriet Truss</a:t>
                      </a:r>
                    </a:p>
                  </a:txBody>
                  <a:tcPr marL="22680" marR="11861" marT="6480" marB="48600" anchor="ctr"/>
                </a:tc>
                <a:extLst>
                  <a:ext uri="{0D108BD9-81ED-4DB2-BD59-A6C34878D82A}">
                    <a16:rowId xmlns:a16="http://schemas.microsoft.com/office/drawing/2014/main" val="4060173026"/>
                  </a:ext>
                </a:extLst>
              </a:tr>
              <a:tr h="38796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Code Manager Tracker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James Hardy</a:t>
                      </a:r>
                    </a:p>
                  </a:txBody>
                  <a:tcPr marL="22680" marR="11861" marT="6480" marB="48600" anchor="ctr"/>
                </a:tc>
                <a:extLst>
                  <a:ext uri="{0D108BD9-81ED-4DB2-BD59-A6C34878D82A}">
                    <a16:rowId xmlns:a16="http://schemas.microsoft.com/office/drawing/2014/main" val="4290618656"/>
                  </a:ext>
                </a:extLst>
              </a:tr>
              <a:tr h="33832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12:10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141601623"/>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latin typeface="Roboto"/>
                <a:ea typeface="Roboto"/>
                <a:cs typeface="Roboto"/>
              </a:rPr>
            </a:br>
            <a:r>
              <a:rPr lang="en-GB" sz="2400">
                <a:latin typeface="Arial" panose="020B0604020202020204" pitchFamily="34" charset="0"/>
                <a:ea typeface="Roboto"/>
                <a:cs typeface="Arial" panose="020B0604020202020204" pitchFamily="34" charset="0"/>
              </a:rPr>
              <a:t>3. approval of previous minutes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1600200"/>
            <a:ext cx="6968505" cy="2303275"/>
          </a:xfrm>
        </p:spPr>
        <p:txBody>
          <a:bodyPr>
            <a:normAutofit/>
          </a:bodyPr>
          <a:lstStyle/>
          <a:p>
            <a:r>
              <a:rPr lang="en-GB" sz="2400">
                <a:latin typeface="Arial" panose="020B0604020202020204" pitchFamily="34" charset="0"/>
                <a:ea typeface="Roboto"/>
                <a:cs typeface="Arial" panose="020B0604020202020204" pitchFamily="34" charset="0"/>
              </a:rPr>
              <a:t>4. R0122 - SDEP Review Improvements (2) - Usability</a:t>
            </a:r>
            <a:br>
              <a:rPr lang="en-GB" sz="2400">
                <a:latin typeface="Arial" panose="020B0604020202020204" pitchFamily="34" charset="0"/>
                <a:ea typeface="Roboto"/>
                <a:cs typeface="Arial" panose="020B0604020202020204" pitchFamily="34" charset="0"/>
              </a:rPr>
            </a:br>
            <a:endParaRPr lang="en-GB">
              <a:cs typeface="Roboto"/>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Keisha patel</a:t>
            </a:r>
          </a:p>
        </p:txBody>
      </p:sp>
    </p:spTree>
    <p:extLst>
      <p:ext uri="{BB962C8B-B14F-4D97-AF65-F5344CB8AC3E}">
        <p14:creationId xmlns:p14="http://schemas.microsoft.com/office/powerpoint/2010/main" val="2616978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1ADD6C6-EB74-7824-391F-5D9B028AA821}"/>
              </a:ext>
            </a:extLst>
          </p:cNvPr>
          <p:cNvSpPr>
            <a:spLocks noGrp="1"/>
          </p:cNvSpPr>
          <p:nvPr>
            <p:ph type="title"/>
          </p:nvPr>
        </p:nvSpPr>
        <p:spPr>
          <a:xfrm>
            <a:off x="838200" y="139900"/>
            <a:ext cx="10276840" cy="660111"/>
          </a:xfrm>
        </p:spPr>
        <p:txBody>
          <a:bodyPr>
            <a:normAutofit fontScale="90000"/>
          </a:bodyPr>
          <a:lstStyle/>
          <a:p>
            <a:r>
              <a:rPr lang="en-GB"/>
              <a:t>R0122 – </a:t>
            </a:r>
            <a:r>
              <a:rPr lang="en-US" sz="2800" b="1" i="0">
                <a:effectLst/>
                <a:latin typeface="Roboto" panose="02000000000000000000" pitchFamily="2" charset="0"/>
                <a:ea typeface="Roboto" panose="02000000000000000000" pitchFamily="2" charset="0"/>
                <a:cs typeface="Roboto" panose="02000000000000000000" pitchFamily="2" charset="0"/>
              </a:rPr>
              <a:t>SDEP Review improvements - usability</a:t>
            </a:r>
            <a:endParaRPr lang="en-GB"/>
          </a:p>
        </p:txBody>
      </p:sp>
      <p:sp>
        <p:nvSpPr>
          <p:cNvPr id="13" name="Rectangle 12">
            <a:extLst>
              <a:ext uri="{FF2B5EF4-FFF2-40B4-BE49-F238E27FC236}">
                <a16:creationId xmlns:a16="http://schemas.microsoft.com/office/drawing/2014/main" id="{54A7C40D-E276-30F6-70F5-3BCDA0A41C24}"/>
              </a:ext>
            </a:extLst>
          </p:cNvPr>
          <p:cNvSpPr/>
          <p:nvPr/>
        </p:nvSpPr>
        <p:spPr>
          <a:xfrm>
            <a:off x="525554" y="1451677"/>
            <a:ext cx="11133046" cy="4811963"/>
          </a:xfrm>
          <a:prstGeom prst="rect">
            <a:avLst/>
          </a:prstGeom>
          <a:noFill/>
          <a:ln w="25400">
            <a:solidFill>
              <a:srgbClr val="70AD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marR="0" lvl="0" indent="-171450" algn="just" defTabSz="914400" rtl="0" eaLnBrk="1" fontAlgn="auto" latinLnBrk="0" hangingPunct="1">
              <a:lnSpc>
                <a:spcPct val="150000"/>
              </a:lnSpc>
              <a:spcBef>
                <a:spcPts val="0"/>
              </a:spcBef>
              <a:spcAft>
                <a:spcPts val="600"/>
              </a:spcAft>
              <a:buClr>
                <a:srgbClr val="70ADA3"/>
              </a:buClr>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B715D29A-EB49-028A-6B33-FF5B64F431AD}"/>
              </a:ext>
            </a:extLst>
          </p:cNvPr>
          <p:cNvSpPr txBox="1"/>
          <p:nvPr/>
        </p:nvSpPr>
        <p:spPr>
          <a:xfrm>
            <a:off x="525554" y="1085088"/>
            <a:ext cx="11140892" cy="276999"/>
          </a:xfrm>
          <a:prstGeom prst="rect">
            <a:avLst/>
          </a:prstGeom>
          <a:solidFill>
            <a:srgbClr val="70ADA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Overview on the Change</a:t>
            </a:r>
          </a:p>
        </p:txBody>
      </p:sp>
      <p:sp>
        <p:nvSpPr>
          <p:cNvPr id="6" name="Rectangle 5">
            <a:extLst>
              <a:ext uri="{FF2B5EF4-FFF2-40B4-BE49-F238E27FC236}">
                <a16:creationId xmlns:a16="http://schemas.microsoft.com/office/drawing/2014/main" id="{26D5D4E9-01C5-8B53-F77E-0857B6273218}"/>
              </a:ext>
            </a:extLst>
          </p:cNvPr>
          <p:cNvSpPr/>
          <p:nvPr/>
        </p:nvSpPr>
        <p:spPr>
          <a:xfrm>
            <a:off x="536713" y="1363677"/>
            <a:ext cx="11140440" cy="12135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AD73044-76C7-2D08-AD55-212AC8C407E0}"/>
              </a:ext>
            </a:extLst>
          </p:cNvPr>
          <p:cNvSpPr/>
          <p:nvPr/>
        </p:nvSpPr>
        <p:spPr>
          <a:xfrm>
            <a:off x="525554" y="1451842"/>
            <a:ext cx="11140440" cy="1763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C186D15C-57CB-E41F-7446-AD85A94375E5}"/>
              </a:ext>
            </a:extLst>
          </p:cNvPr>
          <p:cNvSpPr/>
          <p:nvPr/>
        </p:nvSpPr>
        <p:spPr>
          <a:xfrm>
            <a:off x="536713" y="1392865"/>
            <a:ext cx="11140440" cy="2804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24" name="Rectangle 2">
            <a:extLst>
              <a:ext uri="{FF2B5EF4-FFF2-40B4-BE49-F238E27FC236}">
                <a16:creationId xmlns:a16="http://schemas.microsoft.com/office/drawing/2014/main" id="{05774931-FC10-9AB9-5924-01176C9B8349}"/>
              </a:ext>
            </a:extLst>
          </p:cNvPr>
          <p:cNvSpPr>
            <a:spLocks noChangeArrowheads="1"/>
          </p:cNvSpPr>
          <p:nvPr/>
        </p:nvSpPr>
        <p:spPr bwMode="auto">
          <a:xfrm>
            <a:off x="574271" y="1269754"/>
            <a:ext cx="11114041"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current SDEP system has usability limitations that hinder users from efficiently filtering workflows and queries, and from receiving timely and effective notifications. This change proposal of proposed functionality improvements aims to address these issues by enhancing the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user experience</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and overall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system effectiveness</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change proposal focuses on streamlining user interactions, reducing the time required to navigate the system, and improving the accuracy and speed of responses, through improved filtering and more effective notification capabilities.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Following a comprehensive review of the SDEP system, the Code Manager has identified a number of functionality improvements with the SDEP system. This change represents the second batch, following the implementation of R0121.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This change seeks to allow users to better manage queries in SDEP through: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lphaUcPeriod"/>
              <a:tabLst/>
              <a:defRPr/>
            </a:pPr>
            <a:r>
              <a:rPr kumimoji="0" lang="en-GB" altLang="en-US" sz="1200" b="0" i="0" u="none" strike="noStrike" kern="1200" cap="none" spc="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Additional status options for open communications</a:t>
            </a:r>
          </a:p>
          <a:p>
            <a:pPr marL="342900" marR="0" lvl="0" indent="-342900" algn="l" defTabSz="914400" rtl="0" eaLnBrk="0" fontAlgn="base" latinLnBrk="0" hangingPunct="0">
              <a:lnSpc>
                <a:spcPct val="100000"/>
              </a:lnSpc>
              <a:spcBef>
                <a:spcPct val="0"/>
              </a:spcBef>
              <a:spcAft>
                <a:spcPct val="0"/>
              </a:spcAft>
              <a:buClrTx/>
              <a:buSzTx/>
              <a:buFontTx/>
              <a:buAutoNum type="alphaUcPeriod"/>
              <a:tabLst/>
              <a:defRPr/>
            </a:pPr>
            <a:r>
              <a:rPr kumimoji="0" lang="en-GB" altLang="en-US" sz="1200" b="0" i="0" u="none" strike="noStrike" kern="1200" cap="none" spc="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Additional filters to improve visibility of communications to work on</a:t>
            </a:r>
          </a:p>
          <a:p>
            <a:pPr marL="342900" marR="0" lvl="0" indent="-342900" algn="l" defTabSz="914400" rtl="0" eaLnBrk="0" fontAlgn="base" latinLnBrk="0" hangingPunct="0">
              <a:lnSpc>
                <a:spcPct val="100000"/>
              </a:lnSpc>
              <a:spcBef>
                <a:spcPct val="0"/>
              </a:spcBef>
              <a:spcAft>
                <a:spcPct val="0"/>
              </a:spcAft>
              <a:buClrTx/>
              <a:buSzTx/>
              <a:buFontTx/>
              <a:buAutoNum type="alphaUcPeriod"/>
              <a:tabLst/>
              <a:defRPr/>
            </a:pPr>
            <a:r>
              <a:rPr kumimoji="0" lang="en-GB" altLang="en-US" sz="1200" b="0" i="0" u="none" strike="noStrike" kern="1200" cap="none" spc="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Enhanced email notifications to provide a more useful alert for action required</a:t>
            </a:r>
          </a:p>
          <a:p>
            <a:pPr marL="342900" marR="0" lvl="0" indent="-342900" algn="l" defTabSz="914400" rtl="0" eaLnBrk="0" fontAlgn="base" latinLnBrk="0" hangingPunct="0">
              <a:lnSpc>
                <a:spcPct val="100000"/>
              </a:lnSpc>
              <a:spcBef>
                <a:spcPct val="0"/>
              </a:spcBef>
              <a:spcAft>
                <a:spcPct val="0"/>
              </a:spcAft>
              <a:buClrTx/>
              <a:buSzTx/>
              <a:buFontTx/>
              <a:buAutoNum type="alphaUcPeriod"/>
              <a:tabLst/>
              <a:defRPr/>
            </a:pPr>
            <a:r>
              <a:rPr kumimoji="0" lang="en-GB" altLang="en-US" sz="1200" b="0" i="0" u="none" strike="noStrike" kern="1200" cap="none" spc="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Enhanced reporting to allow improved management of full communication set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change was initially explored under the SDEP Review from 2022, during which multiple workshops were held to gather input and define requirements. However, it was placed on hold due to the MHHS code freeze.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change is now being revisited, with a focus on validating and updating the requirements to ensure they continue to align with user needs.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3832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52451-C7A6-AE2F-0EB4-18438F1D4ED5}"/>
            </a:ext>
          </a:extLst>
        </p:cNvPr>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CE2A43F5-4E7B-87A7-8E9E-42ABADDC8A33}"/>
              </a:ext>
            </a:extLst>
          </p:cNvPr>
          <p:cNvGraphicFramePr>
            <a:graphicFrameLocks noGrp="1"/>
          </p:cNvGraphicFramePr>
          <p:nvPr/>
        </p:nvGraphicFramePr>
        <p:xfrm>
          <a:off x="1064006" y="1272228"/>
          <a:ext cx="10338562" cy="5233592"/>
        </p:xfrm>
        <a:graphic>
          <a:graphicData uri="http://schemas.openxmlformats.org/drawingml/2006/table">
            <a:tbl>
              <a:tblPr firstRow="1" bandRow="1">
                <a:tableStyleId>{F5AB1C69-6EDB-4FF4-983F-18BD219EF322}</a:tableStyleId>
              </a:tblPr>
              <a:tblGrid>
                <a:gridCol w="1898650">
                  <a:extLst>
                    <a:ext uri="{9D8B030D-6E8A-4147-A177-3AD203B41FA5}">
                      <a16:colId xmlns:a16="http://schemas.microsoft.com/office/drawing/2014/main" val="2825390044"/>
                    </a:ext>
                  </a:extLst>
                </a:gridCol>
                <a:gridCol w="1271016">
                  <a:extLst>
                    <a:ext uri="{9D8B030D-6E8A-4147-A177-3AD203B41FA5}">
                      <a16:colId xmlns:a16="http://schemas.microsoft.com/office/drawing/2014/main" val="1337577176"/>
                    </a:ext>
                  </a:extLst>
                </a:gridCol>
                <a:gridCol w="7168896">
                  <a:extLst>
                    <a:ext uri="{9D8B030D-6E8A-4147-A177-3AD203B41FA5}">
                      <a16:colId xmlns:a16="http://schemas.microsoft.com/office/drawing/2014/main" val="1466999509"/>
                    </a:ext>
                  </a:extLst>
                </a:gridCol>
              </a:tblGrid>
              <a:tr h="359410">
                <a:tc>
                  <a:txBody>
                    <a:bodyPr/>
                    <a:lstStyle/>
                    <a:p>
                      <a:r>
                        <a:rPr lang="en-GB" sz="1100">
                          <a:latin typeface="Arial" panose="020B0604020202020204" pitchFamily="34" charset="0"/>
                          <a:cs typeface="Arial" panose="020B0604020202020204" pitchFamily="34" charset="0"/>
                        </a:rPr>
                        <a:t>Status</a:t>
                      </a:r>
                    </a:p>
                  </a:txBody>
                  <a:tcPr/>
                </a:tc>
                <a:tc>
                  <a:txBody>
                    <a:bodyPr/>
                    <a:lstStyle/>
                    <a:p>
                      <a:r>
                        <a:rPr lang="en-GB" sz="1100">
                          <a:latin typeface="Arial" panose="020B0604020202020204" pitchFamily="34" charset="0"/>
                          <a:cs typeface="Arial" panose="020B0604020202020204" pitchFamily="34" charset="0"/>
                        </a:rPr>
                        <a:t>New / Existing</a:t>
                      </a:r>
                    </a:p>
                  </a:txBody>
                  <a:tcPr/>
                </a:tc>
                <a:tc>
                  <a:txBody>
                    <a:bodyPr/>
                    <a:lstStyle/>
                    <a:p>
                      <a:r>
                        <a:rPr lang="en-GB" sz="1100">
                          <a:latin typeface="Arial" panose="020B0604020202020204" pitchFamily="34" charset="0"/>
                          <a:cs typeface="Arial" panose="020B0604020202020204" pitchFamily="34" charset="0"/>
                        </a:rPr>
                        <a:t>Requirement Description</a:t>
                      </a:r>
                    </a:p>
                  </a:txBody>
                  <a:tcPr>
                    <a:solidFill>
                      <a:srgbClr val="70ADA3"/>
                    </a:solidFill>
                  </a:tcPr>
                </a:tc>
                <a:extLst>
                  <a:ext uri="{0D108BD9-81ED-4DB2-BD59-A6C34878D82A}">
                    <a16:rowId xmlns:a16="http://schemas.microsoft.com/office/drawing/2014/main" val="3233587014"/>
                  </a:ext>
                </a:extLst>
              </a:tr>
              <a:tr h="382106">
                <a:tc>
                  <a:txBody>
                    <a:bodyPr/>
                    <a:lstStyle/>
                    <a:p>
                      <a:r>
                        <a:rPr lang="en-GB" sz="1000" b="1">
                          <a:solidFill>
                            <a:schemeClr val="tx1"/>
                          </a:solidFill>
                          <a:latin typeface="Arial" panose="020B0604020202020204" pitchFamily="34" charset="0"/>
                          <a:cs typeface="Arial" panose="020B0604020202020204" pitchFamily="34" charset="0"/>
                        </a:rPr>
                        <a:t>Unread</a:t>
                      </a:r>
                    </a:p>
                  </a:txBody>
                  <a:tcPr/>
                </a:tc>
                <a:tc>
                  <a:txBody>
                    <a:bodyPr/>
                    <a:lstStyle/>
                    <a:p>
                      <a:r>
                        <a:rPr lang="en-GB" sz="1000">
                          <a:latin typeface="Arial" panose="020B0604020202020204" pitchFamily="34" charset="0"/>
                          <a:cs typeface="Arial" panose="020B0604020202020204" pitchFamily="34" charset="0"/>
                        </a:rPr>
                        <a:t>Existing / </a:t>
                      </a:r>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latin typeface="Arial" panose="020B0604020202020204" pitchFamily="34" charset="0"/>
                          <a:cs typeface="Arial" panose="020B0604020202020204" pitchFamily="34" charset="0"/>
                        </a:rPr>
                        <a:t>Can be </a:t>
                      </a:r>
                      <a:r>
                        <a:rPr lang="en-GB" sz="1000">
                          <a:solidFill>
                            <a:srgbClr val="0070C0"/>
                          </a:solidFill>
                          <a:latin typeface="Arial" panose="020B0604020202020204" pitchFamily="34" charset="0"/>
                          <a:cs typeface="Arial" panose="020B0604020202020204" pitchFamily="34" charset="0"/>
                        </a:rPr>
                        <a:t>returned to unread manually</a:t>
                      </a:r>
                    </a:p>
                  </a:txBody>
                  <a:tcPr/>
                </a:tc>
                <a:extLst>
                  <a:ext uri="{0D108BD9-81ED-4DB2-BD59-A6C34878D82A}">
                    <a16:rowId xmlns:a16="http://schemas.microsoft.com/office/drawing/2014/main" val="2083088150"/>
                  </a:ext>
                </a:extLst>
              </a:tr>
              <a:tr h="318612">
                <a:tc>
                  <a:txBody>
                    <a:bodyPr/>
                    <a:lstStyle/>
                    <a:p>
                      <a:r>
                        <a:rPr lang="en-GB" sz="1000" b="1">
                          <a:solidFill>
                            <a:schemeClr val="tx1"/>
                          </a:solidFill>
                          <a:latin typeface="Arial" panose="020B0604020202020204" pitchFamily="34" charset="0"/>
                          <a:cs typeface="Arial" panose="020B0604020202020204" pitchFamily="34" charset="0"/>
                        </a:rPr>
                        <a:t>Read</a:t>
                      </a:r>
                    </a:p>
                  </a:txBody>
                  <a:tcPr/>
                </a:tc>
                <a:tc>
                  <a:txBody>
                    <a:bodyPr/>
                    <a:lstStyle/>
                    <a:p>
                      <a:r>
                        <a:rPr lang="en-GB" sz="1000">
                          <a:latin typeface="Arial" panose="020B0604020202020204" pitchFamily="34" charset="0"/>
                          <a:cs typeface="Arial" panose="020B0604020202020204" pitchFamily="34" charset="0"/>
                        </a:rPr>
                        <a:t>Existing</a:t>
                      </a:r>
                    </a:p>
                  </a:txBody>
                  <a:tcPr/>
                </a:tc>
                <a:tc>
                  <a:txBody>
                    <a:bodyPr/>
                    <a:lstStyle/>
                    <a:p>
                      <a:r>
                        <a:rPr lang="en-GB" sz="1000">
                          <a:latin typeface="Arial" panose="020B0604020202020204" pitchFamily="34" charset="0"/>
                          <a:cs typeface="Arial" panose="020B0604020202020204" pitchFamily="34" charset="0"/>
                        </a:rPr>
                        <a:t>New communication and/or message</a:t>
                      </a:r>
                    </a:p>
                  </a:txBody>
                  <a:tcPr/>
                </a:tc>
                <a:extLst>
                  <a:ext uri="{0D108BD9-81ED-4DB2-BD59-A6C34878D82A}">
                    <a16:rowId xmlns:a16="http://schemas.microsoft.com/office/drawing/2014/main" val="863864092"/>
                  </a:ext>
                </a:extLst>
              </a:tr>
              <a:tr h="452543">
                <a:tc>
                  <a:txBody>
                    <a:bodyPr/>
                    <a:lstStyle/>
                    <a:p>
                      <a:r>
                        <a:rPr lang="en-GB" sz="1000" b="1">
                          <a:solidFill>
                            <a:schemeClr val="tx1"/>
                          </a:solidFill>
                          <a:latin typeface="Arial" panose="020B0604020202020204" pitchFamily="34" charset="0"/>
                          <a:cs typeface="Arial" panose="020B0604020202020204" pitchFamily="34" charset="0"/>
                        </a:rPr>
                        <a:t>Solved</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solidFill>
                            <a:srgbClr val="0070C0"/>
                          </a:solidFill>
                          <a:latin typeface="Arial" panose="020B0604020202020204" pitchFamily="34" charset="0"/>
                          <a:cs typeface="Arial" panose="020B0604020202020204" pitchFamily="34" charset="0"/>
                        </a:rPr>
                        <a:t>Party believes/agrees query fully resolved. One status at a time for each party</a:t>
                      </a:r>
                    </a:p>
                    <a:p>
                      <a:r>
                        <a:rPr lang="en-GB" sz="1000">
                          <a:solidFill>
                            <a:srgbClr val="0070C0"/>
                          </a:solidFill>
                          <a:latin typeface="Arial" panose="020B0604020202020204" pitchFamily="34" charset="0"/>
                          <a:cs typeface="Arial" panose="020B0604020202020204" pitchFamily="34" charset="0"/>
                        </a:rPr>
                        <a:t>Can change back to Unsolved if subsequently realised issue not resolved</a:t>
                      </a:r>
                    </a:p>
                  </a:txBody>
                  <a:tcPr/>
                </a:tc>
                <a:extLst>
                  <a:ext uri="{0D108BD9-81ED-4DB2-BD59-A6C34878D82A}">
                    <a16:rowId xmlns:a16="http://schemas.microsoft.com/office/drawing/2014/main" val="2951072495"/>
                  </a:ext>
                </a:extLst>
              </a:tr>
              <a:tr h="339282">
                <a:tc>
                  <a:txBody>
                    <a:bodyPr/>
                    <a:lstStyle/>
                    <a:p>
                      <a:r>
                        <a:rPr lang="en-GB" sz="1000" b="1">
                          <a:solidFill>
                            <a:schemeClr val="tx1"/>
                          </a:solidFill>
                          <a:latin typeface="Arial" panose="020B0604020202020204" pitchFamily="34" charset="0"/>
                          <a:cs typeface="Arial" panose="020B0604020202020204" pitchFamily="34" charset="0"/>
                        </a:rPr>
                        <a:t>Unsolved</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solidFill>
                            <a:srgbClr val="0070C0"/>
                          </a:solidFill>
                          <a:latin typeface="Arial" panose="020B0604020202020204" pitchFamily="34" charset="0"/>
                          <a:cs typeface="Arial" panose="020B0604020202020204" pitchFamily="34" charset="0"/>
                        </a:rPr>
                        <a:t>Party believes query unresolved</a:t>
                      </a:r>
                    </a:p>
                  </a:txBody>
                  <a:tcPr/>
                </a:tc>
                <a:extLst>
                  <a:ext uri="{0D108BD9-81ED-4DB2-BD59-A6C34878D82A}">
                    <a16:rowId xmlns:a16="http://schemas.microsoft.com/office/drawing/2014/main" val="2386796663"/>
                  </a:ext>
                </a:extLst>
              </a:tr>
              <a:tr h="489879">
                <a:tc>
                  <a:txBody>
                    <a:bodyPr/>
                    <a:lstStyle/>
                    <a:p>
                      <a:r>
                        <a:rPr lang="en-GB" sz="1000" b="1">
                          <a:solidFill>
                            <a:schemeClr val="tx1"/>
                          </a:solidFill>
                          <a:latin typeface="Arial" panose="020B0604020202020204" pitchFamily="34" charset="0"/>
                          <a:cs typeface="Arial" panose="020B0604020202020204" pitchFamily="34" charset="0"/>
                        </a:rPr>
                        <a:t>In progress</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solidFill>
                            <a:srgbClr val="0070C0"/>
                          </a:solidFill>
                          <a:latin typeface="Arial" panose="020B0604020202020204" pitchFamily="34" charset="0"/>
                          <a:cs typeface="Arial" panose="020B0604020202020204" pitchFamily="34" charset="0"/>
                        </a:rPr>
                        <a:t>Communication being worked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a:solidFill>
                            <a:srgbClr val="0070C0"/>
                          </a:solidFill>
                          <a:latin typeface="Arial" panose="020B0604020202020204" pitchFamily="34" charset="0"/>
                          <a:cs typeface="Arial" panose="020B0604020202020204" pitchFamily="34" charset="0"/>
                        </a:rPr>
                        <a:t>Status visible to both parties </a:t>
                      </a:r>
                    </a:p>
                  </a:txBody>
                  <a:tcPr/>
                </a:tc>
                <a:extLst>
                  <a:ext uri="{0D108BD9-81ED-4DB2-BD59-A6C34878D82A}">
                    <a16:rowId xmlns:a16="http://schemas.microsoft.com/office/drawing/2014/main" val="1575400194"/>
                  </a:ext>
                </a:extLst>
              </a:tr>
              <a:tr h="501546">
                <a:tc>
                  <a:txBody>
                    <a:bodyPr/>
                    <a:lstStyle/>
                    <a:p>
                      <a:r>
                        <a:rPr lang="en-GB" sz="1000" b="1">
                          <a:solidFill>
                            <a:schemeClr val="tx1"/>
                          </a:solidFill>
                          <a:latin typeface="Arial" panose="020B0604020202020204" pitchFamily="34" charset="0"/>
                          <a:cs typeface="Arial" panose="020B0604020202020204" pitchFamily="34" charset="0"/>
                        </a:rPr>
                        <a:t>Response sent</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solidFill>
                            <a:srgbClr val="0070C0"/>
                          </a:solidFill>
                          <a:latin typeface="Arial" panose="020B0604020202020204" pitchFamily="34" charset="0"/>
                          <a:cs typeface="Arial" panose="020B0604020202020204" pitchFamily="34" charset="0"/>
                        </a:rPr>
                        <a:t>Message sent in SDEP or outside, reply or next action expected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a:solidFill>
                            <a:srgbClr val="0070C0"/>
                          </a:solidFill>
                          <a:latin typeface="Arial" panose="020B0604020202020204" pitchFamily="34" charset="0"/>
                          <a:cs typeface="Arial" panose="020B0604020202020204" pitchFamily="34" charset="0"/>
                        </a:rPr>
                        <a:t>Status visible to both parties </a:t>
                      </a:r>
                    </a:p>
                    <a:p>
                      <a:endParaRPr lang="en-GB" sz="1000">
                        <a:solidFill>
                          <a:srgbClr val="0070C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38297739"/>
                  </a:ext>
                </a:extLst>
              </a:tr>
              <a:tr h="640865">
                <a:tc>
                  <a:txBody>
                    <a:bodyPr/>
                    <a:lstStyle/>
                    <a:p>
                      <a:r>
                        <a:rPr lang="en-GB" sz="1000" b="1">
                          <a:solidFill>
                            <a:schemeClr val="tx1"/>
                          </a:solidFill>
                          <a:latin typeface="Arial" panose="020B0604020202020204" pitchFamily="34" charset="0"/>
                          <a:cs typeface="Arial" panose="020B0604020202020204" pitchFamily="34" charset="0"/>
                        </a:rPr>
                        <a:t>Archived</a:t>
                      </a:r>
                    </a:p>
                  </a:txBody>
                  <a:tcPr/>
                </a:tc>
                <a:tc>
                  <a:txBody>
                    <a:bodyPr/>
                    <a:lstStyle/>
                    <a:p>
                      <a:r>
                        <a:rPr lang="en-GB" sz="1000">
                          <a:latin typeface="Arial" panose="020B0604020202020204" pitchFamily="34" charset="0"/>
                          <a:cs typeface="Arial" panose="020B0604020202020204" pitchFamily="34" charset="0"/>
                        </a:rPr>
                        <a:t>Existing</a:t>
                      </a:r>
                    </a:p>
                  </a:txBody>
                  <a:tcPr/>
                </a:tc>
                <a:tc>
                  <a:txBody>
                    <a:bodyPr/>
                    <a:lstStyle/>
                    <a:p>
                      <a:r>
                        <a:rPr lang="en-GB" sz="1000">
                          <a:latin typeface="Arial" panose="020B0604020202020204" pitchFamily="34" charset="0"/>
                          <a:cs typeface="Arial" panose="020B0604020202020204" pitchFamily="34" charset="0"/>
                        </a:rPr>
                        <a:t>Query resolved or lapsed</a:t>
                      </a:r>
                    </a:p>
                    <a:p>
                      <a:r>
                        <a:rPr lang="en-GB" sz="1000" b="0">
                          <a:solidFill>
                            <a:srgbClr val="0070C0"/>
                          </a:solidFill>
                          <a:latin typeface="Arial" panose="020B0604020202020204" pitchFamily="34" charset="0"/>
                          <a:cs typeface="Arial" panose="020B0604020202020204" pitchFamily="34" charset="0"/>
                        </a:rPr>
                        <a:t>Query archived automatically for both parties when both have assigned to “Solved”</a:t>
                      </a:r>
                    </a:p>
                    <a:p>
                      <a:r>
                        <a:rPr lang="en-GB" sz="1000" b="0">
                          <a:solidFill>
                            <a:schemeClr val="tx1"/>
                          </a:solidFill>
                          <a:latin typeface="Arial" panose="020B0604020202020204" pitchFamily="34" charset="0"/>
                          <a:cs typeface="Arial" panose="020B0604020202020204" pitchFamily="34" charset="0"/>
                        </a:rPr>
                        <a:t>If message needs to be sent in Archived, then will move to Unsolved, then will have to be marked at Solved to move back into Archive. </a:t>
                      </a:r>
                    </a:p>
                  </a:txBody>
                  <a:tcPr/>
                </a:tc>
                <a:extLst>
                  <a:ext uri="{0D108BD9-81ED-4DB2-BD59-A6C34878D82A}">
                    <a16:rowId xmlns:a16="http://schemas.microsoft.com/office/drawing/2014/main" val="2998474412"/>
                  </a:ext>
                </a:extLst>
              </a:tr>
              <a:tr h="441156">
                <a:tc>
                  <a:txBody>
                    <a:bodyPr/>
                    <a:lstStyle/>
                    <a:p>
                      <a:r>
                        <a:rPr lang="en-GB" sz="1000" b="1">
                          <a:solidFill>
                            <a:schemeClr val="tx1"/>
                          </a:solidFill>
                          <a:latin typeface="Arial" panose="020B0604020202020204" pitchFamily="34" charset="0"/>
                          <a:cs typeface="Arial" panose="020B0604020202020204" pitchFamily="34" charset="0"/>
                        </a:rPr>
                        <a:t>Deleted</a:t>
                      </a:r>
                    </a:p>
                  </a:txBody>
                  <a:tcPr/>
                </a:tc>
                <a:tc>
                  <a:txBody>
                    <a:bodyPr/>
                    <a:lstStyle/>
                    <a:p>
                      <a:r>
                        <a:rPr lang="en-GB" sz="1000">
                          <a:latin typeface="Arial" panose="020B0604020202020204" pitchFamily="34" charset="0"/>
                          <a:cs typeface="Arial" panose="020B0604020202020204" pitchFamily="34" charset="0"/>
                        </a:rPr>
                        <a:t>Existing</a:t>
                      </a:r>
                    </a:p>
                  </a:txBody>
                  <a:tcPr/>
                </a:tc>
                <a:tc>
                  <a:txBody>
                    <a:bodyPr/>
                    <a:lstStyle/>
                    <a:p>
                      <a:r>
                        <a:rPr lang="en-GB" sz="1000">
                          <a:latin typeface="Arial" panose="020B0604020202020204" pitchFamily="34" charset="0"/>
                          <a:cs typeface="Arial" panose="020B0604020202020204" pitchFamily="34" charset="0"/>
                        </a:rPr>
                        <a:t>Query resolved or redundant </a:t>
                      </a:r>
                    </a:p>
                    <a:p>
                      <a:r>
                        <a:rPr lang="en-GB" sz="1000">
                          <a:latin typeface="Arial" panose="020B0604020202020204" pitchFamily="34" charset="0"/>
                          <a:cs typeface="Arial" panose="020B0604020202020204" pitchFamily="34" charset="0"/>
                        </a:rPr>
                        <a:t>Once query marked as “Solved” and in archive, it will automatically get deleted after 30 days</a:t>
                      </a:r>
                    </a:p>
                  </a:txBody>
                  <a:tcPr/>
                </a:tc>
                <a:extLst>
                  <a:ext uri="{0D108BD9-81ED-4DB2-BD59-A6C34878D82A}">
                    <a16:rowId xmlns:a16="http://schemas.microsoft.com/office/drawing/2014/main" val="99493099"/>
                  </a:ext>
                </a:extLst>
              </a:tr>
              <a:tr h="318612">
                <a:tc>
                  <a:txBody>
                    <a:bodyPr/>
                    <a:lstStyle/>
                    <a:p>
                      <a:r>
                        <a:rPr lang="en-GB" sz="1000" b="1">
                          <a:solidFill>
                            <a:schemeClr val="tx1"/>
                          </a:solidFill>
                          <a:latin typeface="Arial" panose="020B0604020202020204" pitchFamily="34" charset="0"/>
                          <a:cs typeface="Arial" panose="020B0604020202020204" pitchFamily="34" charset="0"/>
                        </a:rPr>
                        <a:t>Escalated to Code Manager</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a:solidFill>
                            <a:srgbClr val="0070C0"/>
                          </a:solidFill>
                          <a:latin typeface="Arial" panose="020B0604020202020204" pitchFamily="34" charset="0"/>
                          <a:cs typeface="Arial" panose="020B0604020202020204" pitchFamily="34" charset="0"/>
                        </a:rPr>
                        <a:t>Query detail submitted to Code Manager via Portal form</a:t>
                      </a:r>
                    </a:p>
                  </a:txBody>
                  <a:tcPr/>
                </a:tc>
                <a:extLst>
                  <a:ext uri="{0D108BD9-81ED-4DB2-BD59-A6C34878D82A}">
                    <a16:rowId xmlns:a16="http://schemas.microsoft.com/office/drawing/2014/main" val="2385380636"/>
                  </a:ext>
                </a:extLst>
              </a:tr>
              <a:tr h="441156">
                <a:tc>
                  <a:txBody>
                    <a:bodyPr/>
                    <a:lstStyle/>
                    <a:p>
                      <a:r>
                        <a:rPr lang="en-GB" sz="1000" b="1">
                          <a:solidFill>
                            <a:schemeClr val="tx1"/>
                          </a:solidFill>
                          <a:latin typeface="Arial" panose="020B0604020202020204" pitchFamily="34" charset="0"/>
                          <a:cs typeface="Arial" panose="020B0604020202020204" pitchFamily="34" charset="0"/>
                        </a:rPr>
                        <a:t>Raised incorrectly</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b="0">
                          <a:solidFill>
                            <a:srgbClr val="0070C0"/>
                          </a:solidFill>
                          <a:latin typeface="Arial" panose="020B0604020202020204" pitchFamily="34" charset="0"/>
                          <a:cs typeface="Arial" panose="020B0604020202020204" pitchFamily="34" charset="0"/>
                        </a:rPr>
                        <a:t>If the receiving Party believes invalid PT used , then can set this status</a:t>
                      </a:r>
                    </a:p>
                    <a:p>
                      <a:r>
                        <a:rPr lang="en-GB" sz="1000" b="0">
                          <a:solidFill>
                            <a:srgbClr val="0070C0"/>
                          </a:solidFill>
                          <a:latin typeface="Arial" panose="020B0604020202020204" pitchFamily="34" charset="0"/>
                          <a:cs typeface="Arial" panose="020B0604020202020204" pitchFamily="34" charset="0"/>
                        </a:rPr>
                        <a:t>Status visible to both parties </a:t>
                      </a:r>
                    </a:p>
                  </a:txBody>
                  <a:tcPr/>
                </a:tc>
                <a:extLst>
                  <a:ext uri="{0D108BD9-81ED-4DB2-BD59-A6C34878D82A}">
                    <a16:rowId xmlns:a16="http://schemas.microsoft.com/office/drawing/2014/main" val="867916609"/>
                  </a:ext>
                </a:extLst>
              </a:tr>
              <a:tr h="441156">
                <a:tc>
                  <a:txBody>
                    <a:bodyPr/>
                    <a:lstStyle/>
                    <a:p>
                      <a:r>
                        <a:rPr lang="en-GB" sz="1000" b="1">
                          <a:solidFill>
                            <a:schemeClr val="tx1"/>
                          </a:solidFill>
                          <a:latin typeface="Arial" panose="020B0604020202020204" pitchFamily="34" charset="0"/>
                          <a:cs typeface="Arial" panose="020B0604020202020204" pitchFamily="34" charset="0"/>
                        </a:rPr>
                        <a:t>Filters</a:t>
                      </a:r>
                    </a:p>
                  </a:txBody>
                  <a:tcPr/>
                </a:tc>
                <a:tc>
                  <a:txBody>
                    <a:bodyPr/>
                    <a:lstStyle/>
                    <a:p>
                      <a:r>
                        <a:rPr lang="en-GB" sz="1000">
                          <a:solidFill>
                            <a:srgbClr val="0070C0"/>
                          </a:solidFill>
                          <a:latin typeface="Arial" panose="020B0604020202020204" pitchFamily="34" charset="0"/>
                          <a:cs typeface="Arial" panose="020B0604020202020204" pitchFamily="34" charset="0"/>
                        </a:rPr>
                        <a:t>New</a:t>
                      </a:r>
                    </a:p>
                  </a:txBody>
                  <a:tcPr/>
                </a:tc>
                <a:tc>
                  <a:txBody>
                    <a:bodyPr/>
                    <a:lstStyle/>
                    <a:p>
                      <a:r>
                        <a:rPr lang="en-GB" sz="1000" b="0">
                          <a:solidFill>
                            <a:srgbClr val="0070C0"/>
                          </a:solidFill>
                          <a:latin typeface="Arial" panose="020B0604020202020204" pitchFamily="34" charset="0"/>
                          <a:cs typeface="Arial" panose="020B0604020202020204" pitchFamily="34" charset="0"/>
                        </a:rPr>
                        <a:t>Each of the proposed statuses above can be filtered on the Secure Communication Screen </a:t>
                      </a:r>
                    </a:p>
                  </a:txBody>
                  <a:tcPr/>
                </a:tc>
                <a:extLst>
                  <a:ext uri="{0D108BD9-81ED-4DB2-BD59-A6C34878D82A}">
                    <a16:rowId xmlns:a16="http://schemas.microsoft.com/office/drawing/2014/main" val="3586147887"/>
                  </a:ext>
                </a:extLst>
              </a:tr>
            </a:tbl>
          </a:graphicData>
        </a:graphic>
      </p:graphicFrame>
      <p:sp>
        <p:nvSpPr>
          <p:cNvPr id="6" name="Title 1">
            <a:extLst>
              <a:ext uri="{FF2B5EF4-FFF2-40B4-BE49-F238E27FC236}">
                <a16:creationId xmlns:a16="http://schemas.microsoft.com/office/drawing/2014/main" id="{D6F29B8E-AE9C-DADF-884D-532FA27B55E7}"/>
              </a:ext>
            </a:extLst>
          </p:cNvPr>
          <p:cNvSpPr txBox="1">
            <a:spLocks/>
          </p:cNvSpPr>
          <p:nvPr/>
        </p:nvSpPr>
        <p:spPr>
          <a:xfrm>
            <a:off x="864476" y="185468"/>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Roboto" panose="02000000000000000000" pitchFamily="2" charset="0"/>
                <a:ea typeface="Roboto" panose="02000000000000000000" pitchFamily="2" charset="0"/>
                <a:cs typeface="+mj-cs"/>
              </a:rPr>
              <a:t>R0122– proposed statuses</a:t>
            </a:r>
          </a:p>
        </p:txBody>
      </p:sp>
      <p:sp>
        <p:nvSpPr>
          <p:cNvPr id="2" name="TextBox 1">
            <a:extLst>
              <a:ext uri="{FF2B5EF4-FFF2-40B4-BE49-F238E27FC236}">
                <a16:creationId xmlns:a16="http://schemas.microsoft.com/office/drawing/2014/main" id="{58C51106-3E11-44D9-1663-A8DE9EE29A67}"/>
              </a:ext>
            </a:extLst>
          </p:cNvPr>
          <p:cNvSpPr txBox="1"/>
          <p:nvPr/>
        </p:nvSpPr>
        <p:spPr>
          <a:xfrm>
            <a:off x="10264648" y="1272228"/>
            <a:ext cx="124278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Blue = New</a:t>
            </a:r>
          </a:p>
        </p:txBody>
      </p:sp>
    </p:spTree>
    <p:extLst>
      <p:ext uri="{BB962C8B-B14F-4D97-AF65-F5344CB8AC3E}">
        <p14:creationId xmlns:p14="http://schemas.microsoft.com/office/powerpoint/2010/main" val="282864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874E-0E78-9478-7376-BBF81EDED884}"/>
              </a:ext>
            </a:extLst>
          </p:cNvPr>
          <p:cNvSpPr>
            <a:spLocks noGrp="1"/>
          </p:cNvSpPr>
          <p:nvPr>
            <p:ph type="title"/>
          </p:nvPr>
        </p:nvSpPr>
        <p:spPr/>
        <p:txBody>
          <a:bodyPr/>
          <a:lstStyle/>
          <a:p>
            <a:r>
              <a:rPr lang="en-US"/>
              <a:t>OVERVIEW OF REQUIREMENTS </a:t>
            </a:r>
          </a:p>
        </p:txBody>
      </p:sp>
      <p:graphicFrame>
        <p:nvGraphicFramePr>
          <p:cNvPr id="4" name="Table 5">
            <a:extLst>
              <a:ext uri="{FF2B5EF4-FFF2-40B4-BE49-F238E27FC236}">
                <a16:creationId xmlns:a16="http://schemas.microsoft.com/office/drawing/2014/main" id="{AE32019E-BA29-55AE-FB1B-13CFEF482C46}"/>
              </a:ext>
            </a:extLst>
          </p:cNvPr>
          <p:cNvGraphicFramePr>
            <a:graphicFrameLocks noGrp="1"/>
          </p:cNvGraphicFramePr>
          <p:nvPr/>
        </p:nvGraphicFramePr>
        <p:xfrm>
          <a:off x="838200" y="944149"/>
          <a:ext cx="10420858" cy="5215890"/>
        </p:xfrm>
        <a:graphic>
          <a:graphicData uri="http://schemas.openxmlformats.org/drawingml/2006/table">
            <a:tbl>
              <a:tblPr firstRow="1" bandRow="1">
                <a:tableStyleId>{F5AB1C69-6EDB-4FF4-983F-18BD219EF322}</a:tableStyleId>
              </a:tblPr>
              <a:tblGrid>
                <a:gridCol w="1532890">
                  <a:extLst>
                    <a:ext uri="{9D8B030D-6E8A-4147-A177-3AD203B41FA5}">
                      <a16:colId xmlns:a16="http://schemas.microsoft.com/office/drawing/2014/main" val="2825390044"/>
                    </a:ext>
                  </a:extLst>
                </a:gridCol>
                <a:gridCol w="8887968">
                  <a:extLst>
                    <a:ext uri="{9D8B030D-6E8A-4147-A177-3AD203B41FA5}">
                      <a16:colId xmlns:a16="http://schemas.microsoft.com/office/drawing/2014/main" val="1466999509"/>
                    </a:ext>
                  </a:extLst>
                </a:gridCol>
              </a:tblGrid>
              <a:tr h="244571">
                <a:tc>
                  <a:txBody>
                    <a:bodyPr/>
                    <a:lstStyle/>
                    <a:p>
                      <a:r>
                        <a:rPr lang="en-GB" sz="1100">
                          <a:latin typeface="Arial" panose="020B0604020202020204" pitchFamily="34" charset="0"/>
                          <a:cs typeface="Arial" panose="020B0604020202020204" pitchFamily="34" charset="0"/>
                        </a:rPr>
                        <a:t>Topic</a:t>
                      </a:r>
                    </a:p>
                  </a:txBody>
                  <a:tcPr/>
                </a:tc>
                <a:tc>
                  <a:txBody>
                    <a:bodyPr/>
                    <a:lstStyle/>
                    <a:p>
                      <a:r>
                        <a:rPr lang="en-GB" sz="1100">
                          <a:latin typeface="Arial" panose="020B0604020202020204" pitchFamily="34" charset="0"/>
                          <a:cs typeface="Arial" panose="020B0604020202020204" pitchFamily="34" charset="0"/>
                        </a:rPr>
                        <a:t>Description</a:t>
                      </a:r>
                    </a:p>
                  </a:txBody>
                  <a:tcPr>
                    <a:solidFill>
                      <a:srgbClr val="70ADA3"/>
                    </a:solidFill>
                  </a:tcPr>
                </a:tc>
                <a:extLst>
                  <a:ext uri="{0D108BD9-81ED-4DB2-BD59-A6C34878D82A}">
                    <a16:rowId xmlns:a16="http://schemas.microsoft.com/office/drawing/2014/main" val="3233587014"/>
                  </a:ext>
                </a:extLst>
              </a:tr>
              <a:tr h="522348">
                <a:tc>
                  <a:txBody>
                    <a:bodyPr/>
                    <a:lstStyle/>
                    <a:p>
                      <a:r>
                        <a:rPr lang="en-GB" sz="1200" b="1">
                          <a:solidFill>
                            <a:schemeClr val="tx1"/>
                          </a:solidFill>
                          <a:latin typeface="Arial" panose="020B0604020202020204" pitchFamily="34" charset="0"/>
                          <a:cs typeface="Arial" panose="020B0604020202020204" pitchFamily="34" charset="0"/>
                        </a:rPr>
                        <a:t>Emails</a:t>
                      </a:r>
                    </a:p>
                  </a:txBody>
                  <a:tcPr/>
                </a:tc>
                <a:tc>
                  <a:txBody>
                    <a:bodyPr/>
                    <a:lstStyle/>
                    <a:p>
                      <a:pPr marL="0" algn="l" defTabSz="914400" rtl="0" eaLnBrk="1" latinLnBrk="0" hangingPunct="1"/>
                      <a:r>
                        <a:rPr lang="en-GB" sz="1200" b="0" kern="1200">
                          <a:solidFill>
                            <a:schemeClr val="tx1"/>
                          </a:solidFill>
                          <a:latin typeface="Arial" panose="020B0604020202020204" pitchFamily="34" charset="0"/>
                          <a:ea typeface="+mn-ea"/>
                          <a:cs typeface="Arial" panose="020B0604020202020204" pitchFamily="34" charset="0"/>
                        </a:rPr>
                        <a:t>Assign owners will receive email notifications when status has been changed</a:t>
                      </a:r>
                    </a:p>
                    <a:p>
                      <a:pPr marL="0" algn="l" defTabSz="914400" rtl="0" eaLnBrk="1" latinLnBrk="0" hangingPunct="1"/>
                      <a:r>
                        <a:rPr lang="en-GB" sz="1200" b="0" kern="1200">
                          <a:solidFill>
                            <a:schemeClr val="tx1"/>
                          </a:solidFill>
                          <a:latin typeface="Arial" panose="020B0604020202020204" pitchFamily="34" charset="0"/>
                          <a:ea typeface="+mn-ea"/>
                          <a:cs typeface="Arial" panose="020B0604020202020204" pitchFamily="34" charset="0"/>
                        </a:rPr>
                        <a:t>Based on frequency selected</a:t>
                      </a:r>
                    </a:p>
                  </a:txBody>
                  <a:tcPr/>
                </a:tc>
                <a:extLst>
                  <a:ext uri="{0D108BD9-81ED-4DB2-BD59-A6C34878D82A}">
                    <a16:rowId xmlns:a16="http://schemas.microsoft.com/office/drawing/2014/main" val="2083088150"/>
                  </a:ext>
                </a:extLst>
              </a:tr>
              <a:tr h="296387">
                <a:tc>
                  <a:txBody>
                    <a:bodyPr/>
                    <a:lstStyle/>
                    <a:p>
                      <a:r>
                        <a:rPr lang="en-GB" sz="1200" b="1">
                          <a:solidFill>
                            <a:schemeClr val="tx1"/>
                          </a:solidFill>
                          <a:latin typeface="Arial" panose="020B0604020202020204" pitchFamily="34" charset="0"/>
                          <a:cs typeface="Arial" panose="020B0604020202020204" pitchFamily="34" charset="0"/>
                        </a:rPr>
                        <a:t>Emails</a:t>
                      </a:r>
                    </a:p>
                  </a:txBody>
                  <a:tcPr/>
                </a:tc>
                <a:tc>
                  <a:txBody>
                    <a:bodyPr/>
                    <a:lstStyle/>
                    <a:p>
                      <a:pPr marL="0" indent="0" algn="l" fontAlgn="t">
                        <a:buFont typeface="Arial" panose="020B0604020202020204" pitchFamily="34" charset="0"/>
                        <a:buNone/>
                      </a:pPr>
                      <a:r>
                        <a:rPr lang="en-GB" sz="1200" b="0" i="0" u="none" strike="noStrike">
                          <a:solidFill>
                            <a:srgbClr val="000000"/>
                          </a:solidFill>
                          <a:effectLst/>
                          <a:latin typeface="Arial" panose="020B0604020202020204" pitchFamily="34" charset="0"/>
                          <a:cs typeface="Arial" panose="020B0604020202020204" pitchFamily="34" charset="0"/>
                        </a:rPr>
                        <a:t> </a:t>
                      </a:r>
                      <a:r>
                        <a:rPr lang="en-GB" sz="1200" b="0" kern="1200">
                          <a:solidFill>
                            <a:schemeClr val="tx1"/>
                          </a:solidFill>
                          <a:latin typeface="Arial" panose="020B0604020202020204" pitchFamily="34" charset="0"/>
                          <a:ea typeface="+mn-ea"/>
                          <a:cs typeface="Arial" panose="020B0604020202020204" pitchFamily="34" charset="0"/>
                        </a:rPr>
                        <a:t>Unique SDEP case number and Process Type (PT) reference for the relevant communication to be included</a:t>
                      </a:r>
                    </a:p>
                  </a:txBody>
                  <a:tcPr marL="6350" marR="6350" marT="6350" marB="0"/>
                </a:tc>
                <a:extLst>
                  <a:ext uri="{0D108BD9-81ED-4DB2-BD59-A6C34878D82A}">
                    <a16:rowId xmlns:a16="http://schemas.microsoft.com/office/drawing/2014/main" val="568124693"/>
                  </a:ext>
                </a:extLst>
              </a:tr>
              <a:tr h="344746">
                <a:tc>
                  <a:txBody>
                    <a:bodyPr/>
                    <a:lstStyle/>
                    <a:p>
                      <a:r>
                        <a:rPr lang="en-GB" sz="1200" b="1">
                          <a:solidFill>
                            <a:schemeClr val="tx1"/>
                          </a:solidFill>
                          <a:latin typeface="Arial" panose="020B0604020202020204" pitchFamily="34" charset="0"/>
                          <a:cs typeface="Arial" panose="020B0604020202020204" pitchFamily="34" charset="0"/>
                        </a:rPr>
                        <a:t>Escalation PTs</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View time left to respond to escalation process types displayed in the Communications List View</a:t>
                      </a:r>
                    </a:p>
                  </a:txBody>
                  <a:tcPr/>
                </a:tc>
                <a:extLst>
                  <a:ext uri="{0D108BD9-81ED-4DB2-BD59-A6C34878D82A}">
                    <a16:rowId xmlns:a16="http://schemas.microsoft.com/office/drawing/2014/main" val="2386796663"/>
                  </a:ext>
                </a:extLst>
              </a:tr>
              <a:tr h="463623">
                <a:tc>
                  <a:txBody>
                    <a:bodyPr/>
                    <a:lstStyle/>
                    <a:p>
                      <a:r>
                        <a:rPr lang="en-GB" sz="1200" b="1">
                          <a:solidFill>
                            <a:schemeClr val="tx1"/>
                          </a:solidFill>
                          <a:latin typeface="Arial" panose="020B0604020202020204" pitchFamily="34" charset="0"/>
                          <a:cs typeface="Arial" panose="020B0604020202020204" pitchFamily="34" charset="0"/>
                        </a:rPr>
                        <a:t>Audit </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 Assignment of the status or a </a:t>
                      </a:r>
                      <a:r>
                        <a:rPr lang="en-GB" sz="1200" b="0" kern="1200">
                          <a:solidFill>
                            <a:schemeClr val="tx1"/>
                          </a:solidFill>
                          <a:latin typeface="Arial" panose="020B0604020202020204" pitchFamily="34" charset="0"/>
                          <a:ea typeface="+mn-ea"/>
                          <a:cs typeface="Arial" panose="020B0604020202020204" pitchFamily="34" charset="0"/>
                        </a:rPr>
                        <a:t>change</a:t>
                      </a:r>
                      <a:r>
                        <a:rPr lang="en-GB" sz="1200">
                          <a:solidFill>
                            <a:schemeClr val="tx1"/>
                          </a:solidFill>
                          <a:latin typeface="Arial" panose="020B0604020202020204" pitchFamily="34" charset="0"/>
                          <a:cs typeface="Arial" panose="020B0604020202020204" pitchFamily="34" charset="0"/>
                        </a:rPr>
                        <a:t> of a communication's status to be recorded in the audit log</a:t>
                      </a:r>
                    </a:p>
                  </a:txBody>
                  <a:tcPr/>
                </a:tc>
                <a:extLst>
                  <a:ext uri="{0D108BD9-81ED-4DB2-BD59-A6C34878D82A}">
                    <a16:rowId xmlns:a16="http://schemas.microsoft.com/office/drawing/2014/main" val="1528518410"/>
                  </a:ext>
                </a:extLst>
              </a:tr>
              <a:tr h="535877">
                <a:tc>
                  <a:txBody>
                    <a:bodyPr/>
                    <a:lstStyle/>
                    <a:p>
                      <a:r>
                        <a:rPr lang="en-GB" sz="1200" b="1">
                          <a:solidFill>
                            <a:schemeClr val="tx1"/>
                          </a:solidFill>
                          <a:latin typeface="Arial" panose="020B0604020202020204" pitchFamily="34" charset="0"/>
                          <a:cs typeface="Arial" panose="020B0604020202020204" pitchFamily="34" charset="0"/>
                        </a:rPr>
                        <a:t>Assignment of Users</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Automatic assignment of the raiser as the owner of any Communication raise but this can be switched off manually, with the option to amend or remove the named owner during raising of the call or at a later date</a:t>
                      </a:r>
                    </a:p>
                  </a:txBody>
                  <a:tcPr/>
                </a:tc>
                <a:extLst>
                  <a:ext uri="{0D108BD9-81ED-4DB2-BD59-A6C34878D82A}">
                    <a16:rowId xmlns:a16="http://schemas.microsoft.com/office/drawing/2014/main" val="1575400194"/>
                  </a:ext>
                </a:extLst>
              </a:tr>
              <a:tr h="316343">
                <a:tc>
                  <a:txBody>
                    <a:bodyPr/>
                    <a:lstStyle/>
                    <a:p>
                      <a:r>
                        <a:rPr lang="en-GB" sz="1200" b="1">
                          <a:solidFill>
                            <a:schemeClr val="tx1"/>
                          </a:solidFill>
                          <a:latin typeface="Arial" panose="020B0604020202020204" pitchFamily="34" charset="0"/>
                          <a:cs typeface="Arial" panose="020B0604020202020204" pitchFamily="34" charset="0"/>
                        </a:rPr>
                        <a:t>MPID</a:t>
                      </a:r>
                    </a:p>
                  </a:txBody>
                  <a:tcPr/>
                </a:tc>
                <a:tc>
                  <a:txBody>
                    <a:bodyPr/>
                    <a:lstStyle/>
                    <a:p>
                      <a:r>
                        <a:rPr lang="en-GB" sz="1200" b="0">
                          <a:solidFill>
                            <a:schemeClr val="tx1"/>
                          </a:solidFill>
                          <a:latin typeface="Arial" panose="020B0604020202020204" pitchFamily="34" charset="0"/>
                          <a:cs typeface="Arial" panose="020B0604020202020204" pitchFamily="34" charset="0"/>
                        </a:rPr>
                        <a:t>When raising a new query, ability to search immediately by MPID rather than through Company Group</a:t>
                      </a:r>
                    </a:p>
                  </a:txBody>
                  <a:tcPr/>
                </a:tc>
                <a:extLst>
                  <a:ext uri="{0D108BD9-81ED-4DB2-BD59-A6C34878D82A}">
                    <a16:rowId xmlns:a16="http://schemas.microsoft.com/office/drawing/2014/main" val="3453976483"/>
                  </a:ext>
                </a:extLst>
              </a:tr>
              <a:tr h="383970">
                <a:tc>
                  <a:txBody>
                    <a:bodyPr/>
                    <a:lstStyle/>
                    <a:p>
                      <a:r>
                        <a:rPr lang="en-GB" sz="1200" b="1">
                          <a:solidFill>
                            <a:schemeClr val="tx1"/>
                          </a:solidFill>
                          <a:latin typeface="Arial" panose="020B0604020202020204" pitchFamily="34" charset="0"/>
                          <a:cs typeface="Arial" panose="020B0604020202020204" pitchFamily="34" charset="0"/>
                        </a:rPr>
                        <a:t>MPXN</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Enter and/or view the number of MPXNs related to a single Communication</a:t>
                      </a:r>
                    </a:p>
                  </a:txBody>
                  <a:tcPr/>
                </a:tc>
                <a:extLst>
                  <a:ext uri="{0D108BD9-81ED-4DB2-BD59-A6C34878D82A}">
                    <a16:rowId xmlns:a16="http://schemas.microsoft.com/office/drawing/2014/main" val="1738297739"/>
                  </a:ext>
                </a:extLst>
              </a:tr>
              <a:tr h="622328">
                <a:tc>
                  <a:txBody>
                    <a:bodyPr/>
                    <a:lstStyle/>
                    <a:p>
                      <a:r>
                        <a:rPr lang="en-GB" sz="1200" b="1">
                          <a:solidFill>
                            <a:schemeClr val="tx1"/>
                          </a:solidFill>
                          <a:latin typeface="Arial" panose="020B0604020202020204" pitchFamily="34" charset="0"/>
                          <a:cs typeface="Arial" panose="020B0604020202020204" pitchFamily="34" charset="0"/>
                        </a:rPr>
                        <a:t>CMGQ</a:t>
                      </a:r>
                    </a:p>
                  </a:txBody>
                  <a:tcPr/>
                </a:tc>
                <a:tc>
                  <a:txBody>
                    <a:bodyPr/>
                    <a:lstStyle/>
                    <a:p>
                      <a:pPr algn="l"/>
                      <a:r>
                        <a:rPr lang="en-GB" sz="1200" b="0">
                          <a:solidFill>
                            <a:schemeClr val="tx1"/>
                          </a:solidFill>
                          <a:latin typeface="Arial" panose="020B0604020202020204" pitchFamily="34" charset="0"/>
                          <a:cs typeface="Arial" panose="020B0604020202020204" pitchFamily="34" charset="0"/>
                        </a:rPr>
                        <a:t>Link a Contract Manager General Query with another SDEP communication that is be related to it, so that the history of the query can be easily views and resolved quicker</a:t>
                      </a:r>
                      <a:endParaRPr lang="en-GB" sz="1200" b="0">
                        <a:solidFill>
                          <a:schemeClr val="tx1"/>
                        </a:solidFill>
                        <a:highlight>
                          <a:srgbClr val="FFFF00"/>
                        </a:highligh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98474412"/>
                  </a:ext>
                </a:extLst>
              </a:tr>
              <a:tr h="482579">
                <a:tc>
                  <a:txBody>
                    <a:bodyPr/>
                    <a:lstStyle/>
                    <a:p>
                      <a:r>
                        <a:rPr lang="en-GB" sz="1200" b="1">
                          <a:solidFill>
                            <a:schemeClr val="tx1"/>
                          </a:solidFill>
                          <a:latin typeface="Arial" panose="020B0604020202020204" pitchFamily="34" charset="0"/>
                          <a:cs typeface="Arial" panose="020B0604020202020204" pitchFamily="34" charset="0"/>
                        </a:rPr>
                        <a:t>Raw Data</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Extract a raw data file containing all information (except attachments) about all communications that are returned after setting some basic parameters</a:t>
                      </a:r>
                    </a:p>
                    <a:p>
                      <a:pPr algn="l"/>
                      <a:endParaRPr lang="en-GB" sz="12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9493099"/>
                  </a:ext>
                </a:extLst>
              </a:tr>
              <a:tr h="348529">
                <a:tc>
                  <a:txBody>
                    <a:bodyPr/>
                    <a:lstStyle/>
                    <a:p>
                      <a:r>
                        <a:rPr lang="en-GB" sz="1200" b="1">
                          <a:solidFill>
                            <a:schemeClr val="tx1"/>
                          </a:solidFill>
                          <a:latin typeface="Arial" panose="020B0604020202020204" pitchFamily="34" charset="0"/>
                          <a:cs typeface="Arial" panose="020B0604020202020204" pitchFamily="34" charset="0"/>
                        </a:rPr>
                        <a:t>Reporting</a:t>
                      </a:r>
                    </a:p>
                  </a:txBody>
                  <a:tcPr/>
                </a:tc>
                <a:tc>
                  <a:txBody>
                    <a:bodyPr/>
                    <a:lstStyle/>
                    <a:p>
                      <a:pPr algn="l"/>
                      <a:r>
                        <a:rPr lang="en-GB" sz="1200">
                          <a:solidFill>
                            <a:schemeClr val="tx1"/>
                          </a:solidFill>
                          <a:latin typeface="Arial" panose="020B0604020202020204" pitchFamily="34" charset="0"/>
                          <a:cs typeface="Arial" panose="020B0604020202020204" pitchFamily="34" charset="0"/>
                        </a:rPr>
                        <a:t>Access to additional standard reports at three levels of granularity; High level, Detail level &amp; Message level</a:t>
                      </a:r>
                    </a:p>
                  </a:txBody>
                  <a:tcPr/>
                </a:tc>
                <a:extLst>
                  <a:ext uri="{0D108BD9-81ED-4DB2-BD59-A6C34878D82A}">
                    <a16:rowId xmlns:a16="http://schemas.microsoft.com/office/drawing/2014/main" val="2385380636"/>
                  </a:ext>
                </a:extLst>
              </a:tr>
              <a:tr h="482579">
                <a:tc>
                  <a:txBody>
                    <a:bodyPr/>
                    <a:lstStyle/>
                    <a:p>
                      <a:r>
                        <a:rPr lang="en-GB" sz="1200" b="1">
                          <a:solidFill>
                            <a:schemeClr val="tx1"/>
                          </a:solidFill>
                          <a:latin typeface="Arial" panose="020B0604020202020204" pitchFamily="34" charset="0"/>
                          <a:cs typeface="Arial" panose="020B0604020202020204" pitchFamily="34" charset="0"/>
                        </a:rPr>
                        <a:t>Allocate permissions</a:t>
                      </a:r>
                    </a:p>
                  </a:txBody>
                  <a:tcPr/>
                </a:tc>
                <a:tc>
                  <a:txBody>
                    <a:bodyPr/>
                    <a:lstStyle/>
                    <a:p>
                      <a:r>
                        <a:rPr lang="en-GB" sz="1200" b="0">
                          <a:solidFill>
                            <a:schemeClr val="tx1"/>
                          </a:solidFill>
                          <a:latin typeface="Arial" panose="020B0604020202020204" pitchFamily="34" charset="0"/>
                          <a:cs typeface="Arial" panose="020B0604020202020204" pitchFamily="34" charset="0"/>
                        </a:rPr>
                        <a:t>Assign users to MPIDs and Process Types within Company Group early as possible, so that updates are efficiently completed</a:t>
                      </a:r>
                    </a:p>
                    <a:p>
                      <a:endParaRPr lang="en-GB" sz="1200" b="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85432348"/>
                  </a:ext>
                </a:extLst>
              </a:tr>
            </a:tbl>
          </a:graphicData>
        </a:graphic>
      </p:graphicFrame>
    </p:spTree>
    <p:extLst>
      <p:ext uri="{BB962C8B-B14F-4D97-AF65-F5344CB8AC3E}">
        <p14:creationId xmlns:p14="http://schemas.microsoft.com/office/powerpoint/2010/main" val="4026407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5448-1555-6A82-CCEF-64D992B16A16}"/>
              </a:ext>
            </a:extLst>
          </p:cNvPr>
          <p:cNvSpPr>
            <a:spLocks noGrp="1"/>
          </p:cNvSpPr>
          <p:nvPr>
            <p:ph type="title"/>
          </p:nvPr>
        </p:nvSpPr>
        <p:spPr/>
        <p:txBody>
          <a:bodyPr/>
          <a:lstStyle/>
          <a:p>
            <a:r>
              <a:rPr lang="en-GB"/>
              <a:t>Next steps</a:t>
            </a:r>
          </a:p>
        </p:txBody>
      </p:sp>
      <p:sp>
        <p:nvSpPr>
          <p:cNvPr id="4" name="Text Placeholder 3">
            <a:extLst>
              <a:ext uri="{FF2B5EF4-FFF2-40B4-BE49-F238E27FC236}">
                <a16:creationId xmlns:a16="http://schemas.microsoft.com/office/drawing/2014/main" id="{8B406DFB-5A34-645F-C3F9-96C06ACE061A}"/>
              </a:ext>
            </a:extLst>
          </p:cNvPr>
          <p:cNvSpPr>
            <a:spLocks noGrp="1"/>
          </p:cNvSpPr>
          <p:nvPr>
            <p:ph type="body" sz="quarter" idx="11"/>
          </p:nvPr>
        </p:nvSpPr>
        <p:spPr>
          <a:xfrm>
            <a:off x="838199" y="1827583"/>
            <a:ext cx="9579429" cy="4460875"/>
          </a:xfrm>
        </p:spPr>
        <p:txBody>
          <a:bodyPr/>
          <a:lstStyle/>
          <a:p>
            <a:r>
              <a:rPr lang="en-GB"/>
              <a:t>Code Manager has issued the Preliminary Impact Assessment to the Service Provider</a:t>
            </a:r>
          </a:p>
          <a:p>
            <a:endParaRPr lang="en-GB"/>
          </a:p>
          <a:p>
            <a:r>
              <a:rPr lang="en-GB"/>
              <a:t>To confirm requirements, we are inviting interested parties and users to submit comments</a:t>
            </a:r>
          </a:p>
          <a:p>
            <a:pPr marL="0" indent="0">
              <a:buNone/>
            </a:pPr>
            <a:endParaRPr lang="en-GB"/>
          </a:p>
          <a:p>
            <a:r>
              <a:rPr lang="en-GB"/>
              <a:t>Detailed requirements &amp; response form to be shared at the end and will close 26</a:t>
            </a:r>
            <a:r>
              <a:rPr lang="en-GB" baseline="30000"/>
              <a:t>th</a:t>
            </a:r>
            <a:r>
              <a:rPr lang="en-GB"/>
              <a:t> June</a:t>
            </a:r>
          </a:p>
          <a:p>
            <a:endParaRPr lang="en-GB"/>
          </a:p>
          <a:p>
            <a:r>
              <a:rPr lang="en-GB"/>
              <a:t>Any queries contact: </a:t>
            </a:r>
            <a:r>
              <a:rPr lang="en-GB" b="1">
                <a:hlinkClick r:id="rId2" tooltip="mailto:enquiries@recmanager.co.uk"/>
              </a:rPr>
              <a:t>enquiries@recmanager.co.uk</a:t>
            </a:r>
            <a:endParaRPr lang="en-GB" b="1"/>
          </a:p>
        </p:txBody>
      </p:sp>
    </p:spTree>
    <p:extLst>
      <p:ext uri="{BB962C8B-B14F-4D97-AF65-F5344CB8AC3E}">
        <p14:creationId xmlns:p14="http://schemas.microsoft.com/office/powerpoint/2010/main" val="2909878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latin typeface="Arial" panose="020B0604020202020204" pitchFamily="34" charset="0"/>
                <a:ea typeface="Roboto"/>
                <a:cs typeface="Arial" panose="020B0604020202020204" pitchFamily="34" charset="0"/>
              </a:rPr>
            </a:br>
            <a:r>
              <a:rPr lang="en-GB" sz="2700">
                <a:latin typeface="Arial"/>
                <a:ea typeface="Roboto"/>
                <a:cs typeface="Arial"/>
              </a:rPr>
              <a:t>5. I0172 - End-to-End New Connections Process Review</a:t>
            </a:r>
            <a:br>
              <a:rPr lang="en-GB" sz="2700">
                <a:latin typeface="Arial"/>
                <a:ea typeface="Roboto"/>
                <a:cs typeface="Arial"/>
              </a:rPr>
            </a:br>
            <a:br>
              <a:rPr lang="it-IT" sz="2700">
                <a:latin typeface="Arial"/>
                <a:ea typeface="Roboto"/>
                <a:cs typeface="Arial"/>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James hardy and lorna mallon</a:t>
            </a:r>
          </a:p>
        </p:txBody>
      </p:sp>
    </p:spTree>
    <p:extLst>
      <p:ext uri="{BB962C8B-B14F-4D97-AF65-F5344CB8AC3E}">
        <p14:creationId xmlns:p14="http://schemas.microsoft.com/office/powerpoint/2010/main" val="691650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r>
              <a:rPr lang="en-GB">
                <a:latin typeface="Roboto"/>
                <a:ea typeface="Roboto"/>
                <a:cs typeface="Roboto"/>
              </a:rPr>
              <a:t>I0172 - </a:t>
            </a:r>
            <a:r>
              <a:rPr lang="en-GB" sz="2800">
                <a:latin typeface="Arial"/>
                <a:ea typeface="Roboto"/>
                <a:cs typeface="Arial"/>
              </a:rPr>
              <a:t>End-to-End New Connections Process Review</a:t>
            </a:r>
            <a:endParaRPr lang="en-GB">
              <a:latin typeface="Roboto"/>
              <a:ea typeface="Roboto"/>
              <a:cs typeface="Roboto"/>
            </a:endParaRPr>
          </a:p>
        </p:txBody>
      </p:sp>
      <p:sp>
        <p:nvSpPr>
          <p:cNvPr id="4" name="TextBox 3">
            <a:extLst>
              <a:ext uri="{FF2B5EF4-FFF2-40B4-BE49-F238E27FC236}">
                <a16:creationId xmlns:a16="http://schemas.microsoft.com/office/drawing/2014/main" id="{5286C7FD-A750-1073-ED86-297FC5EB87CF}"/>
              </a:ext>
            </a:extLst>
          </p:cNvPr>
          <p:cNvSpPr txBox="1"/>
          <p:nvPr/>
        </p:nvSpPr>
        <p:spPr>
          <a:xfrm>
            <a:off x="612648" y="1755648"/>
            <a:ext cx="10122408" cy="5078313"/>
          </a:xfrm>
          <a:prstGeom prst="rect">
            <a:avLst/>
          </a:prstGeom>
          <a:noFill/>
        </p:spPr>
        <p:txBody>
          <a:bodyPr wrap="square" rtlCol="0">
            <a:spAutoFit/>
          </a:bodyPr>
          <a:lstStyle/>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This Issue seeks to explore where problems arise during the entire new connections process, from supply point creation, to the Change of Occupier, to the end Consumer, including the Crossed Meter processes. The Code Manager is conducting a cross-code analysis to explore where these problems occur, and then how to resolve them.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To assist with the progression of the solution analysis for I0172, the Code Manager has made the decision to separate the gas and electricity meter installations process. The process for each fuel type will now be reviewed individually – starting with the electricity process, today.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800">
                <a:effectLst/>
                <a:latin typeface="Calibri" panose="020F0502020204030204" pitchFamily="34" charset="0"/>
                <a:ea typeface="Calibri" panose="020F0502020204030204" pitchFamily="34" charset="0"/>
                <a:cs typeface="Arial" panose="020B0604020202020204" pitchFamily="34" charset="0"/>
              </a:rPr>
              <a:t>This will cover electricity metering installations from the point the Consumer requests the meter installation to the update of the Energy Supplier, their agents, and all Central Systems. The aim at the is to review this as the current process, and as per the MHHS process, wherever possible.</a:t>
            </a:r>
          </a:p>
          <a:p>
            <a:pPr marL="285750" indent="-285750">
              <a:buFont typeface="Arial" panose="020B0604020202020204" pitchFamily="34" charset="0"/>
              <a:buChar char="•"/>
            </a:pPr>
            <a:endParaRPr lang="en-GB">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a:solidFill>
                  <a:srgbClr val="000000"/>
                </a:solidFill>
                <a:latin typeface="Arial" panose="020B0604020202020204" pitchFamily="34" charset="0"/>
                <a:ea typeface="Times New Roman" panose="02020603050405020304" pitchFamily="18" charset="0"/>
              </a:rPr>
              <a:t>T</a:t>
            </a:r>
            <a:r>
              <a:rPr lang="en-GB" sz="1800">
                <a:solidFill>
                  <a:srgbClr val="000000"/>
                </a:solidFill>
                <a:effectLst/>
                <a:latin typeface="Arial" panose="020B0604020202020204" pitchFamily="34" charset="0"/>
                <a:ea typeface="Times New Roman" panose="02020603050405020304" pitchFamily="18" charset="0"/>
              </a:rPr>
              <a:t>he Code Manager will walk through each step of the process, highlighting any existing gaps or areas that could be open to misinterpretation.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619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C388B-6870-E31C-14C5-CB5D80CD6E3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F5BE4FB-BE20-925C-DF62-C298DB8F5FBB}"/>
              </a:ext>
            </a:extLst>
          </p:cNvPr>
          <p:cNvSpPr txBox="1">
            <a:spLocks noGrp="1"/>
          </p:cNvSpPr>
          <p:nvPr>
            <p:ph type="title"/>
          </p:nvPr>
        </p:nvSpPr>
        <p:spPr/>
        <p:txBody>
          <a:bodyPr>
            <a:normAutofit fontScale="90000"/>
          </a:bodyPr>
          <a:lstStyle/>
          <a:p>
            <a:pPr lvl="0"/>
            <a:r>
              <a:rPr lang="en-GB">
                <a:latin typeface="Roboto"/>
                <a:ea typeface="Roboto"/>
                <a:cs typeface="Roboto"/>
              </a:rPr>
              <a:t>I0172 - </a:t>
            </a:r>
            <a:r>
              <a:rPr lang="en-GB" sz="2800">
                <a:latin typeface="Arial"/>
                <a:ea typeface="Roboto"/>
                <a:cs typeface="Arial"/>
              </a:rPr>
              <a:t>End-to-End New Connections Process Review</a:t>
            </a:r>
            <a:endParaRPr lang="en-GB">
              <a:latin typeface="Roboto"/>
              <a:ea typeface="Roboto"/>
              <a:cs typeface="Roboto"/>
            </a:endParaRPr>
          </a:p>
        </p:txBody>
      </p:sp>
      <p:sp>
        <p:nvSpPr>
          <p:cNvPr id="4" name="TextBox 3">
            <a:extLst>
              <a:ext uri="{FF2B5EF4-FFF2-40B4-BE49-F238E27FC236}">
                <a16:creationId xmlns:a16="http://schemas.microsoft.com/office/drawing/2014/main" id="{569C94DE-FCD2-AFEA-1E42-C74E2F713DA0}"/>
              </a:ext>
            </a:extLst>
          </p:cNvPr>
          <p:cNvSpPr txBox="1"/>
          <p:nvPr/>
        </p:nvSpPr>
        <p:spPr>
          <a:xfrm>
            <a:off x="612648" y="1755648"/>
            <a:ext cx="10122408" cy="3970318"/>
          </a:xfrm>
          <a:prstGeom prst="rect">
            <a:avLst/>
          </a:prstGeom>
          <a:noFill/>
        </p:spPr>
        <p:txBody>
          <a:bodyPr wrap="square" rtlCol="0">
            <a:spAutoFit/>
          </a:bodyPr>
          <a:lstStyle/>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To assist the Code Manager during this walkthrough, we encourage Change Issues Group attendees to consider their current involvement in the process, including, but not limited to:</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How do Energy Suppliers determine the required metering configuration?</a:t>
            </a:r>
          </a:p>
          <a:p>
            <a:pPr marL="742950" lvl="1"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Rescheduled appointments</a:t>
            </a:r>
          </a:p>
          <a:p>
            <a:pPr marL="742950" lvl="1"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Failed appointments </a:t>
            </a:r>
          </a:p>
          <a:p>
            <a:pPr marL="742950" lvl="1"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Interactions with the SEC process(es)</a:t>
            </a:r>
          </a:p>
          <a:p>
            <a:pPr marL="742950" lvl="1"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D0312 validation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598692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1AAF-4881-38E3-3E2D-AF70C724B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E2A5-CB24-372C-090F-0578500B1073}"/>
              </a:ext>
            </a:extLst>
          </p:cNvPr>
          <p:cNvSpPr>
            <a:spLocks noGrp="1"/>
          </p:cNvSpPr>
          <p:nvPr>
            <p:ph type="title"/>
          </p:nvPr>
        </p:nvSpPr>
        <p:spPr>
          <a:xfrm>
            <a:off x="4032250" y="1600200"/>
            <a:ext cx="6968505" cy="2303275"/>
          </a:xfrm>
        </p:spPr>
        <p:txBody>
          <a:bodyPr>
            <a:normAutofit/>
          </a:bodyPr>
          <a:lstStyle/>
          <a:p>
            <a:r>
              <a:rPr lang="en-GB">
                <a:cs typeface="Roboto"/>
              </a:rPr>
              <a:t>6. I0197 – Introducing a Process to Provide Updates During Fault Resolutions</a:t>
            </a:r>
            <a:br>
              <a:rPr lang="en-GB">
                <a:cs typeface="Roboto"/>
              </a:rPr>
            </a:br>
            <a:br>
              <a:rPr lang="en-GB">
                <a:cs typeface="Roboto"/>
              </a:rPr>
            </a:br>
            <a:endParaRPr lang="en-GB">
              <a:cs typeface="Roboto"/>
            </a:endParaRPr>
          </a:p>
        </p:txBody>
      </p:sp>
      <p:sp>
        <p:nvSpPr>
          <p:cNvPr id="5" name="Text Placeholder 4">
            <a:extLst>
              <a:ext uri="{FF2B5EF4-FFF2-40B4-BE49-F238E27FC236}">
                <a16:creationId xmlns:a16="http://schemas.microsoft.com/office/drawing/2014/main" id="{37F9F481-6F0B-8CA9-9DF2-04B62C0277D4}"/>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James hardy</a:t>
            </a:r>
          </a:p>
        </p:txBody>
      </p:sp>
    </p:spTree>
    <p:extLst>
      <p:ext uri="{BB962C8B-B14F-4D97-AF65-F5344CB8AC3E}">
        <p14:creationId xmlns:p14="http://schemas.microsoft.com/office/powerpoint/2010/main" val="4264937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C2276-7B74-469F-761D-EF4647C33748}"/>
              </a:ext>
            </a:extLst>
          </p:cNvPr>
          <p:cNvSpPr>
            <a:spLocks noGrp="1"/>
          </p:cNvSpPr>
          <p:nvPr>
            <p:ph type="title"/>
          </p:nvPr>
        </p:nvSpPr>
        <p:spPr/>
        <p:txBody>
          <a:bodyPr>
            <a:normAutofit fontScale="90000"/>
          </a:bodyPr>
          <a:lstStyle/>
          <a:p>
            <a:r>
              <a:rPr lang="en-GB"/>
              <a:t>I0197 – Introducing a process to provide updates during fault resolutions</a:t>
            </a:r>
          </a:p>
        </p:txBody>
      </p:sp>
      <p:sp>
        <p:nvSpPr>
          <p:cNvPr id="3" name="Content Placeholder 2">
            <a:extLst>
              <a:ext uri="{FF2B5EF4-FFF2-40B4-BE49-F238E27FC236}">
                <a16:creationId xmlns:a16="http://schemas.microsoft.com/office/drawing/2014/main" id="{1FBA6A21-74E6-7A6F-AF6A-418A72B8CF5B}"/>
              </a:ext>
            </a:extLst>
          </p:cNvPr>
          <p:cNvSpPr>
            <a:spLocks noGrp="1"/>
          </p:cNvSpPr>
          <p:nvPr>
            <p:ph sz="quarter" idx="10"/>
          </p:nvPr>
        </p:nvSpPr>
        <p:spPr>
          <a:xfrm>
            <a:off x="545592" y="1267681"/>
            <a:ext cx="9217025" cy="3002625"/>
          </a:xfrm>
        </p:spPr>
        <p:txBody>
          <a:bodyPr>
            <a:normAutofit/>
          </a:bodyPr>
          <a:lstStyle/>
          <a:p>
            <a:pPr marL="0" indent="0">
              <a:buNone/>
            </a:pPr>
            <a:endParaRPr lang="en-GB"/>
          </a:p>
          <a:p>
            <a:endParaRPr lang="en-GB"/>
          </a:p>
          <a:p>
            <a:pPr lvl="1"/>
            <a:endParaRPr lang="en-GB"/>
          </a:p>
        </p:txBody>
      </p:sp>
      <p:sp>
        <p:nvSpPr>
          <p:cNvPr id="5" name="Content Placeholder 2">
            <a:extLst>
              <a:ext uri="{FF2B5EF4-FFF2-40B4-BE49-F238E27FC236}">
                <a16:creationId xmlns:a16="http://schemas.microsoft.com/office/drawing/2014/main" id="{7C85CFA0-AAC5-D984-5165-C787CD414AFA}"/>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I0197 has been raised by REC Performance Assurance alongside I0195, I0196, and I0198. </a:t>
            </a:r>
          </a:p>
          <a:p>
            <a:r>
              <a:rPr lang="en-GB"/>
              <a:t>Originally, the proposed scope sought to introduce a maximum timeframe Fault Resolution deadline to resolve issues around faulty meters. Following wider Code Manager discussions and assessment, this proposal was deemed unworkable, and the scope was amended to focus on introducing a new process to provide updates amongst impacted Market Participants during fault resolutions.</a:t>
            </a:r>
          </a:p>
          <a:p>
            <a:r>
              <a:rPr lang="en-GB"/>
              <a:t>To further determine the scope for this Issue, an industry Information Request was issued by the Code Manager to gain understanding of existing gaps and problems occurring during fault resolutions. The information request received 16 responses from across gas and electricity Parties.</a:t>
            </a:r>
          </a:p>
          <a:p>
            <a:r>
              <a:rPr lang="en-GB"/>
              <a:t>REC Performance Assurance reviewed the responses and have requested that this Issue focuses on a consideration to establish clearer SLAs to cover both fuels and all meter types/market segments. </a:t>
            </a:r>
          </a:p>
          <a:p>
            <a:r>
              <a:rPr lang="en-GB"/>
              <a:t>To do this, it is possible that a Working Group could be formed, with a new Issue being raised so that the gas and electricity processes are separate. </a:t>
            </a:r>
          </a:p>
          <a:p>
            <a:pPr lvl="1"/>
            <a:endParaRPr lang="en-GB"/>
          </a:p>
        </p:txBody>
      </p:sp>
    </p:spTree>
    <p:extLst>
      <p:ext uri="{BB962C8B-B14F-4D97-AF65-F5344CB8AC3E}">
        <p14:creationId xmlns:p14="http://schemas.microsoft.com/office/powerpoint/2010/main" val="2454455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84FF3-1B67-DFC6-E7AE-F2FFE2765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5F2673-8600-CF8F-BAE3-613892FF7D55}"/>
              </a:ext>
            </a:extLst>
          </p:cNvPr>
          <p:cNvSpPr>
            <a:spLocks noGrp="1"/>
          </p:cNvSpPr>
          <p:nvPr>
            <p:ph type="title"/>
          </p:nvPr>
        </p:nvSpPr>
        <p:spPr/>
        <p:txBody>
          <a:bodyPr>
            <a:normAutofit fontScale="90000"/>
          </a:bodyPr>
          <a:lstStyle/>
          <a:p>
            <a:r>
              <a:rPr lang="en-GB"/>
              <a:t>I0197 – Introducing a process to provide updates during fault resolutions</a:t>
            </a:r>
          </a:p>
        </p:txBody>
      </p:sp>
      <p:sp>
        <p:nvSpPr>
          <p:cNvPr id="3" name="Content Placeholder 2">
            <a:extLst>
              <a:ext uri="{FF2B5EF4-FFF2-40B4-BE49-F238E27FC236}">
                <a16:creationId xmlns:a16="http://schemas.microsoft.com/office/drawing/2014/main" id="{174AB6A5-2E97-C3E1-2896-B0FA259D05A8}"/>
              </a:ext>
            </a:extLst>
          </p:cNvPr>
          <p:cNvSpPr>
            <a:spLocks noGrp="1"/>
          </p:cNvSpPr>
          <p:nvPr>
            <p:ph sz="quarter" idx="10"/>
          </p:nvPr>
        </p:nvSpPr>
        <p:spPr>
          <a:xfrm>
            <a:off x="545592" y="1267681"/>
            <a:ext cx="9217025" cy="3002625"/>
          </a:xfrm>
        </p:spPr>
        <p:txBody>
          <a:bodyPr>
            <a:normAutofit/>
          </a:bodyPr>
          <a:lstStyle/>
          <a:p>
            <a:pPr marL="0" indent="0">
              <a:buNone/>
            </a:pPr>
            <a:endParaRPr lang="en-GB"/>
          </a:p>
          <a:p>
            <a:endParaRPr lang="en-GB"/>
          </a:p>
          <a:p>
            <a:pPr lvl="1"/>
            <a:endParaRPr lang="en-GB"/>
          </a:p>
        </p:txBody>
      </p:sp>
      <p:sp>
        <p:nvSpPr>
          <p:cNvPr id="5" name="Content Placeholder 2">
            <a:extLst>
              <a:ext uri="{FF2B5EF4-FFF2-40B4-BE49-F238E27FC236}">
                <a16:creationId xmlns:a16="http://schemas.microsoft.com/office/drawing/2014/main" id="{E94DFAE4-F695-3704-4B56-288FDFFE6A05}"/>
              </a:ext>
            </a:extLst>
          </p:cNvPr>
          <p:cNvSpPr txBox="1">
            <a:spLocks/>
          </p:cNvSpPr>
          <p:nvPr/>
        </p:nvSpPr>
        <p:spPr>
          <a:xfrm>
            <a:off x="545591" y="1459705"/>
            <a:ext cx="10299193" cy="4685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graphicFrame>
        <p:nvGraphicFramePr>
          <p:cNvPr id="7" name="Table 6">
            <a:extLst>
              <a:ext uri="{FF2B5EF4-FFF2-40B4-BE49-F238E27FC236}">
                <a16:creationId xmlns:a16="http://schemas.microsoft.com/office/drawing/2014/main" id="{F87FE450-B861-DBD3-1150-D20509E1475C}"/>
              </a:ext>
            </a:extLst>
          </p:cNvPr>
          <p:cNvGraphicFramePr>
            <a:graphicFrameLocks noGrp="1"/>
          </p:cNvGraphicFramePr>
          <p:nvPr/>
        </p:nvGraphicFramePr>
        <p:xfrm>
          <a:off x="47973" y="1267681"/>
          <a:ext cx="12096054" cy="5590319"/>
        </p:xfrm>
        <a:graphic>
          <a:graphicData uri="http://schemas.openxmlformats.org/drawingml/2006/table">
            <a:tbl>
              <a:tblPr firstRow="1" bandRow="1">
                <a:tableStyleId>{2D5ABB26-0587-4C30-8999-92F81FD0307C}</a:tableStyleId>
              </a:tblPr>
              <a:tblGrid>
                <a:gridCol w="6048027">
                  <a:extLst>
                    <a:ext uri="{9D8B030D-6E8A-4147-A177-3AD203B41FA5}">
                      <a16:colId xmlns:a16="http://schemas.microsoft.com/office/drawing/2014/main" val="1959598330"/>
                    </a:ext>
                  </a:extLst>
                </a:gridCol>
                <a:gridCol w="6048027">
                  <a:extLst>
                    <a:ext uri="{9D8B030D-6E8A-4147-A177-3AD203B41FA5}">
                      <a16:colId xmlns:a16="http://schemas.microsoft.com/office/drawing/2014/main" val="2503303496"/>
                    </a:ext>
                  </a:extLst>
                </a:gridCol>
              </a:tblGrid>
              <a:tr h="5590319">
                <a:tc>
                  <a:txBody>
                    <a:bodyPr/>
                    <a:lstStyle/>
                    <a:p>
                      <a:pPr marL="0" indent="0">
                        <a:buFont typeface="Arial" panose="020B0604020202020204" pitchFamily="34" charset="0"/>
                        <a:buNone/>
                      </a:pPr>
                      <a:r>
                        <a:rPr lang="en-GB" sz="1600" b="1" i="0" kern="1200">
                          <a:solidFill>
                            <a:schemeClr val="tx1"/>
                          </a:solidFill>
                          <a:effectLst/>
                          <a:latin typeface="+mn-lt"/>
                          <a:ea typeface="+mn-ea"/>
                          <a:cs typeface="+mn-cs"/>
                        </a:rPr>
                        <a:t>Electricity Processes</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Key Gaps Identified:</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Processes built to meet Code compliance, not fix faults.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Lack of clarity around ownership/responsibility.</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Lack of clarity around categorisation and prioritisation.</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Lack of agreed data workarounds for low materiality faults.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Lack of accurate and prompt site contact details.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Insufficient resourcing at Suppliers to support fault resolution.</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D0005 Updates are not currently sent to Supplier, also only HH.</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Issues with Data Flows: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D0001: Often lacks sufficient information for efficient investigation.</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D0002: Used to request further information, but suppliers often overlook these requests.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D0005: Should be used to maintain an audit trail and allocate action owners.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D0302: Essential for scheduling site visits, but fields are not mandatory and can be incorrectly populated.</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Initial Meter Configuration:</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Poor communication, manual processes, and access issues can prevent successful controls.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GB" sz="1600" b="1" i="0" kern="1200">
                          <a:solidFill>
                            <a:schemeClr val="tx1"/>
                          </a:solidFill>
                          <a:effectLst/>
                          <a:latin typeface="+mn-lt"/>
                          <a:ea typeface="+mn-ea"/>
                          <a:cs typeface="+mn-cs"/>
                        </a:rPr>
                        <a:t>Gas Processes</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Key Gaps Identified:</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No Code defined process for Gas meter faults.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No Code defined process for Logger faults.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No auditable industry flows relating to faults.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Poor information sharing between participants.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Appointment processes not followed.</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Fault Types: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Transco Faulty Meter (TFM): Emergency linked, usually raised by consumers.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Faulty Equipment Query (FEQ): Non-urgent, related to billing or register read issues.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Logger Faults: Identified internally, scheduled for site visit within 30 days.</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Address Management:</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Inconsistent address data can lead to errors and inefficient fault resolution.</a:t>
                      </a:r>
                    </a:p>
                    <a:p>
                      <a:pPr marL="285750" indent="-285750">
                        <a:buFont typeface="Arial" panose="020B0604020202020204" pitchFamily="34" charset="0"/>
                        <a:buChar char="•"/>
                      </a:pPr>
                      <a:r>
                        <a:rPr lang="en-GB" sz="1600" b="0" i="0" kern="1200">
                          <a:solidFill>
                            <a:schemeClr val="tx1"/>
                          </a:solidFill>
                          <a:effectLst/>
                          <a:latin typeface="+mn-lt"/>
                          <a:ea typeface="+mn-ea"/>
                          <a:cs typeface="+mn-cs"/>
                        </a:rPr>
                        <a:t>Appointment Process:</a:t>
                      </a:r>
                    </a:p>
                    <a:p>
                      <a:pPr marL="742950" lvl="1" indent="-285750">
                        <a:buFont typeface="Arial" panose="020B0604020202020204" pitchFamily="34" charset="0"/>
                        <a:buChar char="•"/>
                      </a:pPr>
                      <a:r>
                        <a:rPr lang="en-GB" sz="1600" b="0" i="0" kern="1200">
                          <a:solidFill>
                            <a:schemeClr val="tx1"/>
                          </a:solidFill>
                          <a:effectLst/>
                          <a:latin typeface="+mn-lt"/>
                          <a:ea typeface="+mn-ea"/>
                          <a:cs typeface="+mn-cs"/>
                        </a:rPr>
                        <a:t>Rarely followed, creating ambiguity over responsibility and accountability.</a:t>
                      </a:r>
                    </a:p>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5170795"/>
                  </a:ext>
                </a:extLst>
              </a:tr>
            </a:tbl>
          </a:graphicData>
        </a:graphic>
      </p:graphicFrame>
    </p:spTree>
    <p:extLst>
      <p:ext uri="{BB962C8B-B14F-4D97-AF65-F5344CB8AC3E}">
        <p14:creationId xmlns:p14="http://schemas.microsoft.com/office/powerpoint/2010/main" val="29006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9050-1F9F-EFB0-3B8E-237843D4B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505BF-82FF-5A09-C681-8B6825B7F3CE}"/>
              </a:ext>
            </a:extLst>
          </p:cNvPr>
          <p:cNvSpPr>
            <a:spLocks noGrp="1"/>
          </p:cNvSpPr>
          <p:nvPr>
            <p:ph type="title"/>
          </p:nvPr>
        </p:nvSpPr>
        <p:spPr/>
        <p:txBody>
          <a:bodyPr>
            <a:normAutofit fontScale="90000"/>
          </a:bodyPr>
          <a:lstStyle/>
          <a:p>
            <a:r>
              <a:rPr lang="en-GB"/>
              <a:t>I0197 – Introducing a process to provide updates during fault resolutions</a:t>
            </a:r>
          </a:p>
        </p:txBody>
      </p:sp>
      <p:sp>
        <p:nvSpPr>
          <p:cNvPr id="3" name="Content Placeholder 2">
            <a:extLst>
              <a:ext uri="{FF2B5EF4-FFF2-40B4-BE49-F238E27FC236}">
                <a16:creationId xmlns:a16="http://schemas.microsoft.com/office/drawing/2014/main" id="{4EADA70F-A991-AC98-1A92-881409A18DD0}"/>
              </a:ext>
            </a:extLst>
          </p:cNvPr>
          <p:cNvSpPr>
            <a:spLocks noGrp="1"/>
          </p:cNvSpPr>
          <p:nvPr>
            <p:ph sz="quarter" idx="10"/>
          </p:nvPr>
        </p:nvSpPr>
        <p:spPr>
          <a:xfrm>
            <a:off x="499872" y="1734025"/>
            <a:ext cx="10271760" cy="4685063"/>
          </a:xfrm>
        </p:spPr>
        <p:txBody>
          <a:bodyPr>
            <a:normAutofit/>
          </a:bodyPr>
          <a:lstStyle/>
          <a:p>
            <a:r>
              <a:rPr lang="en-GB"/>
              <a:t>A I0197 Working Group would likely begin by addressing these immediate considerations: </a:t>
            </a:r>
          </a:p>
          <a:p>
            <a:endParaRPr lang="en-GB"/>
          </a:p>
          <a:p>
            <a:r>
              <a:rPr lang="en-GB"/>
              <a:t>Define the term “Metering Fault”</a:t>
            </a:r>
          </a:p>
          <a:p>
            <a:r>
              <a:rPr lang="en-GB"/>
              <a:t>What is the current process that Parties are following? What issues are they faced with? </a:t>
            </a:r>
          </a:p>
          <a:p>
            <a:r>
              <a:rPr lang="en-GB"/>
              <a:t>Short term vs long term – how do we redesign the process? What can we currently not resolve?</a:t>
            </a:r>
          </a:p>
          <a:p>
            <a:r>
              <a:rPr lang="en-GB"/>
              <a:t>What does a good solution look like? What is the most appropriate way to address the gas process vs the electricity process? </a:t>
            </a:r>
          </a:p>
          <a:p>
            <a:endParaRPr lang="en-GB"/>
          </a:p>
          <a:p>
            <a:endParaRPr lang="en-GB"/>
          </a:p>
          <a:p>
            <a:r>
              <a:rPr lang="en-GB"/>
              <a:t>The Code Manager will hold the first session of the I0197 Working Group on 18 June 2025</a:t>
            </a:r>
          </a:p>
          <a:p>
            <a:endParaRPr lang="en-GB"/>
          </a:p>
          <a:p>
            <a:r>
              <a:rPr lang="en-GB" i="1"/>
              <a:t>Proposed Time, 14:00-15:30. If you wish to attend, please email </a:t>
            </a:r>
            <a:r>
              <a:rPr lang="en-GB" i="1">
                <a:hlinkClick r:id="rId2"/>
              </a:rPr>
              <a:t>enquiries@recmanager.co.uk</a:t>
            </a:r>
            <a:r>
              <a:rPr lang="en-GB" i="1"/>
              <a:t>. </a:t>
            </a:r>
          </a:p>
          <a:p>
            <a:endParaRPr lang="en-GB"/>
          </a:p>
          <a:p>
            <a:pPr lvl="1"/>
            <a:endParaRPr lang="en-GB"/>
          </a:p>
        </p:txBody>
      </p:sp>
    </p:spTree>
    <p:extLst>
      <p:ext uri="{BB962C8B-B14F-4D97-AF65-F5344CB8AC3E}">
        <p14:creationId xmlns:p14="http://schemas.microsoft.com/office/powerpoint/2010/main" val="2772893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88493-18E3-5CB9-1234-EBC6FC45B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31BF9-1FB9-2353-9034-7076D2F5A730}"/>
              </a:ext>
            </a:extLst>
          </p:cNvPr>
          <p:cNvSpPr>
            <a:spLocks noGrp="1"/>
          </p:cNvSpPr>
          <p:nvPr>
            <p:ph type="title"/>
          </p:nvPr>
        </p:nvSpPr>
        <p:spPr>
          <a:xfrm>
            <a:off x="4032250" y="1600200"/>
            <a:ext cx="6968505" cy="2303275"/>
          </a:xfrm>
        </p:spPr>
        <p:txBody>
          <a:bodyPr>
            <a:normAutofit/>
          </a:bodyPr>
          <a:lstStyle/>
          <a:p>
            <a:r>
              <a:rPr lang="en-GB" sz="2400">
                <a:latin typeface="Arial" panose="020B0604020202020204" pitchFamily="34" charset="0"/>
                <a:ea typeface="Roboto"/>
                <a:cs typeface="Arial" panose="020B0604020202020204" pitchFamily="34" charset="0"/>
              </a:rPr>
              <a:t>7. I0205 - Provision of Half-Hourly Consumption Data for Advanced Meter Erroneous Switches</a:t>
            </a:r>
            <a:endParaRPr lang="en-GB">
              <a:cs typeface="Roboto"/>
            </a:endParaRPr>
          </a:p>
        </p:txBody>
      </p:sp>
      <p:sp>
        <p:nvSpPr>
          <p:cNvPr id="5" name="Text Placeholder 4">
            <a:extLst>
              <a:ext uri="{FF2B5EF4-FFF2-40B4-BE49-F238E27FC236}">
                <a16:creationId xmlns:a16="http://schemas.microsoft.com/office/drawing/2014/main" id="{7F682306-E569-B568-2659-C0E19DC1E219}"/>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James hardy</a:t>
            </a:r>
          </a:p>
        </p:txBody>
      </p:sp>
    </p:spTree>
    <p:extLst>
      <p:ext uri="{BB962C8B-B14F-4D97-AF65-F5344CB8AC3E}">
        <p14:creationId xmlns:p14="http://schemas.microsoft.com/office/powerpoint/2010/main" val="339810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61014-FA1B-EB7C-9996-97DA2932A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E0E40-BE8A-F045-EB21-48F21847032D}"/>
              </a:ext>
            </a:extLst>
          </p:cNvPr>
          <p:cNvSpPr>
            <a:spLocks noGrp="1"/>
          </p:cNvSpPr>
          <p:nvPr>
            <p:ph type="title"/>
          </p:nvPr>
        </p:nvSpPr>
        <p:spPr/>
        <p:txBody>
          <a:bodyPr>
            <a:normAutofit fontScale="90000"/>
          </a:bodyPr>
          <a:lstStyle/>
          <a:p>
            <a:r>
              <a:rPr lang="en-GB"/>
              <a:t>I0205 - </a:t>
            </a:r>
            <a:r>
              <a:rPr lang="en-GB" sz="2800">
                <a:latin typeface="Arial" panose="020B0604020202020204" pitchFamily="34" charset="0"/>
                <a:ea typeface="Roboto"/>
                <a:cs typeface="Arial" panose="020B0604020202020204" pitchFamily="34" charset="0"/>
              </a:rPr>
              <a:t>Provision of Half-Hourly Consumption Data for Advanced Meter Erroneous Switches</a:t>
            </a:r>
            <a:endParaRPr lang="en-GB"/>
          </a:p>
        </p:txBody>
      </p:sp>
      <p:pic>
        <p:nvPicPr>
          <p:cNvPr id="56" name="Graphic 55" descr="Connected outline">
            <a:extLst>
              <a:ext uri="{FF2B5EF4-FFF2-40B4-BE49-F238E27FC236}">
                <a16:creationId xmlns:a16="http://schemas.microsoft.com/office/drawing/2014/main" id="{28B7FB7B-98E6-73E6-27C6-B70053DB72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72" y="4497834"/>
            <a:ext cx="468000" cy="468000"/>
          </a:xfrm>
          <a:prstGeom prst="rect">
            <a:avLst/>
          </a:prstGeom>
        </p:spPr>
      </p:pic>
      <p:sp>
        <p:nvSpPr>
          <p:cNvPr id="4" name="TextBox 3">
            <a:extLst>
              <a:ext uri="{FF2B5EF4-FFF2-40B4-BE49-F238E27FC236}">
                <a16:creationId xmlns:a16="http://schemas.microsoft.com/office/drawing/2014/main" id="{2561D602-4CC5-A849-69BB-6389468E0CD5}"/>
              </a:ext>
            </a:extLst>
          </p:cNvPr>
          <p:cNvSpPr txBox="1"/>
          <p:nvPr/>
        </p:nvSpPr>
        <p:spPr>
          <a:xfrm>
            <a:off x="107364" y="1180684"/>
            <a:ext cx="11777472" cy="5078313"/>
          </a:xfrm>
          <a:prstGeom prst="rect">
            <a:avLst/>
          </a:prstGeom>
          <a:noFill/>
        </p:spPr>
        <p:txBody>
          <a:bodyPr wrap="square">
            <a:spAutoFit/>
          </a:bodyPr>
          <a:lstStyle/>
          <a:p>
            <a:pPr lvl="0"/>
            <a:endParaRPr lang="en-GB">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a:effectLst/>
                <a:latin typeface="Arial" panose="020B0604020202020204" pitchFamily="34" charset="0"/>
                <a:ea typeface="Aptos" panose="020B0004020202020204" pitchFamily="34" charset="0"/>
                <a:cs typeface="Arial" panose="020B0604020202020204" pitchFamily="34" charset="0"/>
              </a:rPr>
              <a:t>To be able to accurately bill an Advanced Meter site, following repatriation of that Consumer to their correct supplier after an ES has been raised / agreed, the supplier needs to have access to Half-Hourly consumption data for the ES period when they were not the registered supplier. With ES’s potentially taking up to two years to be identified and resolved, the only place that the supplier could reliably source that Half-Hourly consumption data would be from the other, </a:t>
            </a:r>
            <a:r>
              <a:rPr lang="en-GB">
                <a:latin typeface="Arial" panose="020B0604020202020204" pitchFamily="34" charset="0"/>
                <a:ea typeface="Aptos" panose="020B0004020202020204" pitchFamily="34" charset="0"/>
                <a:cs typeface="Arial" panose="020B0604020202020204" pitchFamily="34" charset="0"/>
              </a:rPr>
              <a:t>Losing S</a:t>
            </a:r>
            <a:r>
              <a:rPr lang="en-GB">
                <a:effectLst/>
                <a:latin typeface="Arial" panose="020B0604020202020204" pitchFamily="34" charset="0"/>
                <a:ea typeface="Aptos" panose="020B0004020202020204" pitchFamily="34" charset="0"/>
                <a:cs typeface="Arial" panose="020B0604020202020204" pitchFamily="34" charset="0"/>
              </a:rPr>
              <a:t>upplier.</a:t>
            </a:r>
          </a:p>
          <a:p>
            <a:pPr marL="342900" lvl="0" indent="-342900">
              <a:buFont typeface="Symbol" panose="05050102010706020507" pitchFamily="18" charset="2"/>
              <a:buChar char=""/>
            </a:pPr>
            <a:endParaRPr lang="en-GB">
              <a:latin typeface="Arial" panose="020B0604020202020204" pitchFamily="34" charset="0"/>
              <a:ea typeface="Aptos" panose="020B0004020202020204" pitchFamily="34" charset="0"/>
              <a:cs typeface="Arial" panose="020B0604020202020204" pitchFamily="34" charset="0"/>
            </a:endParaRPr>
          </a:p>
          <a:p>
            <a:pPr marL="342900" indent="-342900">
              <a:buFont typeface="Symbol" panose="05050102010706020507" pitchFamily="18" charset="2"/>
              <a:buChar char=""/>
            </a:pPr>
            <a:r>
              <a:rPr lang="en-GB" b="0" i="0">
                <a:effectLst/>
                <a:latin typeface="Arial" panose="020B0604020202020204" pitchFamily="34" charset="0"/>
                <a:cs typeface="Arial" panose="020B0604020202020204" pitchFamily="34" charset="0"/>
              </a:rPr>
              <a:t>An approval of this Issue/Change Proposal would see an obligation placed upon the Losing Supplier, following a successful Erroneous Switch repatriation, to provide the Gaining Supplier with the Half-Hourly consumption data for the period in which they were erroneously supplying the meter. </a:t>
            </a:r>
            <a:r>
              <a:rPr lang="en-GB">
                <a:effectLst/>
                <a:latin typeface="Arial" panose="020B0604020202020204" pitchFamily="34" charset="0"/>
                <a:ea typeface="Aptos" panose="020B0004020202020204" pitchFamily="34" charset="0"/>
                <a:cs typeface="Arial" panose="020B0604020202020204" pitchFamily="34" charset="0"/>
              </a:rPr>
              <a:t>Half-Hourly consumption data would be providing to the Gaining Supplier, from the Losing Supplier, via SDEP using an Excel template within 5 Working Days of the Erroneous Switch repatriation switch date. The Gaining Supplier would be required to provide 48 Half-Hourly consumption intervals for each day that the Consumer was supplied by the erroneously Gaining Supplier.</a:t>
            </a:r>
          </a:p>
          <a:p>
            <a:pPr marL="342900" indent="-342900">
              <a:buFont typeface="Symbol" panose="05050102010706020507" pitchFamily="18" charset="2"/>
              <a:buChar char=""/>
            </a:pPr>
            <a:endParaRPr lang="en-GB">
              <a:latin typeface="Arial" panose="020B0604020202020204" pitchFamily="34" charset="0"/>
              <a:ea typeface="Aptos" panose="020B0004020202020204" pitchFamily="34" charset="0"/>
              <a:cs typeface="Arial" panose="020B0604020202020204" pitchFamily="34" charset="0"/>
            </a:endParaRPr>
          </a:p>
          <a:p>
            <a:pPr marL="342900" indent="-342900">
              <a:buFont typeface="Symbol" panose="05050102010706020507" pitchFamily="18" charset="2"/>
              <a:buChar char=""/>
            </a:pPr>
            <a:r>
              <a:rPr lang="en-GB">
                <a:effectLst/>
                <a:latin typeface="Arial" panose="020B0604020202020204" pitchFamily="34" charset="0"/>
                <a:ea typeface="Aptos" panose="020B0004020202020204" pitchFamily="34" charset="0"/>
                <a:cs typeface="Arial" panose="020B0604020202020204" pitchFamily="34" charset="0"/>
              </a:rPr>
              <a:t>The Code Manager intends to issue I0205 for Party impact assessment on 20 June 2025. To assist, </a:t>
            </a:r>
            <a:br>
              <a:rPr lang="en-GB">
                <a:effectLst/>
                <a:latin typeface="Arial" panose="020B0604020202020204" pitchFamily="34" charset="0"/>
                <a:ea typeface="Aptos" panose="020B0004020202020204" pitchFamily="34" charset="0"/>
                <a:cs typeface="Arial" panose="020B0604020202020204" pitchFamily="34" charset="0"/>
              </a:rPr>
            </a:br>
            <a:r>
              <a:rPr lang="en-GB">
                <a:effectLst/>
                <a:latin typeface="Arial" panose="020B0604020202020204" pitchFamily="34" charset="0"/>
                <a:ea typeface="Aptos" panose="020B0004020202020204" pitchFamily="34" charset="0"/>
                <a:cs typeface="Arial" panose="020B0604020202020204" pitchFamily="34" charset="0"/>
              </a:rPr>
              <a:t>Change Issue Attendees are invited to discuss the legal drafting and reporting templates in today’s </a:t>
            </a:r>
            <a:br>
              <a:rPr lang="en-GB">
                <a:effectLst/>
                <a:latin typeface="Arial" panose="020B0604020202020204" pitchFamily="34" charset="0"/>
                <a:ea typeface="Aptos" panose="020B0004020202020204" pitchFamily="34" charset="0"/>
                <a:cs typeface="Arial" panose="020B0604020202020204" pitchFamily="34" charset="0"/>
              </a:rPr>
            </a:br>
            <a:r>
              <a:rPr lang="en-GB">
                <a:effectLst/>
                <a:latin typeface="Arial" panose="020B0604020202020204" pitchFamily="34" charset="0"/>
                <a:ea typeface="Aptos" panose="020B0004020202020204" pitchFamily="34" charset="0"/>
                <a:cs typeface="Arial" panose="020B0604020202020204" pitchFamily="34" charset="0"/>
              </a:rPr>
              <a:t>meeting. </a:t>
            </a:r>
          </a:p>
        </p:txBody>
      </p:sp>
    </p:spTree>
    <p:extLst>
      <p:ext uri="{BB962C8B-B14F-4D97-AF65-F5344CB8AC3E}">
        <p14:creationId xmlns:p14="http://schemas.microsoft.com/office/powerpoint/2010/main" val="4219349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C89E5-818A-43FE-4630-5BCF5AFAB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B3EB77-3668-BE4C-6A62-EAC0B2F63BE5}"/>
              </a:ext>
            </a:extLst>
          </p:cNvPr>
          <p:cNvSpPr>
            <a:spLocks noGrp="1"/>
          </p:cNvSpPr>
          <p:nvPr>
            <p:ph type="title"/>
          </p:nvPr>
        </p:nvSpPr>
        <p:spPr/>
        <p:txBody>
          <a:bodyPr>
            <a:normAutofit/>
          </a:bodyPr>
          <a:lstStyle/>
          <a:p>
            <a:r>
              <a:rPr lang="en-GB"/>
              <a:t>I0205 – Legal Drafting</a:t>
            </a:r>
          </a:p>
        </p:txBody>
      </p:sp>
      <p:pic>
        <p:nvPicPr>
          <p:cNvPr id="56" name="Graphic 55" descr="Connected outline">
            <a:extLst>
              <a:ext uri="{FF2B5EF4-FFF2-40B4-BE49-F238E27FC236}">
                <a16:creationId xmlns:a16="http://schemas.microsoft.com/office/drawing/2014/main" id="{670038E1-672A-DC32-8980-0F9845AC47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72" y="4497834"/>
            <a:ext cx="468000" cy="468000"/>
          </a:xfrm>
          <a:prstGeom prst="rect">
            <a:avLst/>
          </a:prstGeom>
        </p:spPr>
      </p:pic>
      <p:sp>
        <p:nvSpPr>
          <p:cNvPr id="3" name="TextBox 2">
            <a:extLst>
              <a:ext uri="{FF2B5EF4-FFF2-40B4-BE49-F238E27FC236}">
                <a16:creationId xmlns:a16="http://schemas.microsoft.com/office/drawing/2014/main" id="{0C216FC7-854D-E170-7035-3A50356981C1}"/>
              </a:ext>
            </a:extLst>
          </p:cNvPr>
          <p:cNvSpPr txBox="1"/>
          <p:nvPr/>
        </p:nvSpPr>
        <p:spPr>
          <a:xfrm>
            <a:off x="548640" y="1645920"/>
            <a:ext cx="9574415" cy="3365024"/>
          </a:xfrm>
          <a:prstGeom prst="rect">
            <a:avLst/>
          </a:prstGeom>
          <a:noFill/>
        </p:spPr>
        <p:txBody>
          <a:bodyPr wrap="square" rtlCol="0">
            <a:spAutoFit/>
          </a:bodyPr>
          <a:lstStyle/>
          <a:p>
            <a:r>
              <a:rPr lang="en-GB" sz="1800">
                <a:effectLst/>
                <a:latin typeface="Arial" panose="020B0604020202020204" pitchFamily="34" charset="0"/>
                <a:ea typeface="Arial" panose="020B0604020202020204" pitchFamily="34" charset="0"/>
              </a:rPr>
              <a:t>Addition to Schedule 30 - Resolution of Consumer Facing Switching and Billing Issues:</a:t>
            </a:r>
          </a:p>
          <a:p>
            <a:endParaRPr lang="en-GB">
              <a:latin typeface="Arial" panose="020B0604020202020204" pitchFamily="34" charset="0"/>
            </a:endParaRPr>
          </a:p>
          <a:p>
            <a:endParaRPr lang="en-GB">
              <a:latin typeface="Arial" panose="020B0604020202020204" pitchFamily="34" charset="0"/>
            </a:endParaRPr>
          </a:p>
          <a:p>
            <a:pPr>
              <a:lnSpc>
                <a:spcPct val="150000"/>
              </a:lnSpc>
            </a:pPr>
            <a:r>
              <a:rPr lang="en-GB" b="1">
                <a:solidFill>
                  <a:srgbClr val="FF0000"/>
                </a:solidFill>
                <a:latin typeface="Arial" panose="020B0604020202020204" pitchFamily="34" charset="0"/>
              </a:rPr>
              <a:t>6.8B</a:t>
            </a:r>
            <a:r>
              <a:rPr lang="en-GB">
                <a:latin typeface="Arial" panose="020B0604020202020204" pitchFamily="34" charset="0"/>
              </a:rPr>
              <a:t>	</a:t>
            </a:r>
            <a:r>
              <a:rPr lang="en-GB">
                <a:solidFill>
                  <a:srgbClr val="FF0000"/>
                </a:solidFill>
                <a:latin typeface="Arial" panose="020B0604020202020204" pitchFamily="34" charset="0"/>
              </a:rPr>
              <a:t>For Advanced Electricity Meters, once the Losing Supplier has re-registered the RMP, the Gaining Supplier must provide the Losing Supplier with the Half-Hourly consumption data held (actual or estimated) for the period they were the Registered Supplier. This must be provided using Market Message PT0047 Erroneous Transfers General Query (Elec) within SDEP using the template provided by the Code Manager in Appendix XX.</a:t>
            </a:r>
          </a:p>
        </p:txBody>
      </p:sp>
    </p:spTree>
    <p:extLst>
      <p:ext uri="{BB962C8B-B14F-4D97-AF65-F5344CB8AC3E}">
        <p14:creationId xmlns:p14="http://schemas.microsoft.com/office/powerpoint/2010/main" val="2131013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BC65F-52AC-557A-203B-ED582D0F38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1DCE8-FB1F-93C3-B690-98A86911D248}"/>
              </a:ext>
            </a:extLst>
          </p:cNvPr>
          <p:cNvSpPr>
            <a:spLocks noGrp="1"/>
          </p:cNvSpPr>
          <p:nvPr>
            <p:ph type="title"/>
          </p:nvPr>
        </p:nvSpPr>
        <p:spPr/>
        <p:txBody>
          <a:bodyPr>
            <a:normAutofit/>
          </a:bodyPr>
          <a:lstStyle/>
          <a:p>
            <a:r>
              <a:rPr lang="en-GB"/>
              <a:t>I0205 – Reporting Strawman  - Option 1</a:t>
            </a:r>
          </a:p>
        </p:txBody>
      </p:sp>
      <p:pic>
        <p:nvPicPr>
          <p:cNvPr id="56" name="Graphic 55" descr="Connected outline">
            <a:extLst>
              <a:ext uri="{FF2B5EF4-FFF2-40B4-BE49-F238E27FC236}">
                <a16:creationId xmlns:a16="http://schemas.microsoft.com/office/drawing/2014/main" id="{7BF4B4CF-72A2-8B4A-7F28-C0ED743488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72" y="4497834"/>
            <a:ext cx="468000" cy="468000"/>
          </a:xfrm>
          <a:prstGeom prst="rect">
            <a:avLst/>
          </a:prstGeom>
        </p:spPr>
      </p:pic>
      <p:pic>
        <p:nvPicPr>
          <p:cNvPr id="4" name="Picture 3">
            <a:extLst>
              <a:ext uri="{FF2B5EF4-FFF2-40B4-BE49-F238E27FC236}">
                <a16:creationId xmlns:a16="http://schemas.microsoft.com/office/drawing/2014/main" id="{5758814A-4ECC-A149-38C1-74DDC8BF6B69}"/>
              </a:ext>
            </a:extLst>
          </p:cNvPr>
          <p:cNvPicPr>
            <a:picLocks noChangeAspect="1"/>
          </p:cNvPicPr>
          <p:nvPr/>
        </p:nvPicPr>
        <p:blipFill>
          <a:blip r:embed="rId4"/>
          <a:stretch>
            <a:fillRect/>
          </a:stretch>
        </p:blipFill>
        <p:spPr>
          <a:xfrm>
            <a:off x="838200" y="1404448"/>
            <a:ext cx="9186960" cy="4840904"/>
          </a:xfrm>
          <a:prstGeom prst="rect">
            <a:avLst/>
          </a:prstGeom>
        </p:spPr>
      </p:pic>
    </p:spTree>
    <p:extLst>
      <p:ext uri="{BB962C8B-B14F-4D97-AF65-F5344CB8AC3E}">
        <p14:creationId xmlns:p14="http://schemas.microsoft.com/office/powerpoint/2010/main" val="254857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5FCC8-3138-B9EC-3C2C-B3658CF7A4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2C511-8098-CC01-A151-85B8401C41B2}"/>
              </a:ext>
            </a:extLst>
          </p:cNvPr>
          <p:cNvSpPr>
            <a:spLocks noGrp="1"/>
          </p:cNvSpPr>
          <p:nvPr>
            <p:ph type="title"/>
          </p:nvPr>
        </p:nvSpPr>
        <p:spPr/>
        <p:txBody>
          <a:bodyPr>
            <a:normAutofit/>
          </a:bodyPr>
          <a:lstStyle/>
          <a:p>
            <a:r>
              <a:rPr lang="en-GB"/>
              <a:t>I0205 – Reporting Strawman – Option 2</a:t>
            </a:r>
          </a:p>
        </p:txBody>
      </p:sp>
      <p:pic>
        <p:nvPicPr>
          <p:cNvPr id="56" name="Graphic 55" descr="Connected outline">
            <a:extLst>
              <a:ext uri="{FF2B5EF4-FFF2-40B4-BE49-F238E27FC236}">
                <a16:creationId xmlns:a16="http://schemas.microsoft.com/office/drawing/2014/main" id="{F2B83B34-14EF-9942-6689-516F79CE6AC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72" y="4497834"/>
            <a:ext cx="468000" cy="468000"/>
          </a:xfrm>
          <a:prstGeom prst="rect">
            <a:avLst/>
          </a:prstGeom>
        </p:spPr>
      </p:pic>
      <p:pic>
        <p:nvPicPr>
          <p:cNvPr id="4" name="Picture 3">
            <a:extLst>
              <a:ext uri="{FF2B5EF4-FFF2-40B4-BE49-F238E27FC236}">
                <a16:creationId xmlns:a16="http://schemas.microsoft.com/office/drawing/2014/main" id="{B65CAC6C-645E-AFE1-4335-4C7589F8E473}"/>
              </a:ext>
            </a:extLst>
          </p:cNvPr>
          <p:cNvPicPr>
            <a:picLocks noChangeAspect="1"/>
          </p:cNvPicPr>
          <p:nvPr/>
        </p:nvPicPr>
        <p:blipFill>
          <a:blip r:embed="rId4"/>
          <a:stretch>
            <a:fillRect/>
          </a:stretch>
        </p:blipFill>
        <p:spPr>
          <a:xfrm>
            <a:off x="0" y="2156731"/>
            <a:ext cx="12192000" cy="2186669"/>
          </a:xfrm>
          <a:prstGeom prst="rect">
            <a:avLst/>
          </a:prstGeom>
        </p:spPr>
      </p:pic>
    </p:spTree>
    <p:extLst>
      <p:ext uri="{BB962C8B-B14F-4D97-AF65-F5344CB8AC3E}">
        <p14:creationId xmlns:p14="http://schemas.microsoft.com/office/powerpoint/2010/main" val="395068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D1FEF-46FF-4DC0-4C75-63B0F3611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34BB5-402B-1432-5803-5B62DC4FC180}"/>
              </a:ext>
            </a:extLst>
          </p:cNvPr>
          <p:cNvSpPr>
            <a:spLocks noGrp="1"/>
          </p:cNvSpPr>
          <p:nvPr>
            <p:ph type="title"/>
          </p:nvPr>
        </p:nvSpPr>
        <p:spPr>
          <a:xfrm>
            <a:off x="865632" y="365125"/>
            <a:ext cx="9284855" cy="660111"/>
          </a:xfrm>
        </p:spPr>
        <p:txBody>
          <a:bodyPr>
            <a:normAutofit/>
          </a:bodyPr>
          <a:lstStyle/>
          <a:p>
            <a:r>
              <a:rPr lang="en-GB"/>
              <a:t>I0205 – Next steps</a:t>
            </a:r>
          </a:p>
        </p:txBody>
      </p:sp>
      <p:pic>
        <p:nvPicPr>
          <p:cNvPr id="56" name="Graphic 55" descr="Connected outline">
            <a:extLst>
              <a:ext uri="{FF2B5EF4-FFF2-40B4-BE49-F238E27FC236}">
                <a16:creationId xmlns:a16="http://schemas.microsoft.com/office/drawing/2014/main" id="{F4FC620D-773A-9CDC-C76A-B803B80BB4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72" y="4497834"/>
            <a:ext cx="468000" cy="468000"/>
          </a:xfrm>
          <a:prstGeom prst="rect">
            <a:avLst/>
          </a:prstGeom>
        </p:spPr>
      </p:pic>
      <p:graphicFrame>
        <p:nvGraphicFramePr>
          <p:cNvPr id="3" name="Diagram 2">
            <a:extLst>
              <a:ext uri="{FF2B5EF4-FFF2-40B4-BE49-F238E27FC236}">
                <a16:creationId xmlns:a16="http://schemas.microsoft.com/office/drawing/2014/main" id="{AC8DDEE6-8BA8-5D72-2906-4F018B1E557E}"/>
              </a:ext>
            </a:extLst>
          </p:cNvPr>
          <p:cNvGraphicFramePr/>
          <p:nvPr>
            <p:extLst>
              <p:ext uri="{D42A27DB-BD31-4B8C-83A1-F6EECF244321}">
                <p14:modId xmlns:p14="http://schemas.microsoft.com/office/powerpoint/2010/main" val="3568849230"/>
              </p:ext>
            </p:extLst>
          </p:nvPr>
        </p:nvGraphicFramePr>
        <p:xfrm>
          <a:off x="788416" y="1321096"/>
          <a:ext cx="9284854"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2183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DD75F-3387-CC8C-153D-C1F62924F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853E9-2CB5-DF6E-9872-B7CEEA1DB207}"/>
              </a:ext>
            </a:extLst>
          </p:cNvPr>
          <p:cNvSpPr>
            <a:spLocks noGrp="1"/>
          </p:cNvSpPr>
          <p:nvPr>
            <p:ph type="title"/>
          </p:nvPr>
        </p:nvSpPr>
        <p:spPr>
          <a:xfrm>
            <a:off x="4032250" y="1600200"/>
            <a:ext cx="6968505" cy="2303275"/>
          </a:xfrm>
        </p:spPr>
        <p:txBody>
          <a:bodyPr>
            <a:normAutofit/>
          </a:bodyPr>
          <a:lstStyle/>
          <a:p>
            <a:r>
              <a:rPr lang="en-GB" sz="2400">
                <a:latin typeface="Arial" panose="020B0604020202020204" pitchFamily="34" charset="0"/>
                <a:ea typeface="Roboto"/>
                <a:cs typeface="Arial" panose="020B0604020202020204" pitchFamily="34" charset="0"/>
              </a:rPr>
              <a:t>8. I0240 – Data Alignment of Meter Information through MHHS Migration</a:t>
            </a:r>
            <a:br>
              <a:rPr lang="en-GB" sz="2400">
                <a:latin typeface="Arial" panose="020B0604020202020204" pitchFamily="34" charset="0"/>
                <a:ea typeface="Roboto"/>
                <a:cs typeface="Arial" panose="020B0604020202020204" pitchFamily="34" charset="0"/>
              </a:rPr>
            </a:br>
            <a:endParaRPr lang="en-GB">
              <a:cs typeface="Roboto"/>
            </a:endParaRPr>
          </a:p>
        </p:txBody>
      </p:sp>
      <p:sp>
        <p:nvSpPr>
          <p:cNvPr id="5" name="Text Placeholder 4">
            <a:extLst>
              <a:ext uri="{FF2B5EF4-FFF2-40B4-BE49-F238E27FC236}">
                <a16:creationId xmlns:a16="http://schemas.microsoft.com/office/drawing/2014/main" id="{8B700BF6-968C-9E43-9A22-E07A8246422E}"/>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Harriet truss</a:t>
            </a:r>
          </a:p>
        </p:txBody>
      </p:sp>
    </p:spTree>
    <p:extLst>
      <p:ext uri="{BB962C8B-B14F-4D97-AF65-F5344CB8AC3E}">
        <p14:creationId xmlns:p14="http://schemas.microsoft.com/office/powerpoint/2010/main" val="390950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34BF-41D6-A102-5158-92579EE43824}"/>
              </a:ext>
            </a:extLst>
          </p:cNvPr>
          <p:cNvSpPr>
            <a:spLocks noGrp="1"/>
          </p:cNvSpPr>
          <p:nvPr>
            <p:ph type="title"/>
          </p:nvPr>
        </p:nvSpPr>
        <p:spPr/>
        <p:txBody>
          <a:bodyPr/>
          <a:lstStyle/>
          <a:p>
            <a:r>
              <a:rPr lang="en-GB"/>
              <a:t>Scope of I0240</a:t>
            </a:r>
          </a:p>
        </p:txBody>
      </p:sp>
      <p:sp>
        <p:nvSpPr>
          <p:cNvPr id="3" name="Content Placeholder 2">
            <a:extLst>
              <a:ext uri="{FF2B5EF4-FFF2-40B4-BE49-F238E27FC236}">
                <a16:creationId xmlns:a16="http://schemas.microsoft.com/office/drawing/2014/main" id="{6F726967-688A-20CA-8059-2D82B57C6B62}"/>
              </a:ext>
            </a:extLst>
          </p:cNvPr>
          <p:cNvSpPr>
            <a:spLocks noGrp="1"/>
          </p:cNvSpPr>
          <p:nvPr>
            <p:ph sz="quarter" idx="10"/>
          </p:nvPr>
        </p:nvSpPr>
        <p:spPr>
          <a:xfrm>
            <a:off x="1198995" y="2286000"/>
            <a:ext cx="8700655" cy="3892550"/>
          </a:xfrm>
        </p:spPr>
        <p:txBody>
          <a:bodyPr>
            <a:normAutofit/>
          </a:bodyPr>
          <a:lstStyle/>
          <a:p>
            <a:pPr marL="0" indent="0">
              <a:buNone/>
            </a:pPr>
            <a:r>
              <a:rPr lang="en-GB">
                <a:cs typeface="Roboto" panose="02000000000000000000" pitchFamily="2" charset="0"/>
              </a:rPr>
              <a:t>Submission</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u="none" strike="noStrike">
                <a:solidFill>
                  <a:srgbClr val="000000"/>
                </a:solidFill>
                <a:effectLst/>
                <a:cs typeface="Roboto" panose="02000000000000000000" pitchFamily="2" charset="0"/>
              </a:rPr>
              <a:t>To address where meter updates are made whilst a migration is underway and the Registration Service will not receive updates</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a:solidFill>
                  <a:srgbClr val="000000"/>
                </a:solidFill>
                <a:cs typeface="Roboto" panose="02000000000000000000" pitchFamily="2" charset="0"/>
              </a:rPr>
              <a:t>Impacts Forward and Reverse</a:t>
            </a:r>
            <a:r>
              <a:rPr lang="en-GB" u="none" strike="noStrike">
                <a:solidFill>
                  <a:srgbClr val="000000"/>
                </a:solidFill>
                <a:effectLst/>
                <a:cs typeface="Roboto" panose="02000000000000000000" pitchFamily="2" charset="0"/>
              </a:rPr>
              <a:t> migrations</a:t>
            </a:r>
          </a:p>
          <a:p>
            <a:pPr marL="0" indent="0">
              <a:buNone/>
            </a:pPr>
            <a:endParaRPr lang="en-GB">
              <a:cs typeface="Roboto" panose="02000000000000000000" pitchFamily="2" charset="0"/>
            </a:endParaRPr>
          </a:p>
          <a:p>
            <a:pPr marL="0" indent="0">
              <a:buNone/>
            </a:pPr>
            <a:r>
              <a:rPr lang="en-GB">
                <a:solidFill>
                  <a:srgbClr val="000000"/>
                </a:solidFill>
                <a:cs typeface="Roboto" panose="02000000000000000000" pitchFamily="2" charset="0"/>
              </a:rPr>
              <a:t>Additional</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a:solidFill>
                  <a:srgbClr val="000000"/>
                </a:solidFill>
                <a:cs typeface="Roboto" panose="02000000000000000000" pitchFamily="2" charset="0"/>
              </a:rPr>
              <a:t>The </a:t>
            </a:r>
            <a:r>
              <a:rPr lang="en-GB" u="none" strike="noStrike">
                <a:solidFill>
                  <a:srgbClr val="000000"/>
                </a:solidFill>
                <a:effectLst/>
                <a:cs typeface="Roboto" panose="02000000000000000000" pitchFamily="2" charset="0"/>
              </a:rPr>
              <a:t>same issue could arise in relation to energisation status</a:t>
            </a:r>
            <a:endParaRPr lang="en-GB">
              <a:solidFill>
                <a:srgbClr val="000000"/>
              </a:solidFill>
              <a:cs typeface="Roboto" panose="02000000000000000000" pitchFamily="2" charset="0"/>
            </a:endParaRPr>
          </a:p>
          <a:p>
            <a:endParaRPr lang="en-GB">
              <a:cs typeface="Roboto" panose="02000000000000000000" pitchFamily="2" charset="0"/>
            </a:endParaRPr>
          </a:p>
          <a:p>
            <a:pPr lvl="1"/>
            <a:endParaRPr lang="en-GB" sz="1800">
              <a:cs typeface="Roboto" panose="02000000000000000000" pitchFamily="2" charset="0"/>
            </a:endParaRPr>
          </a:p>
          <a:p>
            <a:pPr lvl="1"/>
            <a:endParaRPr lang="en-GB" sz="1800">
              <a:cs typeface="Roboto" panose="02000000000000000000" pitchFamily="2" charset="0"/>
            </a:endParaRPr>
          </a:p>
          <a:p>
            <a:endParaRPr lang="en-GB">
              <a:cs typeface="Roboto" panose="02000000000000000000" pitchFamily="2" charset="0"/>
            </a:endParaRPr>
          </a:p>
        </p:txBody>
      </p:sp>
    </p:spTree>
    <p:extLst>
      <p:ext uri="{BB962C8B-B14F-4D97-AF65-F5344CB8AC3E}">
        <p14:creationId xmlns:p14="http://schemas.microsoft.com/office/powerpoint/2010/main" val="2676350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5E78-A0B8-0D7A-8F38-4348C87C8873}"/>
              </a:ext>
            </a:extLst>
          </p:cNvPr>
          <p:cNvSpPr>
            <a:spLocks noGrp="1"/>
          </p:cNvSpPr>
          <p:nvPr>
            <p:ph type="title"/>
          </p:nvPr>
        </p:nvSpPr>
        <p:spPr/>
        <p:txBody>
          <a:bodyPr/>
          <a:lstStyle/>
          <a:p>
            <a:r>
              <a:rPr lang="en-GB"/>
              <a:t>Problem Statement</a:t>
            </a:r>
          </a:p>
        </p:txBody>
      </p:sp>
      <p:sp>
        <p:nvSpPr>
          <p:cNvPr id="3" name="Content Placeholder 2">
            <a:extLst>
              <a:ext uri="{FF2B5EF4-FFF2-40B4-BE49-F238E27FC236}">
                <a16:creationId xmlns:a16="http://schemas.microsoft.com/office/drawing/2014/main" id="{D7003582-E0C9-E55D-91A5-A6E6FC89913D}"/>
              </a:ext>
            </a:extLst>
          </p:cNvPr>
          <p:cNvSpPr>
            <a:spLocks noGrp="1"/>
          </p:cNvSpPr>
          <p:nvPr>
            <p:ph sz="quarter" idx="10"/>
          </p:nvPr>
        </p:nvSpPr>
        <p:spPr/>
        <p:txBody>
          <a:bodyPr/>
          <a:lstStyle/>
          <a:p>
            <a:r>
              <a:rPr lang="en-GB"/>
              <a:t>During Transition, Meter Technical Details held between Parties may not align with those held by the Registration Service (ERDS/SMRS) due to meter updates occurring during the migration of Metering Point</a:t>
            </a:r>
          </a:p>
          <a:p>
            <a:r>
              <a:rPr lang="en-GB"/>
              <a:t>This in turn could result in out of date MTDs being received via the PUB-036, requiring intervention to correct the discrepancy</a:t>
            </a:r>
          </a:p>
          <a:p>
            <a:endParaRPr lang="en-GB"/>
          </a:p>
          <a:p>
            <a:endParaRPr lang="en-GB"/>
          </a:p>
          <a:p>
            <a:pPr lvl="1"/>
            <a:r>
              <a:rPr lang="en-GB" b="0" i="0">
                <a:solidFill>
                  <a:srgbClr val="000000"/>
                </a:solidFill>
                <a:effectLst/>
                <a:cs typeface="Roboto" panose="02000000000000000000" pitchFamily="2" charset="0"/>
              </a:rPr>
              <a:t>PUB-036 - SMRS formal Confirmation of Appointment &amp; provision of MPAN Supporting Data and MTDs</a:t>
            </a:r>
          </a:p>
          <a:p>
            <a:pPr lvl="1"/>
            <a:r>
              <a:rPr lang="en-GB">
                <a:solidFill>
                  <a:srgbClr val="000000"/>
                </a:solidFill>
                <a:cs typeface="Roboto" panose="02000000000000000000" pitchFamily="2" charset="0"/>
              </a:rPr>
              <a:t>IF-005 - MTD Updates to SMRS</a:t>
            </a:r>
          </a:p>
          <a:p>
            <a:pPr lvl="1"/>
            <a:r>
              <a:rPr lang="en-GB">
                <a:cs typeface="Roboto" panose="02000000000000000000" pitchFamily="2" charset="0"/>
              </a:rPr>
              <a:t>D0312 - Notification of Meter Information to MPAS</a:t>
            </a:r>
          </a:p>
        </p:txBody>
      </p:sp>
    </p:spTree>
    <p:extLst>
      <p:ext uri="{BB962C8B-B14F-4D97-AF65-F5344CB8AC3E}">
        <p14:creationId xmlns:p14="http://schemas.microsoft.com/office/powerpoint/2010/main" val="3763031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7543-F5C2-AD31-69D9-C13B7F371798}"/>
              </a:ext>
            </a:extLst>
          </p:cNvPr>
          <p:cNvSpPr>
            <a:spLocks noGrp="1"/>
          </p:cNvSpPr>
          <p:nvPr>
            <p:ph type="title"/>
          </p:nvPr>
        </p:nvSpPr>
        <p:spPr/>
        <p:txBody>
          <a:bodyPr>
            <a:normAutofit/>
          </a:bodyPr>
          <a:lstStyle/>
          <a:p>
            <a:r>
              <a:rPr lang="en-GB"/>
              <a:t>Meter Updates – Forward migration</a:t>
            </a:r>
          </a:p>
        </p:txBody>
      </p:sp>
      <p:sp>
        <p:nvSpPr>
          <p:cNvPr id="4" name="Content Placeholder 2">
            <a:extLst>
              <a:ext uri="{FF2B5EF4-FFF2-40B4-BE49-F238E27FC236}">
                <a16:creationId xmlns:a16="http://schemas.microsoft.com/office/drawing/2014/main" id="{057FCDF7-2CCA-D15A-78AB-FDC1EA6F0B89}"/>
              </a:ext>
            </a:extLst>
          </p:cNvPr>
          <p:cNvSpPr txBox="1">
            <a:spLocks/>
          </p:cNvSpPr>
          <p:nvPr/>
        </p:nvSpPr>
        <p:spPr>
          <a:xfrm>
            <a:off x="1171575" y="4697686"/>
            <a:ext cx="9217025" cy="16364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Gap – No provision in design or code for Registration Service to be updated.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Proposed solution </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Agreed process for Gaining MOA to be able (data and know to send it) to update MTDs once migration completed via IF005.</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Avoid, where possible, booking any non-emergency jobs on a pending migration or don’t pick sites for migration that have jobs.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What should the mechanism be for informing the Gaining MOA to make update post migration?</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5" name="Diagram 4">
            <a:extLst>
              <a:ext uri="{FF2B5EF4-FFF2-40B4-BE49-F238E27FC236}">
                <a16:creationId xmlns:a16="http://schemas.microsoft.com/office/drawing/2014/main" id="{6DF30165-5389-FEC2-6AED-5F2C40E0BE75}"/>
              </a:ext>
            </a:extLst>
          </p:cNvPr>
          <p:cNvGraphicFramePr/>
          <p:nvPr/>
        </p:nvGraphicFramePr>
        <p:xfrm>
          <a:off x="1193799" y="2160314"/>
          <a:ext cx="8929255" cy="26402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5EF42FA-DF87-92EB-C4D1-21424A0439E1}"/>
              </a:ext>
            </a:extLst>
          </p:cNvPr>
          <p:cNvSpPr txBox="1"/>
          <p:nvPr/>
        </p:nvSpPr>
        <p:spPr>
          <a:xfrm>
            <a:off x="1085849" y="1661976"/>
            <a:ext cx="85629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Migration Schedule: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2.7.15 (MHHS Migration with Switch), 2.8.15 (MHHS Migration with </a:t>
            </a: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Switch):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Where the MTDs change before the Gaining MOA effective from date, the Losing MOA shall send revised MTDs. </a:t>
            </a:r>
          </a:p>
        </p:txBody>
      </p:sp>
    </p:spTree>
    <p:extLst>
      <p:ext uri="{BB962C8B-B14F-4D97-AF65-F5344CB8AC3E}">
        <p14:creationId xmlns:p14="http://schemas.microsoft.com/office/powerpoint/2010/main" val="309359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1FDA-75E7-2D9A-3E85-14F985184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5BE61-B773-2DB0-D857-CCB6F993683C}"/>
              </a:ext>
            </a:extLst>
          </p:cNvPr>
          <p:cNvSpPr>
            <a:spLocks noGrp="1"/>
          </p:cNvSpPr>
          <p:nvPr>
            <p:ph type="title"/>
          </p:nvPr>
        </p:nvSpPr>
        <p:spPr/>
        <p:txBody>
          <a:bodyPr>
            <a:normAutofit/>
          </a:bodyPr>
          <a:lstStyle/>
          <a:p>
            <a:r>
              <a:rPr lang="en-GB"/>
              <a:t>Meter Updates – reverse migration</a:t>
            </a:r>
          </a:p>
        </p:txBody>
      </p:sp>
      <p:sp>
        <p:nvSpPr>
          <p:cNvPr id="4" name="Content Placeholder 2">
            <a:extLst>
              <a:ext uri="{FF2B5EF4-FFF2-40B4-BE49-F238E27FC236}">
                <a16:creationId xmlns:a16="http://schemas.microsoft.com/office/drawing/2014/main" id="{52A521E3-C538-1359-F6C1-E3E75690EAAF}"/>
              </a:ext>
            </a:extLst>
          </p:cNvPr>
          <p:cNvSpPr txBox="1">
            <a:spLocks/>
          </p:cNvSpPr>
          <p:nvPr/>
        </p:nvSpPr>
        <p:spPr>
          <a:xfrm>
            <a:off x="1095375" y="4697686"/>
            <a:ext cx="9217025" cy="13938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Gap – No provision in design or code for Registration Service to be updated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Proposed solution </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Agreed process for Gaining MOA to be able (data and know to send it) to update MTDs once migration completed via D0312</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Avoid, where possible, booking any non-emergency jobs on a pending migration or don’t pick sites for migration that have jobs.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What should the mechanism be for informing the Gaining MOA to action the update post migration?</a:t>
            </a:r>
          </a:p>
        </p:txBody>
      </p:sp>
      <p:graphicFrame>
        <p:nvGraphicFramePr>
          <p:cNvPr id="5" name="Diagram 4">
            <a:extLst>
              <a:ext uri="{FF2B5EF4-FFF2-40B4-BE49-F238E27FC236}">
                <a16:creationId xmlns:a16="http://schemas.microsoft.com/office/drawing/2014/main" id="{FB837765-8701-B5F5-133D-120499CE8BAE}"/>
              </a:ext>
            </a:extLst>
          </p:cNvPr>
          <p:cNvGraphicFramePr/>
          <p:nvPr/>
        </p:nvGraphicFramePr>
        <p:xfrm>
          <a:off x="1165224" y="2160314"/>
          <a:ext cx="9102725"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B48E1924-279F-9059-1CEB-88A6FB6C0F77}"/>
              </a:ext>
            </a:extLst>
          </p:cNvPr>
          <p:cNvSpPr txBox="1"/>
          <p:nvPr/>
        </p:nvSpPr>
        <p:spPr>
          <a:xfrm>
            <a:off x="1057274" y="1430300"/>
            <a:ext cx="85629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Migration Schedule: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3.8.7 (Reverse Migration with Switch):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Where the MTDs change before the Gaining MOA effective from date, the Losing MOA shall send revised MTDs. </a:t>
            </a:r>
          </a:p>
        </p:txBody>
      </p:sp>
    </p:spTree>
    <p:extLst>
      <p:ext uri="{BB962C8B-B14F-4D97-AF65-F5344CB8AC3E}">
        <p14:creationId xmlns:p14="http://schemas.microsoft.com/office/powerpoint/2010/main" val="2158551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83F3-52B5-3BF1-5776-33FC5F9CC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E6A5E-4197-FE0D-D631-D5F2221CD407}"/>
              </a:ext>
            </a:extLst>
          </p:cNvPr>
          <p:cNvSpPr>
            <a:spLocks noGrp="1"/>
          </p:cNvSpPr>
          <p:nvPr>
            <p:ph type="title"/>
          </p:nvPr>
        </p:nvSpPr>
        <p:spPr/>
        <p:txBody>
          <a:bodyPr/>
          <a:lstStyle/>
          <a:p>
            <a:r>
              <a:rPr lang="en-GB"/>
              <a:t>energisation status</a:t>
            </a:r>
          </a:p>
        </p:txBody>
      </p:sp>
      <p:sp>
        <p:nvSpPr>
          <p:cNvPr id="6" name="Content Placeholder 5">
            <a:extLst>
              <a:ext uri="{FF2B5EF4-FFF2-40B4-BE49-F238E27FC236}">
                <a16:creationId xmlns:a16="http://schemas.microsoft.com/office/drawing/2014/main" id="{2F1CD71C-1B0D-47D5-F3FD-EF2F13733AE8}"/>
              </a:ext>
            </a:extLst>
          </p:cNvPr>
          <p:cNvSpPr>
            <a:spLocks noGrp="1"/>
          </p:cNvSpPr>
          <p:nvPr>
            <p:ph sz="quarter" idx="10"/>
          </p:nvPr>
        </p:nvSpPr>
        <p:spPr>
          <a:xfrm>
            <a:off x="1096963" y="1714500"/>
            <a:ext cx="9217025" cy="4178330"/>
          </a:xfrm>
        </p:spPr>
        <p:txBody>
          <a:bodyPr>
            <a:normAutofit/>
          </a:bodyPr>
          <a:lstStyle/>
          <a:p>
            <a:r>
              <a:rPr lang="en-GB">
                <a:cs typeface="Roboto" panose="02000000000000000000" pitchFamily="2" charset="0"/>
              </a:rPr>
              <a:t>During a migration </a:t>
            </a:r>
            <a:r>
              <a:rPr lang="en-GB" u="none" strike="noStrike">
                <a:solidFill>
                  <a:srgbClr val="000000"/>
                </a:solidFill>
                <a:effectLst/>
                <a:cs typeface="Roboto" panose="02000000000000000000" pitchFamily="2" charset="0"/>
              </a:rPr>
              <a:t>the energisation status is provided to MPRS via the D0205</a:t>
            </a:r>
          </a:p>
          <a:p>
            <a:pPr lvl="1"/>
            <a:r>
              <a:rPr lang="en-GB" sz="1800" u="none" strike="noStrike">
                <a:solidFill>
                  <a:srgbClr val="000000"/>
                </a:solidFill>
                <a:effectLst/>
                <a:cs typeface="Roboto" panose="02000000000000000000" pitchFamily="2" charset="0"/>
              </a:rPr>
              <a:t>the D0205 will be rejected (via the D0203) during a migration </a:t>
            </a:r>
          </a:p>
          <a:p>
            <a:r>
              <a:rPr lang="en-GB" u="none" strike="noStrike">
                <a:solidFill>
                  <a:srgbClr val="000000"/>
                </a:solidFill>
                <a:effectLst/>
                <a:cs typeface="Roboto" panose="02000000000000000000" pitchFamily="2" charset="0"/>
              </a:rPr>
              <a:t>Gap – no provision for updating the Registration Service </a:t>
            </a:r>
          </a:p>
          <a:p>
            <a:endParaRPr lang="en-GB">
              <a:solidFill>
                <a:srgbClr val="000000"/>
              </a:solidFill>
              <a:cs typeface="Roboto" panose="02000000000000000000" pitchFamily="2" charset="0"/>
            </a:endParaRPr>
          </a:p>
          <a:p>
            <a:r>
              <a:rPr lang="en-GB" u="none" strike="noStrike">
                <a:solidFill>
                  <a:srgbClr val="000000"/>
                </a:solidFill>
                <a:effectLst/>
                <a:cs typeface="Roboto" panose="02000000000000000000" pitchFamily="2" charset="0"/>
              </a:rPr>
              <a:t>Code Manager intention to bring this additional issue into scope of I0240</a:t>
            </a:r>
          </a:p>
          <a:p>
            <a:pPr marL="0" indent="0">
              <a:buNone/>
            </a:pPr>
            <a:endParaRPr lang="en-GB" u="none" strike="noStrike">
              <a:solidFill>
                <a:srgbClr val="000000"/>
              </a:solidFill>
              <a:effectLst/>
              <a:cs typeface="Roboto" panose="02000000000000000000" pitchFamily="2" charset="0"/>
            </a:endParaRPr>
          </a:p>
          <a:p>
            <a:endParaRPr lang="en-GB" sz="1600">
              <a:solidFill>
                <a:srgbClr val="000000"/>
              </a:solidFill>
              <a:cs typeface="Roboto" panose="02000000000000000000" pitchFamily="2" charset="0"/>
            </a:endParaRPr>
          </a:p>
          <a:p>
            <a:pPr lvl="1"/>
            <a:r>
              <a:rPr lang="en-GB" sz="1600" i="0">
                <a:solidFill>
                  <a:srgbClr val="0F1B0A"/>
                </a:solidFill>
                <a:effectLst/>
                <a:latin typeface="Roboto" panose="02000000000000000000" pitchFamily="2" charset="0"/>
              </a:rPr>
              <a:t>D0203 - Rejection of Changes to Metering Point Details</a:t>
            </a:r>
          </a:p>
          <a:p>
            <a:pPr lvl="1"/>
            <a:r>
              <a:rPr lang="en-GB">
                <a:solidFill>
                  <a:srgbClr val="0F1B0A"/>
                </a:solidFill>
              </a:rPr>
              <a:t>D0205 - Update Registration Details</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1600">
              <a:cs typeface="Roboto" panose="02000000000000000000" pitchFamily="2" charset="0"/>
            </a:endParaRPr>
          </a:p>
        </p:txBody>
      </p:sp>
    </p:spTree>
    <p:extLst>
      <p:ext uri="{BB962C8B-B14F-4D97-AF65-F5344CB8AC3E}">
        <p14:creationId xmlns:p14="http://schemas.microsoft.com/office/powerpoint/2010/main" val="893815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D57F5-1F4F-9904-692A-36CD95ABE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7F5E9-422D-FDF4-86BB-21417BED8FBE}"/>
              </a:ext>
            </a:extLst>
          </p:cNvPr>
          <p:cNvSpPr>
            <a:spLocks noGrp="1"/>
          </p:cNvSpPr>
          <p:nvPr>
            <p:ph type="title"/>
          </p:nvPr>
        </p:nvSpPr>
        <p:spPr>
          <a:xfrm>
            <a:off x="4032250" y="1600200"/>
            <a:ext cx="6968505" cy="2303275"/>
          </a:xfrm>
        </p:spPr>
        <p:txBody>
          <a:bodyPr>
            <a:normAutofit/>
          </a:bodyPr>
          <a:lstStyle/>
          <a:p>
            <a:r>
              <a:rPr lang="en-GB" sz="2400">
                <a:latin typeface="Arial" panose="020B0604020202020204" pitchFamily="34" charset="0"/>
                <a:ea typeface="Roboto"/>
                <a:cs typeface="Arial" panose="020B0604020202020204" pitchFamily="34" charset="0"/>
              </a:rPr>
              <a:t>9. Code manager tracker update</a:t>
            </a:r>
            <a:endParaRPr lang="en-GB">
              <a:cs typeface="Roboto"/>
            </a:endParaRPr>
          </a:p>
        </p:txBody>
      </p:sp>
      <p:sp>
        <p:nvSpPr>
          <p:cNvPr id="5" name="Text Placeholder 4">
            <a:extLst>
              <a:ext uri="{FF2B5EF4-FFF2-40B4-BE49-F238E27FC236}">
                <a16:creationId xmlns:a16="http://schemas.microsoft.com/office/drawing/2014/main" id="{36B037C7-8DC6-4CB1-4397-F428162F276D}"/>
              </a:ext>
            </a:extLst>
          </p:cNvPr>
          <p:cNvSpPr>
            <a:spLocks noGrp="1"/>
          </p:cNvSpPr>
          <p:nvPr>
            <p:ph type="body" sz="quarter" idx="10"/>
          </p:nvPr>
        </p:nvSpPr>
        <p:spPr>
          <a:xfrm>
            <a:off x="4032250" y="4288981"/>
            <a:ext cx="6965950" cy="1084262"/>
          </a:xfrm>
        </p:spPr>
        <p:txBody>
          <a:bodyPr/>
          <a:lstStyle/>
          <a:p>
            <a:r>
              <a:rPr lang="en-GB">
                <a:latin typeface="Arial" panose="020B0604020202020204" pitchFamily="34" charset="0"/>
                <a:cs typeface="Arial" panose="020B0604020202020204" pitchFamily="34" charset="0"/>
              </a:rPr>
              <a:t>James hardy</a:t>
            </a:r>
          </a:p>
        </p:txBody>
      </p:sp>
    </p:spTree>
    <p:extLst>
      <p:ext uri="{BB962C8B-B14F-4D97-AF65-F5344CB8AC3E}">
        <p14:creationId xmlns:p14="http://schemas.microsoft.com/office/powerpoint/2010/main" val="28544307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8B638-9B02-563F-5EB8-58117A1DD0F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BB5488F-0C9A-A40A-C734-4554EFE6049F}"/>
              </a:ext>
            </a:extLst>
          </p:cNvPr>
          <p:cNvSpPr txBox="1">
            <a:spLocks noGrp="1"/>
          </p:cNvSpPr>
          <p:nvPr>
            <p:ph type="title"/>
          </p:nvPr>
        </p:nvSpPr>
        <p:spPr/>
        <p:txBody>
          <a:bodyPr/>
          <a:lstStyle/>
          <a:p>
            <a:pPr lvl="0"/>
            <a:r>
              <a:rPr lang="en-GB">
                <a:latin typeface="Roboto"/>
                <a:ea typeface="Roboto"/>
                <a:cs typeface="Roboto"/>
              </a:rPr>
              <a:t>Change ISSUE tracker</a:t>
            </a:r>
          </a:p>
        </p:txBody>
      </p:sp>
      <p:graphicFrame>
        <p:nvGraphicFramePr>
          <p:cNvPr id="4" name="Table 4">
            <a:extLst>
              <a:ext uri="{FF2B5EF4-FFF2-40B4-BE49-F238E27FC236}">
                <a16:creationId xmlns:a16="http://schemas.microsoft.com/office/drawing/2014/main" id="{77167AA4-B43F-543D-86C3-2768DAA38A38}"/>
              </a:ext>
            </a:extLst>
          </p:cNvPr>
          <p:cNvGraphicFramePr>
            <a:graphicFrameLocks noGrp="1"/>
          </p:cNvGraphicFramePr>
          <p:nvPr/>
        </p:nvGraphicFramePr>
        <p:xfrm>
          <a:off x="273449" y="1289050"/>
          <a:ext cx="11645090" cy="4852670"/>
        </p:xfrm>
        <a:graphic>
          <a:graphicData uri="http://schemas.openxmlformats.org/drawingml/2006/table">
            <a:tbl>
              <a:tblPr firstRow="1" bandRow="1">
                <a:tableStyleId>{F5AB1C69-6EDB-4FF4-983F-18BD219EF322}</a:tableStyleId>
              </a:tblPr>
              <a:tblGrid>
                <a:gridCol w="761999">
                  <a:extLst>
                    <a:ext uri="{9D8B030D-6E8A-4147-A177-3AD203B41FA5}">
                      <a16:colId xmlns:a16="http://schemas.microsoft.com/office/drawing/2014/main" val="1487220180"/>
                    </a:ext>
                  </a:extLst>
                </a:gridCol>
                <a:gridCol w="2168643">
                  <a:extLst>
                    <a:ext uri="{9D8B030D-6E8A-4147-A177-3AD203B41FA5}">
                      <a16:colId xmlns:a16="http://schemas.microsoft.com/office/drawing/2014/main" val="3946517673"/>
                    </a:ext>
                  </a:extLst>
                </a:gridCol>
                <a:gridCol w="1204158">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R0162</a:t>
                      </a:r>
                    </a:p>
                  </a:txBody>
                  <a:tcPr anchor="ctr">
                    <a:solidFill>
                      <a:srgbClr val="CFE3DF"/>
                    </a:solidFill>
                  </a:tcPr>
                </a:tc>
                <a:tc>
                  <a:txBody>
                    <a:bodyPr/>
                    <a:lstStyle/>
                    <a:p>
                      <a:pPr marL="0" lvl="0" algn="l">
                        <a:buNone/>
                      </a:pPr>
                      <a:r>
                        <a:rPr lang="en-GB" sz="1400">
                          <a:latin typeface="Arial"/>
                          <a:cs typeface="Arial"/>
                        </a:rPr>
                        <a:t>Access to SDES for Gas Networks</a:t>
                      </a:r>
                      <a:endParaRPr lang="en-US" sz="1400">
                        <a:latin typeface="Arial"/>
                        <a:cs typeface="Arial"/>
                      </a:endParaRPr>
                    </a:p>
                  </a:txBody>
                  <a:tcPr marL="6350" marR="6350" marT="6350" marB="0" anchor="ctr">
                    <a:solidFill>
                      <a:srgbClr val="CFE3DF"/>
                    </a:solidFill>
                  </a:tcPr>
                </a:tc>
                <a:tc>
                  <a:txBody>
                    <a:bodyPr/>
                    <a:lstStyle/>
                    <a:p>
                      <a:r>
                        <a:rPr lang="en-GB" sz="1400">
                          <a:latin typeface="Arial"/>
                          <a:ea typeface="Roboto"/>
                          <a:cs typeface="Arial"/>
                        </a:rPr>
                        <a:t>Caroline Freimuller</a:t>
                      </a:r>
                      <a:endParaRPr lang="en-GB" sz="1400" err="1">
                        <a:latin typeface="Arial"/>
                        <a:ea typeface="Roboto"/>
                        <a:cs typeface="Arial"/>
                      </a:endParaRPr>
                    </a:p>
                  </a:txBody>
                  <a:tcPr anchor="ctr">
                    <a:solidFill>
                      <a:srgbClr val="CFE3DF"/>
                    </a:solidFill>
                  </a:tcPr>
                </a:tc>
                <a:tc>
                  <a:txBody>
                    <a:bodyPr/>
                    <a:lstStyle/>
                    <a:p>
                      <a:pPr>
                        <a:spcBef>
                          <a:spcPts val="600"/>
                        </a:spcBef>
                      </a:pPr>
                      <a:r>
                        <a:rPr lang="en-GB" sz="1400" b="0">
                          <a:latin typeface="Arial"/>
                          <a:ea typeface="Roboto"/>
                          <a:cs typeface="Arial"/>
                        </a:rPr>
                        <a:t>Service Provider impact assessment with the SDEP Provider is expected to run until the end of August 2025</a:t>
                      </a:r>
                    </a:p>
                  </a:txBody>
                  <a:tcPr anchor="ctr">
                    <a:solidFill>
                      <a:srgbClr val="CFE3DF"/>
                    </a:solidFill>
                  </a:tcPr>
                </a:tc>
                <a:extLst>
                  <a:ext uri="{0D108BD9-81ED-4DB2-BD59-A6C34878D82A}">
                    <a16:rowId xmlns:a16="http://schemas.microsoft.com/office/drawing/2014/main" val="352008680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Arial"/>
                          <a:ea typeface="+mn-ea"/>
                          <a:cs typeface="Arial"/>
                        </a:rPr>
                        <a:t>R0179</a:t>
                      </a:r>
                    </a:p>
                  </a:txBody>
                  <a:tcPr anchor="ctr">
                    <a:solidFill>
                      <a:srgbClr val="CFE3DF"/>
                    </a:solidFill>
                  </a:tcPr>
                </a:tc>
                <a:tc>
                  <a:txBody>
                    <a:bodyPr/>
                    <a:lstStyle/>
                    <a:p>
                      <a:pPr marL="0" lvl="0" algn="l">
                        <a:buNone/>
                      </a:pPr>
                      <a:r>
                        <a:rPr lang="en-US" sz="1400" kern="1200" noProof="0">
                          <a:solidFill>
                            <a:schemeClr val="dk1"/>
                          </a:solidFill>
                          <a:latin typeface="Arial"/>
                          <a:ea typeface="+mn-ea"/>
                          <a:cs typeface="Arial"/>
                        </a:rPr>
                        <a:t>Proposal for Limiting Queries in EES API Calls (Single Query per API Call</a:t>
                      </a:r>
                      <a:endParaRPr lang="en-US" sz="1400">
                        <a:latin typeface="Arial"/>
                        <a:cs typeface="Arial"/>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Holly Law</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Issue has progressed to a CP, the Chage Report for consultation will be taken to Change Panel on the 17 June for publication on the on the 20 June. </a:t>
                      </a:r>
                    </a:p>
                  </a:txBody>
                  <a:tcPr anchor="ctr">
                    <a:solidFill>
                      <a:srgbClr val="CFE3DF"/>
                    </a:solidFill>
                  </a:tcPr>
                </a:tc>
                <a:extLst>
                  <a:ext uri="{0D108BD9-81ED-4DB2-BD59-A6C34878D82A}">
                    <a16:rowId xmlns:a16="http://schemas.microsoft.com/office/drawing/2014/main" val="34658406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I0189</a:t>
                      </a:r>
                    </a:p>
                  </a:txBody>
                  <a:tcPr anchor="ctr">
                    <a:solidFill>
                      <a:srgbClr val="CFE3DF"/>
                    </a:solidFill>
                  </a:tcPr>
                </a:tc>
                <a:tc>
                  <a:txBody>
                    <a:bodyPr/>
                    <a:lstStyle/>
                    <a:p>
                      <a:pPr marL="0" lvl="0" algn="l">
                        <a:buNone/>
                      </a:pPr>
                      <a:r>
                        <a:rPr lang="en-US" sz="1400">
                          <a:latin typeface="Arial"/>
                          <a:cs typeface="Arial"/>
                        </a:rPr>
                        <a:t>Voice of the Consumer</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endParaRPr lang="en-GB" sz="1400" err="1">
                        <a:latin typeface="Arial"/>
                        <a:ea typeface="Roboto"/>
                        <a:cs typeface="Arial"/>
                      </a:endParaRPr>
                    </a:p>
                  </a:txBody>
                  <a:tcPr anchor="ctr">
                    <a:solidFill>
                      <a:srgbClr val="CFE3DF"/>
                    </a:solidFill>
                  </a:tcPr>
                </a:tc>
                <a:tc>
                  <a:txBody>
                    <a:bodyPr/>
                    <a:lstStyle/>
                    <a:p>
                      <a:pPr>
                        <a:spcBef>
                          <a:spcPts val="600"/>
                        </a:spcBef>
                      </a:pPr>
                      <a:r>
                        <a:rPr lang="en-GB" sz="1400" b="0">
                          <a:latin typeface="Arial"/>
                          <a:ea typeface="Roboto"/>
                          <a:cs typeface="Arial"/>
                        </a:rPr>
                        <a:t>Working Group 5 is being held at 10am 12 June 2025. The slides have been published in the Change Issues Group space on the REC Portal (under Work Groups). If anyone wants to attend who does not have an invite, please email change.management@recmanager.co.uk</a:t>
                      </a:r>
                    </a:p>
                  </a:txBody>
                  <a:tcPr anchor="ctr">
                    <a:solidFill>
                      <a:srgbClr val="CFE3DF"/>
                    </a:solidFill>
                  </a:tcPr>
                </a:tc>
                <a:extLst>
                  <a:ext uri="{0D108BD9-81ED-4DB2-BD59-A6C34878D82A}">
                    <a16:rowId xmlns:a16="http://schemas.microsoft.com/office/drawing/2014/main" val="2931066185"/>
                  </a:ext>
                </a:extLst>
              </a:tr>
              <a:tr h="0">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I0200</a:t>
                      </a:r>
                    </a:p>
                  </a:txBody>
                  <a:tcPr anchor="ctr">
                    <a:solidFill>
                      <a:srgbClr val="CFE3DF"/>
                    </a:solidFill>
                  </a:tcPr>
                </a:tc>
                <a:tc>
                  <a:txBody>
                    <a:bodyPr/>
                    <a:lstStyle/>
                    <a:p>
                      <a:pPr marL="0" lvl="0" algn="l">
                        <a:buNone/>
                      </a:pPr>
                      <a:r>
                        <a:rPr lang="en-US" sz="1400">
                          <a:latin typeface="Arial"/>
                        </a:rPr>
                        <a:t>Improving Address Management Targets</a:t>
                      </a:r>
                    </a:p>
                  </a:txBody>
                  <a:tcPr marL="6350" marR="6350" marT="6350" marB="0" anchor="ctr">
                    <a:solidFill>
                      <a:srgbClr val="CFE3DF"/>
                    </a:solidFill>
                  </a:tcPr>
                </a:tc>
                <a:tc>
                  <a:txBody>
                    <a:bodyPr/>
                    <a:lstStyle/>
                    <a:p>
                      <a:pPr lvl="0">
                        <a:buNone/>
                      </a:pPr>
                      <a:r>
                        <a:rPr lang="en-GB" sz="1400">
                          <a:latin typeface="Arial"/>
                          <a:ea typeface="Roboto"/>
                          <a:cs typeface="Arial"/>
                        </a:rPr>
                        <a:t>James Hardy</a:t>
                      </a:r>
                    </a:p>
                  </a:txBody>
                  <a:tcPr anchor="ctr">
                    <a:solidFill>
                      <a:srgbClr val="CFE3DF"/>
                    </a:solidFill>
                  </a:tcPr>
                </a:tc>
                <a:tc>
                  <a:txBody>
                    <a:bodyPr/>
                    <a:lstStyle/>
                    <a:p>
                      <a:pPr lvl="0">
                        <a:buNone/>
                      </a:pPr>
                      <a:r>
                        <a:rPr lang="en-GB" sz="1400" b="0">
                          <a:latin typeface="Arial"/>
                          <a:ea typeface="Roboto"/>
                          <a:cs typeface="Arial"/>
                        </a:rPr>
                        <a:t>The Code Manager has continued to complete analysis of unmatched addresses supplied by I/DNOs and has been engaging with </a:t>
                      </a:r>
                      <a:r>
                        <a:rPr lang="en-GB" sz="1400" b="0" err="1">
                          <a:latin typeface="Arial"/>
                          <a:ea typeface="Roboto"/>
                          <a:cs typeface="Arial"/>
                        </a:rPr>
                        <a:t>RECCo</a:t>
                      </a:r>
                      <a:r>
                        <a:rPr lang="en-GB" sz="1400" b="0">
                          <a:latin typeface="Arial"/>
                          <a:ea typeface="Roboto"/>
                          <a:cs typeface="Arial"/>
                        </a:rPr>
                        <a:t> to discuss their CRS plans that also covers address management. Following these discussions, improvements to address management will be led through </a:t>
                      </a:r>
                      <a:r>
                        <a:rPr lang="en-GB" sz="1400" b="0" err="1">
                          <a:latin typeface="Arial"/>
                          <a:ea typeface="Roboto"/>
                          <a:cs typeface="Arial"/>
                        </a:rPr>
                        <a:t>RECCo's</a:t>
                      </a:r>
                      <a:r>
                        <a:rPr lang="en-GB" sz="1400" b="0">
                          <a:latin typeface="Arial"/>
                          <a:ea typeface="Roboto"/>
                          <a:cs typeface="Arial"/>
                        </a:rPr>
                        <a:t> CRS work. This work will continue analysis of the unmatched address pot, further understand the impacts of unmatched addresses, include a review of the end-to-end process, and begin consideration for industry engagement and a possible sprint to fix identified issues. </a:t>
                      </a:r>
                      <a:r>
                        <a:rPr lang="en-GB" sz="1400" b="0" err="1">
                          <a:latin typeface="Arial"/>
                          <a:ea typeface="Roboto"/>
                          <a:cs typeface="Arial"/>
                        </a:rPr>
                        <a:t>RECCo</a:t>
                      </a:r>
                      <a:r>
                        <a:rPr lang="en-GB" sz="1400" b="0">
                          <a:latin typeface="Arial"/>
                          <a:ea typeface="Roboto"/>
                          <a:cs typeface="Arial"/>
                        </a:rPr>
                        <a:t> have informed the Code Manager they expect this to take place between June and September 2025. This will include engagement between </a:t>
                      </a:r>
                      <a:r>
                        <a:rPr lang="en-GB" sz="1400" b="0" err="1">
                          <a:latin typeface="Arial"/>
                          <a:ea typeface="Roboto"/>
                          <a:cs typeface="Arial"/>
                        </a:rPr>
                        <a:t>RECCo</a:t>
                      </a:r>
                      <a:r>
                        <a:rPr lang="en-GB" sz="1400" b="0">
                          <a:latin typeface="Arial"/>
                          <a:ea typeface="Roboto"/>
                          <a:cs typeface="Arial"/>
                        </a:rPr>
                        <a:t> and the DCC and a potential sandbox at a later date. Whilst this takes place, I0200 will pause, but the Issue will remain to allow a route for further industry engagement and communication. Once </a:t>
                      </a:r>
                      <a:r>
                        <a:rPr lang="en-GB" sz="1400" b="0" err="1">
                          <a:latin typeface="Arial"/>
                          <a:ea typeface="Roboto"/>
                          <a:cs typeface="Arial"/>
                        </a:rPr>
                        <a:t>RECCo</a:t>
                      </a:r>
                      <a:r>
                        <a:rPr lang="en-GB" sz="1400" b="0">
                          <a:latin typeface="Arial"/>
                          <a:ea typeface="Roboto"/>
                          <a:cs typeface="Arial"/>
                        </a:rPr>
                        <a:t> have progressed with their CRS improvement work, the Code Manager will reassess the next steps of the change process, if required, for I0200. </a:t>
                      </a:r>
                    </a:p>
                  </a:txBody>
                  <a:tcPr anchor="ctr">
                    <a:solidFill>
                      <a:srgbClr val="CFE3DF"/>
                    </a:solidFill>
                  </a:tcPr>
                </a:tc>
                <a:extLst>
                  <a:ext uri="{0D108BD9-81ED-4DB2-BD59-A6C34878D82A}">
                    <a16:rowId xmlns:a16="http://schemas.microsoft.com/office/drawing/2014/main" val="433414345"/>
                  </a:ext>
                </a:extLst>
              </a:tr>
            </a:tbl>
          </a:graphicData>
        </a:graphic>
      </p:graphicFrame>
    </p:spTree>
    <p:extLst>
      <p:ext uri="{BB962C8B-B14F-4D97-AF65-F5344CB8AC3E}">
        <p14:creationId xmlns:p14="http://schemas.microsoft.com/office/powerpoint/2010/main" val="341935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5A58C-B920-0054-5F3A-952B304E8EC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DCF17C3-57A1-1A9C-3856-5AEB9C4BD8FD}"/>
              </a:ext>
            </a:extLst>
          </p:cNvPr>
          <p:cNvSpPr txBox="1">
            <a:spLocks noGrp="1"/>
          </p:cNvSpPr>
          <p:nvPr>
            <p:ph type="title"/>
          </p:nvPr>
        </p:nvSpPr>
        <p:spPr/>
        <p:txBody>
          <a:bodyPr/>
          <a:lstStyle/>
          <a:p>
            <a:pPr lvl="0"/>
            <a:r>
              <a:rPr lang="en-GB">
                <a:latin typeface="Roboto"/>
                <a:ea typeface="Roboto"/>
                <a:cs typeface="Roboto"/>
              </a:rPr>
              <a:t>Change ISSUE tracker</a:t>
            </a:r>
          </a:p>
        </p:txBody>
      </p:sp>
      <p:graphicFrame>
        <p:nvGraphicFramePr>
          <p:cNvPr id="4" name="Table 4">
            <a:extLst>
              <a:ext uri="{FF2B5EF4-FFF2-40B4-BE49-F238E27FC236}">
                <a16:creationId xmlns:a16="http://schemas.microsoft.com/office/drawing/2014/main" id="{32548A89-DC07-3667-F963-E5BCF59A03A4}"/>
              </a:ext>
            </a:extLst>
          </p:cNvPr>
          <p:cNvGraphicFramePr>
            <a:graphicFrameLocks noGrp="1"/>
          </p:cNvGraphicFramePr>
          <p:nvPr/>
        </p:nvGraphicFramePr>
        <p:xfrm>
          <a:off x="273449" y="1289050"/>
          <a:ext cx="11645090" cy="4530090"/>
        </p:xfrm>
        <a:graphic>
          <a:graphicData uri="http://schemas.openxmlformats.org/drawingml/2006/table">
            <a:tbl>
              <a:tblPr firstRow="1" bandRow="1">
                <a:tableStyleId>{F5AB1C69-6EDB-4FF4-983F-18BD219EF322}</a:tableStyleId>
              </a:tblPr>
              <a:tblGrid>
                <a:gridCol w="761999">
                  <a:extLst>
                    <a:ext uri="{9D8B030D-6E8A-4147-A177-3AD203B41FA5}">
                      <a16:colId xmlns:a16="http://schemas.microsoft.com/office/drawing/2014/main" val="1487220180"/>
                    </a:ext>
                  </a:extLst>
                </a:gridCol>
                <a:gridCol w="2168643">
                  <a:extLst>
                    <a:ext uri="{9D8B030D-6E8A-4147-A177-3AD203B41FA5}">
                      <a16:colId xmlns:a16="http://schemas.microsoft.com/office/drawing/2014/main" val="3946517673"/>
                    </a:ext>
                  </a:extLst>
                </a:gridCol>
                <a:gridCol w="1204158">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rtl="0">
                        <a:lnSpc>
                          <a:spcPct val="100000"/>
                        </a:lnSpc>
                        <a:spcBef>
                          <a:spcPts val="0"/>
                        </a:spcBef>
                        <a:spcAft>
                          <a:spcPts val="0"/>
                        </a:spcAft>
                        <a:buClrTx/>
                        <a:buSzTx/>
                        <a:buFontTx/>
                        <a:buNone/>
                      </a:pPr>
                      <a:r>
                        <a:rPr lang="en-GB" sz="1400" b="0" kern="1200">
                          <a:solidFill>
                            <a:schemeClr val="dk1"/>
                          </a:solidFill>
                          <a:latin typeface="Arial"/>
                          <a:ea typeface="Roboto"/>
                          <a:cs typeface="Arial"/>
                        </a:rPr>
                        <a:t>I0213</a:t>
                      </a:r>
                      <a:endParaRPr lang="en-US"/>
                    </a:p>
                  </a:txBody>
                  <a:tcPr anchor="ctr">
                    <a:solidFill>
                      <a:srgbClr val="CFE3DF"/>
                    </a:solidFill>
                  </a:tcPr>
                </a:tc>
                <a:tc>
                  <a:txBody>
                    <a:bodyPr/>
                    <a:lstStyle/>
                    <a:p>
                      <a:pPr marL="0" lvl="0" algn="l">
                        <a:buNone/>
                      </a:pPr>
                      <a:r>
                        <a:rPr lang="en-US" sz="1400">
                          <a:latin typeface="Arial"/>
                          <a:cs typeface="Arial"/>
                        </a:rPr>
                        <a:t>Creation of a Mechanism to Report Objection Activity</a:t>
                      </a:r>
                      <a:endParaRPr lang="en-US"/>
                    </a:p>
                  </a:txBody>
                  <a:tcPr marL="6350" marR="6350" marT="6350" marB="0" anchor="ctr">
                    <a:solidFill>
                      <a:srgbClr val="CFE3DF"/>
                    </a:solidFill>
                  </a:tcPr>
                </a:tc>
                <a:tc>
                  <a:txBody>
                    <a:bodyPr/>
                    <a:lstStyle/>
                    <a:p>
                      <a:pPr lvl="0">
                        <a:buNone/>
                      </a:pPr>
                      <a:r>
                        <a:rPr lang="en-GB" sz="1400">
                          <a:latin typeface="Arial"/>
                          <a:ea typeface="Roboto"/>
                          <a:cs typeface="Arial"/>
                        </a:rPr>
                        <a:t>James Hardy</a:t>
                      </a:r>
                      <a:endParaRPr lang="en-US"/>
                    </a:p>
                  </a:txBody>
                  <a:tcPr anchor="ctr">
                    <a:solidFill>
                      <a:srgbClr val="CFE3DF"/>
                    </a:solidFill>
                  </a:tcPr>
                </a:tc>
                <a:tc>
                  <a:txBody>
                    <a:bodyPr/>
                    <a:lstStyle/>
                    <a:p>
                      <a:pPr lvl="0">
                        <a:spcBef>
                          <a:spcPts val="600"/>
                        </a:spcBef>
                        <a:buNone/>
                      </a:pPr>
                      <a:r>
                        <a:rPr lang="en-GB" sz="1400" b="0">
                          <a:latin typeface="Arial"/>
                          <a:ea typeface="Roboto"/>
                          <a:cs typeface="Arial"/>
                        </a:rPr>
                        <a:t>Party impact assessment to close on 09 June 2025. Change Issue group attendees are invited to respond to this Party impact assessment. </a:t>
                      </a:r>
                      <a:endParaRPr lang="en-US"/>
                    </a:p>
                  </a:txBody>
                  <a:tcPr anchor="ctr">
                    <a:solidFill>
                      <a:srgbClr val="CFE3DF"/>
                    </a:solidFill>
                  </a:tcPr>
                </a:tc>
                <a:extLst>
                  <a:ext uri="{0D108BD9-81ED-4DB2-BD59-A6C34878D82A}">
                    <a16:rowId xmlns:a16="http://schemas.microsoft.com/office/drawing/2014/main" val="543991092"/>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I0216</a:t>
                      </a:r>
                    </a:p>
                  </a:txBody>
                  <a:tcPr anchor="ctr">
                    <a:solidFill>
                      <a:srgbClr val="CFE3DF"/>
                    </a:solidFill>
                  </a:tcPr>
                </a:tc>
                <a:tc>
                  <a:txBody>
                    <a:bodyPr/>
                    <a:lstStyle/>
                    <a:p>
                      <a:pPr marL="0" lvl="0" algn="l">
                        <a:buNone/>
                      </a:pPr>
                      <a:r>
                        <a:rPr lang="en-GB" sz="1400" kern="1200" noProof="0">
                          <a:solidFill>
                            <a:schemeClr val="dk1"/>
                          </a:solidFill>
                          <a:latin typeface="Arial"/>
                          <a:ea typeface="+mn-ea"/>
                          <a:cs typeface="Arial"/>
                        </a:rPr>
                        <a:t>REC Changes to tie in with DCP419</a:t>
                      </a:r>
                      <a:endParaRPr lang="en-US" sz="1400" kern="1200" noProof="0">
                        <a:solidFill>
                          <a:schemeClr val="dk1"/>
                        </a:solidFill>
                        <a:latin typeface="Arial"/>
                        <a:ea typeface="+mn-ea"/>
                        <a:cs typeface="Arial"/>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lvl="0">
                        <a:spcBef>
                          <a:spcPts val="600"/>
                        </a:spcBef>
                        <a:buNone/>
                      </a:pPr>
                      <a:r>
                        <a:rPr lang="en-GB" sz="1400" b="0">
                          <a:latin typeface="Arial"/>
                          <a:ea typeface="Roboto"/>
                          <a:cs typeface="Arial"/>
                        </a:rPr>
                        <a:t>The Code Manager and REC legal advisors are working on the legal text, and expect to complete this in line with the current Change Proposal Plan (by</a:t>
                      </a:r>
                      <a:r>
                        <a:rPr lang="en-GB" sz="1400" b="0" baseline="0">
                          <a:latin typeface="Arial"/>
                          <a:ea typeface="Roboto"/>
                          <a:cs typeface="Arial"/>
                        </a:rPr>
                        <a:t> July 2025).  </a:t>
                      </a:r>
                      <a:endParaRPr lang="en-GB" sz="1400" b="0">
                        <a:latin typeface="Arial"/>
                        <a:ea typeface="Roboto"/>
                        <a:cs typeface="Arial"/>
                      </a:endParaRPr>
                    </a:p>
                  </a:txBody>
                  <a:tcPr anchor="ctr">
                    <a:solidFill>
                      <a:srgbClr val="CFE3DF"/>
                    </a:solidFill>
                  </a:tcPr>
                </a:tc>
                <a:extLst>
                  <a:ext uri="{0D108BD9-81ED-4DB2-BD59-A6C34878D82A}">
                    <a16:rowId xmlns:a16="http://schemas.microsoft.com/office/drawing/2014/main" val="2530752904"/>
                  </a:ext>
                </a:extLst>
              </a:tr>
              <a:tr h="0">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I0223</a:t>
                      </a:r>
                    </a:p>
                  </a:txBody>
                  <a:tcPr anchor="ctr">
                    <a:solidFill>
                      <a:srgbClr val="CFE3DF"/>
                    </a:solidFill>
                  </a:tcPr>
                </a:tc>
                <a:tc>
                  <a:txBody>
                    <a:bodyPr/>
                    <a:lstStyle/>
                    <a:p>
                      <a:pPr marL="0" lvl="0" algn="l">
                        <a:buNone/>
                      </a:pPr>
                      <a:r>
                        <a:rPr lang="en-US" sz="1400">
                          <a:latin typeface="Arial"/>
                        </a:rPr>
                        <a:t>Reconciliation of </a:t>
                      </a:r>
                      <a:r>
                        <a:rPr lang="en-US" sz="1400" err="1">
                          <a:latin typeface="Arial"/>
                        </a:rPr>
                        <a:t>Unallocatable</a:t>
                      </a:r>
                      <a:r>
                        <a:rPr lang="en-US" sz="1400">
                          <a:latin typeface="Arial"/>
                        </a:rPr>
                        <a:t> Transactions Review</a:t>
                      </a:r>
                    </a:p>
                  </a:txBody>
                  <a:tcPr marL="6350" marR="6350" marT="6350" marB="0" anchor="ctr">
                    <a:solidFill>
                      <a:srgbClr val="CFE3DF"/>
                    </a:solidFill>
                  </a:tcPr>
                </a:tc>
                <a:tc>
                  <a:txBody>
                    <a:bodyPr/>
                    <a:lstStyle/>
                    <a:p>
                      <a:pPr lvl="0">
                        <a:buNone/>
                      </a:pPr>
                      <a:r>
                        <a:rPr lang="en-GB" sz="1400">
                          <a:latin typeface="Arial"/>
                          <a:ea typeface="Roboto"/>
                          <a:cs typeface="Arial"/>
                        </a:rPr>
                        <a:t>James Hardy</a:t>
                      </a:r>
                    </a:p>
                  </a:txBody>
                  <a:tcPr anchor="ctr">
                    <a:solidFill>
                      <a:srgbClr val="CFE3DF"/>
                    </a:solidFill>
                  </a:tcPr>
                </a:tc>
                <a:tc>
                  <a:txBody>
                    <a:bodyPr/>
                    <a:lstStyle/>
                    <a:p>
                      <a:pPr marL="0" marR="0" lvl="0" indent="0" algn="l" defTabSz="914400" rtl="0" eaLnBrk="1" fontAlgn="auto" latinLnBrk="0" hangingPunct="1">
                        <a:lnSpc>
                          <a:spcPct val="100000"/>
                        </a:lnSpc>
                        <a:spcAft>
                          <a:spcPts val="0"/>
                        </a:spcAft>
                        <a:buClrTx/>
                        <a:buSzTx/>
                        <a:buFontTx/>
                        <a:buNone/>
                      </a:pPr>
                      <a:r>
                        <a:rPr lang="en-GB" sz="1400" b="0" kern="1200">
                          <a:solidFill>
                            <a:schemeClr val="dk1"/>
                          </a:solidFill>
                          <a:latin typeface="Arial"/>
                          <a:ea typeface="Roboto"/>
                          <a:cs typeface="Arial"/>
                        </a:rPr>
                        <a:t>Party impact assessment to be issued on 06 June 2025 and will be open for responses until 27 June 2025.</a:t>
                      </a:r>
                    </a:p>
                  </a:txBody>
                  <a:tcPr anchor="ctr">
                    <a:solidFill>
                      <a:srgbClr val="CFE3DF"/>
                    </a:solidFill>
                  </a:tcPr>
                </a:tc>
                <a:extLst>
                  <a:ext uri="{0D108BD9-81ED-4DB2-BD59-A6C34878D82A}">
                    <a16:rowId xmlns:a16="http://schemas.microsoft.com/office/drawing/2014/main" val="2052794073"/>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R0235/A</a:t>
                      </a:r>
                    </a:p>
                  </a:txBody>
                  <a:tcPr anchor="ctr">
                    <a:solidFill>
                      <a:srgbClr val="CFE3DF"/>
                    </a:solidFill>
                  </a:tcPr>
                </a:tc>
                <a:tc>
                  <a:txBody>
                    <a:bodyPr/>
                    <a:lstStyle/>
                    <a:p>
                      <a:pPr marL="0" lvl="0" algn="l">
                        <a:buNone/>
                      </a:pPr>
                      <a:r>
                        <a:rPr lang="it-IT" sz="1400" kern="1200" noProof="0">
                          <a:solidFill>
                            <a:schemeClr val="dk1"/>
                          </a:solidFill>
                          <a:latin typeface="Arial"/>
                          <a:ea typeface="+mn-ea"/>
                          <a:cs typeface="Arial"/>
                        </a:rPr>
                        <a:t>Missing Scenario Variants in D0179 and alternate solution</a:t>
                      </a:r>
                      <a:endParaRPr lang="en-US" sz="1400" kern="1200" noProof="0">
                        <a:solidFill>
                          <a:schemeClr val="dk1"/>
                        </a:solidFill>
                        <a:latin typeface="Arial"/>
                        <a:ea typeface="+mn-ea"/>
                        <a:cs typeface="Arial"/>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lvl="0">
                        <a:spcBef>
                          <a:spcPts val="600"/>
                        </a:spcBef>
                        <a:buNone/>
                      </a:pPr>
                      <a:r>
                        <a:rPr lang="en-GB" sz="1400" b="0">
                          <a:latin typeface="Arial"/>
                          <a:ea typeface="Roboto"/>
                          <a:cs typeface="Arial"/>
                        </a:rPr>
                        <a:t>Consultation is open, this closes 23:59 16 June 2025.</a:t>
                      </a:r>
                    </a:p>
                  </a:txBody>
                  <a:tcPr anchor="ctr">
                    <a:solidFill>
                      <a:srgbClr val="CFE3DF"/>
                    </a:solidFill>
                  </a:tcPr>
                </a:tc>
                <a:extLst>
                  <a:ext uri="{0D108BD9-81ED-4DB2-BD59-A6C34878D82A}">
                    <a16:rowId xmlns:a16="http://schemas.microsoft.com/office/drawing/2014/main" val="211097802"/>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R0241</a:t>
                      </a:r>
                    </a:p>
                  </a:txBody>
                  <a:tcPr anchor="ctr">
                    <a:solidFill>
                      <a:srgbClr val="CFE3DF"/>
                    </a:solidFill>
                  </a:tcPr>
                </a:tc>
                <a:tc>
                  <a:txBody>
                    <a:bodyPr/>
                    <a:lstStyle/>
                    <a:p>
                      <a:pPr marL="0" lvl="0" indent="0" algn="l">
                        <a:lnSpc>
                          <a:spcPct val="100000"/>
                        </a:lnSpc>
                        <a:buNone/>
                      </a:pPr>
                      <a:r>
                        <a:rPr lang="it-IT" sz="1400" b="0" i="0" u="none" strike="noStrike" kern="1200" baseline="0" noProof="0">
                          <a:solidFill>
                            <a:srgbClr val="000000"/>
                          </a:solidFill>
                          <a:latin typeface="Arial"/>
                        </a:rPr>
                        <a:t>MHHS </a:t>
                      </a:r>
                      <a:r>
                        <a:rPr lang="it-IT" sz="1400" b="0" i="0" u="none" strike="noStrike" kern="1200" baseline="0" noProof="0" err="1">
                          <a:solidFill>
                            <a:srgbClr val="000000"/>
                          </a:solidFill>
                          <a:latin typeface="Arial"/>
                        </a:rPr>
                        <a:t>Incremental</a:t>
                      </a:r>
                      <a:r>
                        <a:rPr lang="it-IT" sz="1400" b="0" i="0" u="none" strike="noStrike" kern="1200" baseline="0" noProof="0">
                          <a:solidFill>
                            <a:srgbClr val="000000"/>
                          </a:solidFill>
                          <a:latin typeface="Arial"/>
                        </a:rPr>
                        <a:t> </a:t>
                      </a:r>
                      <a:r>
                        <a:rPr lang="it-IT" sz="1400" b="0" i="0" u="none" strike="noStrike" kern="1200" baseline="0" noProof="0" err="1">
                          <a:solidFill>
                            <a:srgbClr val="000000"/>
                          </a:solidFill>
                          <a:latin typeface="Arial"/>
                        </a:rPr>
                        <a:t>Changes</a:t>
                      </a:r>
                      <a:r>
                        <a:rPr lang="it-IT" sz="1400" b="0" i="0" u="none" strike="noStrike" kern="1200" baseline="0" noProof="0">
                          <a:solidFill>
                            <a:srgbClr val="000000"/>
                          </a:solidFill>
                          <a:latin typeface="Arial"/>
                        </a:rPr>
                        <a:t> for Go Live</a:t>
                      </a:r>
                      <a:endParaRPr lang="en-US"/>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a:latin typeface="Arial"/>
                          <a:ea typeface="Roboto"/>
                          <a:cs typeface="Arial"/>
                        </a:rPr>
                        <a:t>Harriet Truss</a:t>
                      </a:r>
                    </a:p>
                  </a:txBody>
                  <a:tcPr anchor="ctr">
                    <a:solidFill>
                      <a:srgbClr val="CFE3DF"/>
                    </a:solidFill>
                  </a:tcPr>
                </a:tc>
                <a:tc>
                  <a:txBody>
                    <a:bodyPr/>
                    <a:lstStyle/>
                    <a:p>
                      <a:pPr lvl="0">
                        <a:spcBef>
                          <a:spcPts val="600"/>
                        </a:spcBef>
                        <a:buNone/>
                      </a:pPr>
                      <a:r>
                        <a:rPr lang="en-GB" sz="1400" b="0">
                          <a:latin typeface="Arial"/>
                          <a:ea typeface="Roboto"/>
                          <a:cs typeface="Arial"/>
                        </a:rPr>
                        <a:t>Ofgem direction has now been received, following Cross Code Advisory Group endorsement, to progress to Change Proposal. Change Report targeting publication on 05 June 2025 (today).</a:t>
                      </a:r>
                    </a:p>
                  </a:txBody>
                  <a:tcPr anchor="ctr">
                    <a:solidFill>
                      <a:srgbClr val="CFE3DF"/>
                    </a:solidFill>
                  </a:tcPr>
                </a:tc>
                <a:extLst>
                  <a:ext uri="{0D108BD9-81ED-4DB2-BD59-A6C34878D82A}">
                    <a16:rowId xmlns:a16="http://schemas.microsoft.com/office/drawing/2014/main" val="142225521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I0254</a:t>
                      </a:r>
                    </a:p>
                  </a:txBody>
                  <a:tcPr anchor="ctr">
                    <a:solidFill>
                      <a:srgbClr val="CFE3DF"/>
                    </a:solidFill>
                  </a:tcPr>
                </a:tc>
                <a:tc>
                  <a:txBody>
                    <a:bodyPr/>
                    <a:lstStyle/>
                    <a:p>
                      <a:pPr marL="0" lvl="0" algn="l" defTabSz="914400" rtl="0" eaLnBrk="1" latinLnBrk="0" hangingPunct="1">
                        <a:buNone/>
                      </a:pPr>
                      <a:r>
                        <a:rPr lang="en-US" sz="1400" kern="1200">
                          <a:solidFill>
                            <a:schemeClr val="dk1"/>
                          </a:solidFill>
                          <a:latin typeface="Arial"/>
                          <a:ea typeface="+mn-ea"/>
                          <a:cs typeface="Arial"/>
                        </a:rPr>
                        <a:t>Non-Domestic Change of Occupier Reporting (R0155 Solution)</a:t>
                      </a:r>
                    </a:p>
                  </a:txBody>
                  <a:tcPr marL="6350" marR="6350" marT="6350" marB="0" anchor="ctr">
                    <a:solidFill>
                      <a:srgbClr val="CFE3DF"/>
                    </a:solidFill>
                  </a:tcPr>
                </a:tc>
                <a:tc>
                  <a:txBody>
                    <a:bodyPr/>
                    <a:lstStyle/>
                    <a:p>
                      <a:r>
                        <a:rPr lang="en-GB" sz="1400">
                          <a:latin typeface="Arial"/>
                          <a:ea typeface="Roboto"/>
                          <a:cs typeface="Arial"/>
                        </a:rPr>
                        <a:t>James Hardy</a:t>
                      </a:r>
                    </a:p>
                  </a:txBody>
                  <a:tcPr anchor="ctr">
                    <a:solidFill>
                      <a:srgbClr val="CFE3DF"/>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b="0" kern="1200">
                          <a:solidFill>
                            <a:schemeClr val="dk1"/>
                          </a:solidFill>
                          <a:latin typeface="Arial"/>
                          <a:ea typeface="Roboto"/>
                          <a:cs typeface="Arial"/>
                        </a:rPr>
                        <a:t>Party impact assessment to be issued on 06 June 2025 and will be open for responses until 27 June 2025.</a:t>
                      </a:r>
                    </a:p>
                  </a:txBody>
                  <a:tcPr anchor="ctr">
                    <a:solidFill>
                      <a:srgbClr val="CFE3DF"/>
                    </a:solidFill>
                  </a:tcPr>
                </a:tc>
                <a:extLst>
                  <a:ext uri="{0D108BD9-81ED-4DB2-BD59-A6C34878D82A}">
                    <a16:rowId xmlns:a16="http://schemas.microsoft.com/office/drawing/2014/main" val="2866835259"/>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Arial"/>
                          <a:ea typeface="Roboto"/>
                          <a:cs typeface="Arial"/>
                        </a:rPr>
                        <a:t>I0257</a:t>
                      </a:r>
                    </a:p>
                  </a:txBody>
                  <a:tcPr anchor="ctr">
                    <a:solidFill>
                      <a:srgbClr val="CFE3DF"/>
                    </a:solidFill>
                  </a:tcPr>
                </a:tc>
                <a:tc>
                  <a:txBody>
                    <a:bodyPr/>
                    <a:lstStyle/>
                    <a:p>
                      <a:pPr marL="0" lvl="0" algn="l">
                        <a:buNone/>
                      </a:pPr>
                      <a:r>
                        <a:rPr lang="en-US" sz="1400" b="0" i="0" u="none" strike="noStrike" kern="1200" baseline="0" noProof="0">
                          <a:solidFill>
                            <a:srgbClr val="000000"/>
                          </a:solidFill>
                          <a:latin typeface="Arial"/>
                        </a:rPr>
                        <a:t>Change to REC for Data processing outside of EEA</a:t>
                      </a:r>
                      <a:endParaRPr lang="en-US"/>
                    </a:p>
                  </a:txBody>
                  <a:tcPr marL="6350" marR="6350" marT="6350" marB="0" anchor="ctr">
                    <a:solidFill>
                      <a:srgbClr val="CFE3DF"/>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a:latin typeface="Arial"/>
                          <a:ea typeface="Roboto"/>
                          <a:cs typeface="Arial"/>
                        </a:rPr>
                        <a:t>Flo Monea</a:t>
                      </a:r>
                      <a:endParaRPr lang="en-GB" sz="1400" err="1">
                        <a:latin typeface="Arial"/>
                        <a:ea typeface="Roboto"/>
                        <a:cs typeface="Arial"/>
                      </a:endParaRPr>
                    </a:p>
                  </a:txBody>
                  <a:tcPr anchor="ctr">
                    <a:solidFill>
                      <a:srgbClr val="CFE3DF"/>
                    </a:solidFill>
                  </a:tcPr>
                </a:tc>
                <a:tc>
                  <a:txBody>
                    <a:bodyPr/>
                    <a:lstStyle/>
                    <a:p>
                      <a:pPr lvl="0">
                        <a:spcBef>
                          <a:spcPts val="600"/>
                        </a:spcBef>
                        <a:buNone/>
                      </a:pPr>
                      <a:r>
                        <a:rPr lang="en-GB" sz="1400" b="0" i="0" u="none" strike="noStrike" baseline="0" noProof="0">
                          <a:solidFill>
                            <a:srgbClr val="000000"/>
                          </a:solidFill>
                          <a:latin typeface="Arial"/>
                        </a:rPr>
                        <a:t>Proposal Plan has been approved by the REC Change Panel. The legal review is currently in progress.</a:t>
                      </a:r>
                      <a:endParaRPr lang="en-US"/>
                    </a:p>
                  </a:txBody>
                  <a:tcPr anchor="ctr">
                    <a:solidFill>
                      <a:srgbClr val="CFE3DF"/>
                    </a:solidFill>
                  </a:tcPr>
                </a:tc>
                <a:extLst>
                  <a:ext uri="{0D108BD9-81ED-4DB2-BD59-A6C34878D82A}">
                    <a16:rowId xmlns:a16="http://schemas.microsoft.com/office/drawing/2014/main" val="4104513152"/>
                  </a:ext>
                </a:extLst>
              </a:tr>
            </a:tbl>
          </a:graphicData>
        </a:graphic>
      </p:graphicFrame>
    </p:spTree>
    <p:extLst>
      <p:ext uri="{BB962C8B-B14F-4D97-AF65-F5344CB8AC3E}">
        <p14:creationId xmlns:p14="http://schemas.microsoft.com/office/powerpoint/2010/main" val="276710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10. Any other business</a:t>
            </a:r>
            <a:br>
              <a:rPr lang="en-GB" sz="2700">
                <a:latin typeface="Roboto"/>
                <a:ea typeface="Roboto"/>
                <a:cs typeface="Roboto"/>
              </a:rPr>
            </a:br>
            <a:endParaRPr lang="en-GB">
              <a:cs typeface="Roboto"/>
            </a:endParaRP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519481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03 July 2025</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5" id="{13F187BB-78E3-4A7C-B20E-26E9F70DEF93}" vid="{1EAB65F2-04EF-4D79-9E87-F7D6E0961EFD}"/>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5" id="{13F187BB-78E3-4A7C-B20E-26E9F70DEF93}" vid="{1EAB65F2-04EF-4D79-9E87-F7D6E0961EFD}"/>
    </a:ext>
  </a:extLst>
</a:theme>
</file>

<file path=ppt/theme/theme6.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7.xml><?xml version="1.0" encoding="utf-8"?>
<a:theme xmlns:a="http://schemas.openxmlformats.org/drawingml/2006/main" name="4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82085-0B65-41F9-AEBE-7047E5FD9E8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33</Slides>
  <Notes>4</Notes>
  <HiddenSlides>0</HiddenSlide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REC Light Event Theme</vt:lpstr>
      <vt:lpstr>REC Alternative Event Theme</vt:lpstr>
      <vt:lpstr>1_REC Light Event Theme</vt:lpstr>
      <vt:lpstr>1_REC Alternative Event Theme</vt:lpstr>
      <vt:lpstr>2_REC Light Event Theme</vt:lpstr>
      <vt:lpstr>3_REC Light Event Theme</vt:lpstr>
      <vt:lpstr>4_REC Light Event Theme</vt:lpstr>
      <vt:lpstr>REC Change Issues group</vt:lpstr>
      <vt:lpstr>1. Welcome and introduction</vt:lpstr>
      <vt:lpstr>Agenda For today</vt:lpstr>
      <vt:lpstr> 3. approval of previous minutes    </vt:lpstr>
      <vt:lpstr>4. R0122 - SDEP Review Improvements (2) - Usability </vt:lpstr>
      <vt:lpstr>R0122 – SDEP Review improvements - usability</vt:lpstr>
      <vt:lpstr>PowerPoint Presentation</vt:lpstr>
      <vt:lpstr>OVERVIEW OF REQUIREMENTS </vt:lpstr>
      <vt:lpstr>Next steps</vt:lpstr>
      <vt:lpstr> 5. I0172 - End-to-End New Connections Process Review   </vt:lpstr>
      <vt:lpstr>I0172 - End-to-End New Connections Process Review</vt:lpstr>
      <vt:lpstr>I0172 - End-to-End New Connections Process Review</vt:lpstr>
      <vt:lpstr>6. I0197 – Introducing a Process to Provide Updates During Fault Resolutions  </vt:lpstr>
      <vt:lpstr>I0197 – Introducing a process to provide updates during fault resolutions</vt:lpstr>
      <vt:lpstr>I0197 – Introducing a process to provide updates during fault resolutions</vt:lpstr>
      <vt:lpstr>I0197 – Introducing a process to provide updates during fault resolutions</vt:lpstr>
      <vt:lpstr>7. I0205 - Provision of Half-Hourly Consumption Data for Advanced Meter Erroneous Switches</vt:lpstr>
      <vt:lpstr>I0205 - Provision of Half-Hourly Consumption Data for Advanced Meter Erroneous Switches</vt:lpstr>
      <vt:lpstr>I0205 – Legal Drafting</vt:lpstr>
      <vt:lpstr>I0205 – Reporting Strawman  - Option 1</vt:lpstr>
      <vt:lpstr>I0205 – Reporting Strawman – Option 2</vt:lpstr>
      <vt:lpstr>I0205 – Next steps</vt:lpstr>
      <vt:lpstr>8. I0240 – Data Alignment of Meter Information through MHHS Migration </vt:lpstr>
      <vt:lpstr>Scope of I0240</vt:lpstr>
      <vt:lpstr>Problem Statement</vt:lpstr>
      <vt:lpstr>Meter Updates – Forward migration</vt:lpstr>
      <vt:lpstr>Meter Updates – reverse migration</vt:lpstr>
      <vt:lpstr>energisation status</vt:lpstr>
      <vt:lpstr>9. Code manager tracker update</vt:lpstr>
      <vt:lpstr>Change ISSUE tracker</vt:lpstr>
      <vt:lpstr>Change ISSUE tracker</vt:lpstr>
      <vt:lpstr>10. Any other business </vt:lpstr>
      <vt:lpstr>Next meeting:  03 July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2025-06-05T08:48:10Z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