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3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4.xml" ContentType="application/vnd.openxmlformats-officedocument.theme+xml"/>
  <Override PartName="/ppt/slideLayouts/slideLayout46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5" r:id="rId4"/>
    <p:sldMasterId id="2147483666" r:id="rId5"/>
    <p:sldMasterId id="2147484159" r:id="rId6"/>
    <p:sldMasterId id="2147484203" r:id="rId7"/>
    <p:sldMasterId id="2147484225" r:id="rId8"/>
  </p:sldMasterIdLst>
  <p:notesMasterIdLst>
    <p:notesMasterId r:id="rId30"/>
  </p:notesMasterIdLst>
  <p:handoutMasterIdLst>
    <p:handoutMasterId r:id="rId31"/>
  </p:handoutMasterIdLst>
  <p:sldIdLst>
    <p:sldId id="256" r:id="rId9"/>
    <p:sldId id="269" r:id="rId10"/>
    <p:sldId id="263" r:id="rId11"/>
    <p:sldId id="2147475850" r:id="rId12"/>
    <p:sldId id="2147475874" r:id="rId13"/>
    <p:sldId id="258" r:id="rId14"/>
    <p:sldId id="2147475877" r:id="rId15"/>
    <p:sldId id="2147475878" r:id="rId16"/>
    <p:sldId id="2147475879" r:id="rId17"/>
    <p:sldId id="265" r:id="rId18"/>
    <p:sldId id="301" r:id="rId19"/>
    <p:sldId id="2147475860" r:id="rId20"/>
    <p:sldId id="2147475736" r:id="rId21"/>
    <p:sldId id="2147475746" r:id="rId22"/>
    <p:sldId id="2147475881" r:id="rId23"/>
    <p:sldId id="2147475882" r:id="rId24"/>
    <p:sldId id="259" r:id="rId25"/>
    <p:sldId id="2147475876" r:id="rId26"/>
    <p:sldId id="2147475880" r:id="rId27"/>
    <p:sldId id="2147475866" r:id="rId28"/>
    <p:sldId id="257" r:id="rId2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C52A1704-DD28-5A10-B4FA-FF1D32ED2B12}" name="Tracy Hardy" initials="TH" userId="S::tracy.hardy@retailenergycode.co.uk::3f92ccb6-dac4-499c-8615-a49d4ffe5e23" providerId="AD"/>
  <p188:author id="{F2283723-168E-52DB-6156-E47376DDA1D5}" name="Guest User" initials="GU" userId="S::urn:spo:anon#17785ecc280d2593c6a2c1ec405b007af70ba734332d574d601e196e66124c94::" providerId="AD"/>
  <p188:author id="{C92CC032-E440-4675-A4B8-3D1BBB2A5521}" name="Harry Firth" initials="HF" userId="S::harry.firth@talan.com::929e6a20-3b88-458e-85a8-12a243658d38" providerId="AD"/>
  <p188:author id="{83E97C7E-EE36-FD2C-007B-C8BD7271793E}" name="Sharma, Vaishnavi Y" initials="SY" userId="S::vaishnsharma@deloitte.co.uk::089ce4cd-3a36-4e62-8f11-410ac0e9afdd" providerId="AD"/>
  <p188:author id="{9040898D-64CE-1916-0418-5E9191314D41}" name="Moden, Anton" initials="MA" userId="S::amoden@deloitte.co.uk::7b35dd8e-c9e7-4680-8f41-28c9dafada4a" providerId="AD"/>
  <p188:author id="{FBF2AE8E-528C-33D9-C3B5-57198228E2FA}" name="Mica Thomas" initials="MT" userId="S::mica.thomas@talan.com::b98a0bc4-6261-4e6b-8e56-6b1456d41e9e" providerId="AD"/>
  <p188:author id="{08CDB698-BFD2-A908-E4F9-5231A66A3845}" name="Kunal Kumar Sharma" initials="KKS" userId="S::kunal.sharma@expleogroup.com::35417a4b-5057-4595-828c-9b389671d9fe" providerId="AD"/>
  <p188:author id="{A08DA99B-88BC-F501-020B-0A25E50015F4}" name="Guest User" initials="GU" userId="S::urn:spo:anon#80225634143e680f46c360ac9b721546918ef28dcb593ee24d781f4bf2984418::" providerId="AD"/>
  <p188:author id="{EDD324A7-4B82-85A8-02FB-E42A87DF671F}" name="Crowe-Lamont, Amy" initials="CLA" userId="S::acrowelamont@deloitte.co.uk::380f60ef-f09e-48fa-88ac-ebaaa8acf0dc" providerId="AD"/>
  <p188:author id="{597AF7B7-550D-587E-4175-BC07ADDF27F4}" name="Harriet Truss" initials="HT" userId="S::harriet.truss@talan.com::01cc4f64-e88d-41d0-86eb-e313c80ff5e5" providerId="AD"/>
  <p188:author id="{F896BEBD-FA49-A226-ED2C-484EC8691D8C}" name="Lydia Bentley" initials="LB" userId="S::lydia.bentley@talan.com::d2bb50aa-62b1-4ab8-8132-ef8e8ed57e23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D8934"/>
    <a:srgbClr val="7B272E"/>
    <a:srgbClr val="70ADA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3E4B40A-D466-4497-A2C8-6F1DF7EFF0AB}" v="52" dt="2025-07-03T08:21:18.987"/>
    <p1510:client id="{73AB9B5D-B0C6-4330-8046-696A593B34F6}" v="223" dt="2025-07-03T08:27:06.751"/>
  </p1510:revLst>
</p1510:revInfo>
</file>

<file path=ppt/tableStyles.xml><?xml version="1.0" encoding="utf-8"?>
<a:tblStyleLst xmlns:a="http://schemas.openxmlformats.org/drawingml/2006/main" def="{F5AB1C69-6EDB-4FF4-983F-18BD219EF322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21" Type="http://schemas.openxmlformats.org/officeDocument/2006/relationships/slide" Target="slides/slide13.xml"/><Relationship Id="rId34" Type="http://schemas.openxmlformats.org/officeDocument/2006/relationships/theme" Target="theme/theme1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viewProps" Target="viewProps.xml"/><Relationship Id="rId38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29" Type="http://schemas.openxmlformats.org/officeDocument/2006/relationships/slide" Target="slides/slide2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presProps" Target="presProps.xml"/><Relationship Id="rId37" Type="http://schemas.microsoft.com/office/2015/10/relationships/revisionInfo" Target="revisionInfo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microsoft.com/office/2016/11/relationships/changesInfo" Target="changesInfos/changesInfo1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Relationship Id="rId8" Type="http://schemas.openxmlformats.org/officeDocument/2006/relationships/slideMaster" Target="slideMasters/slideMaster5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aroline Freimuller" userId="df327c0c-1f69-4687-a57f-dcf171525c90" providerId="ADAL" clId="{15DBE0C1-C8D7-428A-9394-FA6FE493DF53}"/>
    <pc:docChg chg="custSel addSld modSld">
      <pc:chgData name="Caroline Freimuller" userId="df327c0c-1f69-4687-a57f-dcf171525c90" providerId="ADAL" clId="{15DBE0C1-C8D7-428A-9394-FA6FE493DF53}" dt="2025-04-24T07:22:44.850" v="470" actId="20577"/>
      <pc:docMkLst>
        <pc:docMk/>
      </pc:docMkLst>
      <pc:sldChg chg="addSp delSp modSp mod">
        <pc:chgData name="Caroline Freimuller" userId="df327c0c-1f69-4687-a57f-dcf171525c90" providerId="ADAL" clId="{15DBE0C1-C8D7-428A-9394-FA6FE493DF53}" dt="2025-04-24T07:22:44.850" v="470" actId="20577"/>
        <pc:sldMkLst>
          <pc:docMk/>
          <pc:sldMk cId="4171066942" sldId="2147478706"/>
        </pc:sldMkLst>
      </pc:sldChg>
      <pc:sldChg chg="addSp delSp modSp mod">
        <pc:chgData name="Caroline Freimuller" userId="df327c0c-1f69-4687-a57f-dcf171525c90" providerId="ADAL" clId="{15DBE0C1-C8D7-428A-9394-FA6FE493DF53}" dt="2025-04-23T13:45:06.518" v="144" actId="27636"/>
        <pc:sldMkLst>
          <pc:docMk/>
          <pc:sldMk cId="3728284015" sldId="2147478707"/>
        </pc:sldMkLst>
      </pc:sldChg>
      <pc:sldChg chg="modSp add mod">
        <pc:chgData name="Caroline Freimuller" userId="df327c0c-1f69-4687-a57f-dcf171525c90" providerId="ADAL" clId="{15DBE0C1-C8D7-428A-9394-FA6FE493DF53}" dt="2025-04-23T13:45:10.978" v="150" actId="27636"/>
        <pc:sldMkLst>
          <pc:docMk/>
          <pc:sldMk cId="2839359846" sldId="2147478709"/>
        </pc:sldMkLst>
      </pc:sldChg>
      <pc:sldChg chg="delSp modSp add mod">
        <pc:chgData name="Caroline Freimuller" userId="df327c0c-1f69-4687-a57f-dcf171525c90" providerId="ADAL" clId="{15DBE0C1-C8D7-428A-9394-FA6FE493DF53}" dt="2025-04-23T13:49:26.839" v="463" actId="33524"/>
        <pc:sldMkLst>
          <pc:docMk/>
          <pc:sldMk cId="2688944891" sldId="2147478710"/>
        </pc:sldMkLst>
      </pc:sldChg>
    </pc:docChg>
  </pc:docChgLst>
  <pc:docChgLst>
    <pc:chgData name="Lydia Bentley" userId="cd354bbc-d63b-4530-948e-3696bd3f2243" providerId="ADAL" clId="{1C90002C-E8AA-431C-96E8-595C06BAD93D}"/>
    <pc:docChg chg="undo custSel addSld modSld sldOrd">
      <pc:chgData name="Lydia Bentley" userId="cd354bbc-d63b-4530-948e-3696bd3f2243" providerId="ADAL" clId="{1C90002C-E8AA-431C-96E8-595C06BAD93D}" dt="2025-03-04T16:41:08.104" v="792" actId="20577"/>
      <pc:docMkLst>
        <pc:docMk/>
      </pc:docMkLst>
      <pc:sldChg chg="addSp modSp add mod ord modNotesTx">
        <pc:chgData name="Lydia Bentley" userId="cd354bbc-d63b-4530-948e-3696bd3f2243" providerId="ADAL" clId="{1C90002C-E8AA-431C-96E8-595C06BAD93D}" dt="2025-03-04T16:41:08.104" v="792" actId="20577"/>
        <pc:sldMkLst>
          <pc:docMk/>
          <pc:sldMk cId="729404787" sldId="2147475858"/>
        </pc:sldMkLst>
      </pc:sldChg>
      <pc:sldChg chg="addSp modSp mod">
        <pc:chgData name="Lydia Bentley" userId="cd354bbc-d63b-4530-948e-3696bd3f2243" providerId="ADAL" clId="{1C90002C-E8AA-431C-96E8-595C06BAD93D}" dt="2025-03-04T16:36:55.478" v="627" actId="20577"/>
        <pc:sldMkLst>
          <pc:docMk/>
          <pc:sldMk cId="376430377" sldId="2147475882"/>
        </pc:sldMkLst>
      </pc:sldChg>
      <pc:sldChg chg="modSp add mod">
        <pc:chgData name="Lydia Bentley" userId="cd354bbc-d63b-4530-948e-3696bd3f2243" providerId="ADAL" clId="{1C90002C-E8AA-431C-96E8-595C06BAD93D}" dt="2025-03-04T16:40:36.107" v="668" actId="20577"/>
        <pc:sldMkLst>
          <pc:docMk/>
          <pc:sldMk cId="2480998981" sldId="2147475893"/>
        </pc:sldMkLst>
      </pc:sldChg>
    </pc:docChg>
  </pc:docChgLst>
  <pc:docChgLst>
    <pc:chgData name="Harry Firth" userId="929e6a20-3b88-458e-85a8-12a243658d38" providerId="ADAL" clId="{73AB9B5D-B0C6-4330-8046-696A593B34F6}"/>
    <pc:docChg chg="custSel addSld delSld modSld delMainMaster">
      <pc:chgData name="Harry Firth" userId="929e6a20-3b88-458e-85a8-12a243658d38" providerId="ADAL" clId="{73AB9B5D-B0C6-4330-8046-696A593B34F6}" dt="2025-07-03T08:27:06.752" v="1191" actId="403"/>
      <pc:docMkLst>
        <pc:docMk/>
      </pc:docMkLst>
      <pc:sldChg chg="modSp mod">
        <pc:chgData name="Harry Firth" userId="929e6a20-3b88-458e-85a8-12a243658d38" providerId="ADAL" clId="{73AB9B5D-B0C6-4330-8046-696A593B34F6}" dt="2025-06-30T07:59:28.482" v="7" actId="20577"/>
        <pc:sldMkLst>
          <pc:docMk/>
          <pc:sldMk cId="424965022" sldId="256"/>
        </pc:sldMkLst>
        <pc:spChg chg="mod">
          <ac:chgData name="Harry Firth" userId="929e6a20-3b88-458e-85a8-12a243658d38" providerId="ADAL" clId="{73AB9B5D-B0C6-4330-8046-696A593B34F6}" dt="2025-06-30T07:59:28.482" v="7" actId="20577"/>
          <ac:spMkLst>
            <pc:docMk/>
            <pc:sldMk cId="424965022" sldId="256"/>
            <ac:spMk id="3" creationId="{CA510E5E-697D-4331-038A-BC23DF000C2A}"/>
          </ac:spMkLst>
        </pc:spChg>
      </pc:sldChg>
      <pc:sldChg chg="modSp mod">
        <pc:chgData name="Harry Firth" userId="929e6a20-3b88-458e-85a8-12a243658d38" providerId="ADAL" clId="{73AB9B5D-B0C6-4330-8046-696A593B34F6}" dt="2025-06-30T08:05:33.629" v="461" actId="20577"/>
        <pc:sldMkLst>
          <pc:docMk/>
          <pc:sldMk cId="1876557297" sldId="257"/>
        </pc:sldMkLst>
        <pc:spChg chg="mod">
          <ac:chgData name="Harry Firth" userId="929e6a20-3b88-458e-85a8-12a243658d38" providerId="ADAL" clId="{73AB9B5D-B0C6-4330-8046-696A593B34F6}" dt="2025-06-30T08:05:33.629" v="461" actId="20577"/>
          <ac:spMkLst>
            <pc:docMk/>
            <pc:sldMk cId="1876557297" sldId="257"/>
            <ac:spMk id="2" creationId="{5B02A7D5-1EE1-44B5-DC76-072639BE3655}"/>
          </ac:spMkLst>
        </pc:spChg>
      </pc:sldChg>
      <pc:sldChg chg="addSp delSp modSp del mod">
        <pc:chgData name="Harry Firth" userId="929e6a20-3b88-458e-85a8-12a243658d38" providerId="ADAL" clId="{73AB9B5D-B0C6-4330-8046-696A593B34F6}" dt="2025-06-30T11:59:57.190" v="466" actId="47"/>
        <pc:sldMkLst>
          <pc:docMk/>
          <pc:sldMk cId="22619299" sldId="258"/>
        </pc:sldMkLst>
      </pc:sldChg>
      <pc:sldChg chg="del">
        <pc:chgData name="Harry Firth" userId="929e6a20-3b88-458e-85a8-12a243658d38" providerId="ADAL" clId="{73AB9B5D-B0C6-4330-8046-696A593B34F6}" dt="2025-06-30T08:05:16.868" v="448" actId="47"/>
        <pc:sldMkLst>
          <pc:docMk/>
          <pc:sldMk cId="276710860" sldId="259"/>
        </pc:sldMkLst>
      </pc:sldChg>
      <pc:sldChg chg="modSp add mod">
        <pc:chgData name="Harry Firth" userId="929e6a20-3b88-458e-85a8-12a243658d38" providerId="ADAL" clId="{73AB9B5D-B0C6-4330-8046-696A593B34F6}" dt="2025-07-03T08:26:55.014" v="1189" actId="20577"/>
        <pc:sldMkLst>
          <pc:docMk/>
          <pc:sldMk cId="3716568229" sldId="259"/>
        </pc:sldMkLst>
        <pc:spChg chg="mod">
          <ac:chgData name="Harry Firth" userId="929e6a20-3b88-458e-85a8-12a243658d38" providerId="ADAL" clId="{73AB9B5D-B0C6-4330-8046-696A593B34F6}" dt="2025-07-03T08:26:55.014" v="1189" actId="20577"/>
          <ac:spMkLst>
            <pc:docMk/>
            <pc:sldMk cId="3716568229" sldId="259"/>
            <ac:spMk id="2" creationId="{26287BF0-AEE6-7EC1-C653-FF6BA77EF72E}"/>
          </ac:spMkLst>
        </pc:spChg>
      </pc:sldChg>
      <pc:sldChg chg="modSp mod">
        <pc:chgData name="Harry Firth" userId="929e6a20-3b88-458e-85a8-12a243658d38" providerId="ADAL" clId="{73AB9B5D-B0C6-4330-8046-696A593B34F6}" dt="2025-07-03T08:04:31.115" v="1054" actId="2711"/>
        <pc:sldMkLst>
          <pc:docMk/>
          <pc:sldMk cId="1116783212" sldId="263"/>
        </pc:sldMkLst>
        <pc:spChg chg="mod">
          <ac:chgData name="Harry Firth" userId="929e6a20-3b88-458e-85a8-12a243658d38" providerId="ADAL" clId="{73AB9B5D-B0C6-4330-8046-696A593B34F6}" dt="2025-07-03T08:04:31.115" v="1054" actId="2711"/>
          <ac:spMkLst>
            <pc:docMk/>
            <pc:sldMk cId="1116783212" sldId="263"/>
            <ac:spMk id="2" creationId="{5E69F552-98A8-7B6D-CDB0-DB93F5EA3A07}"/>
          </ac:spMkLst>
        </pc:spChg>
        <pc:graphicFrameChg chg="mod modGraphic">
          <ac:chgData name="Harry Firth" userId="929e6a20-3b88-458e-85a8-12a243658d38" providerId="ADAL" clId="{73AB9B5D-B0C6-4330-8046-696A593B34F6}" dt="2025-07-03T08:04:13.864" v="1053" actId="2711"/>
          <ac:graphicFrameMkLst>
            <pc:docMk/>
            <pc:sldMk cId="1116783212" sldId="263"/>
            <ac:graphicFrameMk id="3" creationId="{ADE9F281-2DB4-898F-0D79-1AE200709F3A}"/>
          </ac:graphicFrameMkLst>
        </pc:graphicFrameChg>
      </pc:sldChg>
      <pc:sldChg chg="modSp mod">
        <pc:chgData name="Harry Firth" userId="929e6a20-3b88-458e-85a8-12a243658d38" providerId="ADAL" clId="{73AB9B5D-B0C6-4330-8046-696A593B34F6}" dt="2025-06-30T08:03:42.324" v="258" actId="20577"/>
        <pc:sldMkLst>
          <pc:docMk/>
          <pc:sldMk cId="2909878032" sldId="270"/>
        </pc:sldMkLst>
      </pc:sldChg>
      <pc:sldChg chg="modSp mod">
        <pc:chgData name="Harry Firth" userId="929e6a20-3b88-458e-85a8-12a243658d38" providerId="ADAL" clId="{73AB9B5D-B0C6-4330-8046-696A593B34F6}" dt="2025-07-03T08:21:47.028" v="1087" actId="404"/>
        <pc:sldMkLst>
          <pc:docMk/>
          <pc:sldMk cId="3127062294" sldId="301"/>
        </pc:sldMkLst>
        <pc:graphicFrameChg chg="mod modGraphic">
          <ac:chgData name="Harry Firth" userId="929e6a20-3b88-458e-85a8-12a243658d38" providerId="ADAL" clId="{73AB9B5D-B0C6-4330-8046-696A593B34F6}" dt="2025-07-03T08:21:47.028" v="1087" actId="404"/>
          <ac:graphicFrameMkLst>
            <pc:docMk/>
            <pc:sldMk cId="3127062294" sldId="301"/>
            <ac:graphicFrameMk id="5" creationId="{1AC1D9DD-31C9-0532-A3FB-D3B845D9F3C3}"/>
          </ac:graphicFrameMkLst>
        </pc:graphicFrameChg>
      </pc:sldChg>
      <pc:sldChg chg="del">
        <pc:chgData name="Harry Firth" userId="929e6a20-3b88-458e-85a8-12a243658d38" providerId="ADAL" clId="{73AB9B5D-B0C6-4330-8046-696A593B34F6}" dt="2025-06-30T08:05:12.864" v="441" actId="47"/>
        <pc:sldMkLst>
          <pc:docMk/>
          <pc:sldMk cId="2676350591" sldId="348"/>
        </pc:sldMkLst>
      </pc:sldChg>
      <pc:sldChg chg="del">
        <pc:chgData name="Harry Firth" userId="929e6a20-3b88-458e-85a8-12a243658d38" providerId="ADAL" clId="{73AB9B5D-B0C6-4330-8046-696A593B34F6}" dt="2025-06-30T08:05:13.728" v="443" actId="47"/>
        <pc:sldMkLst>
          <pc:docMk/>
          <pc:sldMk cId="309359750" sldId="353"/>
        </pc:sldMkLst>
      </pc:sldChg>
      <pc:sldChg chg="del">
        <pc:chgData name="Harry Firth" userId="929e6a20-3b88-458e-85a8-12a243658d38" providerId="ADAL" clId="{73AB9B5D-B0C6-4330-8046-696A593B34F6}" dt="2025-06-30T08:05:14.796" v="445" actId="47"/>
        <pc:sldMkLst>
          <pc:docMk/>
          <pc:sldMk cId="893815488" sldId="355"/>
        </pc:sldMkLst>
      </pc:sldChg>
      <pc:sldChg chg="del">
        <pc:chgData name="Harry Firth" userId="929e6a20-3b88-458e-85a8-12a243658d38" providerId="ADAL" clId="{73AB9B5D-B0C6-4330-8046-696A593B34F6}" dt="2025-06-30T08:05:14.215" v="444" actId="47"/>
        <pc:sldMkLst>
          <pc:docMk/>
          <pc:sldMk cId="2158551221" sldId="357"/>
        </pc:sldMkLst>
      </pc:sldChg>
      <pc:sldChg chg="del">
        <pc:chgData name="Harry Firth" userId="929e6a20-3b88-458e-85a8-12a243658d38" providerId="ADAL" clId="{73AB9B5D-B0C6-4330-8046-696A593B34F6}" dt="2025-06-30T08:05:13.335" v="442" actId="47"/>
        <pc:sldMkLst>
          <pc:docMk/>
          <pc:sldMk cId="3763031181" sldId="358"/>
        </pc:sldMkLst>
      </pc:sldChg>
      <pc:sldChg chg="delSp del mod">
        <pc:chgData name="Harry Firth" userId="929e6a20-3b88-458e-85a8-12a243658d38" providerId="ADAL" clId="{73AB9B5D-B0C6-4330-8046-696A593B34F6}" dt="2025-06-30T08:03:32.922" v="250" actId="47"/>
        <pc:sldMkLst>
          <pc:docMk/>
          <pc:sldMk cId="1123832520" sldId="2146848661"/>
        </pc:sldMkLst>
      </pc:sldChg>
      <pc:sldChg chg="del">
        <pc:chgData name="Harry Firth" userId="929e6a20-3b88-458e-85a8-12a243658d38" providerId="ADAL" clId="{73AB9B5D-B0C6-4330-8046-696A593B34F6}" dt="2025-06-30T08:03:34.209" v="252" actId="47"/>
        <pc:sldMkLst>
          <pc:docMk/>
          <pc:sldMk cId="4026407268" sldId="2146848662"/>
        </pc:sldMkLst>
      </pc:sldChg>
      <pc:sldChg chg="del">
        <pc:chgData name="Harry Firth" userId="929e6a20-3b88-458e-85a8-12a243658d38" providerId="ADAL" clId="{73AB9B5D-B0C6-4330-8046-696A593B34F6}" dt="2025-06-30T08:03:33.676" v="251" actId="47"/>
        <pc:sldMkLst>
          <pc:docMk/>
          <pc:sldMk cId="2828649903" sldId="2146848682"/>
        </pc:sldMkLst>
      </pc:sldChg>
      <pc:sldChg chg="delSp modSp del mod">
        <pc:chgData name="Harry Firth" userId="929e6a20-3b88-458e-85a8-12a243658d38" providerId="ADAL" clId="{73AB9B5D-B0C6-4330-8046-696A593B34F6}" dt="2025-07-03T07:08:53.416" v="982" actId="47"/>
        <pc:sldMkLst>
          <pc:docMk/>
          <pc:sldMk cId="2454455798" sldId="2147475644"/>
        </pc:sldMkLst>
      </pc:sldChg>
      <pc:sldChg chg="del">
        <pc:chgData name="Harry Firth" userId="929e6a20-3b88-458e-85a8-12a243658d38" providerId="ADAL" clId="{73AB9B5D-B0C6-4330-8046-696A593B34F6}" dt="2025-06-30T08:05:08.183" v="433" actId="47"/>
        <pc:sldMkLst>
          <pc:docMk/>
          <pc:sldMk cId="2772893986" sldId="2147475646"/>
        </pc:sldMkLst>
      </pc:sldChg>
      <pc:sldChg chg="del">
        <pc:chgData name="Harry Firth" userId="929e6a20-3b88-458e-85a8-12a243658d38" providerId="ADAL" clId="{73AB9B5D-B0C6-4330-8046-696A593B34F6}" dt="2025-06-30T08:05:07.569" v="432" actId="47"/>
        <pc:sldMkLst>
          <pc:docMk/>
          <pc:sldMk cId="290060572" sldId="2147475647"/>
        </pc:sldMkLst>
      </pc:sldChg>
      <pc:sldChg chg="add">
        <pc:chgData name="Harry Firth" userId="929e6a20-3b88-458e-85a8-12a243658d38" providerId="ADAL" clId="{73AB9B5D-B0C6-4330-8046-696A593B34F6}" dt="2025-06-30T11:59:38.397" v="464"/>
        <pc:sldMkLst>
          <pc:docMk/>
          <pc:sldMk cId="3180844284" sldId="2147475736"/>
        </pc:sldMkLst>
      </pc:sldChg>
      <pc:sldChg chg="add">
        <pc:chgData name="Harry Firth" userId="929e6a20-3b88-458e-85a8-12a243658d38" providerId="ADAL" clId="{73AB9B5D-B0C6-4330-8046-696A593B34F6}" dt="2025-06-30T11:59:54.168" v="465"/>
        <pc:sldMkLst>
          <pc:docMk/>
          <pc:sldMk cId="3685995722" sldId="2147475746"/>
        </pc:sldMkLst>
      </pc:sldChg>
      <pc:sldChg chg="modSp mod">
        <pc:chgData name="Harry Firth" userId="929e6a20-3b88-458e-85a8-12a243658d38" providerId="ADAL" clId="{73AB9B5D-B0C6-4330-8046-696A593B34F6}" dt="2025-06-30T08:04:06.022" v="311" actId="20577"/>
        <pc:sldMkLst>
          <pc:docMk/>
          <pc:sldMk cId="691650113" sldId="2147475860"/>
        </pc:sldMkLst>
        <pc:spChg chg="mod">
          <ac:chgData name="Harry Firth" userId="929e6a20-3b88-458e-85a8-12a243658d38" providerId="ADAL" clId="{73AB9B5D-B0C6-4330-8046-696A593B34F6}" dt="2025-06-30T08:03:58.450" v="297" actId="20577"/>
          <ac:spMkLst>
            <pc:docMk/>
            <pc:sldMk cId="691650113" sldId="2147475860"/>
            <ac:spMk id="2" creationId="{3EC75E90-C6D4-F023-EC2F-579BE7128B23}"/>
          </ac:spMkLst>
        </pc:spChg>
        <pc:spChg chg="mod">
          <ac:chgData name="Harry Firth" userId="929e6a20-3b88-458e-85a8-12a243658d38" providerId="ADAL" clId="{73AB9B5D-B0C6-4330-8046-696A593B34F6}" dt="2025-06-30T08:04:06.022" v="311" actId="20577"/>
          <ac:spMkLst>
            <pc:docMk/>
            <pc:sldMk cId="691650113" sldId="2147475860"/>
            <ac:spMk id="5" creationId="{4B990F9B-3D8E-A5F3-9221-A4EFA231FB3F}"/>
          </ac:spMkLst>
        </pc:spChg>
      </pc:sldChg>
      <pc:sldChg chg="modSp mod">
        <pc:chgData name="Harry Firth" userId="929e6a20-3b88-458e-85a8-12a243658d38" providerId="ADAL" clId="{73AB9B5D-B0C6-4330-8046-696A593B34F6}" dt="2025-07-03T08:25:13.903" v="1117" actId="20577"/>
        <pc:sldMkLst>
          <pc:docMk/>
          <pc:sldMk cId="3519481105" sldId="2147475866"/>
        </pc:sldMkLst>
        <pc:spChg chg="mod">
          <ac:chgData name="Harry Firth" userId="929e6a20-3b88-458e-85a8-12a243658d38" providerId="ADAL" clId="{73AB9B5D-B0C6-4330-8046-696A593B34F6}" dt="2025-07-03T08:25:13.903" v="1117" actId="20577"/>
          <ac:spMkLst>
            <pc:docMk/>
            <pc:sldMk cId="3519481105" sldId="2147475866"/>
            <ac:spMk id="2" creationId="{FFF4139D-BEA7-697E-5A93-F5477986D690}"/>
          </ac:spMkLst>
        </pc:spChg>
      </pc:sldChg>
      <pc:sldChg chg="modSp mod">
        <pc:chgData name="Harry Firth" userId="929e6a20-3b88-458e-85a8-12a243658d38" providerId="ADAL" clId="{73AB9B5D-B0C6-4330-8046-696A593B34F6}" dt="2025-06-30T08:03:15.649" v="246" actId="20577"/>
        <pc:sldMkLst>
          <pc:docMk/>
          <pc:sldMk cId="2616978192" sldId="2147475874"/>
        </pc:sldMkLst>
        <pc:spChg chg="mod">
          <ac:chgData name="Harry Firth" userId="929e6a20-3b88-458e-85a8-12a243658d38" providerId="ADAL" clId="{73AB9B5D-B0C6-4330-8046-696A593B34F6}" dt="2025-06-30T08:03:09.760" v="230"/>
          <ac:spMkLst>
            <pc:docMk/>
            <pc:sldMk cId="2616978192" sldId="2147475874"/>
            <ac:spMk id="2" creationId="{92FFBE81-857F-0659-EC62-20F7EDC03463}"/>
          </ac:spMkLst>
        </pc:spChg>
        <pc:spChg chg="mod">
          <ac:chgData name="Harry Firth" userId="929e6a20-3b88-458e-85a8-12a243658d38" providerId="ADAL" clId="{73AB9B5D-B0C6-4330-8046-696A593B34F6}" dt="2025-06-30T08:03:15.649" v="246" actId="20577"/>
          <ac:spMkLst>
            <pc:docMk/>
            <pc:sldMk cId="2616978192" sldId="2147475874"/>
            <ac:spMk id="5" creationId="{9D972FB9-FE57-5D13-AC02-B215615C68D8}"/>
          </ac:spMkLst>
        </pc:spChg>
      </pc:sldChg>
      <pc:sldChg chg="modSp mod">
        <pc:chgData name="Harry Firth" userId="929e6a20-3b88-458e-85a8-12a243658d38" providerId="ADAL" clId="{73AB9B5D-B0C6-4330-8046-696A593B34F6}" dt="2025-07-03T08:25:10.424" v="1115" actId="20577"/>
        <pc:sldMkLst>
          <pc:docMk/>
          <pc:sldMk cId="4264937441" sldId="2147475876"/>
        </pc:sldMkLst>
        <pc:spChg chg="mod">
          <ac:chgData name="Harry Firth" userId="929e6a20-3b88-458e-85a8-12a243658d38" providerId="ADAL" clId="{73AB9B5D-B0C6-4330-8046-696A593B34F6}" dt="2025-07-03T08:25:10.424" v="1115" actId="20577"/>
          <ac:spMkLst>
            <pc:docMk/>
            <pc:sldMk cId="4264937441" sldId="2147475876"/>
            <ac:spMk id="2" creationId="{6316E2A5-CB24-372C-090F-0578500B1073}"/>
          </ac:spMkLst>
        </pc:spChg>
        <pc:spChg chg="mod">
          <ac:chgData name="Harry Firth" userId="929e6a20-3b88-458e-85a8-12a243658d38" providerId="ADAL" clId="{73AB9B5D-B0C6-4330-8046-696A593B34F6}" dt="2025-06-30T08:04:48.205" v="397" actId="20577"/>
          <ac:spMkLst>
            <pc:docMk/>
            <pc:sldMk cId="4264937441" sldId="2147475876"/>
            <ac:spMk id="5" creationId="{37F9F481-6F0B-8CA9-9DF2-04B62C0277D4}"/>
          </ac:spMkLst>
        </pc:spChg>
      </pc:sldChg>
      <pc:sldChg chg="modSp mod">
        <pc:chgData name="Harry Firth" userId="929e6a20-3b88-458e-85a8-12a243658d38" providerId="ADAL" clId="{73AB9B5D-B0C6-4330-8046-696A593B34F6}" dt="2025-07-03T08:19:11.831" v="1069" actId="404"/>
        <pc:sldMkLst>
          <pc:docMk/>
          <pc:sldMk cId="3991575533" sldId="2147475877"/>
        </pc:sldMkLst>
        <pc:graphicFrameChg chg="mod modGraphic">
          <ac:chgData name="Harry Firth" userId="929e6a20-3b88-458e-85a8-12a243658d38" providerId="ADAL" clId="{73AB9B5D-B0C6-4330-8046-696A593B34F6}" dt="2025-07-03T08:19:11.831" v="1069" actId="404"/>
          <ac:graphicFrameMkLst>
            <pc:docMk/>
            <pc:sldMk cId="3991575533" sldId="2147475877"/>
            <ac:graphicFrameMk id="9" creationId="{456907C7-A8A3-3E7E-5725-2F22A881D5F5}"/>
          </ac:graphicFrameMkLst>
        </pc:graphicFrameChg>
      </pc:sldChg>
      <pc:sldChg chg="del">
        <pc:chgData name="Harry Firth" userId="929e6a20-3b88-458e-85a8-12a243658d38" providerId="ADAL" clId="{73AB9B5D-B0C6-4330-8046-696A593B34F6}" dt="2025-06-30T08:05:12.456" v="440" actId="47"/>
        <pc:sldMkLst>
          <pc:docMk/>
          <pc:sldMk cId="390950897" sldId="2147475878"/>
        </pc:sldMkLst>
      </pc:sldChg>
      <pc:sldChg chg="modSp">
        <pc:chgData name="Harry Firth" userId="929e6a20-3b88-458e-85a8-12a243658d38" providerId="ADAL" clId="{73AB9B5D-B0C6-4330-8046-696A593B34F6}" dt="2025-07-03T08:20:51.556" v="1081" actId="2711"/>
        <pc:sldMkLst>
          <pc:docMk/>
          <pc:sldMk cId="508335412" sldId="2147475878"/>
        </pc:sldMkLst>
        <pc:graphicFrameChg chg="mod">
          <ac:chgData name="Harry Firth" userId="929e6a20-3b88-458e-85a8-12a243658d38" providerId="ADAL" clId="{73AB9B5D-B0C6-4330-8046-696A593B34F6}" dt="2025-07-03T08:20:51.556" v="1081" actId="2711"/>
          <ac:graphicFrameMkLst>
            <pc:docMk/>
            <pc:sldMk cId="508335412" sldId="2147475878"/>
            <ac:graphicFrameMk id="5" creationId="{5451F462-C6C3-EA22-C23A-6739335088AF}"/>
          </ac:graphicFrameMkLst>
        </pc:graphicFrameChg>
      </pc:sldChg>
      <pc:sldChg chg="modSp mod">
        <pc:chgData name="Harry Firth" userId="929e6a20-3b88-458e-85a8-12a243658d38" providerId="ADAL" clId="{73AB9B5D-B0C6-4330-8046-696A593B34F6}" dt="2025-07-03T08:05:23.717" v="1060" actId="2711"/>
        <pc:sldMkLst>
          <pc:docMk/>
          <pc:sldMk cId="1753996183" sldId="2147475879"/>
        </pc:sldMkLst>
        <pc:spChg chg="mod">
          <ac:chgData name="Harry Firth" userId="929e6a20-3b88-458e-85a8-12a243658d38" providerId="ADAL" clId="{73AB9B5D-B0C6-4330-8046-696A593B34F6}" dt="2025-07-03T08:05:23.717" v="1060" actId="2711"/>
          <ac:spMkLst>
            <pc:docMk/>
            <pc:sldMk cId="1753996183" sldId="2147475879"/>
            <ac:spMk id="9" creationId="{62BCD4AE-3D06-B4B2-0567-F30C10FA1846}"/>
          </ac:spMkLst>
        </pc:spChg>
        <pc:graphicFrameChg chg="mod">
          <ac:chgData name="Harry Firth" userId="929e6a20-3b88-458e-85a8-12a243658d38" providerId="ADAL" clId="{73AB9B5D-B0C6-4330-8046-696A593B34F6}" dt="2025-07-03T08:05:18.211" v="1059" actId="2711"/>
          <ac:graphicFrameMkLst>
            <pc:docMk/>
            <pc:sldMk cId="1753996183" sldId="2147475879"/>
            <ac:graphicFrameMk id="8" creationId="{A239D775-0FF1-6FBF-7979-0AFB9249F914}"/>
          </ac:graphicFrameMkLst>
        </pc:graphicFrameChg>
      </pc:sldChg>
      <pc:sldChg chg="modSp add mod">
        <pc:chgData name="Harry Firth" userId="929e6a20-3b88-458e-85a8-12a243658d38" providerId="ADAL" clId="{73AB9B5D-B0C6-4330-8046-696A593B34F6}" dt="2025-07-03T08:27:06.752" v="1191" actId="403"/>
        <pc:sldMkLst>
          <pc:docMk/>
          <pc:sldMk cId="3740750" sldId="2147475880"/>
        </pc:sldMkLst>
        <pc:spChg chg="mod">
          <ac:chgData name="Harry Firth" userId="929e6a20-3b88-458e-85a8-12a243658d38" providerId="ADAL" clId="{73AB9B5D-B0C6-4330-8046-696A593B34F6}" dt="2025-07-03T06:59:29.943" v="469" actId="27636"/>
          <ac:spMkLst>
            <pc:docMk/>
            <pc:sldMk cId="3740750" sldId="2147475880"/>
            <ac:spMk id="2" creationId="{E0DCDAF6-CE71-1FF6-FB07-1CA8BCCD7269}"/>
          </ac:spMkLst>
        </pc:spChg>
        <pc:spChg chg="mod">
          <ac:chgData name="Harry Firth" userId="929e6a20-3b88-458e-85a8-12a243658d38" providerId="ADAL" clId="{73AB9B5D-B0C6-4330-8046-696A593B34F6}" dt="2025-07-03T08:27:06.752" v="1191" actId="403"/>
          <ac:spMkLst>
            <pc:docMk/>
            <pc:sldMk cId="3740750" sldId="2147475880"/>
            <ac:spMk id="3" creationId="{44762267-9381-F7C5-DD40-D720CE4A9AA7}"/>
          </ac:spMkLst>
        </pc:spChg>
      </pc:sldChg>
      <pc:sldChg chg="modSp add mod">
        <pc:chgData name="Harry Firth" userId="929e6a20-3b88-458e-85a8-12a243658d38" providerId="ADAL" clId="{73AB9B5D-B0C6-4330-8046-696A593B34F6}" dt="2025-07-03T08:26:02.439" v="1163" actId="20577"/>
        <pc:sldMkLst>
          <pc:docMk/>
          <pc:sldMk cId="3076287904" sldId="2147475881"/>
        </pc:sldMkLst>
        <pc:spChg chg="mod">
          <ac:chgData name="Harry Firth" userId="929e6a20-3b88-458e-85a8-12a243658d38" providerId="ADAL" clId="{73AB9B5D-B0C6-4330-8046-696A593B34F6}" dt="2025-07-03T08:25:56.807" v="1149" actId="20577"/>
          <ac:spMkLst>
            <pc:docMk/>
            <pc:sldMk cId="3076287904" sldId="2147475881"/>
            <ac:spMk id="2" creationId="{4E2F529E-D8CE-3C90-2925-16F61B3C0C8F}"/>
          </ac:spMkLst>
        </pc:spChg>
        <pc:spChg chg="mod">
          <ac:chgData name="Harry Firth" userId="929e6a20-3b88-458e-85a8-12a243658d38" providerId="ADAL" clId="{73AB9B5D-B0C6-4330-8046-696A593B34F6}" dt="2025-07-03T08:26:02.439" v="1163" actId="20577"/>
          <ac:spMkLst>
            <pc:docMk/>
            <pc:sldMk cId="3076287904" sldId="2147475881"/>
            <ac:spMk id="5" creationId="{ABCB56FB-2F4C-0ED7-13ED-0AF3E5D611E8}"/>
          </ac:spMkLst>
        </pc:spChg>
      </pc:sldChg>
      <pc:sldChg chg="modSp add mod">
        <pc:chgData name="Harry Firth" userId="929e6a20-3b88-458e-85a8-12a243658d38" providerId="ADAL" clId="{73AB9B5D-B0C6-4330-8046-696A593B34F6}" dt="2025-07-03T08:26:32.293" v="1174" actId="20577"/>
        <pc:sldMkLst>
          <pc:docMk/>
          <pc:sldMk cId="341935085" sldId="2147475882"/>
        </pc:sldMkLst>
        <pc:spChg chg="mod">
          <ac:chgData name="Harry Firth" userId="929e6a20-3b88-458e-85a8-12a243658d38" providerId="ADAL" clId="{73AB9B5D-B0C6-4330-8046-696A593B34F6}" dt="2025-07-03T08:26:32.293" v="1174" actId="20577"/>
          <ac:spMkLst>
            <pc:docMk/>
            <pc:sldMk cId="341935085" sldId="2147475882"/>
            <ac:spMk id="2" creationId="{ABB5488F-0C9A-A40A-C734-4554EFE6049F}"/>
          </ac:spMkLst>
        </pc:spChg>
      </pc:sldChg>
      <pc:sldChg chg="add del">
        <pc:chgData name="Harry Firth" userId="929e6a20-3b88-458e-85a8-12a243658d38" providerId="ADAL" clId="{73AB9B5D-B0C6-4330-8046-696A593B34F6}" dt="2025-07-03T08:26:16.113" v="1165"/>
        <pc:sldMkLst>
          <pc:docMk/>
          <pc:sldMk cId="3726457223" sldId="2147475882"/>
        </pc:sldMkLst>
      </pc:sldChg>
      <pc:sldChg chg="del">
        <pc:chgData name="Harry Firth" userId="929e6a20-3b88-458e-85a8-12a243658d38" providerId="ADAL" clId="{73AB9B5D-B0C6-4330-8046-696A593B34F6}" dt="2025-06-30T08:05:09.282" v="434" actId="47"/>
        <pc:sldMkLst>
          <pc:docMk/>
          <pc:sldMk cId="339810258" sldId="2147478702"/>
        </pc:sldMkLst>
      </pc:sldChg>
      <pc:sldChg chg="del">
        <pc:chgData name="Harry Firth" userId="929e6a20-3b88-458e-85a8-12a243658d38" providerId="ADAL" clId="{73AB9B5D-B0C6-4330-8046-696A593B34F6}" dt="2025-06-30T08:05:15.966" v="446" actId="47"/>
        <pc:sldMkLst>
          <pc:docMk/>
          <pc:sldMk cId="2854430780" sldId="2147478704"/>
        </pc:sldMkLst>
      </pc:sldChg>
      <pc:sldChg chg="del">
        <pc:chgData name="Harry Firth" userId="929e6a20-3b88-458e-85a8-12a243658d38" providerId="ADAL" clId="{73AB9B5D-B0C6-4330-8046-696A593B34F6}" dt="2025-06-30T08:05:10.681" v="436" actId="47"/>
        <pc:sldMkLst>
          <pc:docMk/>
          <pc:sldMk cId="2131013164" sldId="2147478714"/>
        </pc:sldMkLst>
      </pc:sldChg>
      <pc:sldChg chg="del">
        <pc:chgData name="Harry Firth" userId="929e6a20-3b88-458e-85a8-12a243658d38" providerId="ADAL" clId="{73AB9B5D-B0C6-4330-8046-696A593B34F6}" dt="2025-06-30T08:05:11.074" v="437" actId="47"/>
        <pc:sldMkLst>
          <pc:docMk/>
          <pc:sldMk cId="254857351" sldId="2147478715"/>
        </pc:sldMkLst>
      </pc:sldChg>
      <pc:sldChg chg="del">
        <pc:chgData name="Harry Firth" userId="929e6a20-3b88-458e-85a8-12a243658d38" providerId="ADAL" clId="{73AB9B5D-B0C6-4330-8046-696A593B34F6}" dt="2025-06-30T08:05:11.499" v="438" actId="47"/>
        <pc:sldMkLst>
          <pc:docMk/>
          <pc:sldMk cId="3950681436" sldId="2147478716"/>
        </pc:sldMkLst>
      </pc:sldChg>
      <pc:sldChg chg="del">
        <pc:chgData name="Harry Firth" userId="929e6a20-3b88-458e-85a8-12a243658d38" providerId="ADAL" clId="{73AB9B5D-B0C6-4330-8046-696A593B34F6}" dt="2025-06-30T08:05:10.004" v="435" actId="47"/>
        <pc:sldMkLst>
          <pc:docMk/>
          <pc:sldMk cId="4219349075" sldId="2147478717"/>
        </pc:sldMkLst>
      </pc:sldChg>
      <pc:sldChg chg="del">
        <pc:chgData name="Harry Firth" userId="929e6a20-3b88-458e-85a8-12a243658d38" providerId="ADAL" clId="{73AB9B5D-B0C6-4330-8046-696A593B34F6}" dt="2025-06-30T08:05:11.926" v="439" actId="47"/>
        <pc:sldMkLst>
          <pc:docMk/>
          <pc:sldMk cId="832183987" sldId="2147478718"/>
        </pc:sldMkLst>
      </pc:sldChg>
      <pc:sldChg chg="del">
        <pc:chgData name="Harry Firth" userId="929e6a20-3b88-458e-85a8-12a243658d38" providerId="ADAL" clId="{73AB9B5D-B0C6-4330-8046-696A593B34F6}" dt="2025-06-30T08:04:28.125" v="348" actId="47"/>
        <pc:sldMkLst>
          <pc:docMk/>
          <pc:sldMk cId="598692869" sldId="2147478719"/>
        </pc:sldMkLst>
      </pc:sldChg>
      <pc:sldChg chg="del">
        <pc:chgData name="Harry Firth" userId="929e6a20-3b88-458e-85a8-12a243658d38" providerId="ADAL" clId="{73AB9B5D-B0C6-4330-8046-696A593B34F6}" dt="2025-06-30T08:05:16.423" v="447" actId="47"/>
        <pc:sldMkLst>
          <pc:docMk/>
          <pc:sldMk cId="341935085" sldId="2147478720"/>
        </pc:sldMkLst>
      </pc:sldChg>
      <pc:sldMasterChg chg="del delSldLayout">
        <pc:chgData name="Harry Firth" userId="929e6a20-3b88-458e-85a8-12a243658d38" providerId="ADAL" clId="{73AB9B5D-B0C6-4330-8046-696A593B34F6}" dt="2025-06-30T08:05:11.926" v="439" actId="47"/>
        <pc:sldMasterMkLst>
          <pc:docMk/>
          <pc:sldMasterMk cId="2806737123" sldId="2147484100"/>
        </pc:sldMasterMkLst>
        <pc:sldLayoutChg chg="del">
          <pc:chgData name="Harry Firth" userId="929e6a20-3b88-458e-85a8-12a243658d38" providerId="ADAL" clId="{73AB9B5D-B0C6-4330-8046-696A593B34F6}" dt="2025-06-30T08:05:11.926" v="439" actId="47"/>
          <pc:sldLayoutMkLst>
            <pc:docMk/>
            <pc:sldMasterMk cId="2806737123" sldId="2147484100"/>
            <pc:sldLayoutMk cId="1743187239" sldId="2147484101"/>
          </pc:sldLayoutMkLst>
        </pc:sldLayoutChg>
        <pc:sldLayoutChg chg="del">
          <pc:chgData name="Harry Firth" userId="929e6a20-3b88-458e-85a8-12a243658d38" providerId="ADAL" clId="{73AB9B5D-B0C6-4330-8046-696A593B34F6}" dt="2025-06-30T08:05:11.926" v="439" actId="47"/>
          <pc:sldLayoutMkLst>
            <pc:docMk/>
            <pc:sldMasterMk cId="2806737123" sldId="2147484100"/>
            <pc:sldLayoutMk cId="4113442740" sldId="2147484102"/>
          </pc:sldLayoutMkLst>
        </pc:sldLayoutChg>
        <pc:sldLayoutChg chg="del">
          <pc:chgData name="Harry Firth" userId="929e6a20-3b88-458e-85a8-12a243658d38" providerId="ADAL" clId="{73AB9B5D-B0C6-4330-8046-696A593B34F6}" dt="2025-06-30T08:05:11.926" v="439" actId="47"/>
          <pc:sldLayoutMkLst>
            <pc:docMk/>
            <pc:sldMasterMk cId="2806737123" sldId="2147484100"/>
            <pc:sldLayoutMk cId="2642441566" sldId="2147484103"/>
          </pc:sldLayoutMkLst>
        </pc:sldLayoutChg>
        <pc:sldLayoutChg chg="del">
          <pc:chgData name="Harry Firth" userId="929e6a20-3b88-458e-85a8-12a243658d38" providerId="ADAL" clId="{73AB9B5D-B0C6-4330-8046-696A593B34F6}" dt="2025-06-30T08:05:11.926" v="439" actId="47"/>
          <pc:sldLayoutMkLst>
            <pc:docMk/>
            <pc:sldMasterMk cId="2806737123" sldId="2147484100"/>
            <pc:sldLayoutMk cId="3732417130" sldId="2147484104"/>
          </pc:sldLayoutMkLst>
        </pc:sldLayoutChg>
        <pc:sldLayoutChg chg="del">
          <pc:chgData name="Harry Firth" userId="929e6a20-3b88-458e-85a8-12a243658d38" providerId="ADAL" clId="{73AB9B5D-B0C6-4330-8046-696A593B34F6}" dt="2025-06-30T08:05:11.926" v="439" actId="47"/>
          <pc:sldLayoutMkLst>
            <pc:docMk/>
            <pc:sldMasterMk cId="2806737123" sldId="2147484100"/>
            <pc:sldLayoutMk cId="1016799145" sldId="2147484105"/>
          </pc:sldLayoutMkLst>
        </pc:sldLayoutChg>
        <pc:sldLayoutChg chg="del">
          <pc:chgData name="Harry Firth" userId="929e6a20-3b88-458e-85a8-12a243658d38" providerId="ADAL" clId="{73AB9B5D-B0C6-4330-8046-696A593B34F6}" dt="2025-06-30T08:05:11.926" v="439" actId="47"/>
          <pc:sldLayoutMkLst>
            <pc:docMk/>
            <pc:sldMasterMk cId="2806737123" sldId="2147484100"/>
            <pc:sldLayoutMk cId="1171410588" sldId="2147484106"/>
          </pc:sldLayoutMkLst>
        </pc:sldLayoutChg>
        <pc:sldLayoutChg chg="del">
          <pc:chgData name="Harry Firth" userId="929e6a20-3b88-458e-85a8-12a243658d38" providerId="ADAL" clId="{73AB9B5D-B0C6-4330-8046-696A593B34F6}" dt="2025-06-30T08:05:11.926" v="439" actId="47"/>
          <pc:sldLayoutMkLst>
            <pc:docMk/>
            <pc:sldMasterMk cId="2806737123" sldId="2147484100"/>
            <pc:sldLayoutMk cId="683845588" sldId="2147484107"/>
          </pc:sldLayoutMkLst>
        </pc:sldLayoutChg>
        <pc:sldLayoutChg chg="del">
          <pc:chgData name="Harry Firth" userId="929e6a20-3b88-458e-85a8-12a243658d38" providerId="ADAL" clId="{73AB9B5D-B0C6-4330-8046-696A593B34F6}" dt="2025-06-30T08:05:11.926" v="439" actId="47"/>
          <pc:sldLayoutMkLst>
            <pc:docMk/>
            <pc:sldMasterMk cId="2806737123" sldId="2147484100"/>
            <pc:sldLayoutMk cId="3985993954" sldId="2147484108"/>
          </pc:sldLayoutMkLst>
        </pc:sldLayoutChg>
        <pc:sldLayoutChg chg="del">
          <pc:chgData name="Harry Firth" userId="929e6a20-3b88-458e-85a8-12a243658d38" providerId="ADAL" clId="{73AB9B5D-B0C6-4330-8046-696A593B34F6}" dt="2025-06-30T08:05:11.926" v="439" actId="47"/>
          <pc:sldLayoutMkLst>
            <pc:docMk/>
            <pc:sldMasterMk cId="2806737123" sldId="2147484100"/>
            <pc:sldLayoutMk cId="3941986888" sldId="2147484109"/>
          </pc:sldLayoutMkLst>
        </pc:sldLayoutChg>
        <pc:sldLayoutChg chg="del">
          <pc:chgData name="Harry Firth" userId="929e6a20-3b88-458e-85a8-12a243658d38" providerId="ADAL" clId="{73AB9B5D-B0C6-4330-8046-696A593B34F6}" dt="2025-06-30T08:05:11.926" v="439" actId="47"/>
          <pc:sldLayoutMkLst>
            <pc:docMk/>
            <pc:sldMasterMk cId="2806737123" sldId="2147484100"/>
            <pc:sldLayoutMk cId="3173327383" sldId="2147484110"/>
          </pc:sldLayoutMkLst>
        </pc:sldLayoutChg>
        <pc:sldLayoutChg chg="del">
          <pc:chgData name="Harry Firth" userId="929e6a20-3b88-458e-85a8-12a243658d38" providerId="ADAL" clId="{73AB9B5D-B0C6-4330-8046-696A593B34F6}" dt="2025-06-30T08:05:11.926" v="439" actId="47"/>
          <pc:sldLayoutMkLst>
            <pc:docMk/>
            <pc:sldMasterMk cId="2806737123" sldId="2147484100"/>
            <pc:sldLayoutMk cId="3119161448" sldId="2147484111"/>
          </pc:sldLayoutMkLst>
        </pc:sldLayoutChg>
        <pc:sldLayoutChg chg="del">
          <pc:chgData name="Harry Firth" userId="929e6a20-3b88-458e-85a8-12a243658d38" providerId="ADAL" clId="{73AB9B5D-B0C6-4330-8046-696A593B34F6}" dt="2025-06-30T08:05:11.926" v="439" actId="47"/>
          <pc:sldLayoutMkLst>
            <pc:docMk/>
            <pc:sldMasterMk cId="2806737123" sldId="2147484100"/>
            <pc:sldLayoutMk cId="3489495314" sldId="2147484112"/>
          </pc:sldLayoutMkLst>
        </pc:sldLayoutChg>
        <pc:sldLayoutChg chg="del">
          <pc:chgData name="Harry Firth" userId="929e6a20-3b88-458e-85a8-12a243658d38" providerId="ADAL" clId="{73AB9B5D-B0C6-4330-8046-696A593B34F6}" dt="2025-06-30T08:05:11.926" v="439" actId="47"/>
          <pc:sldLayoutMkLst>
            <pc:docMk/>
            <pc:sldMasterMk cId="2806737123" sldId="2147484100"/>
            <pc:sldLayoutMk cId="1868917546" sldId="2147484113"/>
          </pc:sldLayoutMkLst>
        </pc:sldLayoutChg>
        <pc:sldLayoutChg chg="del">
          <pc:chgData name="Harry Firth" userId="929e6a20-3b88-458e-85a8-12a243658d38" providerId="ADAL" clId="{73AB9B5D-B0C6-4330-8046-696A593B34F6}" dt="2025-06-30T08:05:11.926" v="439" actId="47"/>
          <pc:sldLayoutMkLst>
            <pc:docMk/>
            <pc:sldMasterMk cId="2806737123" sldId="2147484100"/>
            <pc:sldLayoutMk cId="2404876964" sldId="2147484114"/>
          </pc:sldLayoutMkLst>
        </pc:sldLayoutChg>
        <pc:sldLayoutChg chg="del">
          <pc:chgData name="Harry Firth" userId="929e6a20-3b88-458e-85a8-12a243658d38" providerId="ADAL" clId="{73AB9B5D-B0C6-4330-8046-696A593B34F6}" dt="2025-06-30T08:05:11.926" v="439" actId="47"/>
          <pc:sldLayoutMkLst>
            <pc:docMk/>
            <pc:sldMasterMk cId="2806737123" sldId="2147484100"/>
            <pc:sldLayoutMk cId="4091060475" sldId="2147484115"/>
          </pc:sldLayoutMkLst>
        </pc:sldLayoutChg>
        <pc:sldLayoutChg chg="del">
          <pc:chgData name="Harry Firth" userId="929e6a20-3b88-458e-85a8-12a243658d38" providerId="ADAL" clId="{73AB9B5D-B0C6-4330-8046-696A593B34F6}" dt="2025-06-30T08:05:11.926" v="439" actId="47"/>
          <pc:sldLayoutMkLst>
            <pc:docMk/>
            <pc:sldMasterMk cId="2806737123" sldId="2147484100"/>
            <pc:sldLayoutMk cId="805509538" sldId="2147484116"/>
          </pc:sldLayoutMkLst>
        </pc:sldLayoutChg>
        <pc:sldLayoutChg chg="del">
          <pc:chgData name="Harry Firth" userId="929e6a20-3b88-458e-85a8-12a243658d38" providerId="ADAL" clId="{73AB9B5D-B0C6-4330-8046-696A593B34F6}" dt="2025-06-30T08:05:11.926" v="439" actId="47"/>
          <pc:sldLayoutMkLst>
            <pc:docMk/>
            <pc:sldMasterMk cId="2806737123" sldId="2147484100"/>
            <pc:sldLayoutMk cId="3208955182" sldId="2147484117"/>
          </pc:sldLayoutMkLst>
        </pc:sldLayoutChg>
        <pc:sldLayoutChg chg="del">
          <pc:chgData name="Harry Firth" userId="929e6a20-3b88-458e-85a8-12a243658d38" providerId="ADAL" clId="{73AB9B5D-B0C6-4330-8046-696A593B34F6}" dt="2025-06-30T08:05:11.926" v="439" actId="47"/>
          <pc:sldLayoutMkLst>
            <pc:docMk/>
            <pc:sldMasterMk cId="2806737123" sldId="2147484100"/>
            <pc:sldLayoutMk cId="2583821088" sldId="2147484118"/>
          </pc:sldLayoutMkLst>
        </pc:sldLayoutChg>
        <pc:sldLayoutChg chg="del">
          <pc:chgData name="Harry Firth" userId="929e6a20-3b88-458e-85a8-12a243658d38" providerId="ADAL" clId="{73AB9B5D-B0C6-4330-8046-696A593B34F6}" dt="2025-06-30T08:05:11.926" v="439" actId="47"/>
          <pc:sldLayoutMkLst>
            <pc:docMk/>
            <pc:sldMasterMk cId="2806737123" sldId="2147484100"/>
            <pc:sldLayoutMk cId="850452810" sldId="2147484119"/>
          </pc:sldLayoutMkLst>
        </pc:sldLayoutChg>
      </pc:sldMasterChg>
      <pc:sldMasterChg chg="del delSldLayout">
        <pc:chgData name="Harry Firth" userId="929e6a20-3b88-458e-85a8-12a243658d38" providerId="ADAL" clId="{73AB9B5D-B0C6-4330-8046-696A593B34F6}" dt="2025-06-30T08:03:34.209" v="252" actId="47"/>
        <pc:sldMasterMkLst>
          <pc:docMk/>
          <pc:sldMasterMk cId="1365480083" sldId="2147484162"/>
        </pc:sldMasterMkLst>
        <pc:sldLayoutChg chg="del">
          <pc:chgData name="Harry Firth" userId="929e6a20-3b88-458e-85a8-12a243658d38" providerId="ADAL" clId="{73AB9B5D-B0C6-4330-8046-696A593B34F6}" dt="2025-06-30T08:03:34.209" v="252" actId="47"/>
          <pc:sldLayoutMkLst>
            <pc:docMk/>
            <pc:sldMasterMk cId="1365480083" sldId="2147484162"/>
            <pc:sldLayoutMk cId="1508668710" sldId="2147484163"/>
          </pc:sldLayoutMkLst>
        </pc:sldLayoutChg>
        <pc:sldLayoutChg chg="del">
          <pc:chgData name="Harry Firth" userId="929e6a20-3b88-458e-85a8-12a243658d38" providerId="ADAL" clId="{73AB9B5D-B0C6-4330-8046-696A593B34F6}" dt="2025-06-30T08:03:34.209" v="252" actId="47"/>
          <pc:sldLayoutMkLst>
            <pc:docMk/>
            <pc:sldMasterMk cId="1365480083" sldId="2147484162"/>
            <pc:sldLayoutMk cId="3013075129" sldId="2147484164"/>
          </pc:sldLayoutMkLst>
        </pc:sldLayoutChg>
        <pc:sldLayoutChg chg="del">
          <pc:chgData name="Harry Firth" userId="929e6a20-3b88-458e-85a8-12a243658d38" providerId="ADAL" clId="{73AB9B5D-B0C6-4330-8046-696A593B34F6}" dt="2025-06-30T08:03:34.209" v="252" actId="47"/>
          <pc:sldLayoutMkLst>
            <pc:docMk/>
            <pc:sldMasterMk cId="1365480083" sldId="2147484162"/>
            <pc:sldLayoutMk cId="1240966990" sldId="2147484165"/>
          </pc:sldLayoutMkLst>
        </pc:sldLayoutChg>
        <pc:sldLayoutChg chg="del">
          <pc:chgData name="Harry Firth" userId="929e6a20-3b88-458e-85a8-12a243658d38" providerId="ADAL" clId="{73AB9B5D-B0C6-4330-8046-696A593B34F6}" dt="2025-06-30T08:03:34.209" v="252" actId="47"/>
          <pc:sldLayoutMkLst>
            <pc:docMk/>
            <pc:sldMasterMk cId="1365480083" sldId="2147484162"/>
            <pc:sldLayoutMk cId="315499631" sldId="2147484166"/>
          </pc:sldLayoutMkLst>
        </pc:sldLayoutChg>
        <pc:sldLayoutChg chg="del">
          <pc:chgData name="Harry Firth" userId="929e6a20-3b88-458e-85a8-12a243658d38" providerId="ADAL" clId="{73AB9B5D-B0C6-4330-8046-696A593B34F6}" dt="2025-06-30T08:03:34.209" v="252" actId="47"/>
          <pc:sldLayoutMkLst>
            <pc:docMk/>
            <pc:sldMasterMk cId="1365480083" sldId="2147484162"/>
            <pc:sldLayoutMk cId="1128227148" sldId="2147484167"/>
          </pc:sldLayoutMkLst>
        </pc:sldLayoutChg>
        <pc:sldLayoutChg chg="del">
          <pc:chgData name="Harry Firth" userId="929e6a20-3b88-458e-85a8-12a243658d38" providerId="ADAL" clId="{73AB9B5D-B0C6-4330-8046-696A593B34F6}" dt="2025-06-30T08:03:34.209" v="252" actId="47"/>
          <pc:sldLayoutMkLst>
            <pc:docMk/>
            <pc:sldMasterMk cId="1365480083" sldId="2147484162"/>
            <pc:sldLayoutMk cId="2424418367" sldId="2147484168"/>
          </pc:sldLayoutMkLst>
        </pc:sldLayoutChg>
        <pc:sldLayoutChg chg="del">
          <pc:chgData name="Harry Firth" userId="929e6a20-3b88-458e-85a8-12a243658d38" providerId="ADAL" clId="{73AB9B5D-B0C6-4330-8046-696A593B34F6}" dt="2025-06-30T08:03:34.209" v="252" actId="47"/>
          <pc:sldLayoutMkLst>
            <pc:docMk/>
            <pc:sldMasterMk cId="1365480083" sldId="2147484162"/>
            <pc:sldLayoutMk cId="54598523" sldId="2147484169"/>
          </pc:sldLayoutMkLst>
        </pc:sldLayoutChg>
        <pc:sldLayoutChg chg="del">
          <pc:chgData name="Harry Firth" userId="929e6a20-3b88-458e-85a8-12a243658d38" providerId="ADAL" clId="{73AB9B5D-B0C6-4330-8046-696A593B34F6}" dt="2025-06-30T08:03:34.209" v="252" actId="47"/>
          <pc:sldLayoutMkLst>
            <pc:docMk/>
            <pc:sldMasterMk cId="1365480083" sldId="2147484162"/>
            <pc:sldLayoutMk cId="2220238437" sldId="2147484170"/>
          </pc:sldLayoutMkLst>
        </pc:sldLayoutChg>
        <pc:sldLayoutChg chg="del">
          <pc:chgData name="Harry Firth" userId="929e6a20-3b88-458e-85a8-12a243658d38" providerId="ADAL" clId="{73AB9B5D-B0C6-4330-8046-696A593B34F6}" dt="2025-06-30T08:03:34.209" v="252" actId="47"/>
          <pc:sldLayoutMkLst>
            <pc:docMk/>
            <pc:sldMasterMk cId="1365480083" sldId="2147484162"/>
            <pc:sldLayoutMk cId="1962167904" sldId="2147484171"/>
          </pc:sldLayoutMkLst>
        </pc:sldLayoutChg>
        <pc:sldLayoutChg chg="del">
          <pc:chgData name="Harry Firth" userId="929e6a20-3b88-458e-85a8-12a243658d38" providerId="ADAL" clId="{73AB9B5D-B0C6-4330-8046-696A593B34F6}" dt="2025-06-30T08:03:34.209" v="252" actId="47"/>
          <pc:sldLayoutMkLst>
            <pc:docMk/>
            <pc:sldMasterMk cId="1365480083" sldId="2147484162"/>
            <pc:sldLayoutMk cId="3804254168" sldId="2147484172"/>
          </pc:sldLayoutMkLst>
        </pc:sldLayoutChg>
        <pc:sldLayoutChg chg="del">
          <pc:chgData name="Harry Firth" userId="929e6a20-3b88-458e-85a8-12a243658d38" providerId="ADAL" clId="{73AB9B5D-B0C6-4330-8046-696A593B34F6}" dt="2025-06-30T08:03:34.209" v="252" actId="47"/>
          <pc:sldLayoutMkLst>
            <pc:docMk/>
            <pc:sldMasterMk cId="1365480083" sldId="2147484162"/>
            <pc:sldLayoutMk cId="2777569488" sldId="2147484173"/>
          </pc:sldLayoutMkLst>
        </pc:sldLayoutChg>
        <pc:sldLayoutChg chg="del">
          <pc:chgData name="Harry Firth" userId="929e6a20-3b88-458e-85a8-12a243658d38" providerId="ADAL" clId="{73AB9B5D-B0C6-4330-8046-696A593B34F6}" dt="2025-06-30T08:03:34.209" v="252" actId="47"/>
          <pc:sldLayoutMkLst>
            <pc:docMk/>
            <pc:sldMasterMk cId="1365480083" sldId="2147484162"/>
            <pc:sldLayoutMk cId="2544254463" sldId="2147484174"/>
          </pc:sldLayoutMkLst>
        </pc:sldLayoutChg>
        <pc:sldLayoutChg chg="del">
          <pc:chgData name="Harry Firth" userId="929e6a20-3b88-458e-85a8-12a243658d38" providerId="ADAL" clId="{73AB9B5D-B0C6-4330-8046-696A593B34F6}" dt="2025-06-30T08:03:34.209" v="252" actId="47"/>
          <pc:sldLayoutMkLst>
            <pc:docMk/>
            <pc:sldMasterMk cId="1365480083" sldId="2147484162"/>
            <pc:sldLayoutMk cId="1253996666" sldId="2147484175"/>
          </pc:sldLayoutMkLst>
        </pc:sldLayoutChg>
        <pc:sldLayoutChg chg="del">
          <pc:chgData name="Harry Firth" userId="929e6a20-3b88-458e-85a8-12a243658d38" providerId="ADAL" clId="{73AB9B5D-B0C6-4330-8046-696A593B34F6}" dt="2025-06-30T08:03:34.209" v="252" actId="47"/>
          <pc:sldLayoutMkLst>
            <pc:docMk/>
            <pc:sldMasterMk cId="1365480083" sldId="2147484162"/>
            <pc:sldLayoutMk cId="2210717499" sldId="2147484176"/>
          </pc:sldLayoutMkLst>
        </pc:sldLayoutChg>
        <pc:sldLayoutChg chg="del">
          <pc:chgData name="Harry Firth" userId="929e6a20-3b88-458e-85a8-12a243658d38" providerId="ADAL" clId="{73AB9B5D-B0C6-4330-8046-696A593B34F6}" dt="2025-06-30T08:03:34.209" v="252" actId="47"/>
          <pc:sldLayoutMkLst>
            <pc:docMk/>
            <pc:sldMasterMk cId="1365480083" sldId="2147484162"/>
            <pc:sldLayoutMk cId="63875975" sldId="2147484177"/>
          </pc:sldLayoutMkLst>
        </pc:sldLayoutChg>
        <pc:sldLayoutChg chg="del">
          <pc:chgData name="Harry Firth" userId="929e6a20-3b88-458e-85a8-12a243658d38" providerId="ADAL" clId="{73AB9B5D-B0C6-4330-8046-696A593B34F6}" dt="2025-06-30T08:03:34.209" v="252" actId="47"/>
          <pc:sldLayoutMkLst>
            <pc:docMk/>
            <pc:sldMasterMk cId="1365480083" sldId="2147484162"/>
            <pc:sldLayoutMk cId="646190392" sldId="2147484178"/>
          </pc:sldLayoutMkLst>
        </pc:sldLayoutChg>
        <pc:sldLayoutChg chg="del">
          <pc:chgData name="Harry Firth" userId="929e6a20-3b88-458e-85a8-12a243658d38" providerId="ADAL" clId="{73AB9B5D-B0C6-4330-8046-696A593B34F6}" dt="2025-06-30T08:03:34.209" v="252" actId="47"/>
          <pc:sldLayoutMkLst>
            <pc:docMk/>
            <pc:sldMasterMk cId="1365480083" sldId="2147484162"/>
            <pc:sldLayoutMk cId="3615292945" sldId="2147484179"/>
          </pc:sldLayoutMkLst>
        </pc:sldLayoutChg>
        <pc:sldLayoutChg chg="del">
          <pc:chgData name="Harry Firth" userId="929e6a20-3b88-458e-85a8-12a243658d38" providerId="ADAL" clId="{73AB9B5D-B0C6-4330-8046-696A593B34F6}" dt="2025-06-30T08:03:34.209" v="252" actId="47"/>
          <pc:sldLayoutMkLst>
            <pc:docMk/>
            <pc:sldMasterMk cId="1365480083" sldId="2147484162"/>
            <pc:sldLayoutMk cId="4248484900" sldId="2147484180"/>
          </pc:sldLayoutMkLst>
        </pc:sldLayoutChg>
        <pc:sldLayoutChg chg="del">
          <pc:chgData name="Harry Firth" userId="929e6a20-3b88-458e-85a8-12a243658d38" providerId="ADAL" clId="{73AB9B5D-B0C6-4330-8046-696A593B34F6}" dt="2025-06-30T08:03:34.209" v="252" actId="47"/>
          <pc:sldLayoutMkLst>
            <pc:docMk/>
            <pc:sldMasterMk cId="1365480083" sldId="2147484162"/>
            <pc:sldLayoutMk cId="742142959" sldId="2147484181"/>
          </pc:sldLayoutMkLst>
        </pc:sldLayoutChg>
      </pc:sldMasterChg>
      <pc:sldMasterChg chg="del delSldLayout">
        <pc:chgData name="Harry Firth" userId="929e6a20-3b88-458e-85a8-12a243658d38" providerId="ADAL" clId="{73AB9B5D-B0C6-4330-8046-696A593B34F6}" dt="2025-06-30T08:05:16.868" v="448" actId="47"/>
        <pc:sldMasterMkLst>
          <pc:docMk/>
          <pc:sldMasterMk cId="2827684817" sldId="2147484203"/>
        </pc:sldMasterMkLst>
        <pc:sldLayoutChg chg="del">
          <pc:chgData name="Harry Firth" userId="929e6a20-3b88-458e-85a8-12a243658d38" providerId="ADAL" clId="{73AB9B5D-B0C6-4330-8046-696A593B34F6}" dt="2025-06-30T08:05:16.868" v="448" actId="47"/>
          <pc:sldLayoutMkLst>
            <pc:docMk/>
            <pc:sldMasterMk cId="2827684817" sldId="2147484203"/>
            <pc:sldLayoutMk cId="2269049420" sldId="2147484204"/>
          </pc:sldLayoutMkLst>
        </pc:sldLayoutChg>
      </pc:sldMasterChg>
    </pc:docChg>
  </pc:docChgLst>
  <pc:docChgLst>
    <pc:chgData name="Mica Thomas" userId="S::mica.thomas@talan.com::b98a0bc4-6261-4e6b-8e56-6b1456d41e9e" providerId="AD" clId="Web-{2AC590CB-E8B5-6218-5B9E-81ECE50B5C55}"/>
    <pc:docChg chg="modSld">
      <pc:chgData name="Mica Thomas" userId="S::mica.thomas@talan.com::b98a0bc4-6261-4e6b-8e56-6b1456d41e9e" providerId="AD" clId="Web-{2AC590CB-E8B5-6218-5B9E-81ECE50B5C55}" dt="2025-04-24T10:24:01.938" v="73" actId="20577"/>
      <pc:docMkLst>
        <pc:docMk/>
      </pc:docMkLst>
      <pc:sldChg chg="modSp">
        <pc:chgData name="Mica Thomas" userId="S::mica.thomas@talan.com::b98a0bc4-6261-4e6b-8e56-6b1456d41e9e" providerId="AD" clId="Web-{2AC590CB-E8B5-6218-5B9E-81ECE50B5C55}" dt="2025-04-24T10:24:01.938" v="73" actId="20577"/>
        <pc:sldMkLst>
          <pc:docMk/>
          <pc:sldMk cId="139373670" sldId="2147478694"/>
        </pc:sldMkLst>
      </pc:sldChg>
    </pc:docChg>
  </pc:docChgLst>
  <pc:docChgLst>
    <pc:chgData name="Lydia Bentley" userId="cd354bbc-d63b-4530-948e-3696bd3f2243" providerId="ADAL" clId="{CDAC967A-C3F0-4860-BA5E-855168975E8F}"/>
    <pc:docChg chg="undo redo custSel addSld delSld modSld">
      <pc:chgData name="Lydia Bentley" userId="cd354bbc-d63b-4530-948e-3696bd3f2243" providerId="ADAL" clId="{CDAC967A-C3F0-4860-BA5E-855168975E8F}" dt="2025-04-02T16:11:09.249" v="3051" actId="113"/>
      <pc:docMkLst>
        <pc:docMk/>
      </pc:docMkLst>
      <pc:sldChg chg="addSp delSp modSp mod">
        <pc:chgData name="Lydia Bentley" userId="cd354bbc-d63b-4530-948e-3696bd3f2243" providerId="ADAL" clId="{CDAC967A-C3F0-4860-BA5E-855168975E8F}" dt="2025-04-02T15:59:35.210" v="2320" actId="20577"/>
        <pc:sldMkLst>
          <pc:docMk/>
          <pc:sldMk cId="1990524799" sldId="2147475881"/>
        </pc:sldMkLst>
      </pc:sldChg>
      <pc:sldChg chg="addSp delSp modSp add mod">
        <pc:chgData name="Lydia Bentley" userId="cd354bbc-d63b-4530-948e-3696bd3f2243" providerId="ADAL" clId="{CDAC967A-C3F0-4860-BA5E-855168975E8F}" dt="2025-04-02T16:10:54.829" v="3046" actId="20577"/>
        <pc:sldMkLst>
          <pc:docMk/>
          <pc:sldMk cId="262666147" sldId="2147478696"/>
        </pc:sldMkLst>
      </pc:sldChg>
      <pc:sldChg chg="addSp delSp modSp add mod">
        <pc:chgData name="Lydia Bentley" userId="cd354bbc-d63b-4530-948e-3696bd3f2243" providerId="ADAL" clId="{CDAC967A-C3F0-4860-BA5E-855168975E8F}" dt="2025-04-02T15:38:57.748" v="459" actId="20577"/>
        <pc:sldMkLst>
          <pc:docMk/>
          <pc:sldMk cId="2520192681" sldId="2147478697"/>
        </pc:sldMkLst>
      </pc:sldChg>
      <pc:sldChg chg="new del">
        <pc:chgData name="Lydia Bentley" userId="cd354bbc-d63b-4530-948e-3696bd3f2243" providerId="ADAL" clId="{CDAC967A-C3F0-4860-BA5E-855168975E8F}" dt="2025-04-02T16:02:05.800" v="2340" actId="680"/>
        <pc:sldMkLst>
          <pc:docMk/>
          <pc:sldMk cId="1010177008" sldId="2147478698"/>
        </pc:sldMkLst>
      </pc:sldChg>
      <pc:sldChg chg="add del">
        <pc:chgData name="Lydia Bentley" userId="cd354bbc-d63b-4530-948e-3696bd3f2243" providerId="ADAL" clId="{CDAC967A-C3F0-4860-BA5E-855168975E8F}" dt="2025-04-02T16:02:10.145" v="2342"/>
        <pc:sldMkLst>
          <pc:docMk/>
          <pc:sldMk cId="1170303247" sldId="2147478698"/>
        </pc:sldMkLst>
      </pc:sldChg>
      <pc:sldChg chg="delSp modSp add mod">
        <pc:chgData name="Lydia Bentley" userId="cd354bbc-d63b-4530-948e-3696bd3f2243" providerId="ADAL" clId="{CDAC967A-C3F0-4860-BA5E-855168975E8F}" dt="2025-04-02T16:11:09.249" v="3051" actId="113"/>
        <pc:sldMkLst>
          <pc:docMk/>
          <pc:sldMk cId="2810384485" sldId="2147478698"/>
        </pc:sldMkLst>
      </pc:sldChg>
    </pc:docChg>
  </pc:docChgLst>
  <pc:docChgLst>
    <pc:chgData name="Harry Firth" userId="929e6a20-3b88-458e-85a8-12a243658d38" providerId="ADAL" clId="{2D5AB8A1-9462-4B9D-9FE8-4248F2C865CE}"/>
    <pc:docChg chg="custSel addSld delSld modSld delMainMaster">
      <pc:chgData name="Harry Firth" userId="929e6a20-3b88-458e-85a8-12a243658d38" providerId="ADAL" clId="{2D5AB8A1-9462-4B9D-9FE8-4248F2C865CE}" dt="2025-06-05T08:47:43.598" v="433"/>
      <pc:docMkLst>
        <pc:docMk/>
      </pc:docMkLst>
      <pc:sldChg chg="modSp mod">
        <pc:chgData name="Harry Firth" userId="929e6a20-3b88-458e-85a8-12a243658d38" providerId="ADAL" clId="{2D5AB8A1-9462-4B9D-9FE8-4248F2C865CE}" dt="2025-06-02T13:39:02.085" v="7" actId="20577"/>
        <pc:sldMkLst>
          <pc:docMk/>
          <pc:sldMk cId="424965022" sldId="256"/>
        </pc:sldMkLst>
        <pc:spChg chg="mod">
          <ac:chgData name="Harry Firth" userId="929e6a20-3b88-458e-85a8-12a243658d38" providerId="ADAL" clId="{2D5AB8A1-9462-4B9D-9FE8-4248F2C865CE}" dt="2025-06-02T13:39:02.085" v="7" actId="20577"/>
          <ac:spMkLst>
            <pc:docMk/>
            <pc:sldMk cId="424965022" sldId="256"/>
            <ac:spMk id="3" creationId="{CA510E5E-697D-4331-038A-BC23DF000C2A}"/>
          </ac:spMkLst>
        </pc:spChg>
      </pc:sldChg>
      <pc:sldChg chg="modSp mod">
        <pc:chgData name="Harry Firth" userId="929e6a20-3b88-458e-85a8-12a243658d38" providerId="ADAL" clId="{2D5AB8A1-9462-4B9D-9FE8-4248F2C865CE}" dt="2025-06-03T10:32:09.765" v="425" actId="1076"/>
        <pc:sldMkLst>
          <pc:docMk/>
          <pc:sldMk cId="1876557297" sldId="257"/>
        </pc:sldMkLst>
        <pc:spChg chg="mod">
          <ac:chgData name="Harry Firth" userId="929e6a20-3b88-458e-85a8-12a243658d38" providerId="ADAL" clId="{2D5AB8A1-9462-4B9D-9FE8-4248F2C865CE}" dt="2025-06-03T10:32:09.765" v="425" actId="1076"/>
          <ac:spMkLst>
            <pc:docMk/>
            <pc:sldMk cId="1876557297" sldId="257"/>
            <ac:spMk id="2" creationId="{5B02A7D5-1EE1-44B5-DC76-072639BE3655}"/>
          </ac:spMkLst>
        </pc:spChg>
      </pc:sldChg>
      <pc:sldChg chg="delSp modSp mod">
        <pc:chgData name="Harry Firth" userId="929e6a20-3b88-458e-85a8-12a243658d38" providerId="ADAL" clId="{2D5AB8A1-9462-4B9D-9FE8-4248F2C865CE}" dt="2025-06-02T13:44:35.853" v="250" actId="478"/>
        <pc:sldMkLst>
          <pc:docMk/>
          <pc:sldMk cId="22619299" sldId="258"/>
        </pc:sldMkLst>
      </pc:sldChg>
      <pc:sldChg chg="add">
        <pc:chgData name="Harry Firth" userId="929e6a20-3b88-458e-85a8-12a243658d38" providerId="ADAL" clId="{2D5AB8A1-9462-4B9D-9FE8-4248F2C865CE}" dt="2025-06-05T08:47:43.598" v="433"/>
        <pc:sldMkLst>
          <pc:docMk/>
          <pc:sldMk cId="276710860" sldId="259"/>
        </pc:sldMkLst>
      </pc:sldChg>
      <pc:sldChg chg="del">
        <pc:chgData name="Harry Firth" userId="929e6a20-3b88-458e-85a8-12a243658d38" providerId="ADAL" clId="{2D5AB8A1-9462-4B9D-9FE8-4248F2C865CE}" dt="2025-06-02T13:44:39.517" v="253" actId="47"/>
        <pc:sldMkLst>
          <pc:docMk/>
          <pc:sldMk cId="1972849694" sldId="261"/>
        </pc:sldMkLst>
      </pc:sldChg>
      <pc:sldChg chg="modSp mod">
        <pc:chgData name="Harry Firth" userId="929e6a20-3b88-458e-85a8-12a243658d38" providerId="ADAL" clId="{2D5AB8A1-9462-4B9D-9FE8-4248F2C865CE}" dt="2025-06-02T13:43:06.181" v="177" actId="14734"/>
        <pc:sldMkLst>
          <pc:docMk/>
          <pc:sldMk cId="1116783212" sldId="263"/>
        </pc:sldMkLst>
        <pc:graphicFrameChg chg="mod modGraphic">
          <ac:chgData name="Harry Firth" userId="929e6a20-3b88-458e-85a8-12a243658d38" providerId="ADAL" clId="{2D5AB8A1-9462-4B9D-9FE8-4248F2C865CE}" dt="2025-06-02T13:43:06.181" v="177" actId="14734"/>
          <ac:graphicFrameMkLst>
            <pc:docMk/>
            <pc:sldMk cId="1116783212" sldId="263"/>
            <ac:graphicFrameMk id="3" creationId="{ADE9F281-2DB4-898F-0D79-1AE200709F3A}"/>
          </ac:graphicFrameMkLst>
        </pc:graphicFrameChg>
      </pc:sldChg>
      <pc:sldChg chg="del">
        <pc:chgData name="Harry Firth" userId="929e6a20-3b88-458e-85a8-12a243658d38" providerId="ADAL" clId="{2D5AB8A1-9462-4B9D-9FE8-4248F2C865CE}" dt="2025-06-02T13:44:40.728" v="255" actId="47"/>
        <pc:sldMkLst>
          <pc:docMk/>
          <pc:sldMk cId="448353700" sldId="264"/>
        </pc:sldMkLst>
      </pc:sldChg>
      <pc:sldChg chg="del">
        <pc:chgData name="Harry Firth" userId="929e6a20-3b88-458e-85a8-12a243658d38" providerId="ADAL" clId="{2D5AB8A1-9462-4B9D-9FE8-4248F2C865CE}" dt="2025-06-02T13:44:40.115" v="254" actId="47"/>
        <pc:sldMkLst>
          <pc:docMk/>
          <pc:sldMk cId="1309726586" sldId="265"/>
        </pc:sldMkLst>
      </pc:sldChg>
      <pc:sldChg chg="del">
        <pc:chgData name="Harry Firth" userId="929e6a20-3b88-458e-85a8-12a243658d38" providerId="ADAL" clId="{2D5AB8A1-9462-4B9D-9FE8-4248F2C865CE}" dt="2025-06-02T13:44:41.294" v="256" actId="47"/>
        <pc:sldMkLst>
          <pc:docMk/>
          <pc:sldMk cId="2764287997" sldId="266"/>
        </pc:sldMkLst>
      </pc:sldChg>
      <pc:sldChg chg="modSp mod">
        <pc:chgData name="Harry Firth" userId="929e6a20-3b88-458e-85a8-12a243658d38" providerId="ADAL" clId="{2D5AB8A1-9462-4B9D-9FE8-4248F2C865CE}" dt="2025-06-02T13:39:09.521" v="26" actId="20577"/>
        <pc:sldMkLst>
          <pc:docMk/>
          <pc:sldMk cId="2386782925" sldId="269"/>
        </pc:sldMkLst>
        <pc:spChg chg="mod">
          <ac:chgData name="Harry Firth" userId="929e6a20-3b88-458e-85a8-12a243658d38" providerId="ADAL" clId="{2D5AB8A1-9462-4B9D-9FE8-4248F2C865CE}" dt="2025-06-02T13:39:09.521" v="26" actId="20577"/>
          <ac:spMkLst>
            <pc:docMk/>
            <pc:sldMk cId="2386782925" sldId="269"/>
            <ac:spMk id="5" creationId="{5707D6EE-7FB3-2299-0020-8B11F52C84E6}"/>
          </ac:spMkLst>
        </pc:spChg>
      </pc:sldChg>
      <pc:sldChg chg="add">
        <pc:chgData name="Harry Firth" userId="929e6a20-3b88-458e-85a8-12a243658d38" providerId="ADAL" clId="{2D5AB8A1-9462-4B9D-9FE8-4248F2C865CE}" dt="2025-06-03T14:39:32.161" v="430"/>
        <pc:sldMkLst>
          <pc:docMk/>
          <pc:sldMk cId="2909878032" sldId="270"/>
        </pc:sldMkLst>
      </pc:sldChg>
      <pc:sldChg chg="del">
        <pc:chgData name="Harry Firth" userId="929e6a20-3b88-458e-85a8-12a243658d38" providerId="ADAL" clId="{2D5AB8A1-9462-4B9D-9FE8-4248F2C865CE}" dt="2025-06-02T13:43:45.419" v="202" actId="47"/>
        <pc:sldMkLst>
          <pc:docMk/>
          <pc:sldMk cId="3150078344" sldId="345"/>
        </pc:sldMkLst>
      </pc:sldChg>
      <pc:sldChg chg="delSp modSp mod">
        <pc:chgData name="Harry Firth" userId="929e6a20-3b88-458e-85a8-12a243658d38" providerId="ADAL" clId="{2D5AB8A1-9462-4B9D-9FE8-4248F2C865CE}" dt="2025-06-02T13:46:12.239" v="295" actId="20577"/>
        <pc:sldMkLst>
          <pc:docMk/>
          <pc:sldMk cId="2555904302" sldId="352"/>
        </pc:sldMkLst>
      </pc:sldChg>
      <pc:sldChg chg="del">
        <pc:chgData name="Harry Firth" userId="929e6a20-3b88-458e-85a8-12a243658d38" providerId="ADAL" clId="{2D5AB8A1-9462-4B9D-9FE8-4248F2C865CE}" dt="2025-06-02T13:43:48.734" v="210" actId="47"/>
        <pc:sldMkLst>
          <pc:docMk/>
          <pc:sldMk cId="826186551" sldId="359"/>
        </pc:sldMkLst>
      </pc:sldChg>
      <pc:sldChg chg="del">
        <pc:chgData name="Harry Firth" userId="929e6a20-3b88-458e-85a8-12a243658d38" providerId="ADAL" clId="{2D5AB8A1-9462-4B9D-9FE8-4248F2C865CE}" dt="2025-06-02T13:43:44.806" v="201" actId="47"/>
        <pc:sldMkLst>
          <pc:docMk/>
          <pc:sldMk cId="250404147" sldId="366"/>
        </pc:sldMkLst>
      </pc:sldChg>
      <pc:sldChg chg="add">
        <pc:chgData name="Harry Firth" userId="929e6a20-3b88-458e-85a8-12a243658d38" providerId="ADAL" clId="{2D5AB8A1-9462-4B9D-9FE8-4248F2C865CE}" dt="2025-06-03T14:39:01.195" v="427"/>
        <pc:sldMkLst>
          <pc:docMk/>
          <pc:sldMk cId="1123832520" sldId="2146848661"/>
        </pc:sldMkLst>
      </pc:sldChg>
      <pc:sldChg chg="add">
        <pc:chgData name="Harry Firth" userId="929e6a20-3b88-458e-85a8-12a243658d38" providerId="ADAL" clId="{2D5AB8A1-9462-4B9D-9FE8-4248F2C865CE}" dt="2025-06-03T14:39:19.394" v="429"/>
        <pc:sldMkLst>
          <pc:docMk/>
          <pc:sldMk cId="4026407268" sldId="2146848662"/>
        </pc:sldMkLst>
      </pc:sldChg>
      <pc:sldChg chg="add">
        <pc:chgData name="Harry Firth" userId="929e6a20-3b88-458e-85a8-12a243658d38" providerId="ADAL" clId="{2D5AB8A1-9462-4B9D-9FE8-4248F2C865CE}" dt="2025-06-03T14:39:10.760" v="428"/>
        <pc:sldMkLst>
          <pc:docMk/>
          <pc:sldMk cId="2828649903" sldId="2146848682"/>
        </pc:sldMkLst>
      </pc:sldChg>
      <pc:sldChg chg="del">
        <pc:chgData name="Harry Firth" userId="929e6a20-3b88-458e-85a8-12a243658d38" providerId="ADAL" clId="{2D5AB8A1-9462-4B9D-9FE8-4248F2C865CE}" dt="2025-06-02T13:47:01.546" v="400" actId="47"/>
        <pc:sldMkLst>
          <pc:docMk/>
          <pc:sldMk cId="2955229785" sldId="2147475602"/>
        </pc:sldMkLst>
      </pc:sldChg>
      <pc:sldChg chg="del">
        <pc:chgData name="Harry Firth" userId="929e6a20-3b88-458e-85a8-12a243658d38" providerId="ADAL" clId="{2D5AB8A1-9462-4B9D-9FE8-4248F2C865CE}" dt="2025-06-02T13:47:01.986" v="401" actId="47"/>
        <pc:sldMkLst>
          <pc:docMk/>
          <pc:sldMk cId="1571247938" sldId="2147475604"/>
        </pc:sldMkLst>
      </pc:sldChg>
      <pc:sldChg chg="del">
        <pc:chgData name="Harry Firth" userId="929e6a20-3b88-458e-85a8-12a243658d38" providerId="ADAL" clId="{2D5AB8A1-9462-4B9D-9FE8-4248F2C865CE}" dt="2025-06-02T13:47:02.491" v="402" actId="47"/>
        <pc:sldMkLst>
          <pc:docMk/>
          <pc:sldMk cId="3905094349" sldId="2147475605"/>
        </pc:sldMkLst>
      </pc:sldChg>
      <pc:sldChg chg="del">
        <pc:chgData name="Harry Firth" userId="929e6a20-3b88-458e-85a8-12a243658d38" providerId="ADAL" clId="{2D5AB8A1-9462-4B9D-9FE8-4248F2C865CE}" dt="2025-06-02T13:43:50.751" v="212" actId="47"/>
        <pc:sldMkLst>
          <pc:docMk/>
          <pc:sldMk cId="115885020" sldId="2147475739"/>
        </pc:sldMkLst>
      </pc:sldChg>
      <pc:sldChg chg="del">
        <pc:chgData name="Harry Firth" userId="929e6a20-3b88-458e-85a8-12a243658d38" providerId="ADAL" clId="{2D5AB8A1-9462-4B9D-9FE8-4248F2C865CE}" dt="2025-06-02T13:43:43.861" v="200" actId="47"/>
        <pc:sldMkLst>
          <pc:docMk/>
          <pc:sldMk cId="3350608918" sldId="2147475753"/>
        </pc:sldMkLst>
      </pc:sldChg>
      <pc:sldChg chg="del">
        <pc:chgData name="Harry Firth" userId="929e6a20-3b88-458e-85a8-12a243658d38" providerId="ADAL" clId="{2D5AB8A1-9462-4B9D-9FE8-4248F2C865CE}" dt="2025-06-02T13:43:42.399" v="198" actId="47"/>
        <pc:sldMkLst>
          <pc:docMk/>
          <pc:sldMk cId="1864914953" sldId="2147475758"/>
        </pc:sldMkLst>
      </pc:sldChg>
      <pc:sldChg chg="del">
        <pc:chgData name="Harry Firth" userId="929e6a20-3b88-458e-85a8-12a243658d38" providerId="ADAL" clId="{2D5AB8A1-9462-4B9D-9FE8-4248F2C865CE}" dt="2025-06-02T13:43:43.137" v="199" actId="47"/>
        <pc:sldMkLst>
          <pc:docMk/>
          <pc:sldMk cId="4258572513" sldId="2147475760"/>
        </pc:sldMkLst>
      </pc:sldChg>
      <pc:sldChg chg="del">
        <pc:chgData name="Harry Firth" userId="929e6a20-3b88-458e-85a8-12a243658d38" providerId="ADAL" clId="{2D5AB8A1-9462-4B9D-9FE8-4248F2C865CE}" dt="2025-06-02T13:43:45.781" v="203" actId="47"/>
        <pc:sldMkLst>
          <pc:docMk/>
          <pc:sldMk cId="2407750358" sldId="2147475765"/>
        </pc:sldMkLst>
      </pc:sldChg>
      <pc:sldChg chg="del">
        <pc:chgData name="Harry Firth" userId="929e6a20-3b88-458e-85a8-12a243658d38" providerId="ADAL" clId="{2D5AB8A1-9462-4B9D-9FE8-4248F2C865CE}" dt="2025-06-02T13:43:46.614" v="205" actId="47"/>
        <pc:sldMkLst>
          <pc:docMk/>
          <pc:sldMk cId="102529251" sldId="2147475766"/>
        </pc:sldMkLst>
      </pc:sldChg>
      <pc:sldChg chg="del">
        <pc:chgData name="Harry Firth" userId="929e6a20-3b88-458e-85a8-12a243658d38" providerId="ADAL" clId="{2D5AB8A1-9462-4B9D-9FE8-4248F2C865CE}" dt="2025-06-02T13:43:47.729" v="208" actId="47"/>
        <pc:sldMkLst>
          <pc:docMk/>
          <pc:sldMk cId="826044310" sldId="2147475767"/>
        </pc:sldMkLst>
      </pc:sldChg>
      <pc:sldChg chg="del">
        <pc:chgData name="Harry Firth" userId="929e6a20-3b88-458e-85a8-12a243658d38" providerId="ADAL" clId="{2D5AB8A1-9462-4B9D-9FE8-4248F2C865CE}" dt="2025-06-02T13:43:48.300" v="209" actId="47"/>
        <pc:sldMkLst>
          <pc:docMk/>
          <pc:sldMk cId="76566650" sldId="2147475774"/>
        </pc:sldMkLst>
      </pc:sldChg>
      <pc:sldChg chg="del">
        <pc:chgData name="Harry Firth" userId="929e6a20-3b88-458e-85a8-12a243658d38" providerId="ADAL" clId="{2D5AB8A1-9462-4B9D-9FE8-4248F2C865CE}" dt="2025-06-02T13:43:47.163" v="206" actId="47"/>
        <pc:sldMkLst>
          <pc:docMk/>
          <pc:sldMk cId="4268276919" sldId="2147475775"/>
        </pc:sldMkLst>
      </pc:sldChg>
      <pc:sldChg chg="del">
        <pc:chgData name="Harry Firth" userId="929e6a20-3b88-458e-85a8-12a243658d38" providerId="ADAL" clId="{2D5AB8A1-9462-4B9D-9FE8-4248F2C865CE}" dt="2025-06-02T13:43:47.524" v="207" actId="47"/>
        <pc:sldMkLst>
          <pc:docMk/>
          <pc:sldMk cId="259526424" sldId="2147475776"/>
        </pc:sldMkLst>
      </pc:sldChg>
      <pc:sldChg chg="del">
        <pc:chgData name="Harry Firth" userId="929e6a20-3b88-458e-85a8-12a243658d38" providerId="ADAL" clId="{2D5AB8A1-9462-4B9D-9FE8-4248F2C865CE}" dt="2025-06-02T13:43:49.304" v="211" actId="47"/>
        <pc:sldMkLst>
          <pc:docMk/>
          <pc:sldMk cId="459828333" sldId="2147475778"/>
        </pc:sldMkLst>
      </pc:sldChg>
      <pc:sldChg chg="del">
        <pc:chgData name="Harry Firth" userId="929e6a20-3b88-458e-85a8-12a243658d38" providerId="ADAL" clId="{2D5AB8A1-9462-4B9D-9FE8-4248F2C865CE}" dt="2025-06-02T13:43:46.001" v="204" actId="47"/>
        <pc:sldMkLst>
          <pc:docMk/>
          <pc:sldMk cId="4259786160" sldId="2147475779"/>
        </pc:sldMkLst>
      </pc:sldChg>
      <pc:sldChg chg="modSp mod">
        <pc:chgData name="Harry Firth" userId="929e6a20-3b88-458e-85a8-12a243658d38" providerId="ADAL" clId="{2D5AB8A1-9462-4B9D-9FE8-4248F2C865CE}" dt="2025-06-02T13:44:18.588" v="244" actId="27107"/>
        <pc:sldMkLst>
          <pc:docMk/>
          <pc:sldMk cId="691650113" sldId="2147475860"/>
        </pc:sldMkLst>
        <pc:spChg chg="mod">
          <ac:chgData name="Harry Firth" userId="929e6a20-3b88-458e-85a8-12a243658d38" providerId="ADAL" clId="{2D5AB8A1-9462-4B9D-9FE8-4248F2C865CE}" dt="2025-06-02T13:44:06.442" v="214" actId="27636"/>
          <ac:spMkLst>
            <pc:docMk/>
            <pc:sldMk cId="691650113" sldId="2147475860"/>
            <ac:spMk id="2" creationId="{3EC75E90-C6D4-F023-EC2F-579BE7128B23}"/>
          </ac:spMkLst>
        </pc:spChg>
        <pc:spChg chg="mod">
          <ac:chgData name="Harry Firth" userId="929e6a20-3b88-458e-85a8-12a243658d38" providerId="ADAL" clId="{2D5AB8A1-9462-4B9D-9FE8-4248F2C865CE}" dt="2025-06-02T13:44:18.588" v="244" actId="27107"/>
          <ac:spMkLst>
            <pc:docMk/>
            <pc:sldMk cId="691650113" sldId="2147475860"/>
            <ac:spMk id="5" creationId="{4B990F9B-3D8E-A5F3-9221-A4EFA231FB3F}"/>
          </ac:spMkLst>
        </pc:spChg>
      </pc:sldChg>
      <pc:sldChg chg="modSp mod">
        <pc:chgData name="Harry Firth" userId="929e6a20-3b88-458e-85a8-12a243658d38" providerId="ADAL" clId="{2D5AB8A1-9462-4B9D-9FE8-4248F2C865CE}" dt="2025-06-02T13:47:07.837" v="404" actId="20577"/>
        <pc:sldMkLst>
          <pc:docMk/>
          <pc:sldMk cId="3519481105" sldId="2147475866"/>
        </pc:sldMkLst>
        <pc:spChg chg="mod">
          <ac:chgData name="Harry Firth" userId="929e6a20-3b88-458e-85a8-12a243658d38" providerId="ADAL" clId="{2D5AB8A1-9462-4B9D-9FE8-4248F2C865CE}" dt="2025-06-02T13:47:07.837" v="404" actId="20577"/>
          <ac:spMkLst>
            <pc:docMk/>
            <pc:sldMk cId="3519481105" sldId="2147475866"/>
            <ac:spMk id="2" creationId="{FFF4139D-BEA7-697E-5A93-F5477986D690}"/>
          </ac:spMkLst>
        </pc:spChg>
      </pc:sldChg>
      <pc:sldChg chg="modSp mod">
        <pc:chgData name="Harry Firth" userId="929e6a20-3b88-458e-85a8-12a243658d38" providerId="ADAL" clId="{2D5AB8A1-9462-4B9D-9FE8-4248F2C865CE}" dt="2025-06-02T13:43:27.690" v="191" actId="20577"/>
        <pc:sldMkLst>
          <pc:docMk/>
          <pc:sldMk cId="2616978192" sldId="2147475874"/>
        </pc:sldMkLst>
        <pc:spChg chg="mod">
          <ac:chgData name="Harry Firth" userId="929e6a20-3b88-458e-85a8-12a243658d38" providerId="ADAL" clId="{2D5AB8A1-9462-4B9D-9FE8-4248F2C865CE}" dt="2025-06-02T13:43:22.942" v="178"/>
          <ac:spMkLst>
            <pc:docMk/>
            <pc:sldMk cId="2616978192" sldId="2147475874"/>
            <ac:spMk id="2" creationId="{92FFBE81-857F-0659-EC62-20F7EDC03463}"/>
          </ac:spMkLst>
        </pc:spChg>
        <pc:spChg chg="mod">
          <ac:chgData name="Harry Firth" userId="929e6a20-3b88-458e-85a8-12a243658d38" providerId="ADAL" clId="{2D5AB8A1-9462-4B9D-9FE8-4248F2C865CE}" dt="2025-06-02T13:43:27.690" v="191" actId="20577"/>
          <ac:spMkLst>
            <pc:docMk/>
            <pc:sldMk cId="2616978192" sldId="2147475874"/>
            <ac:spMk id="5" creationId="{9D972FB9-FE57-5D13-AC02-B215615C68D8}"/>
          </ac:spMkLst>
        </pc:spChg>
      </pc:sldChg>
      <pc:sldChg chg="modSp mod">
        <pc:chgData name="Harry Firth" userId="929e6a20-3b88-458e-85a8-12a243658d38" providerId="ADAL" clId="{2D5AB8A1-9462-4B9D-9FE8-4248F2C865CE}" dt="2025-06-02T13:45:01.419" v="269" actId="20577"/>
        <pc:sldMkLst>
          <pc:docMk/>
          <pc:sldMk cId="4264937441" sldId="2147475876"/>
        </pc:sldMkLst>
        <pc:spChg chg="mod">
          <ac:chgData name="Harry Firth" userId="929e6a20-3b88-458e-85a8-12a243658d38" providerId="ADAL" clId="{2D5AB8A1-9462-4B9D-9FE8-4248F2C865CE}" dt="2025-06-02T13:44:57.045" v="257"/>
          <ac:spMkLst>
            <pc:docMk/>
            <pc:sldMk cId="4264937441" sldId="2147475876"/>
            <ac:spMk id="2" creationId="{6316E2A5-CB24-372C-090F-0578500B1073}"/>
          </ac:spMkLst>
        </pc:spChg>
        <pc:spChg chg="mod">
          <ac:chgData name="Harry Firth" userId="929e6a20-3b88-458e-85a8-12a243658d38" providerId="ADAL" clId="{2D5AB8A1-9462-4B9D-9FE8-4248F2C865CE}" dt="2025-06-02T13:45:01.419" v="269" actId="20577"/>
          <ac:spMkLst>
            <pc:docMk/>
            <pc:sldMk cId="4264937441" sldId="2147475876"/>
            <ac:spMk id="5" creationId="{37F9F481-6F0B-8CA9-9DF2-04B62C0277D4}"/>
          </ac:spMkLst>
        </pc:spChg>
      </pc:sldChg>
      <pc:sldChg chg="modSp mod">
        <pc:chgData name="Harry Firth" userId="929e6a20-3b88-458e-85a8-12a243658d38" providerId="ADAL" clId="{2D5AB8A1-9462-4B9D-9FE8-4248F2C865CE}" dt="2025-06-02T13:46:01.987" v="291" actId="20577"/>
        <pc:sldMkLst>
          <pc:docMk/>
          <pc:sldMk cId="390950897" sldId="2147475878"/>
        </pc:sldMkLst>
      </pc:sldChg>
      <pc:sldChg chg="del">
        <pc:chgData name="Harry Firth" userId="929e6a20-3b88-458e-85a8-12a243658d38" providerId="ADAL" clId="{2D5AB8A1-9462-4B9D-9FE8-4248F2C865CE}" dt="2025-06-02T13:47:11.867" v="406" actId="47"/>
        <pc:sldMkLst>
          <pc:docMk/>
          <pc:sldMk cId="139373670" sldId="2147478694"/>
        </pc:sldMkLst>
      </pc:sldChg>
      <pc:sldChg chg="del">
        <pc:chgData name="Harry Firth" userId="929e6a20-3b88-458e-85a8-12a243658d38" providerId="ADAL" clId="{2D5AB8A1-9462-4B9D-9FE8-4248F2C865CE}" dt="2025-06-02T13:46:59.467" v="396" actId="47"/>
        <pc:sldMkLst>
          <pc:docMk/>
          <pc:sldMk cId="1176295473" sldId="2147478703"/>
        </pc:sldMkLst>
      </pc:sldChg>
      <pc:sldChg chg="modSp mod">
        <pc:chgData name="Harry Firth" userId="929e6a20-3b88-458e-85a8-12a243658d38" providerId="ADAL" clId="{2D5AB8A1-9462-4B9D-9FE8-4248F2C865CE}" dt="2025-06-02T13:46:37.737" v="358" actId="20577"/>
        <pc:sldMkLst>
          <pc:docMk/>
          <pc:sldMk cId="2854430780" sldId="2147478704"/>
        </pc:sldMkLst>
      </pc:sldChg>
      <pc:sldChg chg="del">
        <pc:chgData name="Harry Firth" userId="929e6a20-3b88-458e-85a8-12a243658d38" providerId="ADAL" clId="{2D5AB8A1-9462-4B9D-9FE8-4248F2C865CE}" dt="2025-06-02T13:45:34.522" v="276" actId="47"/>
        <pc:sldMkLst>
          <pc:docMk/>
          <pc:sldMk cId="302390420" sldId="2147478705"/>
        </pc:sldMkLst>
      </pc:sldChg>
      <pc:sldChg chg="del">
        <pc:chgData name="Harry Firth" userId="929e6a20-3b88-458e-85a8-12a243658d38" providerId="ADAL" clId="{2D5AB8A1-9462-4B9D-9FE8-4248F2C865CE}" dt="2025-06-02T13:47:00.097" v="397" actId="47"/>
        <pc:sldMkLst>
          <pc:docMk/>
          <pc:sldMk cId="4171066942" sldId="2147478706"/>
        </pc:sldMkLst>
      </pc:sldChg>
      <pc:sldChg chg="delSp modSp del mod">
        <pc:chgData name="Harry Firth" userId="929e6a20-3b88-458e-85a8-12a243658d38" providerId="ADAL" clId="{2D5AB8A1-9462-4B9D-9FE8-4248F2C865CE}" dt="2025-06-05T08:47:33.090" v="432" actId="47"/>
        <pc:sldMkLst>
          <pc:docMk/>
          <pc:sldMk cId="3728284015" sldId="2147478707"/>
        </pc:sldMkLst>
      </pc:sldChg>
      <pc:sldChg chg="del">
        <pc:chgData name="Harry Firth" userId="929e6a20-3b88-458e-85a8-12a243658d38" providerId="ADAL" clId="{2D5AB8A1-9462-4B9D-9FE8-4248F2C865CE}" dt="2025-06-02T13:47:01.121" v="399" actId="47"/>
        <pc:sldMkLst>
          <pc:docMk/>
          <pc:sldMk cId="471759906" sldId="2147478708"/>
        </pc:sldMkLst>
      </pc:sldChg>
      <pc:sldChg chg="del">
        <pc:chgData name="Harry Firth" userId="929e6a20-3b88-458e-85a8-12a243658d38" providerId="ADAL" clId="{2D5AB8A1-9462-4B9D-9FE8-4248F2C865CE}" dt="2025-06-02T13:46:55.083" v="395" actId="47"/>
        <pc:sldMkLst>
          <pc:docMk/>
          <pc:sldMk cId="2839359846" sldId="2147478709"/>
        </pc:sldMkLst>
      </pc:sldChg>
      <pc:sldChg chg="del">
        <pc:chgData name="Harry Firth" userId="929e6a20-3b88-458e-85a8-12a243658d38" providerId="ADAL" clId="{2D5AB8A1-9462-4B9D-9FE8-4248F2C865CE}" dt="2025-06-02T13:47:00.696" v="398" actId="47"/>
        <pc:sldMkLst>
          <pc:docMk/>
          <pc:sldMk cId="2688944891" sldId="2147478710"/>
        </pc:sldMkLst>
      </pc:sldChg>
      <pc:sldChg chg="delSp mod">
        <pc:chgData name="Harry Firth" userId="929e6a20-3b88-458e-85a8-12a243658d38" providerId="ADAL" clId="{2D5AB8A1-9462-4B9D-9FE8-4248F2C865CE}" dt="2025-06-02T13:45:31.298" v="275" actId="478"/>
        <pc:sldMkLst>
          <pc:docMk/>
          <pc:sldMk cId="678066728" sldId="2147478712"/>
        </pc:sldMkLst>
      </pc:sldChg>
      <pc:sldChg chg="addSp delSp modSp del mod">
        <pc:chgData name="Harry Firth" userId="929e6a20-3b88-458e-85a8-12a243658d38" providerId="ADAL" clId="{2D5AB8A1-9462-4B9D-9FE8-4248F2C865CE}" dt="2025-06-03T14:38:57.909" v="426" actId="47"/>
        <pc:sldMkLst>
          <pc:docMk/>
          <pc:sldMk cId="2117691546" sldId="2147478713"/>
        </pc:sldMkLst>
      </pc:sldChg>
      <pc:sldChg chg="del">
        <pc:chgData name="Harry Firth" userId="929e6a20-3b88-458e-85a8-12a243658d38" providerId="ADAL" clId="{2D5AB8A1-9462-4B9D-9FE8-4248F2C865CE}" dt="2025-06-02T13:47:10.843" v="405" actId="47"/>
        <pc:sldMkLst>
          <pc:docMk/>
          <pc:sldMk cId="1638571013" sldId="2147478714"/>
        </pc:sldMkLst>
      </pc:sldChg>
      <pc:sldChg chg="modSp add mod">
        <pc:chgData name="Harry Firth" userId="929e6a20-3b88-458e-85a8-12a243658d38" providerId="ADAL" clId="{2D5AB8A1-9462-4B9D-9FE8-4248F2C865CE}" dt="2025-06-02T13:45:13.010" v="274" actId="20577"/>
        <pc:sldMkLst>
          <pc:docMk/>
          <pc:sldMk cId="3570691109" sldId="2147478715"/>
        </pc:sldMkLst>
      </pc:sldChg>
      <pc:sldChg chg="del">
        <pc:chgData name="Harry Firth" userId="929e6a20-3b88-458e-85a8-12a243658d38" providerId="ADAL" clId="{2D5AB8A1-9462-4B9D-9FE8-4248F2C865CE}" dt="2025-06-02T13:44:38.157" v="251" actId="47"/>
        <pc:sldMkLst>
          <pc:docMk/>
          <pc:sldMk cId="4112863863" sldId="2147478715"/>
        </pc:sldMkLst>
      </pc:sldChg>
      <pc:sldChg chg="del">
        <pc:chgData name="Harry Firth" userId="929e6a20-3b88-458e-85a8-12a243658d38" providerId="ADAL" clId="{2D5AB8A1-9462-4B9D-9FE8-4248F2C865CE}" dt="2025-06-02T13:44:38.717" v="252" actId="47"/>
        <pc:sldMkLst>
          <pc:docMk/>
          <pc:sldMk cId="2103831322" sldId="2147478716"/>
        </pc:sldMkLst>
      </pc:sldChg>
      <pc:sldChg chg="add">
        <pc:chgData name="Harry Firth" userId="929e6a20-3b88-458e-85a8-12a243658d38" providerId="ADAL" clId="{2D5AB8A1-9462-4B9D-9FE8-4248F2C865CE}" dt="2025-06-05T08:47:23.510" v="431"/>
        <pc:sldMkLst>
          <pc:docMk/>
          <pc:sldMk cId="341935085" sldId="2147478720"/>
        </pc:sldMkLst>
      </pc:sldChg>
      <pc:sldMasterChg chg="delSldLayout">
        <pc:chgData name="Harry Firth" userId="929e6a20-3b88-458e-85a8-12a243658d38" providerId="ADAL" clId="{2D5AB8A1-9462-4B9D-9FE8-4248F2C865CE}" dt="2025-06-02T13:43:50.751" v="212" actId="47"/>
        <pc:sldMasterMkLst>
          <pc:docMk/>
          <pc:sldMasterMk cId="2033014776" sldId="2147483785"/>
        </pc:sldMasterMkLst>
        <pc:sldLayoutChg chg="del">
          <pc:chgData name="Harry Firth" userId="929e6a20-3b88-458e-85a8-12a243658d38" providerId="ADAL" clId="{2D5AB8A1-9462-4B9D-9FE8-4248F2C865CE}" dt="2025-06-02T13:43:50.751" v="212" actId="47"/>
          <pc:sldLayoutMkLst>
            <pc:docMk/>
            <pc:sldMasterMk cId="2033014776" sldId="2147483785"/>
            <pc:sldLayoutMk cId="3197542732" sldId="2147483670"/>
          </pc:sldLayoutMkLst>
        </pc:sldLayoutChg>
      </pc:sldMasterChg>
      <pc:sldMasterChg chg="del delSldLayout">
        <pc:chgData name="Harry Firth" userId="929e6a20-3b88-458e-85a8-12a243658d38" providerId="ADAL" clId="{2D5AB8A1-9462-4B9D-9FE8-4248F2C865CE}" dt="2025-06-02T13:47:02.491" v="402" actId="47"/>
        <pc:sldMasterMkLst>
          <pc:docMk/>
          <pc:sldMasterMk cId="2788547820" sldId="2147484120"/>
        </pc:sldMasterMkLst>
        <pc:sldLayoutChg chg="del">
          <pc:chgData name="Harry Firth" userId="929e6a20-3b88-458e-85a8-12a243658d38" providerId="ADAL" clId="{2D5AB8A1-9462-4B9D-9FE8-4248F2C865CE}" dt="2025-06-02T13:47:02.491" v="402" actId="47"/>
          <pc:sldLayoutMkLst>
            <pc:docMk/>
            <pc:sldMasterMk cId="2788547820" sldId="2147484120"/>
            <pc:sldLayoutMk cId="4098145929" sldId="2147484121"/>
          </pc:sldLayoutMkLst>
        </pc:sldLayoutChg>
        <pc:sldLayoutChg chg="del">
          <pc:chgData name="Harry Firth" userId="929e6a20-3b88-458e-85a8-12a243658d38" providerId="ADAL" clId="{2D5AB8A1-9462-4B9D-9FE8-4248F2C865CE}" dt="2025-06-02T13:47:02.491" v="402" actId="47"/>
          <pc:sldLayoutMkLst>
            <pc:docMk/>
            <pc:sldMasterMk cId="2788547820" sldId="2147484120"/>
            <pc:sldLayoutMk cId="3021439859" sldId="2147484122"/>
          </pc:sldLayoutMkLst>
        </pc:sldLayoutChg>
        <pc:sldLayoutChg chg="del">
          <pc:chgData name="Harry Firth" userId="929e6a20-3b88-458e-85a8-12a243658d38" providerId="ADAL" clId="{2D5AB8A1-9462-4B9D-9FE8-4248F2C865CE}" dt="2025-06-02T13:47:02.491" v="402" actId="47"/>
          <pc:sldLayoutMkLst>
            <pc:docMk/>
            <pc:sldMasterMk cId="2788547820" sldId="2147484120"/>
            <pc:sldLayoutMk cId="1090751155" sldId="2147484123"/>
          </pc:sldLayoutMkLst>
        </pc:sldLayoutChg>
        <pc:sldLayoutChg chg="del">
          <pc:chgData name="Harry Firth" userId="929e6a20-3b88-458e-85a8-12a243658d38" providerId="ADAL" clId="{2D5AB8A1-9462-4B9D-9FE8-4248F2C865CE}" dt="2025-06-02T13:47:02.491" v="402" actId="47"/>
          <pc:sldLayoutMkLst>
            <pc:docMk/>
            <pc:sldMasterMk cId="2788547820" sldId="2147484120"/>
            <pc:sldLayoutMk cId="680468813" sldId="2147484124"/>
          </pc:sldLayoutMkLst>
        </pc:sldLayoutChg>
        <pc:sldLayoutChg chg="del">
          <pc:chgData name="Harry Firth" userId="929e6a20-3b88-458e-85a8-12a243658d38" providerId="ADAL" clId="{2D5AB8A1-9462-4B9D-9FE8-4248F2C865CE}" dt="2025-06-02T13:47:02.491" v="402" actId="47"/>
          <pc:sldLayoutMkLst>
            <pc:docMk/>
            <pc:sldMasterMk cId="2788547820" sldId="2147484120"/>
            <pc:sldLayoutMk cId="1035422683" sldId="2147484125"/>
          </pc:sldLayoutMkLst>
        </pc:sldLayoutChg>
        <pc:sldLayoutChg chg="del">
          <pc:chgData name="Harry Firth" userId="929e6a20-3b88-458e-85a8-12a243658d38" providerId="ADAL" clId="{2D5AB8A1-9462-4B9D-9FE8-4248F2C865CE}" dt="2025-06-02T13:47:02.491" v="402" actId="47"/>
          <pc:sldLayoutMkLst>
            <pc:docMk/>
            <pc:sldMasterMk cId="2788547820" sldId="2147484120"/>
            <pc:sldLayoutMk cId="2383217024" sldId="2147484126"/>
          </pc:sldLayoutMkLst>
        </pc:sldLayoutChg>
        <pc:sldLayoutChg chg="del">
          <pc:chgData name="Harry Firth" userId="929e6a20-3b88-458e-85a8-12a243658d38" providerId="ADAL" clId="{2D5AB8A1-9462-4B9D-9FE8-4248F2C865CE}" dt="2025-06-02T13:47:02.491" v="402" actId="47"/>
          <pc:sldLayoutMkLst>
            <pc:docMk/>
            <pc:sldMasterMk cId="2788547820" sldId="2147484120"/>
            <pc:sldLayoutMk cId="1327995369" sldId="2147484127"/>
          </pc:sldLayoutMkLst>
        </pc:sldLayoutChg>
        <pc:sldLayoutChg chg="del">
          <pc:chgData name="Harry Firth" userId="929e6a20-3b88-458e-85a8-12a243658d38" providerId="ADAL" clId="{2D5AB8A1-9462-4B9D-9FE8-4248F2C865CE}" dt="2025-06-02T13:47:02.491" v="402" actId="47"/>
          <pc:sldLayoutMkLst>
            <pc:docMk/>
            <pc:sldMasterMk cId="2788547820" sldId="2147484120"/>
            <pc:sldLayoutMk cId="3521055007" sldId="2147484128"/>
          </pc:sldLayoutMkLst>
        </pc:sldLayoutChg>
        <pc:sldLayoutChg chg="del">
          <pc:chgData name="Harry Firth" userId="929e6a20-3b88-458e-85a8-12a243658d38" providerId="ADAL" clId="{2D5AB8A1-9462-4B9D-9FE8-4248F2C865CE}" dt="2025-06-02T13:47:02.491" v="402" actId="47"/>
          <pc:sldLayoutMkLst>
            <pc:docMk/>
            <pc:sldMasterMk cId="2788547820" sldId="2147484120"/>
            <pc:sldLayoutMk cId="2984577662" sldId="2147484129"/>
          </pc:sldLayoutMkLst>
        </pc:sldLayoutChg>
        <pc:sldLayoutChg chg="del">
          <pc:chgData name="Harry Firth" userId="929e6a20-3b88-458e-85a8-12a243658d38" providerId="ADAL" clId="{2D5AB8A1-9462-4B9D-9FE8-4248F2C865CE}" dt="2025-06-02T13:47:02.491" v="402" actId="47"/>
          <pc:sldLayoutMkLst>
            <pc:docMk/>
            <pc:sldMasterMk cId="2788547820" sldId="2147484120"/>
            <pc:sldLayoutMk cId="467053625" sldId="2147484130"/>
          </pc:sldLayoutMkLst>
        </pc:sldLayoutChg>
        <pc:sldLayoutChg chg="del">
          <pc:chgData name="Harry Firth" userId="929e6a20-3b88-458e-85a8-12a243658d38" providerId="ADAL" clId="{2D5AB8A1-9462-4B9D-9FE8-4248F2C865CE}" dt="2025-06-02T13:47:02.491" v="402" actId="47"/>
          <pc:sldLayoutMkLst>
            <pc:docMk/>
            <pc:sldMasterMk cId="2788547820" sldId="2147484120"/>
            <pc:sldLayoutMk cId="1416823783" sldId="2147484131"/>
          </pc:sldLayoutMkLst>
        </pc:sldLayoutChg>
        <pc:sldLayoutChg chg="del">
          <pc:chgData name="Harry Firth" userId="929e6a20-3b88-458e-85a8-12a243658d38" providerId="ADAL" clId="{2D5AB8A1-9462-4B9D-9FE8-4248F2C865CE}" dt="2025-06-02T13:47:02.491" v="402" actId="47"/>
          <pc:sldLayoutMkLst>
            <pc:docMk/>
            <pc:sldMasterMk cId="2788547820" sldId="2147484120"/>
            <pc:sldLayoutMk cId="3774778698" sldId="2147484132"/>
          </pc:sldLayoutMkLst>
        </pc:sldLayoutChg>
        <pc:sldLayoutChg chg="del">
          <pc:chgData name="Harry Firth" userId="929e6a20-3b88-458e-85a8-12a243658d38" providerId="ADAL" clId="{2D5AB8A1-9462-4B9D-9FE8-4248F2C865CE}" dt="2025-06-02T13:47:02.491" v="402" actId="47"/>
          <pc:sldLayoutMkLst>
            <pc:docMk/>
            <pc:sldMasterMk cId="2788547820" sldId="2147484120"/>
            <pc:sldLayoutMk cId="1942988616" sldId="2147484133"/>
          </pc:sldLayoutMkLst>
        </pc:sldLayoutChg>
        <pc:sldLayoutChg chg="del">
          <pc:chgData name="Harry Firth" userId="929e6a20-3b88-458e-85a8-12a243658d38" providerId="ADAL" clId="{2D5AB8A1-9462-4B9D-9FE8-4248F2C865CE}" dt="2025-06-02T13:47:02.491" v="402" actId="47"/>
          <pc:sldLayoutMkLst>
            <pc:docMk/>
            <pc:sldMasterMk cId="2788547820" sldId="2147484120"/>
            <pc:sldLayoutMk cId="2361285370" sldId="2147484134"/>
          </pc:sldLayoutMkLst>
        </pc:sldLayoutChg>
        <pc:sldLayoutChg chg="del">
          <pc:chgData name="Harry Firth" userId="929e6a20-3b88-458e-85a8-12a243658d38" providerId="ADAL" clId="{2D5AB8A1-9462-4B9D-9FE8-4248F2C865CE}" dt="2025-06-02T13:47:02.491" v="402" actId="47"/>
          <pc:sldLayoutMkLst>
            <pc:docMk/>
            <pc:sldMasterMk cId="2788547820" sldId="2147484120"/>
            <pc:sldLayoutMk cId="1819163622" sldId="2147484135"/>
          </pc:sldLayoutMkLst>
        </pc:sldLayoutChg>
      </pc:sldMasterChg>
      <pc:sldMasterChg chg="del delSldLayout">
        <pc:chgData name="Harry Firth" userId="929e6a20-3b88-458e-85a8-12a243658d38" providerId="ADAL" clId="{2D5AB8A1-9462-4B9D-9FE8-4248F2C865CE}" dt="2025-06-03T14:38:57.909" v="426" actId="47"/>
        <pc:sldMasterMkLst>
          <pc:docMk/>
          <pc:sldMasterMk cId="130817527" sldId="2147484137"/>
        </pc:sldMasterMkLst>
        <pc:sldLayoutChg chg="del">
          <pc:chgData name="Harry Firth" userId="929e6a20-3b88-458e-85a8-12a243658d38" providerId="ADAL" clId="{2D5AB8A1-9462-4B9D-9FE8-4248F2C865CE}" dt="2025-06-03T14:38:57.909" v="426" actId="47"/>
          <pc:sldLayoutMkLst>
            <pc:docMk/>
            <pc:sldMasterMk cId="130817527" sldId="2147484137"/>
            <pc:sldLayoutMk cId="3870648019" sldId="2147484138"/>
          </pc:sldLayoutMkLst>
        </pc:sldLayoutChg>
        <pc:sldLayoutChg chg="del">
          <pc:chgData name="Harry Firth" userId="929e6a20-3b88-458e-85a8-12a243658d38" providerId="ADAL" clId="{2D5AB8A1-9462-4B9D-9FE8-4248F2C865CE}" dt="2025-06-03T14:38:57.909" v="426" actId="47"/>
          <pc:sldLayoutMkLst>
            <pc:docMk/>
            <pc:sldMasterMk cId="130817527" sldId="2147484137"/>
            <pc:sldLayoutMk cId="1496757248" sldId="2147484139"/>
          </pc:sldLayoutMkLst>
        </pc:sldLayoutChg>
        <pc:sldLayoutChg chg="del">
          <pc:chgData name="Harry Firth" userId="929e6a20-3b88-458e-85a8-12a243658d38" providerId="ADAL" clId="{2D5AB8A1-9462-4B9D-9FE8-4248F2C865CE}" dt="2025-06-03T14:38:57.909" v="426" actId="47"/>
          <pc:sldLayoutMkLst>
            <pc:docMk/>
            <pc:sldMasterMk cId="130817527" sldId="2147484137"/>
            <pc:sldLayoutMk cId="2515371514" sldId="2147484140"/>
          </pc:sldLayoutMkLst>
        </pc:sldLayoutChg>
        <pc:sldLayoutChg chg="del">
          <pc:chgData name="Harry Firth" userId="929e6a20-3b88-458e-85a8-12a243658d38" providerId="ADAL" clId="{2D5AB8A1-9462-4B9D-9FE8-4248F2C865CE}" dt="2025-06-03T14:38:57.909" v="426" actId="47"/>
          <pc:sldLayoutMkLst>
            <pc:docMk/>
            <pc:sldMasterMk cId="130817527" sldId="2147484137"/>
            <pc:sldLayoutMk cId="730586088" sldId="2147484141"/>
          </pc:sldLayoutMkLst>
        </pc:sldLayoutChg>
        <pc:sldLayoutChg chg="del">
          <pc:chgData name="Harry Firth" userId="929e6a20-3b88-458e-85a8-12a243658d38" providerId="ADAL" clId="{2D5AB8A1-9462-4B9D-9FE8-4248F2C865CE}" dt="2025-06-03T14:38:57.909" v="426" actId="47"/>
          <pc:sldLayoutMkLst>
            <pc:docMk/>
            <pc:sldMasterMk cId="130817527" sldId="2147484137"/>
            <pc:sldLayoutMk cId="49740628" sldId="2147484142"/>
          </pc:sldLayoutMkLst>
        </pc:sldLayoutChg>
        <pc:sldLayoutChg chg="del">
          <pc:chgData name="Harry Firth" userId="929e6a20-3b88-458e-85a8-12a243658d38" providerId="ADAL" clId="{2D5AB8A1-9462-4B9D-9FE8-4248F2C865CE}" dt="2025-06-03T14:38:57.909" v="426" actId="47"/>
          <pc:sldLayoutMkLst>
            <pc:docMk/>
            <pc:sldMasterMk cId="130817527" sldId="2147484137"/>
            <pc:sldLayoutMk cId="4132364577" sldId="2147484143"/>
          </pc:sldLayoutMkLst>
        </pc:sldLayoutChg>
        <pc:sldLayoutChg chg="del">
          <pc:chgData name="Harry Firth" userId="929e6a20-3b88-458e-85a8-12a243658d38" providerId="ADAL" clId="{2D5AB8A1-9462-4B9D-9FE8-4248F2C865CE}" dt="2025-06-03T14:38:57.909" v="426" actId="47"/>
          <pc:sldLayoutMkLst>
            <pc:docMk/>
            <pc:sldMasterMk cId="130817527" sldId="2147484137"/>
            <pc:sldLayoutMk cId="1261072844" sldId="2147484144"/>
          </pc:sldLayoutMkLst>
        </pc:sldLayoutChg>
        <pc:sldLayoutChg chg="del">
          <pc:chgData name="Harry Firth" userId="929e6a20-3b88-458e-85a8-12a243658d38" providerId="ADAL" clId="{2D5AB8A1-9462-4B9D-9FE8-4248F2C865CE}" dt="2025-06-03T14:38:57.909" v="426" actId="47"/>
          <pc:sldLayoutMkLst>
            <pc:docMk/>
            <pc:sldMasterMk cId="130817527" sldId="2147484137"/>
            <pc:sldLayoutMk cId="1054556575" sldId="2147484145"/>
          </pc:sldLayoutMkLst>
        </pc:sldLayoutChg>
        <pc:sldLayoutChg chg="del">
          <pc:chgData name="Harry Firth" userId="929e6a20-3b88-458e-85a8-12a243658d38" providerId="ADAL" clId="{2D5AB8A1-9462-4B9D-9FE8-4248F2C865CE}" dt="2025-06-03T14:38:57.909" v="426" actId="47"/>
          <pc:sldLayoutMkLst>
            <pc:docMk/>
            <pc:sldMasterMk cId="130817527" sldId="2147484137"/>
            <pc:sldLayoutMk cId="681918841" sldId="2147484146"/>
          </pc:sldLayoutMkLst>
        </pc:sldLayoutChg>
        <pc:sldLayoutChg chg="del">
          <pc:chgData name="Harry Firth" userId="929e6a20-3b88-458e-85a8-12a243658d38" providerId="ADAL" clId="{2D5AB8A1-9462-4B9D-9FE8-4248F2C865CE}" dt="2025-06-03T14:38:57.909" v="426" actId="47"/>
          <pc:sldLayoutMkLst>
            <pc:docMk/>
            <pc:sldMasterMk cId="130817527" sldId="2147484137"/>
            <pc:sldLayoutMk cId="2404000618" sldId="2147484147"/>
          </pc:sldLayoutMkLst>
        </pc:sldLayoutChg>
        <pc:sldLayoutChg chg="del">
          <pc:chgData name="Harry Firth" userId="929e6a20-3b88-458e-85a8-12a243658d38" providerId="ADAL" clId="{2D5AB8A1-9462-4B9D-9FE8-4248F2C865CE}" dt="2025-06-03T14:38:57.909" v="426" actId="47"/>
          <pc:sldLayoutMkLst>
            <pc:docMk/>
            <pc:sldMasterMk cId="130817527" sldId="2147484137"/>
            <pc:sldLayoutMk cId="583823848" sldId="2147484148"/>
          </pc:sldLayoutMkLst>
        </pc:sldLayoutChg>
        <pc:sldLayoutChg chg="del">
          <pc:chgData name="Harry Firth" userId="929e6a20-3b88-458e-85a8-12a243658d38" providerId="ADAL" clId="{2D5AB8A1-9462-4B9D-9FE8-4248F2C865CE}" dt="2025-06-03T14:38:57.909" v="426" actId="47"/>
          <pc:sldLayoutMkLst>
            <pc:docMk/>
            <pc:sldMasterMk cId="130817527" sldId="2147484137"/>
            <pc:sldLayoutMk cId="487142740" sldId="2147484149"/>
          </pc:sldLayoutMkLst>
        </pc:sldLayoutChg>
        <pc:sldLayoutChg chg="del">
          <pc:chgData name="Harry Firth" userId="929e6a20-3b88-458e-85a8-12a243658d38" providerId="ADAL" clId="{2D5AB8A1-9462-4B9D-9FE8-4248F2C865CE}" dt="2025-06-03T14:38:57.909" v="426" actId="47"/>
          <pc:sldLayoutMkLst>
            <pc:docMk/>
            <pc:sldMasterMk cId="130817527" sldId="2147484137"/>
            <pc:sldLayoutMk cId="1669289713" sldId="2147484150"/>
          </pc:sldLayoutMkLst>
        </pc:sldLayoutChg>
        <pc:sldLayoutChg chg="del">
          <pc:chgData name="Harry Firth" userId="929e6a20-3b88-458e-85a8-12a243658d38" providerId="ADAL" clId="{2D5AB8A1-9462-4B9D-9FE8-4248F2C865CE}" dt="2025-06-03T14:38:57.909" v="426" actId="47"/>
          <pc:sldLayoutMkLst>
            <pc:docMk/>
            <pc:sldMasterMk cId="130817527" sldId="2147484137"/>
            <pc:sldLayoutMk cId="486700149" sldId="2147484151"/>
          </pc:sldLayoutMkLst>
        </pc:sldLayoutChg>
        <pc:sldLayoutChg chg="del">
          <pc:chgData name="Harry Firth" userId="929e6a20-3b88-458e-85a8-12a243658d38" providerId="ADAL" clId="{2D5AB8A1-9462-4B9D-9FE8-4248F2C865CE}" dt="2025-06-03T14:38:57.909" v="426" actId="47"/>
          <pc:sldLayoutMkLst>
            <pc:docMk/>
            <pc:sldMasterMk cId="130817527" sldId="2147484137"/>
            <pc:sldLayoutMk cId="809541406" sldId="2147484152"/>
          </pc:sldLayoutMkLst>
        </pc:sldLayoutChg>
        <pc:sldLayoutChg chg="del">
          <pc:chgData name="Harry Firth" userId="929e6a20-3b88-458e-85a8-12a243658d38" providerId="ADAL" clId="{2D5AB8A1-9462-4B9D-9FE8-4248F2C865CE}" dt="2025-06-03T14:38:57.909" v="426" actId="47"/>
          <pc:sldLayoutMkLst>
            <pc:docMk/>
            <pc:sldMasterMk cId="130817527" sldId="2147484137"/>
            <pc:sldLayoutMk cId="3394692725" sldId="2147484153"/>
          </pc:sldLayoutMkLst>
        </pc:sldLayoutChg>
        <pc:sldLayoutChg chg="del">
          <pc:chgData name="Harry Firth" userId="929e6a20-3b88-458e-85a8-12a243658d38" providerId="ADAL" clId="{2D5AB8A1-9462-4B9D-9FE8-4248F2C865CE}" dt="2025-06-03T14:38:57.909" v="426" actId="47"/>
          <pc:sldLayoutMkLst>
            <pc:docMk/>
            <pc:sldMasterMk cId="130817527" sldId="2147484137"/>
            <pc:sldLayoutMk cId="1003768346" sldId="2147484154"/>
          </pc:sldLayoutMkLst>
        </pc:sldLayoutChg>
        <pc:sldLayoutChg chg="del">
          <pc:chgData name="Harry Firth" userId="929e6a20-3b88-458e-85a8-12a243658d38" providerId="ADAL" clId="{2D5AB8A1-9462-4B9D-9FE8-4248F2C865CE}" dt="2025-06-03T14:38:57.909" v="426" actId="47"/>
          <pc:sldLayoutMkLst>
            <pc:docMk/>
            <pc:sldMasterMk cId="130817527" sldId="2147484137"/>
            <pc:sldLayoutMk cId="404292563" sldId="2147484155"/>
          </pc:sldLayoutMkLst>
        </pc:sldLayoutChg>
        <pc:sldLayoutChg chg="del">
          <pc:chgData name="Harry Firth" userId="929e6a20-3b88-458e-85a8-12a243658d38" providerId="ADAL" clId="{2D5AB8A1-9462-4B9D-9FE8-4248F2C865CE}" dt="2025-06-03T14:38:57.909" v="426" actId="47"/>
          <pc:sldLayoutMkLst>
            <pc:docMk/>
            <pc:sldMasterMk cId="130817527" sldId="2147484137"/>
            <pc:sldLayoutMk cId="3924538416" sldId="2147484156"/>
          </pc:sldLayoutMkLst>
        </pc:sldLayoutChg>
        <pc:sldLayoutChg chg="del">
          <pc:chgData name="Harry Firth" userId="929e6a20-3b88-458e-85a8-12a243658d38" providerId="ADAL" clId="{2D5AB8A1-9462-4B9D-9FE8-4248F2C865CE}" dt="2025-06-03T14:38:57.909" v="426" actId="47"/>
          <pc:sldLayoutMkLst>
            <pc:docMk/>
            <pc:sldMasterMk cId="130817527" sldId="2147484137"/>
            <pc:sldLayoutMk cId="990279811" sldId="2147484157"/>
          </pc:sldLayoutMkLst>
        </pc:sldLayoutChg>
        <pc:sldLayoutChg chg="del">
          <pc:chgData name="Harry Firth" userId="929e6a20-3b88-458e-85a8-12a243658d38" providerId="ADAL" clId="{2D5AB8A1-9462-4B9D-9FE8-4248F2C865CE}" dt="2025-06-02T13:43:43.861" v="200" actId="47"/>
          <pc:sldLayoutMkLst>
            <pc:docMk/>
            <pc:sldMasterMk cId="130817527" sldId="2147484137"/>
            <pc:sldLayoutMk cId="2102439250" sldId="2147484158"/>
          </pc:sldLayoutMkLst>
        </pc:sldLayoutChg>
      </pc:sldMasterChg>
    </pc:docChg>
  </pc:docChgLst>
  <pc:docChgLst>
    <pc:chgData name="Lydia Bentley" userId="d2bb50aa-62b1-4ab8-8132-ef8e8ed57e23" providerId="ADAL" clId="{8BE1D1DD-E530-4CC8-A317-CB20DF6CC100}"/>
    <pc:docChg chg="undo custSel addSld delSld modSld sldOrd delMainMaster">
      <pc:chgData name="Lydia Bentley" userId="d2bb50aa-62b1-4ab8-8132-ef8e8ed57e23" providerId="ADAL" clId="{8BE1D1DD-E530-4CC8-A317-CB20DF6CC100}" dt="2025-07-01T11:45:30.566" v="2562" actId="20577"/>
      <pc:docMkLst>
        <pc:docMk/>
      </pc:docMkLst>
      <pc:sldChg chg="modSp add del mod">
        <pc:chgData name="Lydia Bentley" userId="d2bb50aa-62b1-4ab8-8132-ef8e8ed57e23" providerId="ADAL" clId="{8BE1D1DD-E530-4CC8-A317-CB20DF6CC100}" dt="2025-07-01T09:08:44.441" v="790" actId="404"/>
        <pc:sldMkLst>
          <pc:docMk/>
          <pc:sldMk cId="684095043" sldId="258"/>
        </pc:sldMkLst>
        <pc:spChg chg="mod">
          <ac:chgData name="Lydia Bentley" userId="d2bb50aa-62b1-4ab8-8132-ef8e8ed57e23" providerId="ADAL" clId="{8BE1D1DD-E530-4CC8-A317-CB20DF6CC100}" dt="2025-06-30T12:49:24.290" v="7" actId="20577"/>
          <ac:spMkLst>
            <pc:docMk/>
            <pc:sldMk cId="684095043" sldId="258"/>
            <ac:spMk id="2" creationId="{40982072-0912-1713-2F76-353B333EECAC}"/>
          </ac:spMkLst>
        </pc:spChg>
        <pc:graphicFrameChg chg="mod modGraphic">
          <ac:chgData name="Lydia Bentley" userId="d2bb50aa-62b1-4ab8-8132-ef8e8ed57e23" providerId="ADAL" clId="{8BE1D1DD-E530-4CC8-A317-CB20DF6CC100}" dt="2025-07-01T09:08:44.441" v="790" actId="404"/>
          <ac:graphicFrameMkLst>
            <pc:docMk/>
            <pc:sldMk cId="684095043" sldId="258"/>
            <ac:graphicFrameMk id="15" creationId="{DE2AF0D5-00EB-1669-9798-D0A239E0D609}"/>
          </ac:graphicFrameMkLst>
        </pc:graphicFrameChg>
      </pc:sldChg>
      <pc:sldChg chg="modSp add mod">
        <pc:chgData name="Lydia Bentley" userId="d2bb50aa-62b1-4ab8-8132-ef8e8ed57e23" providerId="ADAL" clId="{8BE1D1DD-E530-4CC8-A317-CB20DF6CC100}" dt="2025-07-01T11:45:07.604" v="2557" actId="113"/>
        <pc:sldMkLst>
          <pc:docMk/>
          <pc:sldMk cId="629995870" sldId="265"/>
        </pc:sldMkLst>
        <pc:spChg chg="mod">
          <ac:chgData name="Lydia Bentley" userId="d2bb50aa-62b1-4ab8-8132-ef8e8ed57e23" providerId="ADAL" clId="{8BE1D1DD-E530-4CC8-A317-CB20DF6CC100}" dt="2025-07-01T11:42:43.783" v="2212" actId="20577"/>
          <ac:spMkLst>
            <pc:docMk/>
            <pc:sldMk cId="629995870" sldId="265"/>
            <ac:spMk id="2" creationId="{87B75DC1-6B4C-3339-E767-88796785377B}"/>
          </ac:spMkLst>
        </pc:spChg>
        <pc:graphicFrameChg chg="mod">
          <ac:chgData name="Lydia Bentley" userId="d2bb50aa-62b1-4ab8-8132-ef8e8ed57e23" providerId="ADAL" clId="{8BE1D1DD-E530-4CC8-A317-CB20DF6CC100}" dt="2025-07-01T11:45:07.604" v="2557" actId="113"/>
          <ac:graphicFrameMkLst>
            <pc:docMk/>
            <pc:sldMk cId="629995870" sldId="265"/>
            <ac:graphicFrameMk id="5" creationId="{ACBE2081-149E-E1A8-A9BE-4A454F91B11A}"/>
          </ac:graphicFrameMkLst>
        </pc:graphicFrameChg>
      </pc:sldChg>
      <pc:sldChg chg="addSp delSp modSp del mod modClrScheme chgLayout">
        <pc:chgData name="Lydia Bentley" userId="d2bb50aa-62b1-4ab8-8132-ef8e8ed57e23" providerId="ADAL" clId="{8BE1D1DD-E530-4CC8-A317-CB20DF6CC100}" dt="2025-07-01T08:52:52.602" v="384" actId="47"/>
        <pc:sldMkLst>
          <pc:docMk/>
          <pc:sldMk cId="2909878032" sldId="270"/>
        </pc:sldMkLst>
      </pc:sldChg>
      <pc:sldChg chg="addSp delSp modSp add del mod">
        <pc:chgData name="Lydia Bentley" userId="d2bb50aa-62b1-4ab8-8132-ef8e8ed57e23" providerId="ADAL" clId="{8BE1D1DD-E530-4CC8-A317-CB20DF6CC100}" dt="2025-07-01T11:40:12.702" v="2172" actId="47"/>
        <pc:sldMkLst>
          <pc:docMk/>
          <pc:sldMk cId="3570504213" sldId="300"/>
        </pc:sldMkLst>
      </pc:sldChg>
      <pc:sldChg chg="modSp add mod">
        <pc:chgData name="Lydia Bentley" userId="d2bb50aa-62b1-4ab8-8132-ef8e8ed57e23" providerId="ADAL" clId="{8BE1D1DD-E530-4CC8-A317-CB20DF6CC100}" dt="2025-07-01T11:45:30.566" v="2562" actId="20577"/>
        <pc:sldMkLst>
          <pc:docMk/>
          <pc:sldMk cId="3127062294" sldId="301"/>
        </pc:sldMkLst>
        <pc:spChg chg="mod">
          <ac:chgData name="Lydia Bentley" userId="d2bb50aa-62b1-4ab8-8132-ef8e8ed57e23" providerId="ADAL" clId="{8BE1D1DD-E530-4CC8-A317-CB20DF6CC100}" dt="2025-07-01T11:45:30.566" v="2562" actId="20577"/>
          <ac:spMkLst>
            <pc:docMk/>
            <pc:sldMk cId="3127062294" sldId="301"/>
            <ac:spMk id="2" creationId="{745C9F77-BAC6-64A6-13FE-3BFE7CD142F7}"/>
          </ac:spMkLst>
        </pc:spChg>
        <pc:graphicFrameChg chg="mod">
          <ac:chgData name="Lydia Bentley" userId="d2bb50aa-62b1-4ab8-8132-ef8e8ed57e23" providerId="ADAL" clId="{8BE1D1DD-E530-4CC8-A317-CB20DF6CC100}" dt="2025-06-30T12:52:22.716" v="167" actId="20577"/>
          <ac:graphicFrameMkLst>
            <pc:docMk/>
            <pc:sldMk cId="3127062294" sldId="301"/>
            <ac:graphicFrameMk id="5" creationId="{1AC1D9DD-31C9-0532-A3FB-D3B845D9F3C3}"/>
          </ac:graphicFrameMkLst>
        </pc:graphicFrameChg>
      </pc:sldChg>
      <pc:sldChg chg="addSp delSp modSp new mod">
        <pc:chgData name="Lydia Bentley" userId="d2bb50aa-62b1-4ab8-8132-ef8e8ed57e23" providerId="ADAL" clId="{8BE1D1DD-E530-4CC8-A317-CB20DF6CC100}" dt="2025-07-01T10:33:40.779" v="1287" actId="20577"/>
        <pc:sldMkLst>
          <pc:docMk/>
          <pc:sldMk cId="3991575533" sldId="2147475877"/>
        </pc:sldMkLst>
        <pc:spChg chg="mod">
          <ac:chgData name="Lydia Bentley" userId="d2bb50aa-62b1-4ab8-8132-ef8e8ed57e23" providerId="ADAL" clId="{8BE1D1DD-E530-4CC8-A317-CB20DF6CC100}" dt="2025-07-01T09:09:58.568" v="889" actId="20577"/>
          <ac:spMkLst>
            <pc:docMk/>
            <pc:sldMk cId="3991575533" sldId="2147475877"/>
            <ac:spMk id="2" creationId="{26449765-C755-8519-8F44-B048ECFB108E}"/>
          </ac:spMkLst>
        </pc:spChg>
        <pc:graphicFrameChg chg="add mod modGraphic">
          <ac:chgData name="Lydia Bentley" userId="d2bb50aa-62b1-4ab8-8132-ef8e8ed57e23" providerId="ADAL" clId="{8BE1D1DD-E530-4CC8-A317-CB20DF6CC100}" dt="2025-07-01T10:33:40.779" v="1287" actId="20577"/>
          <ac:graphicFrameMkLst>
            <pc:docMk/>
            <pc:sldMk cId="3991575533" sldId="2147475877"/>
            <ac:graphicFrameMk id="9" creationId="{456907C7-A8A3-3E7E-5725-2F22A881D5F5}"/>
          </ac:graphicFrameMkLst>
        </pc:graphicFrameChg>
      </pc:sldChg>
      <pc:sldChg chg="addSp delSp modSp new mod ord">
        <pc:chgData name="Lydia Bentley" userId="d2bb50aa-62b1-4ab8-8132-ef8e8ed57e23" providerId="ADAL" clId="{8BE1D1DD-E530-4CC8-A317-CB20DF6CC100}" dt="2025-07-01T10:52:15.521" v="1588"/>
        <pc:sldMkLst>
          <pc:docMk/>
          <pc:sldMk cId="508335412" sldId="2147475878"/>
        </pc:sldMkLst>
        <pc:spChg chg="mod">
          <ac:chgData name="Lydia Bentley" userId="d2bb50aa-62b1-4ab8-8132-ef8e8ed57e23" providerId="ADAL" clId="{8BE1D1DD-E530-4CC8-A317-CB20DF6CC100}" dt="2025-07-01T10:52:00.156" v="1586" actId="20577"/>
          <ac:spMkLst>
            <pc:docMk/>
            <pc:sldMk cId="508335412" sldId="2147475878"/>
            <ac:spMk id="2" creationId="{6D0BBEEE-337A-16F3-31CC-1574ADC24741}"/>
          </ac:spMkLst>
        </pc:spChg>
        <pc:graphicFrameChg chg="add mod modGraphic">
          <ac:chgData name="Lydia Bentley" userId="d2bb50aa-62b1-4ab8-8132-ef8e8ed57e23" providerId="ADAL" clId="{8BE1D1DD-E530-4CC8-A317-CB20DF6CC100}" dt="2025-07-01T10:51:43.653" v="1554" actId="207"/>
          <ac:graphicFrameMkLst>
            <pc:docMk/>
            <pc:sldMk cId="508335412" sldId="2147475878"/>
            <ac:graphicFrameMk id="5" creationId="{5451F462-C6C3-EA22-C23A-6739335088AF}"/>
          </ac:graphicFrameMkLst>
        </pc:graphicFrameChg>
      </pc:sldChg>
      <pc:sldChg chg="addSp delSp modSp new mod">
        <pc:chgData name="Lydia Bentley" userId="d2bb50aa-62b1-4ab8-8132-ef8e8ed57e23" providerId="ADAL" clId="{8BE1D1DD-E530-4CC8-A317-CB20DF6CC100}" dt="2025-07-01T11:38:14.311" v="2160" actId="1076"/>
        <pc:sldMkLst>
          <pc:docMk/>
          <pc:sldMk cId="1753996183" sldId="2147475879"/>
        </pc:sldMkLst>
        <pc:spChg chg="mod">
          <ac:chgData name="Lydia Bentley" userId="d2bb50aa-62b1-4ab8-8132-ef8e8ed57e23" providerId="ADAL" clId="{8BE1D1DD-E530-4CC8-A317-CB20DF6CC100}" dt="2025-07-01T11:16:06.131" v="1856" actId="1035"/>
          <ac:spMkLst>
            <pc:docMk/>
            <pc:sldMk cId="1753996183" sldId="2147475879"/>
            <ac:spMk id="2" creationId="{AFAFB09F-A480-D236-D0B9-F6661D6E1D4D}"/>
          </ac:spMkLst>
        </pc:spChg>
        <pc:spChg chg="add mod">
          <ac:chgData name="Lydia Bentley" userId="d2bb50aa-62b1-4ab8-8132-ef8e8ed57e23" providerId="ADAL" clId="{8BE1D1DD-E530-4CC8-A317-CB20DF6CC100}" dt="2025-07-01T11:16:10.665" v="1867" actId="1035"/>
          <ac:spMkLst>
            <pc:docMk/>
            <pc:sldMk cId="1753996183" sldId="2147475879"/>
            <ac:spMk id="9" creationId="{62BCD4AE-3D06-B4B2-0567-F30C10FA1846}"/>
          </ac:spMkLst>
        </pc:spChg>
        <pc:graphicFrameChg chg="add mod modGraphic">
          <ac:chgData name="Lydia Bentley" userId="d2bb50aa-62b1-4ab8-8132-ef8e8ed57e23" providerId="ADAL" clId="{8BE1D1DD-E530-4CC8-A317-CB20DF6CC100}" dt="2025-07-01T11:38:14.311" v="2160" actId="1076"/>
          <ac:graphicFrameMkLst>
            <pc:docMk/>
            <pc:sldMk cId="1753996183" sldId="2147475879"/>
            <ac:graphicFrameMk id="8" creationId="{A239D775-0FF1-6FBF-7979-0AFB9249F914}"/>
          </ac:graphicFrameMkLst>
        </pc:graphicFrameChg>
      </pc:sldChg>
      <pc:sldMasterChg chg="del delSldLayout">
        <pc:chgData name="Lydia Bentley" userId="d2bb50aa-62b1-4ab8-8132-ef8e8ed57e23" providerId="ADAL" clId="{8BE1D1DD-E530-4CC8-A317-CB20DF6CC100}" dt="2025-07-01T08:52:52.602" v="384" actId="47"/>
        <pc:sldMasterMkLst>
          <pc:docMk/>
          <pc:sldMasterMk cId="2202484921" sldId="2147484182"/>
        </pc:sldMasterMkLst>
        <pc:sldLayoutChg chg="del">
          <pc:chgData name="Lydia Bentley" userId="d2bb50aa-62b1-4ab8-8132-ef8e8ed57e23" providerId="ADAL" clId="{8BE1D1DD-E530-4CC8-A317-CB20DF6CC100}" dt="2025-07-01T08:52:52.602" v="384" actId="47"/>
          <pc:sldLayoutMkLst>
            <pc:docMk/>
            <pc:sldMasterMk cId="2202484921" sldId="2147484182"/>
            <pc:sldLayoutMk cId="1638075515" sldId="2147484183"/>
          </pc:sldLayoutMkLst>
        </pc:sldLayoutChg>
        <pc:sldLayoutChg chg="del">
          <pc:chgData name="Lydia Bentley" userId="d2bb50aa-62b1-4ab8-8132-ef8e8ed57e23" providerId="ADAL" clId="{8BE1D1DD-E530-4CC8-A317-CB20DF6CC100}" dt="2025-07-01T08:52:52.602" v="384" actId="47"/>
          <pc:sldLayoutMkLst>
            <pc:docMk/>
            <pc:sldMasterMk cId="2202484921" sldId="2147484182"/>
            <pc:sldLayoutMk cId="3809664091" sldId="2147484184"/>
          </pc:sldLayoutMkLst>
        </pc:sldLayoutChg>
        <pc:sldLayoutChg chg="del">
          <pc:chgData name="Lydia Bentley" userId="d2bb50aa-62b1-4ab8-8132-ef8e8ed57e23" providerId="ADAL" clId="{8BE1D1DD-E530-4CC8-A317-CB20DF6CC100}" dt="2025-07-01T08:52:52.602" v="384" actId="47"/>
          <pc:sldLayoutMkLst>
            <pc:docMk/>
            <pc:sldMasterMk cId="2202484921" sldId="2147484182"/>
            <pc:sldLayoutMk cId="3524990430" sldId="2147484185"/>
          </pc:sldLayoutMkLst>
        </pc:sldLayoutChg>
        <pc:sldLayoutChg chg="del">
          <pc:chgData name="Lydia Bentley" userId="d2bb50aa-62b1-4ab8-8132-ef8e8ed57e23" providerId="ADAL" clId="{8BE1D1DD-E530-4CC8-A317-CB20DF6CC100}" dt="2025-07-01T08:52:52.602" v="384" actId="47"/>
          <pc:sldLayoutMkLst>
            <pc:docMk/>
            <pc:sldMasterMk cId="2202484921" sldId="2147484182"/>
            <pc:sldLayoutMk cId="4091824568" sldId="2147484186"/>
          </pc:sldLayoutMkLst>
        </pc:sldLayoutChg>
        <pc:sldLayoutChg chg="del">
          <pc:chgData name="Lydia Bentley" userId="d2bb50aa-62b1-4ab8-8132-ef8e8ed57e23" providerId="ADAL" clId="{8BE1D1DD-E530-4CC8-A317-CB20DF6CC100}" dt="2025-07-01T08:52:52.602" v="384" actId="47"/>
          <pc:sldLayoutMkLst>
            <pc:docMk/>
            <pc:sldMasterMk cId="2202484921" sldId="2147484182"/>
            <pc:sldLayoutMk cId="531741791" sldId="2147484187"/>
          </pc:sldLayoutMkLst>
        </pc:sldLayoutChg>
        <pc:sldLayoutChg chg="del">
          <pc:chgData name="Lydia Bentley" userId="d2bb50aa-62b1-4ab8-8132-ef8e8ed57e23" providerId="ADAL" clId="{8BE1D1DD-E530-4CC8-A317-CB20DF6CC100}" dt="2025-07-01T08:52:52.602" v="384" actId="47"/>
          <pc:sldLayoutMkLst>
            <pc:docMk/>
            <pc:sldMasterMk cId="2202484921" sldId="2147484182"/>
            <pc:sldLayoutMk cId="557117401" sldId="2147484188"/>
          </pc:sldLayoutMkLst>
        </pc:sldLayoutChg>
        <pc:sldLayoutChg chg="del">
          <pc:chgData name="Lydia Bentley" userId="d2bb50aa-62b1-4ab8-8132-ef8e8ed57e23" providerId="ADAL" clId="{8BE1D1DD-E530-4CC8-A317-CB20DF6CC100}" dt="2025-07-01T08:52:52.602" v="384" actId="47"/>
          <pc:sldLayoutMkLst>
            <pc:docMk/>
            <pc:sldMasterMk cId="2202484921" sldId="2147484182"/>
            <pc:sldLayoutMk cId="1008909420" sldId="2147484189"/>
          </pc:sldLayoutMkLst>
        </pc:sldLayoutChg>
        <pc:sldLayoutChg chg="del">
          <pc:chgData name="Lydia Bentley" userId="d2bb50aa-62b1-4ab8-8132-ef8e8ed57e23" providerId="ADAL" clId="{8BE1D1DD-E530-4CC8-A317-CB20DF6CC100}" dt="2025-07-01T08:52:52.602" v="384" actId="47"/>
          <pc:sldLayoutMkLst>
            <pc:docMk/>
            <pc:sldMasterMk cId="2202484921" sldId="2147484182"/>
            <pc:sldLayoutMk cId="735938200" sldId="2147484190"/>
          </pc:sldLayoutMkLst>
        </pc:sldLayoutChg>
        <pc:sldLayoutChg chg="del">
          <pc:chgData name="Lydia Bentley" userId="d2bb50aa-62b1-4ab8-8132-ef8e8ed57e23" providerId="ADAL" clId="{8BE1D1DD-E530-4CC8-A317-CB20DF6CC100}" dt="2025-07-01T08:52:52.602" v="384" actId="47"/>
          <pc:sldLayoutMkLst>
            <pc:docMk/>
            <pc:sldMasterMk cId="2202484921" sldId="2147484182"/>
            <pc:sldLayoutMk cId="700510617" sldId="2147484191"/>
          </pc:sldLayoutMkLst>
        </pc:sldLayoutChg>
        <pc:sldLayoutChg chg="del">
          <pc:chgData name="Lydia Bentley" userId="d2bb50aa-62b1-4ab8-8132-ef8e8ed57e23" providerId="ADAL" clId="{8BE1D1DD-E530-4CC8-A317-CB20DF6CC100}" dt="2025-07-01T08:52:52.602" v="384" actId="47"/>
          <pc:sldLayoutMkLst>
            <pc:docMk/>
            <pc:sldMasterMk cId="2202484921" sldId="2147484182"/>
            <pc:sldLayoutMk cId="1584644922" sldId="2147484192"/>
          </pc:sldLayoutMkLst>
        </pc:sldLayoutChg>
        <pc:sldLayoutChg chg="del">
          <pc:chgData name="Lydia Bentley" userId="d2bb50aa-62b1-4ab8-8132-ef8e8ed57e23" providerId="ADAL" clId="{8BE1D1DD-E530-4CC8-A317-CB20DF6CC100}" dt="2025-07-01T08:52:52.602" v="384" actId="47"/>
          <pc:sldLayoutMkLst>
            <pc:docMk/>
            <pc:sldMasterMk cId="2202484921" sldId="2147484182"/>
            <pc:sldLayoutMk cId="2594384250" sldId="2147484193"/>
          </pc:sldLayoutMkLst>
        </pc:sldLayoutChg>
        <pc:sldLayoutChg chg="del">
          <pc:chgData name="Lydia Bentley" userId="d2bb50aa-62b1-4ab8-8132-ef8e8ed57e23" providerId="ADAL" clId="{8BE1D1DD-E530-4CC8-A317-CB20DF6CC100}" dt="2025-07-01T08:52:52.602" v="384" actId="47"/>
          <pc:sldLayoutMkLst>
            <pc:docMk/>
            <pc:sldMasterMk cId="2202484921" sldId="2147484182"/>
            <pc:sldLayoutMk cId="1716539978" sldId="2147484194"/>
          </pc:sldLayoutMkLst>
        </pc:sldLayoutChg>
        <pc:sldLayoutChg chg="del">
          <pc:chgData name="Lydia Bentley" userId="d2bb50aa-62b1-4ab8-8132-ef8e8ed57e23" providerId="ADAL" clId="{8BE1D1DD-E530-4CC8-A317-CB20DF6CC100}" dt="2025-07-01T08:52:52.602" v="384" actId="47"/>
          <pc:sldLayoutMkLst>
            <pc:docMk/>
            <pc:sldMasterMk cId="2202484921" sldId="2147484182"/>
            <pc:sldLayoutMk cId="1450506306" sldId="2147484195"/>
          </pc:sldLayoutMkLst>
        </pc:sldLayoutChg>
        <pc:sldLayoutChg chg="del">
          <pc:chgData name="Lydia Bentley" userId="d2bb50aa-62b1-4ab8-8132-ef8e8ed57e23" providerId="ADAL" clId="{8BE1D1DD-E530-4CC8-A317-CB20DF6CC100}" dt="2025-07-01T08:52:52.602" v="384" actId="47"/>
          <pc:sldLayoutMkLst>
            <pc:docMk/>
            <pc:sldMasterMk cId="2202484921" sldId="2147484182"/>
            <pc:sldLayoutMk cId="3263949055" sldId="2147484196"/>
          </pc:sldLayoutMkLst>
        </pc:sldLayoutChg>
        <pc:sldLayoutChg chg="del">
          <pc:chgData name="Lydia Bentley" userId="d2bb50aa-62b1-4ab8-8132-ef8e8ed57e23" providerId="ADAL" clId="{8BE1D1DD-E530-4CC8-A317-CB20DF6CC100}" dt="2025-07-01T08:52:52.602" v="384" actId="47"/>
          <pc:sldLayoutMkLst>
            <pc:docMk/>
            <pc:sldMasterMk cId="2202484921" sldId="2147484182"/>
            <pc:sldLayoutMk cId="272927788" sldId="2147484197"/>
          </pc:sldLayoutMkLst>
        </pc:sldLayoutChg>
        <pc:sldLayoutChg chg="del">
          <pc:chgData name="Lydia Bentley" userId="d2bb50aa-62b1-4ab8-8132-ef8e8ed57e23" providerId="ADAL" clId="{8BE1D1DD-E530-4CC8-A317-CB20DF6CC100}" dt="2025-07-01T08:52:52.602" v="384" actId="47"/>
          <pc:sldLayoutMkLst>
            <pc:docMk/>
            <pc:sldMasterMk cId="2202484921" sldId="2147484182"/>
            <pc:sldLayoutMk cId="258692161" sldId="2147484198"/>
          </pc:sldLayoutMkLst>
        </pc:sldLayoutChg>
        <pc:sldLayoutChg chg="del">
          <pc:chgData name="Lydia Bentley" userId="d2bb50aa-62b1-4ab8-8132-ef8e8ed57e23" providerId="ADAL" clId="{8BE1D1DD-E530-4CC8-A317-CB20DF6CC100}" dt="2025-07-01T08:52:52.602" v="384" actId="47"/>
          <pc:sldLayoutMkLst>
            <pc:docMk/>
            <pc:sldMasterMk cId="2202484921" sldId="2147484182"/>
            <pc:sldLayoutMk cId="1439031404" sldId="2147484199"/>
          </pc:sldLayoutMkLst>
        </pc:sldLayoutChg>
        <pc:sldLayoutChg chg="del">
          <pc:chgData name="Lydia Bentley" userId="d2bb50aa-62b1-4ab8-8132-ef8e8ed57e23" providerId="ADAL" clId="{8BE1D1DD-E530-4CC8-A317-CB20DF6CC100}" dt="2025-07-01T08:52:52.602" v="384" actId="47"/>
          <pc:sldLayoutMkLst>
            <pc:docMk/>
            <pc:sldMasterMk cId="2202484921" sldId="2147484182"/>
            <pc:sldLayoutMk cId="3633325792" sldId="2147484200"/>
          </pc:sldLayoutMkLst>
        </pc:sldLayoutChg>
        <pc:sldLayoutChg chg="del">
          <pc:chgData name="Lydia Bentley" userId="d2bb50aa-62b1-4ab8-8132-ef8e8ed57e23" providerId="ADAL" clId="{8BE1D1DD-E530-4CC8-A317-CB20DF6CC100}" dt="2025-07-01T08:52:52.602" v="384" actId="47"/>
          <pc:sldLayoutMkLst>
            <pc:docMk/>
            <pc:sldMasterMk cId="2202484921" sldId="2147484182"/>
            <pc:sldLayoutMk cId="2033621413" sldId="2147484201"/>
          </pc:sldLayoutMkLst>
        </pc:sldLayoutChg>
        <pc:sldLayoutChg chg="del">
          <pc:chgData name="Lydia Bentley" userId="d2bb50aa-62b1-4ab8-8132-ef8e8ed57e23" providerId="ADAL" clId="{8BE1D1DD-E530-4CC8-A317-CB20DF6CC100}" dt="2025-07-01T08:52:52.602" v="384" actId="47"/>
          <pc:sldLayoutMkLst>
            <pc:docMk/>
            <pc:sldMasterMk cId="2202484921" sldId="2147484182"/>
            <pc:sldLayoutMk cId="413647037" sldId="2147484202"/>
          </pc:sldLayoutMkLst>
        </pc:sldLayoutChg>
      </pc:sldMasterChg>
    </pc:docChg>
  </pc:docChgLst>
  <pc:docChgLst>
    <pc:chgData name="Harriet Truss" userId="72d40984-8d05-4920-83aa-b550ee91c34c" providerId="ADAL" clId="{6519112D-10B4-49E5-ADCF-613BB1D3B8FB}"/>
    <pc:docChg chg="undo custSel addSld delSld modSld delMainMaster modMainMaster">
      <pc:chgData name="Harriet Truss" userId="72d40984-8d05-4920-83aa-b550ee91c34c" providerId="ADAL" clId="{6519112D-10B4-49E5-ADCF-613BB1D3B8FB}" dt="2025-03-05T15:08:42.649" v="30" actId="47"/>
      <pc:docMkLst>
        <pc:docMk/>
      </pc:docMkLst>
      <pc:sldChg chg="add del">
        <pc:chgData name="Harriet Truss" userId="72d40984-8d05-4920-83aa-b550ee91c34c" providerId="ADAL" clId="{6519112D-10B4-49E5-ADCF-613BB1D3B8FB}" dt="2025-03-05T15:04:23.457" v="7"/>
        <pc:sldMkLst>
          <pc:docMk/>
          <pc:sldMk cId="0" sldId="259"/>
        </pc:sldMkLst>
      </pc:sldChg>
      <pc:sldChg chg="add del">
        <pc:chgData name="Harriet Truss" userId="72d40984-8d05-4920-83aa-b550ee91c34c" providerId="ADAL" clId="{6519112D-10B4-49E5-ADCF-613BB1D3B8FB}" dt="2025-03-05T15:04:23.457" v="7"/>
        <pc:sldMkLst>
          <pc:docMk/>
          <pc:sldMk cId="0" sldId="260"/>
        </pc:sldMkLst>
      </pc:sldChg>
      <pc:sldChg chg="add del">
        <pc:chgData name="Harriet Truss" userId="72d40984-8d05-4920-83aa-b550ee91c34c" providerId="ADAL" clId="{6519112D-10B4-49E5-ADCF-613BB1D3B8FB}" dt="2025-03-05T15:04:23.457" v="7"/>
        <pc:sldMkLst>
          <pc:docMk/>
          <pc:sldMk cId="4173607384" sldId="261"/>
        </pc:sldMkLst>
      </pc:sldChg>
      <pc:sldChg chg="add del">
        <pc:chgData name="Harriet Truss" userId="72d40984-8d05-4920-83aa-b550ee91c34c" providerId="ADAL" clId="{6519112D-10B4-49E5-ADCF-613BB1D3B8FB}" dt="2025-03-05T15:04:31.473" v="11" actId="47"/>
        <pc:sldMkLst>
          <pc:docMk/>
          <pc:sldMk cId="486205582" sldId="330"/>
        </pc:sldMkLst>
      </pc:sldChg>
      <pc:sldChg chg="modSp add del mod">
        <pc:chgData name="Harriet Truss" userId="72d40984-8d05-4920-83aa-b550ee91c34c" providerId="ADAL" clId="{6519112D-10B4-49E5-ADCF-613BB1D3B8FB}" dt="2025-03-05T15:04:23.457" v="7"/>
        <pc:sldMkLst>
          <pc:docMk/>
          <pc:sldMk cId="3150078344" sldId="345"/>
        </pc:sldMkLst>
      </pc:sldChg>
      <pc:sldChg chg="modSp add del mod">
        <pc:chgData name="Harriet Truss" userId="72d40984-8d05-4920-83aa-b550ee91c34c" providerId="ADAL" clId="{6519112D-10B4-49E5-ADCF-613BB1D3B8FB}" dt="2025-03-05T15:04:52.025" v="12" actId="20577"/>
        <pc:sldMkLst>
          <pc:docMk/>
          <pc:sldMk cId="2374559621" sldId="353"/>
        </pc:sldMkLst>
      </pc:sldChg>
      <pc:sldChg chg="add del">
        <pc:chgData name="Harriet Truss" userId="72d40984-8d05-4920-83aa-b550ee91c34c" providerId="ADAL" clId="{6519112D-10B4-49E5-ADCF-613BB1D3B8FB}" dt="2025-03-05T15:04:23.457" v="7"/>
        <pc:sldMkLst>
          <pc:docMk/>
          <pc:sldMk cId="1428832931" sldId="357"/>
        </pc:sldMkLst>
      </pc:sldChg>
      <pc:sldChg chg="add del">
        <pc:chgData name="Harriet Truss" userId="72d40984-8d05-4920-83aa-b550ee91c34c" providerId="ADAL" clId="{6519112D-10B4-49E5-ADCF-613BB1D3B8FB}" dt="2025-03-05T15:04:23.457" v="7"/>
        <pc:sldMkLst>
          <pc:docMk/>
          <pc:sldMk cId="1000160362" sldId="364"/>
        </pc:sldMkLst>
      </pc:sldChg>
      <pc:sldChg chg="add del">
        <pc:chgData name="Harriet Truss" userId="72d40984-8d05-4920-83aa-b550ee91c34c" providerId="ADAL" clId="{6519112D-10B4-49E5-ADCF-613BB1D3B8FB}" dt="2025-03-05T15:04:23.457" v="7"/>
        <pc:sldMkLst>
          <pc:docMk/>
          <pc:sldMk cId="2524313378" sldId="365"/>
        </pc:sldMkLst>
      </pc:sldChg>
      <pc:sldChg chg="add del">
        <pc:chgData name="Harriet Truss" userId="72d40984-8d05-4920-83aa-b550ee91c34c" providerId="ADAL" clId="{6519112D-10B4-49E5-ADCF-613BB1D3B8FB}" dt="2025-03-05T15:04:23.457" v="7"/>
        <pc:sldMkLst>
          <pc:docMk/>
          <pc:sldMk cId="250404147" sldId="366"/>
        </pc:sldMkLst>
      </pc:sldChg>
      <pc:sldChg chg="add del">
        <pc:chgData name="Harriet Truss" userId="72d40984-8d05-4920-83aa-b550ee91c34c" providerId="ADAL" clId="{6519112D-10B4-49E5-ADCF-613BB1D3B8FB}" dt="2025-03-05T15:04:23.457" v="7"/>
        <pc:sldMkLst>
          <pc:docMk/>
          <pc:sldMk cId="1551092853" sldId="367"/>
        </pc:sldMkLst>
      </pc:sldChg>
      <pc:sldChg chg="add del">
        <pc:chgData name="Harriet Truss" userId="72d40984-8d05-4920-83aa-b550ee91c34c" providerId="ADAL" clId="{6519112D-10B4-49E5-ADCF-613BB1D3B8FB}" dt="2025-03-05T15:04:23.457" v="7"/>
        <pc:sldMkLst>
          <pc:docMk/>
          <pc:sldMk cId="3041351605" sldId="372"/>
        </pc:sldMkLst>
      </pc:sldChg>
      <pc:sldChg chg="add del">
        <pc:chgData name="Harriet Truss" userId="72d40984-8d05-4920-83aa-b550ee91c34c" providerId="ADAL" clId="{6519112D-10B4-49E5-ADCF-613BB1D3B8FB}" dt="2025-03-05T15:04:23.457" v="7"/>
        <pc:sldMkLst>
          <pc:docMk/>
          <pc:sldMk cId="3244504063" sldId="376"/>
        </pc:sldMkLst>
      </pc:sldChg>
      <pc:sldChg chg="add del">
        <pc:chgData name="Harriet Truss" userId="72d40984-8d05-4920-83aa-b550ee91c34c" providerId="ADAL" clId="{6519112D-10B4-49E5-ADCF-613BB1D3B8FB}" dt="2025-03-05T15:04:23.457" v="7"/>
        <pc:sldMkLst>
          <pc:docMk/>
          <pc:sldMk cId="2451000012" sldId="377"/>
        </pc:sldMkLst>
      </pc:sldChg>
      <pc:sldChg chg="add del">
        <pc:chgData name="Harriet Truss" userId="72d40984-8d05-4920-83aa-b550ee91c34c" providerId="ADAL" clId="{6519112D-10B4-49E5-ADCF-613BB1D3B8FB}" dt="2025-03-05T15:04:23.457" v="7"/>
        <pc:sldMkLst>
          <pc:docMk/>
          <pc:sldMk cId="657855501" sldId="379"/>
        </pc:sldMkLst>
      </pc:sldChg>
      <pc:sldChg chg="modSp add del mod">
        <pc:chgData name="Harriet Truss" userId="72d40984-8d05-4920-83aa-b550ee91c34c" providerId="ADAL" clId="{6519112D-10B4-49E5-ADCF-613BB1D3B8FB}" dt="2025-03-05T15:04:23.457" v="7"/>
        <pc:sldMkLst>
          <pc:docMk/>
          <pc:sldMk cId="1862853998" sldId="2147475730"/>
        </pc:sldMkLst>
      </pc:sldChg>
      <pc:sldChg chg="add del">
        <pc:chgData name="Harriet Truss" userId="72d40984-8d05-4920-83aa-b550ee91c34c" providerId="ADAL" clId="{6519112D-10B4-49E5-ADCF-613BB1D3B8FB}" dt="2025-03-05T15:04:23.457" v="7"/>
        <pc:sldMkLst>
          <pc:docMk/>
          <pc:sldMk cId="2290000804" sldId="2147475734"/>
        </pc:sldMkLst>
      </pc:sldChg>
      <pc:sldChg chg="modSp add del mod">
        <pc:chgData name="Harriet Truss" userId="72d40984-8d05-4920-83aa-b550ee91c34c" providerId="ADAL" clId="{6519112D-10B4-49E5-ADCF-613BB1D3B8FB}" dt="2025-03-05T15:07:22.209" v="20" actId="113"/>
        <pc:sldMkLst>
          <pc:docMk/>
          <pc:sldMk cId="1797378397" sldId="2147475735"/>
        </pc:sldMkLst>
      </pc:sldChg>
      <pc:sldChg chg="modSp add del mod">
        <pc:chgData name="Harriet Truss" userId="72d40984-8d05-4920-83aa-b550ee91c34c" providerId="ADAL" clId="{6519112D-10B4-49E5-ADCF-613BB1D3B8FB}" dt="2025-03-05T15:05:59.221" v="14" actId="1076"/>
        <pc:sldMkLst>
          <pc:docMk/>
          <pc:sldMk cId="4266769221" sldId="2147475736"/>
        </pc:sldMkLst>
      </pc:sldChg>
      <pc:sldChg chg="modSp add del mod">
        <pc:chgData name="Harriet Truss" userId="72d40984-8d05-4920-83aa-b550ee91c34c" providerId="ADAL" clId="{6519112D-10B4-49E5-ADCF-613BB1D3B8FB}" dt="2025-03-05T15:07:14.520" v="18" actId="113"/>
        <pc:sldMkLst>
          <pc:docMk/>
          <pc:sldMk cId="2874080304" sldId="2147475737"/>
        </pc:sldMkLst>
      </pc:sldChg>
      <pc:sldChg chg="modSp add del mod">
        <pc:chgData name="Harriet Truss" userId="72d40984-8d05-4920-83aa-b550ee91c34c" providerId="ADAL" clId="{6519112D-10B4-49E5-ADCF-613BB1D3B8FB}" dt="2025-03-05T15:06:44.066" v="16" actId="113"/>
        <pc:sldMkLst>
          <pc:docMk/>
          <pc:sldMk cId="3581266794" sldId="2147475738"/>
        </pc:sldMkLst>
      </pc:sldChg>
      <pc:sldChg chg="modSp add del mod">
        <pc:chgData name="Harriet Truss" userId="72d40984-8d05-4920-83aa-b550ee91c34c" providerId="ADAL" clId="{6519112D-10B4-49E5-ADCF-613BB1D3B8FB}" dt="2025-03-05T15:07:41.133" v="22" actId="207"/>
        <pc:sldMkLst>
          <pc:docMk/>
          <pc:sldMk cId="3240151967" sldId="2147475739"/>
        </pc:sldMkLst>
      </pc:sldChg>
      <pc:sldChg chg="add del">
        <pc:chgData name="Harriet Truss" userId="72d40984-8d05-4920-83aa-b550ee91c34c" providerId="ADAL" clId="{6519112D-10B4-49E5-ADCF-613BB1D3B8FB}" dt="2025-03-05T15:04:23.457" v="7"/>
        <pc:sldMkLst>
          <pc:docMk/>
          <pc:sldMk cId="4070878770" sldId="2147475740"/>
        </pc:sldMkLst>
      </pc:sldChg>
      <pc:sldChg chg="modSp add del mod">
        <pc:chgData name="Harriet Truss" userId="72d40984-8d05-4920-83aa-b550ee91c34c" providerId="ADAL" clId="{6519112D-10B4-49E5-ADCF-613BB1D3B8FB}" dt="2025-03-05T15:07:58.450" v="24" actId="113"/>
        <pc:sldMkLst>
          <pc:docMk/>
          <pc:sldMk cId="3691020650" sldId="2147475741"/>
        </pc:sldMkLst>
      </pc:sldChg>
      <pc:sldChg chg="modSp add del mod">
        <pc:chgData name="Harriet Truss" userId="72d40984-8d05-4920-83aa-b550ee91c34c" providerId="ADAL" clId="{6519112D-10B4-49E5-ADCF-613BB1D3B8FB}" dt="2025-03-05T15:08:31.757" v="29" actId="1076"/>
        <pc:sldMkLst>
          <pc:docMk/>
          <pc:sldMk cId="2635457790" sldId="2147475742"/>
        </pc:sldMkLst>
      </pc:sldChg>
      <pc:sldChg chg="add del">
        <pc:chgData name="Harriet Truss" userId="72d40984-8d05-4920-83aa-b550ee91c34c" providerId="ADAL" clId="{6519112D-10B4-49E5-ADCF-613BB1D3B8FB}" dt="2025-03-05T15:04:23.457" v="7"/>
        <pc:sldMkLst>
          <pc:docMk/>
          <pc:sldMk cId="165017006" sldId="2147475743"/>
        </pc:sldMkLst>
      </pc:sldChg>
      <pc:sldChg chg="del">
        <pc:chgData name="Harriet Truss" userId="72d40984-8d05-4920-83aa-b550ee91c34c" providerId="ADAL" clId="{6519112D-10B4-49E5-ADCF-613BB1D3B8FB}" dt="2025-03-05T15:08:42.649" v="30" actId="47"/>
        <pc:sldMkLst>
          <pc:docMk/>
          <pc:sldMk cId="1360364992" sldId="2147475879"/>
        </pc:sldMkLst>
      </pc:sldChg>
      <pc:sldChg chg="add del">
        <pc:chgData name="Harriet Truss" userId="72d40984-8d05-4920-83aa-b550ee91c34c" providerId="ADAL" clId="{6519112D-10B4-49E5-ADCF-613BB1D3B8FB}" dt="2025-03-05T15:04:23.457" v="7"/>
        <pc:sldMkLst>
          <pc:docMk/>
          <pc:sldMk cId="0" sldId="2147475894"/>
        </pc:sldMkLst>
      </pc:sldChg>
      <pc:sldChg chg="add del">
        <pc:chgData name="Harriet Truss" userId="72d40984-8d05-4920-83aa-b550ee91c34c" providerId="ADAL" clId="{6519112D-10B4-49E5-ADCF-613BB1D3B8FB}" dt="2025-03-05T15:04:23.457" v="7"/>
        <pc:sldMkLst>
          <pc:docMk/>
          <pc:sldMk cId="0" sldId="2147475895"/>
        </pc:sldMkLst>
      </pc:sldChg>
      <pc:sldMasterChg chg="del delSldLayout">
        <pc:chgData name="Harriet Truss" userId="72d40984-8d05-4920-83aa-b550ee91c34c" providerId="ADAL" clId="{6519112D-10B4-49E5-ADCF-613BB1D3B8FB}" dt="2025-03-05T15:04:30.037" v="8"/>
        <pc:sldMasterMkLst>
          <pc:docMk/>
          <pc:sldMasterMk cId="2210360445" sldId="2147483683"/>
        </pc:sldMasterMkLst>
        <pc:sldLayoutChg chg="del">
          <pc:chgData name="Harriet Truss" userId="72d40984-8d05-4920-83aa-b550ee91c34c" providerId="ADAL" clId="{6519112D-10B4-49E5-ADCF-613BB1D3B8FB}" dt="2025-03-05T15:04:30.037" v="8"/>
          <pc:sldLayoutMkLst>
            <pc:docMk/>
            <pc:sldMasterMk cId="2210360445" sldId="2147483683"/>
            <pc:sldLayoutMk cId="930664931" sldId="2147483684"/>
          </pc:sldLayoutMkLst>
        </pc:sldLayoutChg>
        <pc:sldLayoutChg chg="del">
          <pc:chgData name="Harriet Truss" userId="72d40984-8d05-4920-83aa-b550ee91c34c" providerId="ADAL" clId="{6519112D-10B4-49E5-ADCF-613BB1D3B8FB}" dt="2025-03-05T15:04:30.037" v="8"/>
          <pc:sldLayoutMkLst>
            <pc:docMk/>
            <pc:sldMasterMk cId="2210360445" sldId="2147483683"/>
            <pc:sldLayoutMk cId="1872995153" sldId="2147483685"/>
          </pc:sldLayoutMkLst>
        </pc:sldLayoutChg>
      </pc:sldMasterChg>
      <pc:sldMasterChg chg="del delSldLayout">
        <pc:chgData name="Harriet Truss" userId="72d40984-8d05-4920-83aa-b550ee91c34c" providerId="ADAL" clId="{6519112D-10B4-49E5-ADCF-613BB1D3B8FB}" dt="2025-03-05T15:04:30.037" v="8"/>
        <pc:sldMasterMkLst>
          <pc:docMk/>
          <pc:sldMasterMk cId="1763681309" sldId="2147483686"/>
        </pc:sldMasterMkLst>
        <pc:sldLayoutChg chg="del">
          <pc:chgData name="Harriet Truss" userId="72d40984-8d05-4920-83aa-b550ee91c34c" providerId="ADAL" clId="{6519112D-10B4-49E5-ADCF-613BB1D3B8FB}" dt="2025-03-05T15:04:30.037" v="8"/>
          <pc:sldLayoutMkLst>
            <pc:docMk/>
            <pc:sldMasterMk cId="1763681309" sldId="2147483686"/>
            <pc:sldLayoutMk cId="3533974250" sldId="2147483687"/>
          </pc:sldLayoutMkLst>
        </pc:sldLayoutChg>
        <pc:sldLayoutChg chg="del">
          <pc:chgData name="Harriet Truss" userId="72d40984-8d05-4920-83aa-b550ee91c34c" providerId="ADAL" clId="{6519112D-10B4-49E5-ADCF-613BB1D3B8FB}" dt="2025-03-05T15:04:30.037" v="8"/>
          <pc:sldLayoutMkLst>
            <pc:docMk/>
            <pc:sldMasterMk cId="1763681309" sldId="2147483686"/>
            <pc:sldLayoutMk cId="1798020703" sldId="2147483776"/>
          </pc:sldLayoutMkLst>
        </pc:sldLayoutChg>
        <pc:sldLayoutChg chg="del">
          <pc:chgData name="Harriet Truss" userId="72d40984-8d05-4920-83aa-b550ee91c34c" providerId="ADAL" clId="{6519112D-10B4-49E5-ADCF-613BB1D3B8FB}" dt="2025-03-05T15:04:30.037" v="8"/>
          <pc:sldLayoutMkLst>
            <pc:docMk/>
            <pc:sldMasterMk cId="1763681309" sldId="2147483686"/>
            <pc:sldLayoutMk cId="1244689069" sldId="2147483778"/>
          </pc:sldLayoutMkLst>
        </pc:sldLayoutChg>
        <pc:sldLayoutChg chg="del">
          <pc:chgData name="Harriet Truss" userId="72d40984-8d05-4920-83aa-b550ee91c34c" providerId="ADAL" clId="{6519112D-10B4-49E5-ADCF-613BB1D3B8FB}" dt="2025-03-05T15:04:30.037" v="8"/>
          <pc:sldLayoutMkLst>
            <pc:docMk/>
            <pc:sldMasterMk cId="1763681309" sldId="2147483686"/>
            <pc:sldLayoutMk cId="2931851766" sldId="2147483779"/>
          </pc:sldLayoutMkLst>
        </pc:sldLayoutChg>
        <pc:sldLayoutChg chg="del">
          <pc:chgData name="Harriet Truss" userId="72d40984-8d05-4920-83aa-b550ee91c34c" providerId="ADAL" clId="{6519112D-10B4-49E5-ADCF-613BB1D3B8FB}" dt="2025-03-05T15:04:30.037" v="8"/>
          <pc:sldLayoutMkLst>
            <pc:docMk/>
            <pc:sldMasterMk cId="1763681309" sldId="2147483686"/>
            <pc:sldLayoutMk cId="2326656660" sldId="2147483780"/>
          </pc:sldLayoutMkLst>
        </pc:sldLayoutChg>
        <pc:sldLayoutChg chg="del">
          <pc:chgData name="Harriet Truss" userId="72d40984-8d05-4920-83aa-b550ee91c34c" providerId="ADAL" clId="{6519112D-10B4-49E5-ADCF-613BB1D3B8FB}" dt="2025-03-05T15:04:30.037" v="8"/>
          <pc:sldLayoutMkLst>
            <pc:docMk/>
            <pc:sldMasterMk cId="1763681309" sldId="2147483686"/>
            <pc:sldLayoutMk cId="1303223476" sldId="2147483839"/>
          </pc:sldLayoutMkLst>
        </pc:sldLayoutChg>
        <pc:sldLayoutChg chg="del">
          <pc:chgData name="Harriet Truss" userId="72d40984-8d05-4920-83aa-b550ee91c34c" providerId="ADAL" clId="{6519112D-10B4-49E5-ADCF-613BB1D3B8FB}" dt="2025-03-05T15:04:30.037" v="8"/>
          <pc:sldLayoutMkLst>
            <pc:docMk/>
            <pc:sldMasterMk cId="1763681309" sldId="2147483686"/>
            <pc:sldLayoutMk cId="428775380" sldId="2147483840"/>
          </pc:sldLayoutMkLst>
        </pc:sldLayoutChg>
      </pc:sldMasterChg>
      <pc:sldMasterChg chg="del delSldLayout">
        <pc:chgData name="Harriet Truss" userId="72d40984-8d05-4920-83aa-b550ee91c34c" providerId="ADAL" clId="{6519112D-10B4-49E5-ADCF-613BB1D3B8FB}" dt="2025-03-05T15:04:30.037" v="8"/>
        <pc:sldMasterMkLst>
          <pc:docMk/>
          <pc:sldMasterMk cId="4183926831" sldId="2147483718"/>
        </pc:sldMasterMkLst>
        <pc:sldLayoutChg chg="del">
          <pc:chgData name="Harriet Truss" userId="72d40984-8d05-4920-83aa-b550ee91c34c" providerId="ADAL" clId="{6519112D-10B4-49E5-ADCF-613BB1D3B8FB}" dt="2025-03-05T15:04:30.037" v="8"/>
          <pc:sldLayoutMkLst>
            <pc:docMk/>
            <pc:sldMasterMk cId="4183926831" sldId="2147483718"/>
            <pc:sldLayoutMk cId="1086796225" sldId="2147483719"/>
          </pc:sldLayoutMkLst>
        </pc:sldLayoutChg>
        <pc:sldLayoutChg chg="del">
          <pc:chgData name="Harriet Truss" userId="72d40984-8d05-4920-83aa-b550ee91c34c" providerId="ADAL" clId="{6519112D-10B4-49E5-ADCF-613BB1D3B8FB}" dt="2025-03-05T15:04:30.037" v="8"/>
          <pc:sldLayoutMkLst>
            <pc:docMk/>
            <pc:sldMasterMk cId="4183926831" sldId="2147483718"/>
            <pc:sldLayoutMk cId="623646521" sldId="2147483721"/>
          </pc:sldLayoutMkLst>
        </pc:sldLayoutChg>
        <pc:sldLayoutChg chg="del">
          <pc:chgData name="Harriet Truss" userId="72d40984-8d05-4920-83aa-b550ee91c34c" providerId="ADAL" clId="{6519112D-10B4-49E5-ADCF-613BB1D3B8FB}" dt="2025-03-05T15:04:30.037" v="8"/>
          <pc:sldLayoutMkLst>
            <pc:docMk/>
            <pc:sldMasterMk cId="4183926831" sldId="2147483718"/>
            <pc:sldLayoutMk cId="3422940211" sldId="2147483766"/>
          </pc:sldLayoutMkLst>
        </pc:sldLayoutChg>
        <pc:sldLayoutChg chg="del">
          <pc:chgData name="Harriet Truss" userId="72d40984-8d05-4920-83aa-b550ee91c34c" providerId="ADAL" clId="{6519112D-10B4-49E5-ADCF-613BB1D3B8FB}" dt="2025-03-05T15:04:30.037" v="8"/>
          <pc:sldLayoutMkLst>
            <pc:docMk/>
            <pc:sldMasterMk cId="4183926831" sldId="2147483718"/>
            <pc:sldLayoutMk cId="3014102386" sldId="2147483767"/>
          </pc:sldLayoutMkLst>
        </pc:sldLayoutChg>
        <pc:sldLayoutChg chg="del">
          <pc:chgData name="Harriet Truss" userId="72d40984-8d05-4920-83aa-b550ee91c34c" providerId="ADAL" clId="{6519112D-10B4-49E5-ADCF-613BB1D3B8FB}" dt="2025-03-05T15:04:30.037" v="8"/>
          <pc:sldLayoutMkLst>
            <pc:docMk/>
            <pc:sldMasterMk cId="4183926831" sldId="2147483718"/>
            <pc:sldLayoutMk cId="1737060619" sldId="2147483768"/>
          </pc:sldLayoutMkLst>
        </pc:sldLayoutChg>
      </pc:sldMasterChg>
      <pc:sldMasterChg chg="del delSldLayout">
        <pc:chgData name="Harriet Truss" userId="72d40984-8d05-4920-83aa-b550ee91c34c" providerId="ADAL" clId="{6519112D-10B4-49E5-ADCF-613BB1D3B8FB}" dt="2025-03-05T15:04:30.037" v="8"/>
        <pc:sldMasterMkLst>
          <pc:docMk/>
          <pc:sldMasterMk cId="1995308090" sldId="2147483720"/>
        </pc:sldMasterMkLst>
        <pc:sldLayoutChg chg="del">
          <pc:chgData name="Harriet Truss" userId="72d40984-8d05-4920-83aa-b550ee91c34c" providerId="ADAL" clId="{6519112D-10B4-49E5-ADCF-613BB1D3B8FB}" dt="2025-03-05T15:04:30.037" v="8"/>
          <pc:sldLayoutMkLst>
            <pc:docMk/>
            <pc:sldMasterMk cId="1995308090" sldId="2147483720"/>
            <pc:sldLayoutMk cId="2397712800" sldId="2147483681"/>
          </pc:sldLayoutMkLst>
        </pc:sldLayoutChg>
        <pc:sldLayoutChg chg="del">
          <pc:chgData name="Harriet Truss" userId="72d40984-8d05-4920-83aa-b550ee91c34c" providerId="ADAL" clId="{6519112D-10B4-49E5-ADCF-613BB1D3B8FB}" dt="2025-03-05T15:04:30.037" v="8"/>
          <pc:sldLayoutMkLst>
            <pc:docMk/>
            <pc:sldMasterMk cId="1995308090" sldId="2147483720"/>
            <pc:sldLayoutMk cId="788638386" sldId="2147483688"/>
          </pc:sldLayoutMkLst>
        </pc:sldLayoutChg>
        <pc:sldLayoutChg chg="del">
          <pc:chgData name="Harriet Truss" userId="72d40984-8d05-4920-83aa-b550ee91c34c" providerId="ADAL" clId="{6519112D-10B4-49E5-ADCF-613BB1D3B8FB}" dt="2025-03-05T15:04:30.037" v="8"/>
          <pc:sldLayoutMkLst>
            <pc:docMk/>
            <pc:sldMasterMk cId="1995308090" sldId="2147483720"/>
            <pc:sldLayoutMk cId="4090448409" sldId="2147483689"/>
          </pc:sldLayoutMkLst>
        </pc:sldLayoutChg>
        <pc:sldLayoutChg chg="del">
          <pc:chgData name="Harriet Truss" userId="72d40984-8d05-4920-83aa-b550ee91c34c" providerId="ADAL" clId="{6519112D-10B4-49E5-ADCF-613BB1D3B8FB}" dt="2025-03-05T15:04:30.037" v="8"/>
          <pc:sldLayoutMkLst>
            <pc:docMk/>
            <pc:sldMasterMk cId="1995308090" sldId="2147483720"/>
            <pc:sldLayoutMk cId="1199933417" sldId="2147483690"/>
          </pc:sldLayoutMkLst>
        </pc:sldLayoutChg>
        <pc:sldLayoutChg chg="del">
          <pc:chgData name="Harriet Truss" userId="72d40984-8d05-4920-83aa-b550ee91c34c" providerId="ADAL" clId="{6519112D-10B4-49E5-ADCF-613BB1D3B8FB}" dt="2025-03-05T15:04:30.037" v="8"/>
          <pc:sldLayoutMkLst>
            <pc:docMk/>
            <pc:sldMasterMk cId="1995308090" sldId="2147483720"/>
            <pc:sldLayoutMk cId="417367358" sldId="2147483691"/>
          </pc:sldLayoutMkLst>
        </pc:sldLayoutChg>
        <pc:sldLayoutChg chg="del">
          <pc:chgData name="Harriet Truss" userId="72d40984-8d05-4920-83aa-b550ee91c34c" providerId="ADAL" clId="{6519112D-10B4-49E5-ADCF-613BB1D3B8FB}" dt="2025-03-05T15:04:30.037" v="8"/>
          <pc:sldLayoutMkLst>
            <pc:docMk/>
            <pc:sldMasterMk cId="1995308090" sldId="2147483720"/>
            <pc:sldLayoutMk cId="3508480491" sldId="2147483692"/>
          </pc:sldLayoutMkLst>
        </pc:sldLayoutChg>
        <pc:sldLayoutChg chg="del">
          <pc:chgData name="Harriet Truss" userId="72d40984-8d05-4920-83aa-b550ee91c34c" providerId="ADAL" clId="{6519112D-10B4-49E5-ADCF-613BB1D3B8FB}" dt="2025-03-05T15:04:30.037" v="8"/>
          <pc:sldLayoutMkLst>
            <pc:docMk/>
            <pc:sldMasterMk cId="1995308090" sldId="2147483720"/>
            <pc:sldLayoutMk cId="3634981753" sldId="2147483722"/>
          </pc:sldLayoutMkLst>
        </pc:sldLayoutChg>
        <pc:sldLayoutChg chg="del">
          <pc:chgData name="Harriet Truss" userId="72d40984-8d05-4920-83aa-b550ee91c34c" providerId="ADAL" clId="{6519112D-10B4-49E5-ADCF-613BB1D3B8FB}" dt="2025-03-05T15:04:30.037" v="8"/>
          <pc:sldLayoutMkLst>
            <pc:docMk/>
            <pc:sldMasterMk cId="1995308090" sldId="2147483720"/>
            <pc:sldLayoutMk cId="2732186678" sldId="2147483723"/>
          </pc:sldLayoutMkLst>
        </pc:sldLayoutChg>
        <pc:sldLayoutChg chg="del">
          <pc:chgData name="Harriet Truss" userId="72d40984-8d05-4920-83aa-b550ee91c34c" providerId="ADAL" clId="{6519112D-10B4-49E5-ADCF-613BB1D3B8FB}" dt="2025-03-05T15:04:30.037" v="8"/>
          <pc:sldLayoutMkLst>
            <pc:docMk/>
            <pc:sldMasterMk cId="1995308090" sldId="2147483720"/>
            <pc:sldLayoutMk cId="2396135356" sldId="2147483724"/>
          </pc:sldLayoutMkLst>
        </pc:sldLayoutChg>
        <pc:sldLayoutChg chg="del">
          <pc:chgData name="Harriet Truss" userId="72d40984-8d05-4920-83aa-b550ee91c34c" providerId="ADAL" clId="{6519112D-10B4-49E5-ADCF-613BB1D3B8FB}" dt="2025-03-05T15:04:30.037" v="8"/>
          <pc:sldLayoutMkLst>
            <pc:docMk/>
            <pc:sldMasterMk cId="1995308090" sldId="2147483720"/>
            <pc:sldLayoutMk cId="295606170" sldId="2147483727"/>
          </pc:sldLayoutMkLst>
        </pc:sldLayoutChg>
        <pc:sldLayoutChg chg="del">
          <pc:chgData name="Harriet Truss" userId="72d40984-8d05-4920-83aa-b550ee91c34c" providerId="ADAL" clId="{6519112D-10B4-49E5-ADCF-613BB1D3B8FB}" dt="2025-03-05T15:04:30.037" v="8"/>
          <pc:sldLayoutMkLst>
            <pc:docMk/>
            <pc:sldMasterMk cId="1995308090" sldId="2147483720"/>
            <pc:sldLayoutMk cId="1646184232" sldId="2147483728"/>
          </pc:sldLayoutMkLst>
        </pc:sldLayoutChg>
        <pc:sldLayoutChg chg="del">
          <pc:chgData name="Harriet Truss" userId="72d40984-8d05-4920-83aa-b550ee91c34c" providerId="ADAL" clId="{6519112D-10B4-49E5-ADCF-613BB1D3B8FB}" dt="2025-03-05T15:04:30.037" v="8"/>
          <pc:sldLayoutMkLst>
            <pc:docMk/>
            <pc:sldMasterMk cId="1995308090" sldId="2147483720"/>
            <pc:sldLayoutMk cId="2687193139" sldId="2147483729"/>
          </pc:sldLayoutMkLst>
        </pc:sldLayoutChg>
        <pc:sldLayoutChg chg="del">
          <pc:chgData name="Harriet Truss" userId="72d40984-8d05-4920-83aa-b550ee91c34c" providerId="ADAL" clId="{6519112D-10B4-49E5-ADCF-613BB1D3B8FB}" dt="2025-03-05T15:04:30.037" v="8"/>
          <pc:sldLayoutMkLst>
            <pc:docMk/>
            <pc:sldMasterMk cId="1995308090" sldId="2147483720"/>
            <pc:sldLayoutMk cId="2431812564" sldId="2147483730"/>
          </pc:sldLayoutMkLst>
        </pc:sldLayoutChg>
        <pc:sldLayoutChg chg="del">
          <pc:chgData name="Harriet Truss" userId="72d40984-8d05-4920-83aa-b550ee91c34c" providerId="ADAL" clId="{6519112D-10B4-49E5-ADCF-613BB1D3B8FB}" dt="2025-03-05T15:04:30.037" v="8"/>
          <pc:sldLayoutMkLst>
            <pc:docMk/>
            <pc:sldMasterMk cId="1995308090" sldId="2147483720"/>
            <pc:sldLayoutMk cId="3289896527" sldId="2147483731"/>
          </pc:sldLayoutMkLst>
        </pc:sldLayoutChg>
        <pc:sldLayoutChg chg="del">
          <pc:chgData name="Harriet Truss" userId="72d40984-8d05-4920-83aa-b550ee91c34c" providerId="ADAL" clId="{6519112D-10B4-49E5-ADCF-613BB1D3B8FB}" dt="2025-03-05T15:04:30.037" v="8"/>
          <pc:sldLayoutMkLst>
            <pc:docMk/>
            <pc:sldMasterMk cId="1995308090" sldId="2147483720"/>
            <pc:sldLayoutMk cId="1000725984" sldId="2147483737"/>
          </pc:sldLayoutMkLst>
        </pc:sldLayoutChg>
        <pc:sldLayoutChg chg="del">
          <pc:chgData name="Harriet Truss" userId="72d40984-8d05-4920-83aa-b550ee91c34c" providerId="ADAL" clId="{6519112D-10B4-49E5-ADCF-613BB1D3B8FB}" dt="2025-03-05T15:04:30.037" v="8"/>
          <pc:sldLayoutMkLst>
            <pc:docMk/>
            <pc:sldMasterMk cId="1995308090" sldId="2147483720"/>
            <pc:sldLayoutMk cId="1618690815" sldId="2147483738"/>
          </pc:sldLayoutMkLst>
        </pc:sldLayoutChg>
        <pc:sldLayoutChg chg="del">
          <pc:chgData name="Harriet Truss" userId="72d40984-8d05-4920-83aa-b550ee91c34c" providerId="ADAL" clId="{6519112D-10B4-49E5-ADCF-613BB1D3B8FB}" dt="2025-03-05T15:04:30.037" v="8"/>
          <pc:sldLayoutMkLst>
            <pc:docMk/>
            <pc:sldMasterMk cId="1995308090" sldId="2147483720"/>
            <pc:sldLayoutMk cId="3502994165" sldId="2147483793"/>
          </pc:sldLayoutMkLst>
        </pc:sldLayoutChg>
        <pc:sldLayoutChg chg="del">
          <pc:chgData name="Harriet Truss" userId="72d40984-8d05-4920-83aa-b550ee91c34c" providerId="ADAL" clId="{6519112D-10B4-49E5-ADCF-613BB1D3B8FB}" dt="2025-03-05T15:04:30.037" v="8"/>
          <pc:sldLayoutMkLst>
            <pc:docMk/>
            <pc:sldMasterMk cId="1995308090" sldId="2147483720"/>
            <pc:sldLayoutMk cId="497211162" sldId="2147483794"/>
          </pc:sldLayoutMkLst>
        </pc:sldLayoutChg>
        <pc:sldLayoutChg chg="del">
          <pc:chgData name="Harriet Truss" userId="72d40984-8d05-4920-83aa-b550ee91c34c" providerId="ADAL" clId="{6519112D-10B4-49E5-ADCF-613BB1D3B8FB}" dt="2025-03-05T15:04:30.037" v="8"/>
          <pc:sldLayoutMkLst>
            <pc:docMk/>
            <pc:sldMasterMk cId="1995308090" sldId="2147483720"/>
            <pc:sldLayoutMk cId="58967759" sldId="2147483795"/>
          </pc:sldLayoutMkLst>
        </pc:sldLayoutChg>
        <pc:sldLayoutChg chg="del">
          <pc:chgData name="Harriet Truss" userId="72d40984-8d05-4920-83aa-b550ee91c34c" providerId="ADAL" clId="{6519112D-10B4-49E5-ADCF-613BB1D3B8FB}" dt="2025-03-05T15:04:30.037" v="8"/>
          <pc:sldLayoutMkLst>
            <pc:docMk/>
            <pc:sldMasterMk cId="1995308090" sldId="2147483720"/>
            <pc:sldLayoutMk cId="3448324493" sldId="2147483796"/>
          </pc:sldLayoutMkLst>
        </pc:sldLayoutChg>
      </pc:sldMasterChg>
      <pc:sldMasterChg chg="modSldLayout sldLayoutOrd">
        <pc:chgData name="Harriet Truss" userId="72d40984-8d05-4920-83aa-b550ee91c34c" providerId="ADAL" clId="{6519112D-10B4-49E5-ADCF-613BB1D3B8FB}" dt="2025-03-05T15:04:30.065" v="9"/>
        <pc:sldMasterMkLst>
          <pc:docMk/>
          <pc:sldMasterMk cId="2033014776" sldId="2147483785"/>
        </pc:sldMasterMkLst>
        <pc:sldLayoutChg chg="modSp mod ord">
          <pc:chgData name="Harriet Truss" userId="72d40984-8d05-4920-83aa-b550ee91c34c" providerId="ADAL" clId="{6519112D-10B4-49E5-ADCF-613BB1D3B8FB}" dt="2025-03-05T15:04:30.065" v="9"/>
          <pc:sldLayoutMkLst>
            <pc:docMk/>
            <pc:sldMasterMk cId="2033014776" sldId="2147483785"/>
            <pc:sldLayoutMk cId="3404392182" sldId="2147484079"/>
          </pc:sldLayoutMkLst>
        </pc:sldLayoutChg>
        <pc:sldLayoutChg chg="modSp mod ord">
          <pc:chgData name="Harriet Truss" userId="72d40984-8d05-4920-83aa-b550ee91c34c" providerId="ADAL" clId="{6519112D-10B4-49E5-ADCF-613BB1D3B8FB}" dt="2025-03-05T15:04:30.065" v="9"/>
          <pc:sldLayoutMkLst>
            <pc:docMk/>
            <pc:sldMasterMk cId="2033014776" sldId="2147483785"/>
            <pc:sldLayoutMk cId="3852209465" sldId="2147484080"/>
          </pc:sldLayoutMkLst>
        </pc:sldLayoutChg>
        <pc:sldLayoutChg chg="modSp mod ord">
          <pc:chgData name="Harriet Truss" userId="72d40984-8d05-4920-83aa-b550ee91c34c" providerId="ADAL" clId="{6519112D-10B4-49E5-ADCF-613BB1D3B8FB}" dt="2025-03-05T15:04:30.065" v="9"/>
          <pc:sldLayoutMkLst>
            <pc:docMk/>
            <pc:sldMasterMk cId="2033014776" sldId="2147483785"/>
            <pc:sldLayoutMk cId="2511375304" sldId="2147484081"/>
          </pc:sldLayoutMkLst>
        </pc:sldLayoutChg>
        <pc:sldLayoutChg chg="modSp mod ord">
          <pc:chgData name="Harriet Truss" userId="72d40984-8d05-4920-83aa-b550ee91c34c" providerId="ADAL" clId="{6519112D-10B4-49E5-ADCF-613BB1D3B8FB}" dt="2025-03-05T15:04:30.065" v="9"/>
          <pc:sldLayoutMkLst>
            <pc:docMk/>
            <pc:sldMasterMk cId="2033014776" sldId="2147483785"/>
            <pc:sldLayoutMk cId="1308430036" sldId="2147484082"/>
          </pc:sldLayoutMkLst>
        </pc:sldLayoutChg>
        <pc:sldLayoutChg chg="modSp mod ord">
          <pc:chgData name="Harriet Truss" userId="72d40984-8d05-4920-83aa-b550ee91c34c" providerId="ADAL" clId="{6519112D-10B4-49E5-ADCF-613BB1D3B8FB}" dt="2025-03-05T15:04:30.065" v="9"/>
          <pc:sldLayoutMkLst>
            <pc:docMk/>
            <pc:sldMasterMk cId="2033014776" sldId="2147483785"/>
            <pc:sldLayoutMk cId="143972949" sldId="2147484083"/>
          </pc:sldLayoutMkLst>
        </pc:sldLayoutChg>
        <pc:sldLayoutChg chg="modSp mod ord">
          <pc:chgData name="Harriet Truss" userId="72d40984-8d05-4920-83aa-b550ee91c34c" providerId="ADAL" clId="{6519112D-10B4-49E5-ADCF-613BB1D3B8FB}" dt="2025-03-05T15:04:30.065" v="9"/>
          <pc:sldLayoutMkLst>
            <pc:docMk/>
            <pc:sldMasterMk cId="2033014776" sldId="2147483785"/>
            <pc:sldLayoutMk cId="3508218561" sldId="2147484084"/>
          </pc:sldLayoutMkLst>
        </pc:sldLayoutChg>
        <pc:sldLayoutChg chg="modSp mod ord">
          <pc:chgData name="Harriet Truss" userId="72d40984-8d05-4920-83aa-b550ee91c34c" providerId="ADAL" clId="{6519112D-10B4-49E5-ADCF-613BB1D3B8FB}" dt="2025-03-05T15:04:30.065" v="9"/>
          <pc:sldLayoutMkLst>
            <pc:docMk/>
            <pc:sldMasterMk cId="2033014776" sldId="2147483785"/>
            <pc:sldLayoutMk cId="4060273323" sldId="2147484085"/>
          </pc:sldLayoutMkLst>
        </pc:sldLayoutChg>
        <pc:sldLayoutChg chg="modSp mod ord">
          <pc:chgData name="Harriet Truss" userId="72d40984-8d05-4920-83aa-b550ee91c34c" providerId="ADAL" clId="{6519112D-10B4-49E5-ADCF-613BB1D3B8FB}" dt="2025-03-05T15:04:30.065" v="9"/>
          <pc:sldLayoutMkLst>
            <pc:docMk/>
            <pc:sldMasterMk cId="2033014776" sldId="2147483785"/>
            <pc:sldLayoutMk cId="2219392373" sldId="2147484086"/>
          </pc:sldLayoutMkLst>
        </pc:sldLayoutChg>
        <pc:sldLayoutChg chg="modSp mod ord">
          <pc:chgData name="Harriet Truss" userId="72d40984-8d05-4920-83aa-b550ee91c34c" providerId="ADAL" clId="{6519112D-10B4-49E5-ADCF-613BB1D3B8FB}" dt="2025-03-05T15:04:30.065" v="9"/>
          <pc:sldLayoutMkLst>
            <pc:docMk/>
            <pc:sldMasterMk cId="2033014776" sldId="2147483785"/>
            <pc:sldLayoutMk cId="3155647547" sldId="2147484087"/>
          </pc:sldLayoutMkLst>
        </pc:sldLayoutChg>
        <pc:sldLayoutChg chg="modSp mod ord">
          <pc:chgData name="Harriet Truss" userId="72d40984-8d05-4920-83aa-b550ee91c34c" providerId="ADAL" clId="{6519112D-10B4-49E5-ADCF-613BB1D3B8FB}" dt="2025-03-05T15:04:30.065" v="9"/>
          <pc:sldLayoutMkLst>
            <pc:docMk/>
            <pc:sldMasterMk cId="2033014776" sldId="2147483785"/>
            <pc:sldLayoutMk cId="1693208603" sldId="2147484088"/>
          </pc:sldLayoutMkLst>
        </pc:sldLayoutChg>
        <pc:sldLayoutChg chg="modSp mod ord">
          <pc:chgData name="Harriet Truss" userId="72d40984-8d05-4920-83aa-b550ee91c34c" providerId="ADAL" clId="{6519112D-10B4-49E5-ADCF-613BB1D3B8FB}" dt="2025-03-05T15:04:30.065" v="9"/>
          <pc:sldLayoutMkLst>
            <pc:docMk/>
            <pc:sldMasterMk cId="2033014776" sldId="2147483785"/>
            <pc:sldLayoutMk cId="603529150" sldId="2147484089"/>
          </pc:sldLayoutMkLst>
        </pc:sldLayoutChg>
        <pc:sldLayoutChg chg="modSp mod ord">
          <pc:chgData name="Harriet Truss" userId="72d40984-8d05-4920-83aa-b550ee91c34c" providerId="ADAL" clId="{6519112D-10B4-49E5-ADCF-613BB1D3B8FB}" dt="2025-03-05T15:04:30.065" v="9"/>
          <pc:sldLayoutMkLst>
            <pc:docMk/>
            <pc:sldMasterMk cId="2033014776" sldId="2147483785"/>
            <pc:sldLayoutMk cId="2979350283" sldId="2147484090"/>
          </pc:sldLayoutMkLst>
        </pc:sldLayoutChg>
        <pc:sldLayoutChg chg="modSp mod ord">
          <pc:chgData name="Harriet Truss" userId="72d40984-8d05-4920-83aa-b550ee91c34c" providerId="ADAL" clId="{6519112D-10B4-49E5-ADCF-613BB1D3B8FB}" dt="2025-03-05T15:04:30.065" v="9"/>
          <pc:sldLayoutMkLst>
            <pc:docMk/>
            <pc:sldMasterMk cId="2033014776" sldId="2147483785"/>
            <pc:sldLayoutMk cId="3942267738" sldId="2147484091"/>
          </pc:sldLayoutMkLst>
        </pc:sldLayoutChg>
        <pc:sldLayoutChg chg="modSp mod ord">
          <pc:chgData name="Harriet Truss" userId="72d40984-8d05-4920-83aa-b550ee91c34c" providerId="ADAL" clId="{6519112D-10B4-49E5-ADCF-613BB1D3B8FB}" dt="2025-03-05T15:04:30.065" v="9"/>
          <pc:sldLayoutMkLst>
            <pc:docMk/>
            <pc:sldMasterMk cId="2033014776" sldId="2147483785"/>
            <pc:sldLayoutMk cId="2481761299" sldId="2147484092"/>
          </pc:sldLayoutMkLst>
        </pc:sldLayoutChg>
        <pc:sldLayoutChg chg="modSp mod ord">
          <pc:chgData name="Harriet Truss" userId="72d40984-8d05-4920-83aa-b550ee91c34c" providerId="ADAL" clId="{6519112D-10B4-49E5-ADCF-613BB1D3B8FB}" dt="2025-03-05T15:04:30.065" v="9"/>
          <pc:sldLayoutMkLst>
            <pc:docMk/>
            <pc:sldMasterMk cId="2033014776" sldId="2147483785"/>
            <pc:sldLayoutMk cId="4135883166" sldId="2147484093"/>
          </pc:sldLayoutMkLst>
        </pc:sldLayoutChg>
        <pc:sldLayoutChg chg="modSp mod ord">
          <pc:chgData name="Harriet Truss" userId="72d40984-8d05-4920-83aa-b550ee91c34c" providerId="ADAL" clId="{6519112D-10B4-49E5-ADCF-613BB1D3B8FB}" dt="2025-03-05T15:04:30.065" v="9"/>
          <pc:sldLayoutMkLst>
            <pc:docMk/>
            <pc:sldMasterMk cId="2033014776" sldId="2147483785"/>
            <pc:sldLayoutMk cId="3925387686" sldId="2147484094"/>
          </pc:sldLayoutMkLst>
        </pc:sldLayoutChg>
        <pc:sldLayoutChg chg="modSp mod ord">
          <pc:chgData name="Harriet Truss" userId="72d40984-8d05-4920-83aa-b550ee91c34c" providerId="ADAL" clId="{6519112D-10B4-49E5-ADCF-613BB1D3B8FB}" dt="2025-03-05T15:04:30.065" v="9"/>
          <pc:sldLayoutMkLst>
            <pc:docMk/>
            <pc:sldMasterMk cId="2033014776" sldId="2147483785"/>
            <pc:sldLayoutMk cId="3959156446" sldId="2147484095"/>
          </pc:sldLayoutMkLst>
        </pc:sldLayoutChg>
        <pc:sldLayoutChg chg="modSp mod ord">
          <pc:chgData name="Harriet Truss" userId="72d40984-8d05-4920-83aa-b550ee91c34c" providerId="ADAL" clId="{6519112D-10B4-49E5-ADCF-613BB1D3B8FB}" dt="2025-03-05T15:04:30.065" v="9"/>
          <pc:sldLayoutMkLst>
            <pc:docMk/>
            <pc:sldMasterMk cId="2033014776" sldId="2147483785"/>
            <pc:sldLayoutMk cId="3879580594" sldId="2147484096"/>
          </pc:sldLayoutMkLst>
        </pc:sldLayoutChg>
        <pc:sldLayoutChg chg="modSp mod ord">
          <pc:chgData name="Harriet Truss" userId="72d40984-8d05-4920-83aa-b550ee91c34c" providerId="ADAL" clId="{6519112D-10B4-49E5-ADCF-613BB1D3B8FB}" dt="2025-03-05T15:04:30.065" v="9"/>
          <pc:sldLayoutMkLst>
            <pc:docMk/>
            <pc:sldMasterMk cId="2033014776" sldId="2147483785"/>
            <pc:sldLayoutMk cId="1356824234" sldId="2147484097"/>
          </pc:sldLayoutMkLst>
        </pc:sldLayoutChg>
        <pc:sldLayoutChg chg="modSp mod ord">
          <pc:chgData name="Harriet Truss" userId="72d40984-8d05-4920-83aa-b550ee91c34c" providerId="ADAL" clId="{6519112D-10B4-49E5-ADCF-613BB1D3B8FB}" dt="2025-03-05T15:04:30.065" v="9"/>
          <pc:sldLayoutMkLst>
            <pc:docMk/>
            <pc:sldMasterMk cId="2033014776" sldId="2147483785"/>
            <pc:sldLayoutMk cId="1319227819" sldId="2147484098"/>
          </pc:sldLayoutMkLst>
        </pc:sldLayoutChg>
        <pc:sldLayoutChg chg="modSp mod ord">
          <pc:chgData name="Harriet Truss" userId="72d40984-8d05-4920-83aa-b550ee91c34c" providerId="ADAL" clId="{6519112D-10B4-49E5-ADCF-613BB1D3B8FB}" dt="2025-03-05T15:04:30.065" v="9"/>
          <pc:sldLayoutMkLst>
            <pc:docMk/>
            <pc:sldMasterMk cId="2033014776" sldId="2147483785"/>
            <pc:sldLayoutMk cId="2570464300" sldId="2147484099"/>
          </pc:sldLayoutMkLst>
        </pc:sldLayoutChg>
      </pc:sldMasterChg>
      <pc:sldMasterChg chg="del delSldLayout">
        <pc:chgData name="Harriet Truss" userId="72d40984-8d05-4920-83aa-b550ee91c34c" providerId="ADAL" clId="{6519112D-10B4-49E5-ADCF-613BB1D3B8FB}" dt="2025-03-05T15:04:30.037" v="8"/>
        <pc:sldMasterMkLst>
          <pc:docMk/>
          <pc:sldMasterMk cId="3095630472" sldId="2147483862"/>
        </pc:sldMasterMkLst>
        <pc:sldLayoutChg chg="del">
          <pc:chgData name="Harriet Truss" userId="72d40984-8d05-4920-83aa-b550ee91c34c" providerId="ADAL" clId="{6519112D-10B4-49E5-ADCF-613BB1D3B8FB}" dt="2025-03-05T15:04:30.037" v="8"/>
          <pc:sldLayoutMkLst>
            <pc:docMk/>
            <pc:sldMasterMk cId="3095630472" sldId="2147483862"/>
            <pc:sldLayoutMk cId="4241011408" sldId="2147483863"/>
          </pc:sldLayoutMkLst>
        </pc:sldLayoutChg>
        <pc:sldLayoutChg chg="del">
          <pc:chgData name="Harriet Truss" userId="72d40984-8d05-4920-83aa-b550ee91c34c" providerId="ADAL" clId="{6519112D-10B4-49E5-ADCF-613BB1D3B8FB}" dt="2025-03-05T15:04:30.037" v="8"/>
          <pc:sldLayoutMkLst>
            <pc:docMk/>
            <pc:sldMasterMk cId="3095630472" sldId="2147483862"/>
            <pc:sldLayoutMk cId="1120221498" sldId="2147483864"/>
          </pc:sldLayoutMkLst>
        </pc:sldLayoutChg>
        <pc:sldLayoutChg chg="del">
          <pc:chgData name="Harriet Truss" userId="72d40984-8d05-4920-83aa-b550ee91c34c" providerId="ADAL" clId="{6519112D-10B4-49E5-ADCF-613BB1D3B8FB}" dt="2025-03-05T15:04:30.037" v="8"/>
          <pc:sldLayoutMkLst>
            <pc:docMk/>
            <pc:sldMasterMk cId="3095630472" sldId="2147483862"/>
            <pc:sldLayoutMk cId="3000756944" sldId="2147483865"/>
          </pc:sldLayoutMkLst>
        </pc:sldLayoutChg>
        <pc:sldLayoutChg chg="del">
          <pc:chgData name="Harriet Truss" userId="72d40984-8d05-4920-83aa-b550ee91c34c" providerId="ADAL" clId="{6519112D-10B4-49E5-ADCF-613BB1D3B8FB}" dt="2025-03-05T15:04:30.037" v="8"/>
          <pc:sldLayoutMkLst>
            <pc:docMk/>
            <pc:sldMasterMk cId="3095630472" sldId="2147483862"/>
            <pc:sldLayoutMk cId="1160215200" sldId="2147483866"/>
          </pc:sldLayoutMkLst>
        </pc:sldLayoutChg>
        <pc:sldLayoutChg chg="del">
          <pc:chgData name="Harriet Truss" userId="72d40984-8d05-4920-83aa-b550ee91c34c" providerId="ADAL" clId="{6519112D-10B4-49E5-ADCF-613BB1D3B8FB}" dt="2025-03-05T15:04:30.037" v="8"/>
          <pc:sldLayoutMkLst>
            <pc:docMk/>
            <pc:sldMasterMk cId="3095630472" sldId="2147483862"/>
            <pc:sldLayoutMk cId="1724810438" sldId="2147483867"/>
          </pc:sldLayoutMkLst>
        </pc:sldLayoutChg>
        <pc:sldLayoutChg chg="del">
          <pc:chgData name="Harriet Truss" userId="72d40984-8d05-4920-83aa-b550ee91c34c" providerId="ADAL" clId="{6519112D-10B4-49E5-ADCF-613BB1D3B8FB}" dt="2025-03-05T15:04:30.037" v="8"/>
          <pc:sldLayoutMkLst>
            <pc:docMk/>
            <pc:sldMasterMk cId="3095630472" sldId="2147483862"/>
            <pc:sldLayoutMk cId="4112651574" sldId="2147483868"/>
          </pc:sldLayoutMkLst>
        </pc:sldLayoutChg>
        <pc:sldLayoutChg chg="del">
          <pc:chgData name="Harriet Truss" userId="72d40984-8d05-4920-83aa-b550ee91c34c" providerId="ADAL" clId="{6519112D-10B4-49E5-ADCF-613BB1D3B8FB}" dt="2025-03-05T15:04:30.037" v="8"/>
          <pc:sldLayoutMkLst>
            <pc:docMk/>
            <pc:sldMasterMk cId="3095630472" sldId="2147483862"/>
            <pc:sldLayoutMk cId="1026186855" sldId="2147483869"/>
          </pc:sldLayoutMkLst>
        </pc:sldLayoutChg>
        <pc:sldLayoutChg chg="del">
          <pc:chgData name="Harriet Truss" userId="72d40984-8d05-4920-83aa-b550ee91c34c" providerId="ADAL" clId="{6519112D-10B4-49E5-ADCF-613BB1D3B8FB}" dt="2025-03-05T15:04:30.037" v="8"/>
          <pc:sldLayoutMkLst>
            <pc:docMk/>
            <pc:sldMasterMk cId="3095630472" sldId="2147483862"/>
            <pc:sldLayoutMk cId="474052545" sldId="2147483870"/>
          </pc:sldLayoutMkLst>
        </pc:sldLayoutChg>
        <pc:sldLayoutChg chg="del">
          <pc:chgData name="Harriet Truss" userId="72d40984-8d05-4920-83aa-b550ee91c34c" providerId="ADAL" clId="{6519112D-10B4-49E5-ADCF-613BB1D3B8FB}" dt="2025-03-05T15:04:30.037" v="8"/>
          <pc:sldLayoutMkLst>
            <pc:docMk/>
            <pc:sldMasterMk cId="3095630472" sldId="2147483862"/>
            <pc:sldLayoutMk cId="2431702333" sldId="2147483871"/>
          </pc:sldLayoutMkLst>
        </pc:sldLayoutChg>
        <pc:sldLayoutChg chg="del">
          <pc:chgData name="Harriet Truss" userId="72d40984-8d05-4920-83aa-b550ee91c34c" providerId="ADAL" clId="{6519112D-10B4-49E5-ADCF-613BB1D3B8FB}" dt="2025-03-05T15:04:30.037" v="8"/>
          <pc:sldLayoutMkLst>
            <pc:docMk/>
            <pc:sldMasterMk cId="3095630472" sldId="2147483862"/>
            <pc:sldLayoutMk cId="3377853438" sldId="2147483872"/>
          </pc:sldLayoutMkLst>
        </pc:sldLayoutChg>
        <pc:sldLayoutChg chg="del">
          <pc:chgData name="Harriet Truss" userId="72d40984-8d05-4920-83aa-b550ee91c34c" providerId="ADAL" clId="{6519112D-10B4-49E5-ADCF-613BB1D3B8FB}" dt="2025-03-05T15:04:30.037" v="8"/>
          <pc:sldLayoutMkLst>
            <pc:docMk/>
            <pc:sldMasterMk cId="3095630472" sldId="2147483862"/>
            <pc:sldLayoutMk cId="1209304438" sldId="2147483873"/>
          </pc:sldLayoutMkLst>
        </pc:sldLayoutChg>
        <pc:sldLayoutChg chg="del">
          <pc:chgData name="Harriet Truss" userId="72d40984-8d05-4920-83aa-b550ee91c34c" providerId="ADAL" clId="{6519112D-10B4-49E5-ADCF-613BB1D3B8FB}" dt="2025-03-05T15:04:30.037" v="8"/>
          <pc:sldLayoutMkLst>
            <pc:docMk/>
            <pc:sldMasterMk cId="3095630472" sldId="2147483862"/>
            <pc:sldLayoutMk cId="4190834852" sldId="2147483874"/>
          </pc:sldLayoutMkLst>
        </pc:sldLayoutChg>
        <pc:sldLayoutChg chg="del">
          <pc:chgData name="Harriet Truss" userId="72d40984-8d05-4920-83aa-b550ee91c34c" providerId="ADAL" clId="{6519112D-10B4-49E5-ADCF-613BB1D3B8FB}" dt="2025-03-05T15:04:30.037" v="8"/>
          <pc:sldLayoutMkLst>
            <pc:docMk/>
            <pc:sldMasterMk cId="3095630472" sldId="2147483862"/>
            <pc:sldLayoutMk cId="1124681925" sldId="2147483875"/>
          </pc:sldLayoutMkLst>
        </pc:sldLayoutChg>
        <pc:sldLayoutChg chg="del">
          <pc:chgData name="Harriet Truss" userId="72d40984-8d05-4920-83aa-b550ee91c34c" providerId="ADAL" clId="{6519112D-10B4-49E5-ADCF-613BB1D3B8FB}" dt="2025-03-05T15:04:30.037" v="8"/>
          <pc:sldLayoutMkLst>
            <pc:docMk/>
            <pc:sldMasterMk cId="3095630472" sldId="2147483862"/>
            <pc:sldLayoutMk cId="2723625109" sldId="2147483876"/>
          </pc:sldLayoutMkLst>
        </pc:sldLayoutChg>
        <pc:sldLayoutChg chg="del">
          <pc:chgData name="Harriet Truss" userId="72d40984-8d05-4920-83aa-b550ee91c34c" providerId="ADAL" clId="{6519112D-10B4-49E5-ADCF-613BB1D3B8FB}" dt="2025-03-05T15:04:30.037" v="8"/>
          <pc:sldLayoutMkLst>
            <pc:docMk/>
            <pc:sldMasterMk cId="3095630472" sldId="2147483862"/>
            <pc:sldLayoutMk cId="667704568" sldId="2147483877"/>
          </pc:sldLayoutMkLst>
        </pc:sldLayoutChg>
        <pc:sldLayoutChg chg="del">
          <pc:chgData name="Harriet Truss" userId="72d40984-8d05-4920-83aa-b550ee91c34c" providerId="ADAL" clId="{6519112D-10B4-49E5-ADCF-613BB1D3B8FB}" dt="2025-03-05T15:04:30.037" v="8"/>
          <pc:sldLayoutMkLst>
            <pc:docMk/>
            <pc:sldMasterMk cId="3095630472" sldId="2147483862"/>
            <pc:sldLayoutMk cId="3378383522" sldId="2147483878"/>
          </pc:sldLayoutMkLst>
        </pc:sldLayoutChg>
        <pc:sldLayoutChg chg="del">
          <pc:chgData name="Harriet Truss" userId="72d40984-8d05-4920-83aa-b550ee91c34c" providerId="ADAL" clId="{6519112D-10B4-49E5-ADCF-613BB1D3B8FB}" dt="2025-03-05T15:04:30.037" v="8"/>
          <pc:sldLayoutMkLst>
            <pc:docMk/>
            <pc:sldMasterMk cId="3095630472" sldId="2147483862"/>
            <pc:sldLayoutMk cId="2785836134" sldId="2147483879"/>
          </pc:sldLayoutMkLst>
        </pc:sldLayoutChg>
        <pc:sldLayoutChg chg="del">
          <pc:chgData name="Harriet Truss" userId="72d40984-8d05-4920-83aa-b550ee91c34c" providerId="ADAL" clId="{6519112D-10B4-49E5-ADCF-613BB1D3B8FB}" dt="2025-03-05T15:04:30.037" v="8"/>
          <pc:sldLayoutMkLst>
            <pc:docMk/>
            <pc:sldMasterMk cId="3095630472" sldId="2147483862"/>
            <pc:sldLayoutMk cId="3032594392" sldId="2147483880"/>
          </pc:sldLayoutMkLst>
        </pc:sldLayoutChg>
        <pc:sldLayoutChg chg="del">
          <pc:chgData name="Harriet Truss" userId="72d40984-8d05-4920-83aa-b550ee91c34c" providerId="ADAL" clId="{6519112D-10B4-49E5-ADCF-613BB1D3B8FB}" dt="2025-03-05T15:04:30.037" v="8"/>
          <pc:sldLayoutMkLst>
            <pc:docMk/>
            <pc:sldMasterMk cId="3095630472" sldId="2147483862"/>
            <pc:sldLayoutMk cId="1012484429" sldId="2147483881"/>
          </pc:sldLayoutMkLst>
        </pc:sldLayoutChg>
        <pc:sldLayoutChg chg="del">
          <pc:chgData name="Harriet Truss" userId="72d40984-8d05-4920-83aa-b550ee91c34c" providerId="ADAL" clId="{6519112D-10B4-49E5-ADCF-613BB1D3B8FB}" dt="2025-03-05T15:04:30.037" v="8"/>
          <pc:sldLayoutMkLst>
            <pc:docMk/>
            <pc:sldMasterMk cId="3095630472" sldId="2147483862"/>
            <pc:sldLayoutMk cId="4269595889" sldId="2147483882"/>
          </pc:sldLayoutMkLst>
        </pc:sldLayoutChg>
        <pc:sldLayoutChg chg="del">
          <pc:chgData name="Harriet Truss" userId="72d40984-8d05-4920-83aa-b550ee91c34c" providerId="ADAL" clId="{6519112D-10B4-49E5-ADCF-613BB1D3B8FB}" dt="2025-03-05T15:04:30.037" v="8"/>
          <pc:sldLayoutMkLst>
            <pc:docMk/>
            <pc:sldMasterMk cId="3095630472" sldId="2147483862"/>
            <pc:sldLayoutMk cId="3564094729" sldId="2147483883"/>
          </pc:sldLayoutMkLst>
        </pc:sldLayoutChg>
        <pc:sldLayoutChg chg="del">
          <pc:chgData name="Harriet Truss" userId="72d40984-8d05-4920-83aa-b550ee91c34c" providerId="ADAL" clId="{6519112D-10B4-49E5-ADCF-613BB1D3B8FB}" dt="2025-03-05T15:04:30.037" v="8"/>
          <pc:sldLayoutMkLst>
            <pc:docMk/>
            <pc:sldMasterMk cId="3095630472" sldId="2147483862"/>
            <pc:sldLayoutMk cId="4237141260" sldId="2147483884"/>
          </pc:sldLayoutMkLst>
        </pc:sldLayoutChg>
        <pc:sldLayoutChg chg="del">
          <pc:chgData name="Harriet Truss" userId="72d40984-8d05-4920-83aa-b550ee91c34c" providerId="ADAL" clId="{6519112D-10B4-49E5-ADCF-613BB1D3B8FB}" dt="2025-03-05T15:04:30.037" v="8"/>
          <pc:sldLayoutMkLst>
            <pc:docMk/>
            <pc:sldMasterMk cId="3095630472" sldId="2147483862"/>
            <pc:sldLayoutMk cId="333153596" sldId="2147483885"/>
          </pc:sldLayoutMkLst>
        </pc:sldLayoutChg>
        <pc:sldLayoutChg chg="del">
          <pc:chgData name="Harriet Truss" userId="72d40984-8d05-4920-83aa-b550ee91c34c" providerId="ADAL" clId="{6519112D-10B4-49E5-ADCF-613BB1D3B8FB}" dt="2025-03-05T15:04:30.037" v="8"/>
          <pc:sldLayoutMkLst>
            <pc:docMk/>
            <pc:sldMasterMk cId="3095630472" sldId="2147483862"/>
            <pc:sldLayoutMk cId="1834624565" sldId="2147483886"/>
          </pc:sldLayoutMkLst>
        </pc:sldLayoutChg>
      </pc:sldMasterChg>
      <pc:sldMasterChg chg="del delSldLayout">
        <pc:chgData name="Harriet Truss" userId="72d40984-8d05-4920-83aa-b550ee91c34c" providerId="ADAL" clId="{6519112D-10B4-49E5-ADCF-613BB1D3B8FB}" dt="2025-03-05T15:04:30.037" v="8"/>
        <pc:sldMasterMkLst>
          <pc:docMk/>
          <pc:sldMasterMk cId="802520787" sldId="2147483908"/>
        </pc:sldMasterMkLst>
        <pc:sldLayoutChg chg="del">
          <pc:chgData name="Harriet Truss" userId="72d40984-8d05-4920-83aa-b550ee91c34c" providerId="ADAL" clId="{6519112D-10B4-49E5-ADCF-613BB1D3B8FB}" dt="2025-03-05T15:04:30.037" v="8"/>
          <pc:sldLayoutMkLst>
            <pc:docMk/>
            <pc:sldMasterMk cId="802520787" sldId="2147483908"/>
            <pc:sldLayoutMk cId="2606889053" sldId="2147483909"/>
          </pc:sldLayoutMkLst>
        </pc:sldLayoutChg>
        <pc:sldLayoutChg chg="del">
          <pc:chgData name="Harriet Truss" userId="72d40984-8d05-4920-83aa-b550ee91c34c" providerId="ADAL" clId="{6519112D-10B4-49E5-ADCF-613BB1D3B8FB}" dt="2025-03-05T15:04:30.037" v="8"/>
          <pc:sldLayoutMkLst>
            <pc:docMk/>
            <pc:sldMasterMk cId="802520787" sldId="2147483908"/>
            <pc:sldLayoutMk cId="1300238446" sldId="2147483910"/>
          </pc:sldLayoutMkLst>
        </pc:sldLayoutChg>
        <pc:sldLayoutChg chg="del">
          <pc:chgData name="Harriet Truss" userId="72d40984-8d05-4920-83aa-b550ee91c34c" providerId="ADAL" clId="{6519112D-10B4-49E5-ADCF-613BB1D3B8FB}" dt="2025-03-05T15:04:30.037" v="8"/>
          <pc:sldLayoutMkLst>
            <pc:docMk/>
            <pc:sldMasterMk cId="802520787" sldId="2147483908"/>
            <pc:sldLayoutMk cId="1765820371" sldId="2147483911"/>
          </pc:sldLayoutMkLst>
        </pc:sldLayoutChg>
        <pc:sldLayoutChg chg="del">
          <pc:chgData name="Harriet Truss" userId="72d40984-8d05-4920-83aa-b550ee91c34c" providerId="ADAL" clId="{6519112D-10B4-49E5-ADCF-613BB1D3B8FB}" dt="2025-03-05T15:04:30.037" v="8"/>
          <pc:sldLayoutMkLst>
            <pc:docMk/>
            <pc:sldMasterMk cId="802520787" sldId="2147483908"/>
            <pc:sldLayoutMk cId="1432905183" sldId="2147483912"/>
          </pc:sldLayoutMkLst>
        </pc:sldLayoutChg>
        <pc:sldLayoutChg chg="del">
          <pc:chgData name="Harriet Truss" userId="72d40984-8d05-4920-83aa-b550ee91c34c" providerId="ADAL" clId="{6519112D-10B4-49E5-ADCF-613BB1D3B8FB}" dt="2025-03-05T15:04:30.037" v="8"/>
          <pc:sldLayoutMkLst>
            <pc:docMk/>
            <pc:sldMasterMk cId="802520787" sldId="2147483908"/>
            <pc:sldLayoutMk cId="4258982219" sldId="2147483913"/>
          </pc:sldLayoutMkLst>
        </pc:sldLayoutChg>
      </pc:sldMasterChg>
      <pc:sldMasterChg chg="del delSldLayout">
        <pc:chgData name="Harriet Truss" userId="72d40984-8d05-4920-83aa-b550ee91c34c" providerId="ADAL" clId="{6519112D-10B4-49E5-ADCF-613BB1D3B8FB}" dt="2025-03-05T15:04:30.037" v="8"/>
        <pc:sldMasterMkLst>
          <pc:docMk/>
          <pc:sldMasterMk cId="1667421632" sldId="2147483920"/>
        </pc:sldMasterMkLst>
        <pc:sldLayoutChg chg="del">
          <pc:chgData name="Harriet Truss" userId="72d40984-8d05-4920-83aa-b550ee91c34c" providerId="ADAL" clId="{6519112D-10B4-49E5-ADCF-613BB1D3B8FB}" dt="2025-03-05T15:04:30.037" v="8"/>
          <pc:sldLayoutMkLst>
            <pc:docMk/>
            <pc:sldMasterMk cId="1667421632" sldId="2147483920"/>
            <pc:sldLayoutMk cId="2450319342" sldId="2147483921"/>
          </pc:sldLayoutMkLst>
        </pc:sldLayoutChg>
        <pc:sldLayoutChg chg="del">
          <pc:chgData name="Harriet Truss" userId="72d40984-8d05-4920-83aa-b550ee91c34c" providerId="ADAL" clId="{6519112D-10B4-49E5-ADCF-613BB1D3B8FB}" dt="2025-03-05T15:04:30.037" v="8"/>
          <pc:sldLayoutMkLst>
            <pc:docMk/>
            <pc:sldMasterMk cId="1667421632" sldId="2147483920"/>
            <pc:sldLayoutMk cId="2381682152" sldId="2147483922"/>
          </pc:sldLayoutMkLst>
        </pc:sldLayoutChg>
        <pc:sldLayoutChg chg="del">
          <pc:chgData name="Harriet Truss" userId="72d40984-8d05-4920-83aa-b550ee91c34c" providerId="ADAL" clId="{6519112D-10B4-49E5-ADCF-613BB1D3B8FB}" dt="2025-03-05T15:04:30.037" v="8"/>
          <pc:sldLayoutMkLst>
            <pc:docMk/>
            <pc:sldMasterMk cId="1667421632" sldId="2147483920"/>
            <pc:sldLayoutMk cId="1674667992" sldId="2147483923"/>
          </pc:sldLayoutMkLst>
        </pc:sldLayoutChg>
        <pc:sldLayoutChg chg="del">
          <pc:chgData name="Harriet Truss" userId="72d40984-8d05-4920-83aa-b550ee91c34c" providerId="ADAL" clId="{6519112D-10B4-49E5-ADCF-613BB1D3B8FB}" dt="2025-03-05T15:04:30.037" v="8"/>
          <pc:sldLayoutMkLst>
            <pc:docMk/>
            <pc:sldMasterMk cId="1667421632" sldId="2147483920"/>
            <pc:sldLayoutMk cId="4128369670" sldId="2147483924"/>
          </pc:sldLayoutMkLst>
        </pc:sldLayoutChg>
        <pc:sldLayoutChg chg="del">
          <pc:chgData name="Harriet Truss" userId="72d40984-8d05-4920-83aa-b550ee91c34c" providerId="ADAL" clId="{6519112D-10B4-49E5-ADCF-613BB1D3B8FB}" dt="2025-03-05T15:04:30.037" v="8"/>
          <pc:sldLayoutMkLst>
            <pc:docMk/>
            <pc:sldMasterMk cId="1667421632" sldId="2147483920"/>
            <pc:sldLayoutMk cId="2994235544" sldId="2147483925"/>
          </pc:sldLayoutMkLst>
        </pc:sldLayoutChg>
        <pc:sldLayoutChg chg="del">
          <pc:chgData name="Harriet Truss" userId="72d40984-8d05-4920-83aa-b550ee91c34c" providerId="ADAL" clId="{6519112D-10B4-49E5-ADCF-613BB1D3B8FB}" dt="2025-03-05T15:04:30.037" v="8"/>
          <pc:sldLayoutMkLst>
            <pc:docMk/>
            <pc:sldMasterMk cId="1667421632" sldId="2147483920"/>
            <pc:sldLayoutMk cId="4227404763" sldId="2147483926"/>
          </pc:sldLayoutMkLst>
        </pc:sldLayoutChg>
        <pc:sldLayoutChg chg="del">
          <pc:chgData name="Harriet Truss" userId="72d40984-8d05-4920-83aa-b550ee91c34c" providerId="ADAL" clId="{6519112D-10B4-49E5-ADCF-613BB1D3B8FB}" dt="2025-03-05T15:04:30.037" v="8"/>
          <pc:sldLayoutMkLst>
            <pc:docMk/>
            <pc:sldMasterMk cId="1667421632" sldId="2147483920"/>
            <pc:sldLayoutMk cId="1914557694" sldId="2147483927"/>
          </pc:sldLayoutMkLst>
        </pc:sldLayoutChg>
        <pc:sldLayoutChg chg="del">
          <pc:chgData name="Harriet Truss" userId="72d40984-8d05-4920-83aa-b550ee91c34c" providerId="ADAL" clId="{6519112D-10B4-49E5-ADCF-613BB1D3B8FB}" dt="2025-03-05T15:04:30.037" v="8"/>
          <pc:sldLayoutMkLst>
            <pc:docMk/>
            <pc:sldMasterMk cId="1667421632" sldId="2147483920"/>
            <pc:sldLayoutMk cId="1807900079" sldId="2147483928"/>
          </pc:sldLayoutMkLst>
        </pc:sldLayoutChg>
        <pc:sldLayoutChg chg="del">
          <pc:chgData name="Harriet Truss" userId="72d40984-8d05-4920-83aa-b550ee91c34c" providerId="ADAL" clId="{6519112D-10B4-49E5-ADCF-613BB1D3B8FB}" dt="2025-03-05T15:04:30.037" v="8"/>
          <pc:sldLayoutMkLst>
            <pc:docMk/>
            <pc:sldMasterMk cId="1667421632" sldId="2147483920"/>
            <pc:sldLayoutMk cId="3029370710" sldId="2147483929"/>
          </pc:sldLayoutMkLst>
        </pc:sldLayoutChg>
      </pc:sldMasterChg>
      <pc:sldMasterChg chg="del delSldLayout">
        <pc:chgData name="Harriet Truss" userId="72d40984-8d05-4920-83aa-b550ee91c34c" providerId="ADAL" clId="{6519112D-10B4-49E5-ADCF-613BB1D3B8FB}" dt="2025-03-05T15:04:30.037" v="8"/>
        <pc:sldMasterMkLst>
          <pc:docMk/>
          <pc:sldMasterMk cId="1174976281" sldId="2147483930"/>
        </pc:sldMasterMkLst>
        <pc:sldLayoutChg chg="del">
          <pc:chgData name="Harriet Truss" userId="72d40984-8d05-4920-83aa-b550ee91c34c" providerId="ADAL" clId="{6519112D-10B4-49E5-ADCF-613BB1D3B8FB}" dt="2025-03-05T15:04:30.037" v="8"/>
          <pc:sldLayoutMkLst>
            <pc:docMk/>
            <pc:sldMasterMk cId="1174976281" sldId="2147483930"/>
            <pc:sldLayoutMk cId="468947563" sldId="2147483931"/>
          </pc:sldLayoutMkLst>
        </pc:sldLayoutChg>
        <pc:sldLayoutChg chg="del">
          <pc:chgData name="Harriet Truss" userId="72d40984-8d05-4920-83aa-b550ee91c34c" providerId="ADAL" clId="{6519112D-10B4-49E5-ADCF-613BB1D3B8FB}" dt="2025-03-05T15:04:30.037" v="8"/>
          <pc:sldLayoutMkLst>
            <pc:docMk/>
            <pc:sldMasterMk cId="1174976281" sldId="2147483930"/>
            <pc:sldLayoutMk cId="4067402592" sldId="2147483932"/>
          </pc:sldLayoutMkLst>
        </pc:sldLayoutChg>
        <pc:sldLayoutChg chg="del">
          <pc:chgData name="Harriet Truss" userId="72d40984-8d05-4920-83aa-b550ee91c34c" providerId="ADAL" clId="{6519112D-10B4-49E5-ADCF-613BB1D3B8FB}" dt="2025-03-05T15:04:30.037" v="8"/>
          <pc:sldLayoutMkLst>
            <pc:docMk/>
            <pc:sldMasterMk cId="1174976281" sldId="2147483930"/>
            <pc:sldLayoutMk cId="3631058526" sldId="2147483933"/>
          </pc:sldLayoutMkLst>
        </pc:sldLayoutChg>
        <pc:sldLayoutChg chg="del">
          <pc:chgData name="Harriet Truss" userId="72d40984-8d05-4920-83aa-b550ee91c34c" providerId="ADAL" clId="{6519112D-10B4-49E5-ADCF-613BB1D3B8FB}" dt="2025-03-05T15:04:30.037" v="8"/>
          <pc:sldLayoutMkLst>
            <pc:docMk/>
            <pc:sldMasterMk cId="1174976281" sldId="2147483930"/>
            <pc:sldLayoutMk cId="3443048564" sldId="2147483934"/>
          </pc:sldLayoutMkLst>
        </pc:sldLayoutChg>
        <pc:sldLayoutChg chg="del">
          <pc:chgData name="Harriet Truss" userId="72d40984-8d05-4920-83aa-b550ee91c34c" providerId="ADAL" clId="{6519112D-10B4-49E5-ADCF-613BB1D3B8FB}" dt="2025-03-05T15:04:30.037" v="8"/>
          <pc:sldLayoutMkLst>
            <pc:docMk/>
            <pc:sldMasterMk cId="1174976281" sldId="2147483930"/>
            <pc:sldLayoutMk cId="1518396344" sldId="2147483935"/>
          </pc:sldLayoutMkLst>
        </pc:sldLayoutChg>
        <pc:sldLayoutChg chg="del">
          <pc:chgData name="Harriet Truss" userId="72d40984-8d05-4920-83aa-b550ee91c34c" providerId="ADAL" clId="{6519112D-10B4-49E5-ADCF-613BB1D3B8FB}" dt="2025-03-05T15:04:30.037" v="8"/>
          <pc:sldLayoutMkLst>
            <pc:docMk/>
            <pc:sldMasterMk cId="1174976281" sldId="2147483930"/>
            <pc:sldLayoutMk cId="1387023252" sldId="2147483936"/>
          </pc:sldLayoutMkLst>
        </pc:sldLayoutChg>
      </pc:sldMasterChg>
      <pc:sldMasterChg chg="del delSldLayout">
        <pc:chgData name="Harriet Truss" userId="72d40984-8d05-4920-83aa-b550ee91c34c" providerId="ADAL" clId="{6519112D-10B4-49E5-ADCF-613BB1D3B8FB}" dt="2025-03-05T15:04:30.037" v="8"/>
        <pc:sldMasterMkLst>
          <pc:docMk/>
          <pc:sldMasterMk cId="3863833230" sldId="2147483937"/>
        </pc:sldMasterMkLst>
        <pc:sldLayoutChg chg="del">
          <pc:chgData name="Harriet Truss" userId="72d40984-8d05-4920-83aa-b550ee91c34c" providerId="ADAL" clId="{6519112D-10B4-49E5-ADCF-613BB1D3B8FB}" dt="2025-03-05T15:04:30.037" v="8"/>
          <pc:sldLayoutMkLst>
            <pc:docMk/>
            <pc:sldMasterMk cId="3863833230" sldId="2147483937"/>
            <pc:sldLayoutMk cId="1714222391" sldId="2147483938"/>
          </pc:sldLayoutMkLst>
        </pc:sldLayoutChg>
        <pc:sldLayoutChg chg="del">
          <pc:chgData name="Harriet Truss" userId="72d40984-8d05-4920-83aa-b550ee91c34c" providerId="ADAL" clId="{6519112D-10B4-49E5-ADCF-613BB1D3B8FB}" dt="2025-03-05T15:04:30.037" v="8"/>
          <pc:sldLayoutMkLst>
            <pc:docMk/>
            <pc:sldMasterMk cId="3863833230" sldId="2147483937"/>
            <pc:sldLayoutMk cId="537099831" sldId="2147483939"/>
          </pc:sldLayoutMkLst>
        </pc:sldLayoutChg>
        <pc:sldLayoutChg chg="del">
          <pc:chgData name="Harriet Truss" userId="72d40984-8d05-4920-83aa-b550ee91c34c" providerId="ADAL" clId="{6519112D-10B4-49E5-ADCF-613BB1D3B8FB}" dt="2025-03-05T15:04:30.037" v="8"/>
          <pc:sldLayoutMkLst>
            <pc:docMk/>
            <pc:sldMasterMk cId="3863833230" sldId="2147483937"/>
            <pc:sldLayoutMk cId="731911789" sldId="2147483940"/>
          </pc:sldLayoutMkLst>
        </pc:sldLayoutChg>
        <pc:sldLayoutChg chg="del">
          <pc:chgData name="Harriet Truss" userId="72d40984-8d05-4920-83aa-b550ee91c34c" providerId="ADAL" clId="{6519112D-10B4-49E5-ADCF-613BB1D3B8FB}" dt="2025-03-05T15:04:30.037" v="8"/>
          <pc:sldLayoutMkLst>
            <pc:docMk/>
            <pc:sldMasterMk cId="3863833230" sldId="2147483937"/>
            <pc:sldLayoutMk cId="2522518760" sldId="2147483941"/>
          </pc:sldLayoutMkLst>
        </pc:sldLayoutChg>
        <pc:sldLayoutChg chg="del">
          <pc:chgData name="Harriet Truss" userId="72d40984-8d05-4920-83aa-b550ee91c34c" providerId="ADAL" clId="{6519112D-10B4-49E5-ADCF-613BB1D3B8FB}" dt="2025-03-05T15:04:30.037" v="8"/>
          <pc:sldLayoutMkLst>
            <pc:docMk/>
            <pc:sldMasterMk cId="3863833230" sldId="2147483937"/>
            <pc:sldLayoutMk cId="2551967018" sldId="2147483942"/>
          </pc:sldLayoutMkLst>
        </pc:sldLayoutChg>
        <pc:sldLayoutChg chg="del">
          <pc:chgData name="Harriet Truss" userId="72d40984-8d05-4920-83aa-b550ee91c34c" providerId="ADAL" clId="{6519112D-10B4-49E5-ADCF-613BB1D3B8FB}" dt="2025-03-05T15:04:30.037" v="8"/>
          <pc:sldLayoutMkLst>
            <pc:docMk/>
            <pc:sldMasterMk cId="3863833230" sldId="2147483937"/>
            <pc:sldLayoutMk cId="3805445507" sldId="2147483943"/>
          </pc:sldLayoutMkLst>
        </pc:sldLayoutChg>
        <pc:sldLayoutChg chg="del">
          <pc:chgData name="Harriet Truss" userId="72d40984-8d05-4920-83aa-b550ee91c34c" providerId="ADAL" clId="{6519112D-10B4-49E5-ADCF-613BB1D3B8FB}" dt="2025-03-05T15:04:30.037" v="8"/>
          <pc:sldLayoutMkLst>
            <pc:docMk/>
            <pc:sldMasterMk cId="3863833230" sldId="2147483937"/>
            <pc:sldLayoutMk cId="4177105394" sldId="2147483944"/>
          </pc:sldLayoutMkLst>
        </pc:sldLayoutChg>
        <pc:sldLayoutChg chg="del">
          <pc:chgData name="Harriet Truss" userId="72d40984-8d05-4920-83aa-b550ee91c34c" providerId="ADAL" clId="{6519112D-10B4-49E5-ADCF-613BB1D3B8FB}" dt="2025-03-05T15:04:30.037" v="8"/>
          <pc:sldLayoutMkLst>
            <pc:docMk/>
            <pc:sldMasterMk cId="3863833230" sldId="2147483937"/>
            <pc:sldLayoutMk cId="1214222801" sldId="2147483945"/>
          </pc:sldLayoutMkLst>
        </pc:sldLayoutChg>
        <pc:sldLayoutChg chg="del">
          <pc:chgData name="Harriet Truss" userId="72d40984-8d05-4920-83aa-b550ee91c34c" providerId="ADAL" clId="{6519112D-10B4-49E5-ADCF-613BB1D3B8FB}" dt="2025-03-05T15:04:30.037" v="8"/>
          <pc:sldLayoutMkLst>
            <pc:docMk/>
            <pc:sldMasterMk cId="3863833230" sldId="2147483937"/>
            <pc:sldLayoutMk cId="2076416129" sldId="2147483946"/>
          </pc:sldLayoutMkLst>
        </pc:sldLayoutChg>
      </pc:sldMasterChg>
      <pc:sldMasterChg chg="del delSldLayout">
        <pc:chgData name="Harriet Truss" userId="72d40984-8d05-4920-83aa-b550ee91c34c" providerId="ADAL" clId="{6519112D-10B4-49E5-ADCF-613BB1D3B8FB}" dt="2025-03-05T15:04:30.037" v="8"/>
        <pc:sldMasterMkLst>
          <pc:docMk/>
          <pc:sldMasterMk cId="2444737213" sldId="2147483963"/>
        </pc:sldMasterMkLst>
        <pc:sldLayoutChg chg="del">
          <pc:chgData name="Harriet Truss" userId="72d40984-8d05-4920-83aa-b550ee91c34c" providerId="ADAL" clId="{6519112D-10B4-49E5-ADCF-613BB1D3B8FB}" dt="2025-03-05T15:04:30.037" v="8"/>
          <pc:sldLayoutMkLst>
            <pc:docMk/>
            <pc:sldMasterMk cId="2444737213" sldId="2147483963"/>
            <pc:sldLayoutMk cId="2537934140" sldId="2147483964"/>
          </pc:sldLayoutMkLst>
        </pc:sldLayoutChg>
        <pc:sldLayoutChg chg="del">
          <pc:chgData name="Harriet Truss" userId="72d40984-8d05-4920-83aa-b550ee91c34c" providerId="ADAL" clId="{6519112D-10B4-49E5-ADCF-613BB1D3B8FB}" dt="2025-03-05T15:04:30.037" v="8"/>
          <pc:sldLayoutMkLst>
            <pc:docMk/>
            <pc:sldMasterMk cId="2444737213" sldId="2147483963"/>
            <pc:sldLayoutMk cId="2086638098" sldId="2147483965"/>
          </pc:sldLayoutMkLst>
        </pc:sldLayoutChg>
        <pc:sldLayoutChg chg="del">
          <pc:chgData name="Harriet Truss" userId="72d40984-8d05-4920-83aa-b550ee91c34c" providerId="ADAL" clId="{6519112D-10B4-49E5-ADCF-613BB1D3B8FB}" dt="2025-03-05T15:04:30.037" v="8"/>
          <pc:sldLayoutMkLst>
            <pc:docMk/>
            <pc:sldMasterMk cId="2444737213" sldId="2147483963"/>
            <pc:sldLayoutMk cId="3901281722" sldId="2147483966"/>
          </pc:sldLayoutMkLst>
        </pc:sldLayoutChg>
        <pc:sldLayoutChg chg="del">
          <pc:chgData name="Harriet Truss" userId="72d40984-8d05-4920-83aa-b550ee91c34c" providerId="ADAL" clId="{6519112D-10B4-49E5-ADCF-613BB1D3B8FB}" dt="2025-03-05T15:04:30.037" v="8"/>
          <pc:sldLayoutMkLst>
            <pc:docMk/>
            <pc:sldMasterMk cId="2444737213" sldId="2147483963"/>
            <pc:sldLayoutMk cId="2013962852" sldId="2147483967"/>
          </pc:sldLayoutMkLst>
        </pc:sldLayoutChg>
        <pc:sldLayoutChg chg="del">
          <pc:chgData name="Harriet Truss" userId="72d40984-8d05-4920-83aa-b550ee91c34c" providerId="ADAL" clId="{6519112D-10B4-49E5-ADCF-613BB1D3B8FB}" dt="2025-03-05T15:04:30.037" v="8"/>
          <pc:sldLayoutMkLst>
            <pc:docMk/>
            <pc:sldMasterMk cId="2444737213" sldId="2147483963"/>
            <pc:sldLayoutMk cId="3192043604" sldId="2147483968"/>
          </pc:sldLayoutMkLst>
        </pc:sldLayoutChg>
      </pc:sldMasterChg>
      <pc:sldMasterChg chg="del delSldLayout">
        <pc:chgData name="Harriet Truss" userId="72d40984-8d05-4920-83aa-b550ee91c34c" providerId="ADAL" clId="{6519112D-10B4-49E5-ADCF-613BB1D3B8FB}" dt="2025-03-05T15:04:30.037" v="8"/>
        <pc:sldMasterMkLst>
          <pc:docMk/>
          <pc:sldMasterMk cId="2192514992" sldId="2147484037"/>
        </pc:sldMasterMkLst>
        <pc:sldLayoutChg chg="del">
          <pc:chgData name="Harriet Truss" userId="72d40984-8d05-4920-83aa-b550ee91c34c" providerId="ADAL" clId="{6519112D-10B4-49E5-ADCF-613BB1D3B8FB}" dt="2025-03-05T15:04:30.037" v="8"/>
          <pc:sldLayoutMkLst>
            <pc:docMk/>
            <pc:sldMasterMk cId="2192514992" sldId="2147484037"/>
            <pc:sldLayoutMk cId="303827240" sldId="2147484038"/>
          </pc:sldLayoutMkLst>
        </pc:sldLayoutChg>
        <pc:sldLayoutChg chg="del">
          <pc:chgData name="Harriet Truss" userId="72d40984-8d05-4920-83aa-b550ee91c34c" providerId="ADAL" clId="{6519112D-10B4-49E5-ADCF-613BB1D3B8FB}" dt="2025-03-05T15:04:30.037" v="8"/>
          <pc:sldLayoutMkLst>
            <pc:docMk/>
            <pc:sldMasterMk cId="2192514992" sldId="2147484037"/>
            <pc:sldLayoutMk cId="2269286810" sldId="2147484039"/>
          </pc:sldLayoutMkLst>
        </pc:sldLayoutChg>
        <pc:sldLayoutChg chg="del">
          <pc:chgData name="Harriet Truss" userId="72d40984-8d05-4920-83aa-b550ee91c34c" providerId="ADAL" clId="{6519112D-10B4-49E5-ADCF-613BB1D3B8FB}" dt="2025-03-05T15:04:30.037" v="8"/>
          <pc:sldLayoutMkLst>
            <pc:docMk/>
            <pc:sldMasterMk cId="2192514992" sldId="2147484037"/>
            <pc:sldLayoutMk cId="1200829342" sldId="2147484040"/>
          </pc:sldLayoutMkLst>
        </pc:sldLayoutChg>
        <pc:sldLayoutChg chg="del">
          <pc:chgData name="Harriet Truss" userId="72d40984-8d05-4920-83aa-b550ee91c34c" providerId="ADAL" clId="{6519112D-10B4-49E5-ADCF-613BB1D3B8FB}" dt="2025-03-05T15:04:30.037" v="8"/>
          <pc:sldLayoutMkLst>
            <pc:docMk/>
            <pc:sldMasterMk cId="2192514992" sldId="2147484037"/>
            <pc:sldLayoutMk cId="2615127521" sldId="2147484041"/>
          </pc:sldLayoutMkLst>
        </pc:sldLayoutChg>
        <pc:sldLayoutChg chg="del">
          <pc:chgData name="Harriet Truss" userId="72d40984-8d05-4920-83aa-b550ee91c34c" providerId="ADAL" clId="{6519112D-10B4-49E5-ADCF-613BB1D3B8FB}" dt="2025-03-05T15:04:30.037" v="8"/>
          <pc:sldLayoutMkLst>
            <pc:docMk/>
            <pc:sldMasterMk cId="2192514992" sldId="2147484037"/>
            <pc:sldLayoutMk cId="2903082330" sldId="2147484042"/>
          </pc:sldLayoutMkLst>
        </pc:sldLayoutChg>
      </pc:sldMasterChg>
      <pc:sldMasterChg chg="del delSldLayout">
        <pc:chgData name="Harriet Truss" userId="72d40984-8d05-4920-83aa-b550ee91c34c" providerId="ADAL" clId="{6519112D-10B4-49E5-ADCF-613BB1D3B8FB}" dt="2025-03-05T15:04:30.037" v="8"/>
        <pc:sldMasterMkLst>
          <pc:docMk/>
          <pc:sldMasterMk cId="2600825210" sldId="2147484067"/>
        </pc:sldMasterMkLst>
        <pc:sldLayoutChg chg="del">
          <pc:chgData name="Harriet Truss" userId="72d40984-8d05-4920-83aa-b550ee91c34c" providerId="ADAL" clId="{6519112D-10B4-49E5-ADCF-613BB1D3B8FB}" dt="2025-03-05T15:04:30.037" v="8"/>
          <pc:sldLayoutMkLst>
            <pc:docMk/>
            <pc:sldMasterMk cId="2600825210" sldId="2147484067"/>
            <pc:sldLayoutMk cId="2458844734" sldId="2147484068"/>
          </pc:sldLayoutMkLst>
        </pc:sldLayoutChg>
        <pc:sldLayoutChg chg="del">
          <pc:chgData name="Harriet Truss" userId="72d40984-8d05-4920-83aa-b550ee91c34c" providerId="ADAL" clId="{6519112D-10B4-49E5-ADCF-613BB1D3B8FB}" dt="2025-03-05T15:04:30.037" v="8"/>
          <pc:sldLayoutMkLst>
            <pc:docMk/>
            <pc:sldMasterMk cId="2600825210" sldId="2147484067"/>
            <pc:sldLayoutMk cId="2624582694" sldId="2147484069"/>
          </pc:sldLayoutMkLst>
        </pc:sldLayoutChg>
        <pc:sldLayoutChg chg="del">
          <pc:chgData name="Harriet Truss" userId="72d40984-8d05-4920-83aa-b550ee91c34c" providerId="ADAL" clId="{6519112D-10B4-49E5-ADCF-613BB1D3B8FB}" dt="2025-03-05T15:04:30.037" v="8"/>
          <pc:sldLayoutMkLst>
            <pc:docMk/>
            <pc:sldMasterMk cId="2600825210" sldId="2147484067"/>
            <pc:sldLayoutMk cId="214026346" sldId="2147484070"/>
          </pc:sldLayoutMkLst>
        </pc:sldLayoutChg>
        <pc:sldLayoutChg chg="del">
          <pc:chgData name="Harriet Truss" userId="72d40984-8d05-4920-83aa-b550ee91c34c" providerId="ADAL" clId="{6519112D-10B4-49E5-ADCF-613BB1D3B8FB}" dt="2025-03-05T15:04:30.037" v="8"/>
          <pc:sldLayoutMkLst>
            <pc:docMk/>
            <pc:sldMasterMk cId="2600825210" sldId="2147484067"/>
            <pc:sldLayoutMk cId="1669741276" sldId="2147484071"/>
          </pc:sldLayoutMkLst>
        </pc:sldLayoutChg>
        <pc:sldLayoutChg chg="del">
          <pc:chgData name="Harriet Truss" userId="72d40984-8d05-4920-83aa-b550ee91c34c" providerId="ADAL" clId="{6519112D-10B4-49E5-ADCF-613BB1D3B8FB}" dt="2025-03-05T15:04:30.037" v="8"/>
          <pc:sldLayoutMkLst>
            <pc:docMk/>
            <pc:sldMasterMk cId="2600825210" sldId="2147484067"/>
            <pc:sldLayoutMk cId="823006158" sldId="2147484072"/>
          </pc:sldLayoutMkLst>
        </pc:sldLayoutChg>
      </pc:sldMasterChg>
      <pc:sldMasterChg chg="del sldLayoutOrd">
        <pc:chgData name="Harriet Truss" userId="72d40984-8d05-4920-83aa-b550ee91c34c" providerId="ADAL" clId="{6519112D-10B4-49E5-ADCF-613BB1D3B8FB}" dt="2025-03-05T15:04:30.080" v="10"/>
        <pc:sldMasterMkLst>
          <pc:docMk/>
          <pc:sldMasterMk cId="1251697053" sldId="2147484078"/>
        </pc:sldMasterMkLst>
      </pc:sldMasterChg>
    </pc:docChg>
  </pc:docChgLst>
  <pc:docChgLst>
    <pc:chgData name="Lydia Bentley" userId="d2bb50aa-62b1-4ab8-8132-ef8e8ed57e23" providerId="ADAL" clId="{57F2FC1F-5E67-4FE4-B0DD-BA6EAB7985C0}"/>
    <pc:docChg chg="undo custSel addSld delSld modSld">
      <pc:chgData name="Lydia Bentley" userId="d2bb50aa-62b1-4ab8-8132-ef8e8ed57e23" providerId="ADAL" clId="{57F2FC1F-5E67-4FE4-B0DD-BA6EAB7985C0}" dt="2025-04-24T09:14:26.948" v="99" actId="729"/>
      <pc:docMkLst>
        <pc:docMk/>
      </pc:docMkLst>
      <pc:sldChg chg="mod modShow">
        <pc:chgData name="Lydia Bentley" userId="d2bb50aa-62b1-4ab8-8132-ef8e8ed57e23" providerId="ADAL" clId="{57F2FC1F-5E67-4FE4-B0DD-BA6EAB7985C0}" dt="2025-04-24T09:14:26.948" v="99" actId="729"/>
        <pc:sldMkLst>
          <pc:docMk/>
          <pc:sldMk cId="2177336776" sldId="2147475877"/>
        </pc:sldMkLst>
      </pc:sldChg>
      <pc:sldChg chg="addSp delSp modSp add mod modClrScheme chgLayout">
        <pc:chgData name="Lydia Bentley" userId="d2bb50aa-62b1-4ab8-8132-ef8e8ed57e23" providerId="ADAL" clId="{57F2FC1F-5E67-4FE4-B0DD-BA6EAB7985C0}" dt="2025-04-24T09:13:45.814" v="98" actId="20577"/>
        <pc:sldMkLst>
          <pc:docMk/>
          <pc:sldMk cId="139373670" sldId="2147478694"/>
        </pc:sldMkLst>
      </pc:sldChg>
      <pc:sldChg chg="modSp del mod">
        <pc:chgData name="Lydia Bentley" userId="d2bb50aa-62b1-4ab8-8132-ef8e8ed57e23" providerId="ADAL" clId="{57F2FC1F-5E67-4FE4-B0DD-BA6EAB7985C0}" dt="2025-04-24T09:12:34.688" v="11" actId="2696"/>
        <pc:sldMkLst>
          <pc:docMk/>
          <pc:sldMk cId="977176758" sldId="2147478694"/>
        </pc:sldMkLst>
      </pc:sldChg>
    </pc:docChg>
  </pc:docChgLst>
  <pc:docChgLst>
    <pc:chgData name="Luke Coyle" userId="S::luke.coyle@gemserv.com::18e7009c-4ac4-4dab-97b3-adb8ff2dc68a" providerId="AD" clId="Web-{386B4DC9-F726-5E70-C310-93BA4F6E83D5}"/>
    <pc:docChg chg="addSld delSld modSld">
      <pc:chgData name="Luke Coyle" userId="S::luke.coyle@gemserv.com::18e7009c-4ac4-4dab-97b3-adb8ff2dc68a" providerId="AD" clId="Web-{386B4DC9-F726-5E70-C310-93BA4F6E83D5}" dt="2025-03-04T13:34:02.082" v="113" actId="20577"/>
      <pc:docMkLst>
        <pc:docMk/>
      </pc:docMkLst>
      <pc:sldChg chg="addSp modSp">
        <pc:chgData name="Luke Coyle" userId="S::luke.coyle@gemserv.com::18e7009c-4ac4-4dab-97b3-adb8ff2dc68a" providerId="AD" clId="Web-{386B4DC9-F726-5E70-C310-93BA4F6E83D5}" dt="2025-03-04T13:32:44.314" v="78" actId="20577"/>
        <pc:sldMkLst>
          <pc:docMk/>
          <pc:sldMk cId="1990524799" sldId="2147475881"/>
        </pc:sldMkLst>
      </pc:sldChg>
      <pc:sldChg chg="addSp modSp">
        <pc:chgData name="Luke Coyle" userId="S::luke.coyle@gemserv.com::18e7009c-4ac4-4dab-97b3-adb8ff2dc68a" providerId="AD" clId="Web-{386B4DC9-F726-5E70-C310-93BA4F6E83D5}" dt="2025-03-04T13:31:19.141" v="69" actId="20577"/>
        <pc:sldMkLst>
          <pc:docMk/>
          <pc:sldMk cId="781814840" sldId="2147475885"/>
        </pc:sldMkLst>
      </pc:sldChg>
      <pc:sldChg chg="add del replId">
        <pc:chgData name="Luke Coyle" userId="S::luke.coyle@gemserv.com::18e7009c-4ac4-4dab-97b3-adb8ff2dc68a" providerId="AD" clId="Web-{386B4DC9-F726-5E70-C310-93BA4F6E83D5}" dt="2025-03-04T13:27:35.526" v="5"/>
        <pc:sldMkLst>
          <pc:docMk/>
          <pc:sldMk cId="1318935224" sldId="2147475888"/>
        </pc:sldMkLst>
      </pc:sldChg>
      <pc:sldChg chg="add del replId">
        <pc:chgData name="Luke Coyle" userId="S::luke.coyle@gemserv.com::18e7009c-4ac4-4dab-97b3-adb8ff2dc68a" providerId="AD" clId="Web-{386B4DC9-F726-5E70-C310-93BA4F6E83D5}" dt="2025-03-04T13:27:35.917" v="6"/>
        <pc:sldMkLst>
          <pc:docMk/>
          <pc:sldMk cId="3097000367" sldId="2147475889"/>
        </pc:sldMkLst>
      </pc:sldChg>
      <pc:sldChg chg="addSp modSp add replId">
        <pc:chgData name="Luke Coyle" userId="S::luke.coyle@gemserv.com::18e7009c-4ac4-4dab-97b3-adb8ff2dc68a" providerId="AD" clId="Web-{386B4DC9-F726-5E70-C310-93BA4F6E83D5}" dt="2025-03-04T13:33:31.941" v="97" actId="20577"/>
        <pc:sldMkLst>
          <pc:docMk/>
          <pc:sldMk cId="1601203822" sldId="2147475890"/>
        </pc:sldMkLst>
      </pc:sldChg>
      <pc:sldChg chg="addSp modSp add replId">
        <pc:chgData name="Luke Coyle" userId="S::luke.coyle@gemserv.com::18e7009c-4ac4-4dab-97b3-adb8ff2dc68a" providerId="AD" clId="Web-{386B4DC9-F726-5E70-C310-93BA4F6E83D5}" dt="2025-03-04T13:34:02.082" v="113" actId="20577"/>
        <pc:sldMkLst>
          <pc:docMk/>
          <pc:sldMk cId="1433893557" sldId="2147475891"/>
        </pc:sldMkLst>
      </pc:sldChg>
      <pc:sldChg chg="modSp add replId">
        <pc:chgData name="Luke Coyle" userId="S::luke.coyle@gemserv.com::18e7009c-4ac4-4dab-97b3-adb8ff2dc68a" providerId="AD" clId="Web-{386B4DC9-F726-5E70-C310-93BA4F6E83D5}" dt="2025-03-04T13:31:24.797" v="71" actId="20577"/>
        <pc:sldMkLst>
          <pc:docMk/>
          <pc:sldMk cId="1397334364" sldId="2147475892"/>
        </pc:sldMkLst>
      </pc:sldChg>
      <pc:sldChg chg="add del replId">
        <pc:chgData name="Luke Coyle" userId="S::luke.coyle@gemserv.com::18e7009c-4ac4-4dab-97b3-adb8ff2dc68a" providerId="AD" clId="Web-{386B4DC9-F726-5E70-C310-93BA4F6E83D5}" dt="2025-03-04T13:29:40.014" v="40"/>
        <pc:sldMkLst>
          <pc:docMk/>
          <pc:sldMk cId="512536913" sldId="2147475893"/>
        </pc:sldMkLst>
      </pc:sldChg>
    </pc:docChg>
  </pc:docChgLst>
  <pc:docChgLst>
    <pc:chgData name="Harry Firth" userId="279fc9dd-396a-4fa4-9303-1fe7aed6fea7" providerId="ADAL" clId="{F112CFA1-3924-4841-9AD5-04B144CA12B0}"/>
    <pc:docChg chg="undo custSel addSld delSld modSld sldOrd delMainMaster">
      <pc:chgData name="Harry Firth" userId="279fc9dd-396a-4fa4-9303-1fe7aed6fea7" providerId="ADAL" clId="{F112CFA1-3924-4841-9AD5-04B144CA12B0}" dt="2025-03-31T09:30:12.397" v="503" actId="20577"/>
      <pc:docMkLst>
        <pc:docMk/>
      </pc:docMkLst>
      <pc:sldChg chg="modSp mod">
        <pc:chgData name="Harry Firth" userId="279fc9dd-396a-4fa4-9303-1fe7aed6fea7" providerId="ADAL" clId="{F112CFA1-3924-4841-9AD5-04B144CA12B0}" dt="2025-03-31T09:18:22.199" v="12" actId="20577"/>
        <pc:sldMkLst>
          <pc:docMk/>
          <pc:sldMk cId="424965022" sldId="256"/>
        </pc:sldMkLst>
      </pc:sldChg>
      <pc:sldChg chg="modSp mod">
        <pc:chgData name="Harry Firth" userId="279fc9dd-396a-4fa4-9303-1fe7aed6fea7" providerId="ADAL" clId="{F112CFA1-3924-4841-9AD5-04B144CA12B0}" dt="2025-03-31T09:30:12.397" v="503" actId="20577"/>
        <pc:sldMkLst>
          <pc:docMk/>
          <pc:sldMk cId="1876557297" sldId="257"/>
        </pc:sldMkLst>
      </pc:sldChg>
      <pc:sldChg chg="del">
        <pc:chgData name="Harry Firth" userId="279fc9dd-396a-4fa4-9303-1fe7aed6fea7" providerId="ADAL" clId="{F112CFA1-3924-4841-9AD5-04B144CA12B0}" dt="2025-03-31T09:27:03.245" v="337" actId="47"/>
        <pc:sldMkLst>
          <pc:docMk/>
          <pc:sldMk cId="22619299" sldId="258"/>
        </pc:sldMkLst>
      </pc:sldChg>
      <pc:sldChg chg="del">
        <pc:chgData name="Harry Firth" userId="279fc9dd-396a-4fa4-9303-1fe7aed6fea7" providerId="ADAL" clId="{F112CFA1-3924-4841-9AD5-04B144CA12B0}" dt="2025-03-31T09:24:42.553" v="261" actId="47"/>
        <pc:sldMkLst>
          <pc:docMk/>
          <pc:sldMk cId="0" sldId="259"/>
        </pc:sldMkLst>
      </pc:sldChg>
      <pc:sldChg chg="del">
        <pc:chgData name="Harry Firth" userId="279fc9dd-396a-4fa4-9303-1fe7aed6fea7" providerId="ADAL" clId="{F112CFA1-3924-4841-9AD5-04B144CA12B0}" dt="2025-03-31T09:24:43.023" v="262" actId="47"/>
        <pc:sldMkLst>
          <pc:docMk/>
          <pc:sldMk cId="0" sldId="260"/>
        </pc:sldMkLst>
      </pc:sldChg>
      <pc:sldChg chg="del">
        <pc:chgData name="Harry Firth" userId="279fc9dd-396a-4fa4-9303-1fe7aed6fea7" providerId="ADAL" clId="{F112CFA1-3924-4841-9AD5-04B144CA12B0}" dt="2025-03-31T09:24:40.567" v="258" actId="47"/>
        <pc:sldMkLst>
          <pc:docMk/>
          <pc:sldMk cId="4173607384" sldId="261"/>
        </pc:sldMkLst>
      </pc:sldChg>
      <pc:sldChg chg="modSp mod">
        <pc:chgData name="Harry Firth" userId="279fc9dd-396a-4fa4-9303-1fe7aed6fea7" providerId="ADAL" clId="{F112CFA1-3924-4841-9AD5-04B144CA12B0}" dt="2025-03-31T09:24:01.746" v="253" actId="20577"/>
        <pc:sldMkLst>
          <pc:docMk/>
          <pc:sldMk cId="1116783212" sldId="263"/>
        </pc:sldMkLst>
      </pc:sldChg>
      <pc:sldChg chg="del">
        <pc:chgData name="Harry Firth" userId="279fc9dd-396a-4fa4-9303-1fe7aed6fea7" providerId="ADAL" clId="{F112CFA1-3924-4841-9AD5-04B144CA12B0}" dt="2025-03-31T09:24:43.808" v="264" actId="47"/>
        <pc:sldMkLst>
          <pc:docMk/>
          <pc:sldMk cId="3150078344" sldId="345"/>
        </pc:sldMkLst>
      </pc:sldChg>
      <pc:sldChg chg="ord">
        <pc:chgData name="Harry Firth" userId="279fc9dd-396a-4fa4-9303-1fe7aed6fea7" providerId="ADAL" clId="{F112CFA1-3924-4841-9AD5-04B144CA12B0}" dt="2025-03-31T09:29:44.329" v="492"/>
        <pc:sldMkLst>
          <pc:docMk/>
          <pc:sldMk cId="2555904302" sldId="352"/>
        </pc:sldMkLst>
      </pc:sldChg>
      <pc:sldChg chg="modSp mod">
        <pc:chgData name="Harry Firth" userId="279fc9dd-396a-4fa4-9303-1fe7aed6fea7" providerId="ADAL" clId="{F112CFA1-3924-4841-9AD5-04B144CA12B0}" dt="2025-03-31T09:25:04.139" v="285" actId="20577"/>
        <pc:sldMkLst>
          <pc:docMk/>
          <pc:sldMk cId="2374559621" sldId="353"/>
        </pc:sldMkLst>
      </pc:sldChg>
      <pc:sldChg chg="del">
        <pc:chgData name="Harry Firth" userId="279fc9dd-396a-4fa4-9303-1fe7aed6fea7" providerId="ADAL" clId="{F112CFA1-3924-4841-9AD5-04B144CA12B0}" dt="2025-03-31T09:24:53.258" v="279" actId="47"/>
        <pc:sldMkLst>
          <pc:docMk/>
          <pc:sldMk cId="1428832931" sldId="357"/>
        </pc:sldMkLst>
      </pc:sldChg>
      <pc:sldChg chg="del">
        <pc:chgData name="Harry Firth" userId="279fc9dd-396a-4fa4-9303-1fe7aed6fea7" providerId="ADAL" clId="{F112CFA1-3924-4841-9AD5-04B144CA12B0}" dt="2025-03-31T09:24:50.145" v="274" actId="47"/>
        <pc:sldMkLst>
          <pc:docMk/>
          <pc:sldMk cId="1000160362" sldId="364"/>
        </pc:sldMkLst>
      </pc:sldChg>
      <pc:sldChg chg="del">
        <pc:chgData name="Harry Firth" userId="279fc9dd-396a-4fa4-9303-1fe7aed6fea7" providerId="ADAL" clId="{F112CFA1-3924-4841-9AD5-04B144CA12B0}" dt="2025-03-31T09:24:43.416" v="263" actId="47"/>
        <pc:sldMkLst>
          <pc:docMk/>
          <pc:sldMk cId="2524313378" sldId="365"/>
        </pc:sldMkLst>
      </pc:sldChg>
      <pc:sldChg chg="del">
        <pc:chgData name="Harry Firth" userId="279fc9dd-396a-4fa4-9303-1fe7aed6fea7" providerId="ADAL" clId="{F112CFA1-3924-4841-9AD5-04B144CA12B0}" dt="2025-03-31T09:24:47.417" v="271" actId="47"/>
        <pc:sldMkLst>
          <pc:docMk/>
          <pc:sldMk cId="250404147" sldId="366"/>
        </pc:sldMkLst>
      </pc:sldChg>
      <pc:sldChg chg="del">
        <pc:chgData name="Harry Firth" userId="279fc9dd-396a-4fa4-9303-1fe7aed6fea7" providerId="ADAL" clId="{F112CFA1-3924-4841-9AD5-04B144CA12B0}" dt="2025-03-31T09:24:48.732" v="272" actId="47"/>
        <pc:sldMkLst>
          <pc:docMk/>
          <pc:sldMk cId="1551092853" sldId="367"/>
        </pc:sldMkLst>
      </pc:sldChg>
      <pc:sldChg chg="del">
        <pc:chgData name="Harry Firth" userId="279fc9dd-396a-4fa4-9303-1fe7aed6fea7" providerId="ADAL" clId="{F112CFA1-3924-4841-9AD5-04B144CA12B0}" dt="2025-03-31T09:24:51.308" v="277" actId="47"/>
        <pc:sldMkLst>
          <pc:docMk/>
          <pc:sldMk cId="3041351605" sldId="372"/>
        </pc:sldMkLst>
      </pc:sldChg>
      <pc:sldChg chg="del">
        <pc:chgData name="Harry Firth" userId="279fc9dd-396a-4fa4-9303-1fe7aed6fea7" providerId="ADAL" clId="{F112CFA1-3924-4841-9AD5-04B144CA12B0}" dt="2025-03-31T09:24:30.648" v="254" actId="47"/>
        <pc:sldMkLst>
          <pc:docMk/>
          <pc:sldMk cId="3244504063" sldId="376"/>
        </pc:sldMkLst>
      </pc:sldChg>
      <pc:sldChg chg="del">
        <pc:chgData name="Harry Firth" userId="279fc9dd-396a-4fa4-9303-1fe7aed6fea7" providerId="ADAL" clId="{F112CFA1-3924-4841-9AD5-04B144CA12B0}" dt="2025-03-31T09:24:52.278" v="278" actId="47"/>
        <pc:sldMkLst>
          <pc:docMk/>
          <pc:sldMk cId="2451000012" sldId="377"/>
        </pc:sldMkLst>
      </pc:sldChg>
      <pc:sldChg chg="del">
        <pc:chgData name="Harry Firth" userId="279fc9dd-396a-4fa4-9303-1fe7aed6fea7" providerId="ADAL" clId="{F112CFA1-3924-4841-9AD5-04B144CA12B0}" dt="2025-03-31T09:24:36.714" v="255" actId="47"/>
        <pc:sldMkLst>
          <pc:docMk/>
          <pc:sldMk cId="657855501" sldId="379"/>
        </pc:sldMkLst>
      </pc:sldChg>
      <pc:sldChg chg="del">
        <pc:chgData name="Harry Firth" userId="279fc9dd-396a-4fa4-9303-1fe7aed6fea7" providerId="ADAL" clId="{F112CFA1-3924-4841-9AD5-04B144CA12B0}" dt="2025-03-31T09:24:39.811" v="257" actId="47"/>
        <pc:sldMkLst>
          <pc:docMk/>
          <pc:sldMk cId="1862853998" sldId="2147475730"/>
        </pc:sldMkLst>
      </pc:sldChg>
      <pc:sldChg chg="del">
        <pc:chgData name="Harry Firth" userId="279fc9dd-396a-4fa4-9303-1fe7aed6fea7" providerId="ADAL" clId="{F112CFA1-3924-4841-9AD5-04B144CA12B0}" dt="2025-03-31T09:24:41.180" v="259" actId="47"/>
        <pc:sldMkLst>
          <pc:docMk/>
          <pc:sldMk cId="2290000804" sldId="2147475734"/>
        </pc:sldMkLst>
      </pc:sldChg>
      <pc:sldChg chg="del">
        <pc:chgData name="Harry Firth" userId="279fc9dd-396a-4fa4-9303-1fe7aed6fea7" providerId="ADAL" clId="{F112CFA1-3924-4841-9AD5-04B144CA12B0}" dt="2025-03-31T09:24:44.146" v="265" actId="47"/>
        <pc:sldMkLst>
          <pc:docMk/>
          <pc:sldMk cId="1797378397" sldId="2147475735"/>
        </pc:sldMkLst>
      </pc:sldChg>
      <pc:sldChg chg="del">
        <pc:chgData name="Harry Firth" userId="279fc9dd-396a-4fa4-9303-1fe7aed6fea7" providerId="ADAL" clId="{F112CFA1-3924-4841-9AD5-04B144CA12B0}" dt="2025-03-31T09:24:44.470" v="266" actId="47"/>
        <pc:sldMkLst>
          <pc:docMk/>
          <pc:sldMk cId="4266769221" sldId="2147475736"/>
        </pc:sldMkLst>
      </pc:sldChg>
      <pc:sldChg chg="del">
        <pc:chgData name="Harry Firth" userId="279fc9dd-396a-4fa4-9303-1fe7aed6fea7" providerId="ADAL" clId="{F112CFA1-3924-4841-9AD5-04B144CA12B0}" dt="2025-03-31T09:24:44.754" v="267" actId="47"/>
        <pc:sldMkLst>
          <pc:docMk/>
          <pc:sldMk cId="2874080304" sldId="2147475737"/>
        </pc:sldMkLst>
      </pc:sldChg>
      <pc:sldChg chg="del">
        <pc:chgData name="Harry Firth" userId="279fc9dd-396a-4fa4-9303-1fe7aed6fea7" providerId="ADAL" clId="{F112CFA1-3924-4841-9AD5-04B144CA12B0}" dt="2025-03-31T09:24:45.084" v="268" actId="47"/>
        <pc:sldMkLst>
          <pc:docMk/>
          <pc:sldMk cId="3581266794" sldId="2147475738"/>
        </pc:sldMkLst>
      </pc:sldChg>
      <pc:sldChg chg="del">
        <pc:chgData name="Harry Firth" userId="279fc9dd-396a-4fa4-9303-1fe7aed6fea7" providerId="ADAL" clId="{F112CFA1-3924-4841-9AD5-04B144CA12B0}" dt="2025-03-31T09:24:45.702" v="269" actId="47"/>
        <pc:sldMkLst>
          <pc:docMk/>
          <pc:sldMk cId="3240151967" sldId="2147475739"/>
        </pc:sldMkLst>
      </pc:sldChg>
      <pc:sldChg chg="del">
        <pc:chgData name="Harry Firth" userId="279fc9dd-396a-4fa4-9303-1fe7aed6fea7" providerId="ADAL" clId="{F112CFA1-3924-4841-9AD5-04B144CA12B0}" dt="2025-03-31T09:24:46.266" v="270" actId="47"/>
        <pc:sldMkLst>
          <pc:docMk/>
          <pc:sldMk cId="4070878770" sldId="2147475740"/>
        </pc:sldMkLst>
      </pc:sldChg>
      <pc:sldChg chg="del">
        <pc:chgData name="Harry Firth" userId="279fc9dd-396a-4fa4-9303-1fe7aed6fea7" providerId="ADAL" clId="{F112CFA1-3924-4841-9AD5-04B144CA12B0}" dt="2025-03-31T09:24:49.203" v="273" actId="47"/>
        <pc:sldMkLst>
          <pc:docMk/>
          <pc:sldMk cId="3691020650" sldId="2147475741"/>
        </pc:sldMkLst>
      </pc:sldChg>
      <pc:sldChg chg="del">
        <pc:chgData name="Harry Firth" userId="279fc9dd-396a-4fa4-9303-1fe7aed6fea7" providerId="ADAL" clId="{F112CFA1-3924-4841-9AD5-04B144CA12B0}" dt="2025-03-31T09:24:50.523" v="275" actId="47"/>
        <pc:sldMkLst>
          <pc:docMk/>
          <pc:sldMk cId="2635457790" sldId="2147475742"/>
        </pc:sldMkLst>
      </pc:sldChg>
      <pc:sldChg chg="del">
        <pc:chgData name="Harry Firth" userId="279fc9dd-396a-4fa4-9303-1fe7aed6fea7" providerId="ADAL" clId="{F112CFA1-3924-4841-9AD5-04B144CA12B0}" dt="2025-03-31T09:24:50.901" v="276" actId="47"/>
        <pc:sldMkLst>
          <pc:docMk/>
          <pc:sldMk cId="165017006" sldId="2147475743"/>
        </pc:sldMkLst>
      </pc:sldChg>
      <pc:sldChg chg="del">
        <pc:chgData name="Harry Firth" userId="279fc9dd-396a-4fa4-9303-1fe7aed6fea7" providerId="ADAL" clId="{F112CFA1-3924-4841-9AD5-04B144CA12B0}" dt="2025-03-31T09:28:40.488" v="448" actId="47"/>
        <pc:sldMkLst>
          <pc:docMk/>
          <pc:sldMk cId="729404787" sldId="2147475858"/>
        </pc:sldMkLst>
      </pc:sldChg>
      <pc:sldChg chg="modSp mod">
        <pc:chgData name="Harry Firth" userId="279fc9dd-396a-4fa4-9303-1fe7aed6fea7" providerId="ADAL" clId="{F112CFA1-3924-4841-9AD5-04B144CA12B0}" dt="2025-03-31T09:26:55.833" v="336" actId="20577"/>
        <pc:sldMkLst>
          <pc:docMk/>
          <pc:sldMk cId="691650113" sldId="2147475860"/>
        </pc:sldMkLst>
      </pc:sldChg>
      <pc:sldChg chg="modSp mod">
        <pc:chgData name="Harry Firth" userId="279fc9dd-396a-4fa4-9303-1fe7aed6fea7" providerId="ADAL" clId="{F112CFA1-3924-4841-9AD5-04B144CA12B0}" dt="2025-03-31T09:25:17.743" v="287" actId="20577"/>
        <pc:sldMkLst>
          <pc:docMk/>
          <pc:sldMk cId="2616978192" sldId="2147475874"/>
        </pc:sldMkLst>
      </pc:sldChg>
      <pc:sldChg chg="del">
        <pc:chgData name="Harry Firth" userId="279fc9dd-396a-4fa4-9303-1fe7aed6fea7" providerId="ADAL" clId="{F112CFA1-3924-4841-9AD5-04B144CA12B0}" dt="2025-03-31T09:29:49.600" v="494" actId="47"/>
        <pc:sldMkLst>
          <pc:docMk/>
          <pc:sldMk cId="848900923" sldId="2147475875"/>
        </pc:sldMkLst>
      </pc:sldChg>
      <pc:sldChg chg="modSp mod">
        <pc:chgData name="Harry Firth" userId="279fc9dd-396a-4fa4-9303-1fe7aed6fea7" providerId="ADAL" clId="{F112CFA1-3924-4841-9AD5-04B144CA12B0}" dt="2025-03-31T09:27:35.950" v="363" actId="20577"/>
        <pc:sldMkLst>
          <pc:docMk/>
          <pc:sldMk cId="4264937441" sldId="2147475876"/>
        </pc:sldMkLst>
      </pc:sldChg>
      <pc:sldChg chg="modSp mod">
        <pc:chgData name="Harry Firth" userId="279fc9dd-396a-4fa4-9303-1fe7aed6fea7" providerId="ADAL" clId="{F112CFA1-3924-4841-9AD5-04B144CA12B0}" dt="2025-03-31T09:28:34.973" v="447" actId="20577"/>
        <pc:sldMkLst>
          <pc:docMk/>
          <pc:sldMk cId="2177336776" sldId="2147475877"/>
        </pc:sldMkLst>
      </pc:sldChg>
      <pc:sldChg chg="modSp mod">
        <pc:chgData name="Harry Firth" userId="279fc9dd-396a-4fa4-9303-1fe7aed6fea7" providerId="ADAL" clId="{F112CFA1-3924-4841-9AD5-04B144CA12B0}" dt="2025-03-31T09:29:36.448" v="490" actId="20577"/>
        <pc:sldMkLst>
          <pc:docMk/>
          <pc:sldMk cId="390950897" sldId="2147475878"/>
        </pc:sldMkLst>
      </pc:sldChg>
      <pc:sldChg chg="delSp modSp mod">
        <pc:chgData name="Harry Firth" userId="279fc9dd-396a-4fa4-9303-1fe7aed6fea7" providerId="ADAL" clId="{F112CFA1-3924-4841-9AD5-04B144CA12B0}" dt="2025-03-31T09:27:51.974" v="370" actId="20577"/>
        <pc:sldMkLst>
          <pc:docMk/>
          <pc:sldMk cId="1990524799" sldId="2147475881"/>
        </pc:sldMkLst>
      </pc:sldChg>
      <pc:sldChg chg="del">
        <pc:chgData name="Harry Firth" userId="279fc9dd-396a-4fa4-9303-1fe7aed6fea7" providerId="ADAL" clId="{F112CFA1-3924-4841-9AD5-04B144CA12B0}" dt="2025-03-31T09:28:41.229" v="449" actId="47"/>
        <pc:sldMkLst>
          <pc:docMk/>
          <pc:sldMk cId="376430377" sldId="2147475882"/>
        </pc:sldMkLst>
      </pc:sldChg>
      <pc:sldChg chg="del">
        <pc:chgData name="Harry Firth" userId="279fc9dd-396a-4fa4-9303-1fe7aed6fea7" providerId="ADAL" clId="{F112CFA1-3924-4841-9AD5-04B144CA12B0}" dt="2025-03-31T09:29:50.449" v="495" actId="47"/>
        <pc:sldMkLst>
          <pc:docMk/>
          <pc:sldMk cId="781814840" sldId="2147475885"/>
        </pc:sldMkLst>
      </pc:sldChg>
      <pc:sldChg chg="del">
        <pc:chgData name="Harry Firth" userId="279fc9dd-396a-4fa4-9303-1fe7aed6fea7" providerId="ADAL" clId="{F112CFA1-3924-4841-9AD5-04B144CA12B0}" dt="2025-03-31T09:27:04.582" v="339" actId="47"/>
        <pc:sldMkLst>
          <pc:docMk/>
          <pc:sldMk cId="2843574994" sldId="2147475886"/>
        </pc:sldMkLst>
      </pc:sldChg>
      <pc:sldChg chg="del">
        <pc:chgData name="Harry Firth" userId="279fc9dd-396a-4fa4-9303-1fe7aed6fea7" providerId="ADAL" clId="{F112CFA1-3924-4841-9AD5-04B144CA12B0}" dt="2025-03-31T09:27:04.015" v="338" actId="47"/>
        <pc:sldMkLst>
          <pc:docMk/>
          <pc:sldMk cId="34789156" sldId="2147475887"/>
        </pc:sldMkLst>
      </pc:sldChg>
      <pc:sldChg chg="del">
        <pc:chgData name="Harry Firth" userId="279fc9dd-396a-4fa4-9303-1fe7aed6fea7" providerId="ADAL" clId="{F112CFA1-3924-4841-9AD5-04B144CA12B0}" dt="2025-03-31T09:27:43.812" v="364" actId="47"/>
        <pc:sldMkLst>
          <pc:docMk/>
          <pc:sldMk cId="1601203822" sldId="2147475890"/>
        </pc:sldMkLst>
      </pc:sldChg>
      <pc:sldChg chg="del">
        <pc:chgData name="Harry Firth" userId="279fc9dd-396a-4fa4-9303-1fe7aed6fea7" providerId="ADAL" clId="{F112CFA1-3924-4841-9AD5-04B144CA12B0}" dt="2025-03-31T09:27:44.490" v="365" actId="47"/>
        <pc:sldMkLst>
          <pc:docMk/>
          <pc:sldMk cId="1433893557" sldId="2147475891"/>
        </pc:sldMkLst>
      </pc:sldChg>
      <pc:sldChg chg="del">
        <pc:chgData name="Harry Firth" userId="279fc9dd-396a-4fa4-9303-1fe7aed6fea7" providerId="ADAL" clId="{F112CFA1-3924-4841-9AD5-04B144CA12B0}" dt="2025-03-31T09:29:51.580" v="496" actId="47"/>
        <pc:sldMkLst>
          <pc:docMk/>
          <pc:sldMk cId="1397334364" sldId="2147475892"/>
        </pc:sldMkLst>
      </pc:sldChg>
      <pc:sldChg chg="delSp modSp mod">
        <pc:chgData name="Harry Firth" userId="279fc9dd-396a-4fa4-9303-1fe7aed6fea7" providerId="ADAL" clId="{F112CFA1-3924-4841-9AD5-04B144CA12B0}" dt="2025-03-31T09:28:51.817" v="454" actId="20577"/>
        <pc:sldMkLst>
          <pc:docMk/>
          <pc:sldMk cId="2480998981" sldId="2147475893"/>
        </pc:sldMkLst>
      </pc:sldChg>
      <pc:sldChg chg="del">
        <pc:chgData name="Harry Firth" userId="279fc9dd-396a-4fa4-9303-1fe7aed6fea7" providerId="ADAL" clId="{F112CFA1-3924-4841-9AD5-04B144CA12B0}" dt="2025-03-31T09:24:38.502" v="256" actId="47"/>
        <pc:sldMkLst>
          <pc:docMk/>
          <pc:sldMk cId="0" sldId="2147475894"/>
        </pc:sldMkLst>
      </pc:sldChg>
      <pc:sldChg chg="del">
        <pc:chgData name="Harry Firth" userId="279fc9dd-396a-4fa4-9303-1fe7aed6fea7" providerId="ADAL" clId="{F112CFA1-3924-4841-9AD5-04B144CA12B0}" dt="2025-03-31T09:24:41.969" v="260" actId="47"/>
        <pc:sldMkLst>
          <pc:docMk/>
          <pc:sldMk cId="0" sldId="2147475895"/>
        </pc:sldMkLst>
      </pc:sldChg>
      <pc:sldChg chg="del">
        <pc:chgData name="Harry Firth" userId="279fc9dd-396a-4fa4-9303-1fe7aed6fea7" providerId="ADAL" clId="{F112CFA1-3924-4841-9AD5-04B144CA12B0}" dt="2025-03-31T09:29:46.780" v="493" actId="47"/>
        <pc:sldMkLst>
          <pc:docMk/>
          <pc:sldMk cId="3683473007" sldId="2147478690"/>
        </pc:sldMkLst>
      </pc:sldChg>
      <pc:sldChg chg="modSp add mod">
        <pc:chgData name="Harry Firth" userId="279fc9dd-396a-4fa4-9303-1fe7aed6fea7" providerId="ADAL" clId="{F112CFA1-3924-4841-9AD5-04B144CA12B0}" dt="2025-03-31T09:26:07.797" v="311" actId="20577"/>
        <pc:sldMkLst>
          <pc:docMk/>
          <pc:sldMk cId="1421158389" sldId="2147478691"/>
        </pc:sldMkLst>
      </pc:sldChg>
      <pc:sldChg chg="modSp add mod">
        <pc:chgData name="Harry Firth" userId="279fc9dd-396a-4fa4-9303-1fe7aed6fea7" providerId="ADAL" clId="{F112CFA1-3924-4841-9AD5-04B144CA12B0}" dt="2025-03-31T09:26:22.465" v="316" actId="20577"/>
        <pc:sldMkLst>
          <pc:docMk/>
          <pc:sldMk cId="841502120" sldId="2147478692"/>
        </pc:sldMkLst>
      </pc:sldChg>
      <pc:sldChg chg="modSp add mod">
        <pc:chgData name="Harry Firth" userId="279fc9dd-396a-4fa4-9303-1fe7aed6fea7" providerId="ADAL" clId="{F112CFA1-3924-4841-9AD5-04B144CA12B0}" dt="2025-03-31T09:27:14.029" v="346" actId="20577"/>
        <pc:sldMkLst>
          <pc:docMk/>
          <pc:sldMk cId="4239516810" sldId="2147478693"/>
        </pc:sldMkLst>
      </pc:sldChg>
      <pc:sldMasterChg chg="delSldLayout">
        <pc:chgData name="Harry Firth" userId="279fc9dd-396a-4fa4-9303-1fe7aed6fea7" providerId="ADAL" clId="{F112CFA1-3924-4841-9AD5-04B144CA12B0}" dt="2025-03-31T09:24:43.023" v="262" actId="47"/>
        <pc:sldMasterMkLst>
          <pc:docMk/>
          <pc:sldMasterMk cId="2033014776" sldId="2147483785"/>
        </pc:sldMasterMkLst>
        <pc:sldLayoutChg chg="del">
          <pc:chgData name="Harry Firth" userId="279fc9dd-396a-4fa4-9303-1fe7aed6fea7" providerId="ADAL" clId="{F112CFA1-3924-4841-9AD5-04B144CA12B0}" dt="2025-03-31T09:24:43.023" v="262" actId="47"/>
          <pc:sldLayoutMkLst>
            <pc:docMk/>
            <pc:sldMasterMk cId="2033014776" sldId="2147483785"/>
            <pc:sldLayoutMk cId="2570464300" sldId="2147484099"/>
          </pc:sldLayoutMkLst>
        </pc:sldLayoutChg>
      </pc:sldMasterChg>
      <pc:sldMasterChg chg="del delSldLayout">
        <pc:chgData name="Harry Firth" userId="279fc9dd-396a-4fa4-9303-1fe7aed6fea7" providerId="ADAL" clId="{F112CFA1-3924-4841-9AD5-04B144CA12B0}" dt="2025-03-31T09:29:46.780" v="493" actId="47"/>
        <pc:sldMasterMkLst>
          <pc:docMk/>
          <pc:sldMasterMk cId="1025843646" sldId="2147484120"/>
        </pc:sldMasterMkLst>
        <pc:sldLayoutChg chg="del">
          <pc:chgData name="Harry Firth" userId="279fc9dd-396a-4fa4-9303-1fe7aed6fea7" providerId="ADAL" clId="{F112CFA1-3924-4841-9AD5-04B144CA12B0}" dt="2025-03-31T09:29:46.780" v="493" actId="47"/>
          <pc:sldLayoutMkLst>
            <pc:docMk/>
            <pc:sldMasterMk cId="1025843646" sldId="2147484120"/>
            <pc:sldLayoutMk cId="1833215862" sldId="2147484121"/>
          </pc:sldLayoutMkLst>
        </pc:sldLayoutChg>
        <pc:sldLayoutChg chg="del">
          <pc:chgData name="Harry Firth" userId="279fc9dd-396a-4fa4-9303-1fe7aed6fea7" providerId="ADAL" clId="{F112CFA1-3924-4841-9AD5-04B144CA12B0}" dt="2025-03-31T09:29:46.780" v="493" actId="47"/>
          <pc:sldLayoutMkLst>
            <pc:docMk/>
            <pc:sldMasterMk cId="1025843646" sldId="2147484120"/>
            <pc:sldLayoutMk cId="795835354" sldId="2147484122"/>
          </pc:sldLayoutMkLst>
        </pc:sldLayoutChg>
        <pc:sldLayoutChg chg="del">
          <pc:chgData name="Harry Firth" userId="279fc9dd-396a-4fa4-9303-1fe7aed6fea7" providerId="ADAL" clId="{F112CFA1-3924-4841-9AD5-04B144CA12B0}" dt="2025-03-31T09:29:46.780" v="493" actId="47"/>
          <pc:sldLayoutMkLst>
            <pc:docMk/>
            <pc:sldMasterMk cId="1025843646" sldId="2147484120"/>
            <pc:sldLayoutMk cId="2917981971" sldId="2147484123"/>
          </pc:sldLayoutMkLst>
        </pc:sldLayoutChg>
        <pc:sldLayoutChg chg="del">
          <pc:chgData name="Harry Firth" userId="279fc9dd-396a-4fa4-9303-1fe7aed6fea7" providerId="ADAL" clId="{F112CFA1-3924-4841-9AD5-04B144CA12B0}" dt="2025-03-31T09:29:46.780" v="493" actId="47"/>
          <pc:sldLayoutMkLst>
            <pc:docMk/>
            <pc:sldMasterMk cId="1025843646" sldId="2147484120"/>
            <pc:sldLayoutMk cId="3221912072" sldId="2147484124"/>
          </pc:sldLayoutMkLst>
        </pc:sldLayoutChg>
        <pc:sldLayoutChg chg="del">
          <pc:chgData name="Harry Firth" userId="279fc9dd-396a-4fa4-9303-1fe7aed6fea7" providerId="ADAL" clId="{F112CFA1-3924-4841-9AD5-04B144CA12B0}" dt="2025-03-31T09:29:46.780" v="493" actId="47"/>
          <pc:sldLayoutMkLst>
            <pc:docMk/>
            <pc:sldMasterMk cId="1025843646" sldId="2147484120"/>
            <pc:sldLayoutMk cId="3012883009" sldId="2147484125"/>
          </pc:sldLayoutMkLst>
        </pc:sldLayoutChg>
        <pc:sldLayoutChg chg="del">
          <pc:chgData name="Harry Firth" userId="279fc9dd-396a-4fa4-9303-1fe7aed6fea7" providerId="ADAL" clId="{F112CFA1-3924-4841-9AD5-04B144CA12B0}" dt="2025-03-31T09:29:46.780" v="493" actId="47"/>
          <pc:sldLayoutMkLst>
            <pc:docMk/>
            <pc:sldMasterMk cId="1025843646" sldId="2147484120"/>
            <pc:sldLayoutMk cId="2505936035" sldId="2147484126"/>
          </pc:sldLayoutMkLst>
        </pc:sldLayoutChg>
        <pc:sldLayoutChg chg="del">
          <pc:chgData name="Harry Firth" userId="279fc9dd-396a-4fa4-9303-1fe7aed6fea7" providerId="ADAL" clId="{F112CFA1-3924-4841-9AD5-04B144CA12B0}" dt="2025-03-31T09:29:46.780" v="493" actId="47"/>
          <pc:sldLayoutMkLst>
            <pc:docMk/>
            <pc:sldMasterMk cId="1025843646" sldId="2147484120"/>
            <pc:sldLayoutMk cId="2025214914" sldId="2147484127"/>
          </pc:sldLayoutMkLst>
        </pc:sldLayoutChg>
        <pc:sldLayoutChg chg="del">
          <pc:chgData name="Harry Firth" userId="279fc9dd-396a-4fa4-9303-1fe7aed6fea7" providerId="ADAL" clId="{F112CFA1-3924-4841-9AD5-04B144CA12B0}" dt="2025-03-31T09:29:46.780" v="493" actId="47"/>
          <pc:sldLayoutMkLst>
            <pc:docMk/>
            <pc:sldMasterMk cId="1025843646" sldId="2147484120"/>
            <pc:sldLayoutMk cId="4161316613" sldId="2147484128"/>
          </pc:sldLayoutMkLst>
        </pc:sldLayoutChg>
        <pc:sldLayoutChg chg="del">
          <pc:chgData name="Harry Firth" userId="279fc9dd-396a-4fa4-9303-1fe7aed6fea7" providerId="ADAL" clId="{F112CFA1-3924-4841-9AD5-04B144CA12B0}" dt="2025-03-31T09:29:46.780" v="493" actId="47"/>
          <pc:sldLayoutMkLst>
            <pc:docMk/>
            <pc:sldMasterMk cId="1025843646" sldId="2147484120"/>
            <pc:sldLayoutMk cId="1705023556" sldId="2147484129"/>
          </pc:sldLayoutMkLst>
        </pc:sldLayoutChg>
        <pc:sldLayoutChg chg="del">
          <pc:chgData name="Harry Firth" userId="279fc9dd-396a-4fa4-9303-1fe7aed6fea7" providerId="ADAL" clId="{F112CFA1-3924-4841-9AD5-04B144CA12B0}" dt="2025-03-31T09:29:46.780" v="493" actId="47"/>
          <pc:sldLayoutMkLst>
            <pc:docMk/>
            <pc:sldMasterMk cId="1025843646" sldId="2147484120"/>
            <pc:sldLayoutMk cId="1458321169" sldId="2147484130"/>
          </pc:sldLayoutMkLst>
        </pc:sldLayoutChg>
        <pc:sldLayoutChg chg="del">
          <pc:chgData name="Harry Firth" userId="279fc9dd-396a-4fa4-9303-1fe7aed6fea7" providerId="ADAL" clId="{F112CFA1-3924-4841-9AD5-04B144CA12B0}" dt="2025-03-31T09:29:46.780" v="493" actId="47"/>
          <pc:sldLayoutMkLst>
            <pc:docMk/>
            <pc:sldMasterMk cId="1025843646" sldId="2147484120"/>
            <pc:sldLayoutMk cId="2055342523" sldId="2147484131"/>
          </pc:sldLayoutMkLst>
        </pc:sldLayoutChg>
        <pc:sldLayoutChg chg="del">
          <pc:chgData name="Harry Firth" userId="279fc9dd-396a-4fa4-9303-1fe7aed6fea7" providerId="ADAL" clId="{F112CFA1-3924-4841-9AD5-04B144CA12B0}" dt="2025-03-31T09:29:46.780" v="493" actId="47"/>
          <pc:sldLayoutMkLst>
            <pc:docMk/>
            <pc:sldMasterMk cId="1025843646" sldId="2147484120"/>
            <pc:sldLayoutMk cId="2183084812" sldId="2147484132"/>
          </pc:sldLayoutMkLst>
        </pc:sldLayoutChg>
        <pc:sldLayoutChg chg="del">
          <pc:chgData name="Harry Firth" userId="279fc9dd-396a-4fa4-9303-1fe7aed6fea7" providerId="ADAL" clId="{F112CFA1-3924-4841-9AD5-04B144CA12B0}" dt="2025-03-31T09:29:46.780" v="493" actId="47"/>
          <pc:sldLayoutMkLst>
            <pc:docMk/>
            <pc:sldMasterMk cId="1025843646" sldId="2147484120"/>
            <pc:sldLayoutMk cId="3672324731" sldId="2147484133"/>
          </pc:sldLayoutMkLst>
        </pc:sldLayoutChg>
        <pc:sldLayoutChg chg="del">
          <pc:chgData name="Harry Firth" userId="279fc9dd-396a-4fa4-9303-1fe7aed6fea7" providerId="ADAL" clId="{F112CFA1-3924-4841-9AD5-04B144CA12B0}" dt="2025-03-31T09:29:46.780" v="493" actId="47"/>
          <pc:sldLayoutMkLst>
            <pc:docMk/>
            <pc:sldMasterMk cId="1025843646" sldId="2147484120"/>
            <pc:sldLayoutMk cId="968929733" sldId="2147484134"/>
          </pc:sldLayoutMkLst>
        </pc:sldLayoutChg>
        <pc:sldLayoutChg chg="del">
          <pc:chgData name="Harry Firth" userId="279fc9dd-396a-4fa4-9303-1fe7aed6fea7" providerId="ADAL" clId="{F112CFA1-3924-4841-9AD5-04B144CA12B0}" dt="2025-03-31T09:29:46.780" v="493" actId="47"/>
          <pc:sldLayoutMkLst>
            <pc:docMk/>
            <pc:sldMasterMk cId="1025843646" sldId="2147484120"/>
            <pc:sldLayoutMk cId="2914517656" sldId="2147484135"/>
          </pc:sldLayoutMkLst>
        </pc:sldLayoutChg>
        <pc:sldLayoutChg chg="del">
          <pc:chgData name="Harry Firth" userId="279fc9dd-396a-4fa4-9303-1fe7aed6fea7" providerId="ADAL" clId="{F112CFA1-3924-4841-9AD5-04B144CA12B0}" dt="2025-03-31T09:29:46.780" v="493" actId="47"/>
          <pc:sldLayoutMkLst>
            <pc:docMk/>
            <pc:sldMasterMk cId="1025843646" sldId="2147484120"/>
            <pc:sldLayoutMk cId="3187531186" sldId="2147484136"/>
          </pc:sldLayoutMkLst>
        </pc:sldLayoutChg>
        <pc:sldLayoutChg chg="del">
          <pc:chgData name="Harry Firth" userId="279fc9dd-396a-4fa4-9303-1fe7aed6fea7" providerId="ADAL" clId="{F112CFA1-3924-4841-9AD5-04B144CA12B0}" dt="2025-03-31T09:29:46.780" v="493" actId="47"/>
          <pc:sldLayoutMkLst>
            <pc:docMk/>
            <pc:sldMasterMk cId="1025843646" sldId="2147484120"/>
            <pc:sldLayoutMk cId="1242289349" sldId="2147484137"/>
          </pc:sldLayoutMkLst>
        </pc:sldLayoutChg>
        <pc:sldLayoutChg chg="del">
          <pc:chgData name="Harry Firth" userId="279fc9dd-396a-4fa4-9303-1fe7aed6fea7" providerId="ADAL" clId="{F112CFA1-3924-4841-9AD5-04B144CA12B0}" dt="2025-03-31T09:29:46.780" v="493" actId="47"/>
          <pc:sldLayoutMkLst>
            <pc:docMk/>
            <pc:sldMasterMk cId="1025843646" sldId="2147484120"/>
            <pc:sldLayoutMk cId="3703691951" sldId="2147484138"/>
          </pc:sldLayoutMkLst>
        </pc:sldLayoutChg>
        <pc:sldLayoutChg chg="del">
          <pc:chgData name="Harry Firth" userId="279fc9dd-396a-4fa4-9303-1fe7aed6fea7" providerId="ADAL" clId="{F112CFA1-3924-4841-9AD5-04B144CA12B0}" dt="2025-03-31T09:29:46.780" v="493" actId="47"/>
          <pc:sldLayoutMkLst>
            <pc:docMk/>
            <pc:sldMasterMk cId="1025843646" sldId="2147484120"/>
            <pc:sldLayoutMk cId="597925874" sldId="2147484139"/>
          </pc:sldLayoutMkLst>
        </pc:sldLayoutChg>
        <pc:sldLayoutChg chg="del">
          <pc:chgData name="Harry Firth" userId="279fc9dd-396a-4fa4-9303-1fe7aed6fea7" providerId="ADAL" clId="{F112CFA1-3924-4841-9AD5-04B144CA12B0}" dt="2025-03-31T09:29:46.780" v="493" actId="47"/>
          <pc:sldLayoutMkLst>
            <pc:docMk/>
            <pc:sldMasterMk cId="1025843646" sldId="2147484120"/>
            <pc:sldLayoutMk cId="2818532718" sldId="2147484140"/>
          </pc:sldLayoutMkLst>
        </pc:sldLayoutChg>
      </pc:sldMasterChg>
    </pc:docChg>
  </pc:docChgLst>
  <pc:docChgLst>
    <pc:chgData name="Caroline Freimuller" userId="db522097-1716-403a-8847-cb258b1d4ffc" providerId="ADAL" clId="{4827EBFB-D673-4F73-9A8C-9DDDC84DEEBB}"/>
    <pc:docChg chg="undo redo custSel addSld modSld">
      <pc:chgData name="Caroline Freimuller" userId="db522097-1716-403a-8847-cb258b1d4ffc" providerId="ADAL" clId="{4827EBFB-D673-4F73-9A8C-9DDDC84DEEBB}" dt="2025-04-02T14:52:09.137" v="428" actId="313"/>
      <pc:docMkLst>
        <pc:docMk/>
      </pc:docMkLst>
      <pc:sldChg chg="modSp mod">
        <pc:chgData name="Caroline Freimuller" userId="db522097-1716-403a-8847-cb258b1d4ffc" providerId="ADAL" clId="{4827EBFB-D673-4F73-9A8C-9DDDC84DEEBB}" dt="2025-04-02T14:52:09.137" v="428" actId="313"/>
        <pc:sldMkLst>
          <pc:docMk/>
          <pc:sldMk cId="1116783212" sldId="263"/>
        </pc:sldMkLst>
      </pc:sldChg>
      <pc:sldChg chg="addSp delSp modSp mod">
        <pc:chgData name="Caroline Freimuller" userId="db522097-1716-403a-8847-cb258b1d4ffc" providerId="ADAL" clId="{4827EBFB-D673-4F73-9A8C-9DDDC84DEEBB}" dt="2025-04-02T14:50:24.364" v="426" actId="20577"/>
        <pc:sldMkLst>
          <pc:docMk/>
          <pc:sldMk cId="2480998981" sldId="2147475893"/>
        </pc:sldMkLst>
      </pc:sldChg>
      <pc:sldChg chg="addSp modSp mod">
        <pc:chgData name="Caroline Freimuller" userId="db522097-1716-403a-8847-cb258b1d4ffc" providerId="ADAL" clId="{4827EBFB-D673-4F73-9A8C-9DDDC84DEEBB}" dt="2025-03-31T13:40:49.827" v="356" actId="2711"/>
        <pc:sldMkLst>
          <pc:docMk/>
          <pc:sldMk cId="841502120" sldId="2147478692"/>
        </pc:sldMkLst>
      </pc:sldChg>
      <pc:sldChg chg="modSp add mod">
        <pc:chgData name="Caroline Freimuller" userId="db522097-1716-403a-8847-cb258b1d4ffc" providerId="ADAL" clId="{4827EBFB-D673-4F73-9A8C-9DDDC84DEEBB}" dt="2025-03-31T13:32:54.353" v="318" actId="20577"/>
        <pc:sldMkLst>
          <pc:docMk/>
          <pc:sldMk cId="977176758" sldId="2147478694"/>
        </pc:sldMkLst>
      </pc:sldChg>
      <pc:sldChg chg="modSp add mod">
        <pc:chgData name="Caroline Freimuller" userId="db522097-1716-403a-8847-cb258b1d4ffc" providerId="ADAL" clId="{4827EBFB-D673-4F73-9A8C-9DDDC84DEEBB}" dt="2025-03-31T13:42:15.151" v="374" actId="20577"/>
        <pc:sldMkLst>
          <pc:docMk/>
          <pc:sldMk cId="4106549927" sldId="2147478695"/>
        </pc:sldMkLst>
      </pc:sldChg>
    </pc:docChg>
  </pc:docChgLst>
  <pc:docChgLst>
    <pc:chgData name="James Hardy" userId="76cfd043-a32c-4e6d-a40b-b44eb2ddf810" providerId="ADAL" clId="{C3FF2127-B024-4CA1-AF74-7A625CCB94E4}"/>
    <pc:docChg chg="undo redo custSel addSld delSld modSld">
      <pc:chgData name="James Hardy" userId="76cfd043-a32c-4e6d-a40b-b44eb2ddf810" providerId="ADAL" clId="{C3FF2127-B024-4CA1-AF74-7A625CCB94E4}" dt="2025-06-05T08:21:15.489" v="1745" actId="47"/>
      <pc:docMkLst>
        <pc:docMk/>
      </pc:docMkLst>
      <pc:sldChg chg="addSp delSp modSp mod">
        <pc:chgData name="James Hardy" userId="76cfd043-a32c-4e6d-a40b-b44eb2ddf810" providerId="ADAL" clId="{C3FF2127-B024-4CA1-AF74-7A625CCB94E4}" dt="2025-06-04T16:19:05.882" v="1353" actId="20577"/>
        <pc:sldMkLst>
          <pc:docMk/>
          <pc:sldMk cId="22619299" sldId="258"/>
        </pc:sldMkLst>
      </pc:sldChg>
      <pc:sldChg chg="modSp mod">
        <pc:chgData name="James Hardy" userId="76cfd043-a32c-4e6d-a40b-b44eb2ddf810" providerId="ADAL" clId="{C3FF2127-B024-4CA1-AF74-7A625CCB94E4}" dt="2025-06-04T16:11:07.820" v="633" actId="207"/>
        <pc:sldMkLst>
          <pc:docMk/>
          <pc:sldMk cId="1123832520" sldId="2146848661"/>
        </pc:sldMkLst>
      </pc:sldChg>
      <pc:sldChg chg="add">
        <pc:chgData name="James Hardy" userId="76cfd043-a32c-4e6d-a40b-b44eb2ddf810" providerId="ADAL" clId="{C3FF2127-B024-4CA1-AF74-7A625CCB94E4}" dt="2025-06-02T14:57:11.535" v="0"/>
        <pc:sldMkLst>
          <pc:docMk/>
          <pc:sldMk cId="2454455798" sldId="2147475644"/>
        </pc:sldMkLst>
      </pc:sldChg>
      <pc:sldChg chg="add del">
        <pc:chgData name="James Hardy" userId="76cfd043-a32c-4e6d-a40b-b44eb2ddf810" providerId="ADAL" clId="{C3FF2127-B024-4CA1-AF74-7A625CCB94E4}" dt="2025-06-05T08:21:15.489" v="1745" actId="47"/>
        <pc:sldMkLst>
          <pc:docMk/>
          <pc:sldMk cId="1634209710" sldId="2147475645"/>
        </pc:sldMkLst>
      </pc:sldChg>
      <pc:sldChg chg="add">
        <pc:chgData name="James Hardy" userId="76cfd043-a32c-4e6d-a40b-b44eb2ddf810" providerId="ADAL" clId="{C3FF2127-B024-4CA1-AF74-7A625CCB94E4}" dt="2025-06-02T14:57:11.535" v="0"/>
        <pc:sldMkLst>
          <pc:docMk/>
          <pc:sldMk cId="2772893986" sldId="2147475646"/>
        </pc:sldMkLst>
      </pc:sldChg>
      <pc:sldChg chg="add">
        <pc:chgData name="James Hardy" userId="76cfd043-a32c-4e6d-a40b-b44eb2ddf810" providerId="ADAL" clId="{C3FF2127-B024-4CA1-AF74-7A625CCB94E4}" dt="2025-06-02T14:57:11.535" v="0"/>
        <pc:sldMkLst>
          <pc:docMk/>
          <pc:sldMk cId="290060572" sldId="2147475647"/>
        </pc:sldMkLst>
      </pc:sldChg>
      <pc:sldChg chg="del">
        <pc:chgData name="James Hardy" userId="76cfd043-a32c-4e6d-a40b-b44eb2ddf810" providerId="ADAL" clId="{C3FF2127-B024-4CA1-AF74-7A625CCB94E4}" dt="2025-06-02T15:15:16.902" v="114" actId="47"/>
        <pc:sldMkLst>
          <pc:docMk/>
          <pc:sldMk cId="678066728" sldId="2147478712"/>
        </pc:sldMkLst>
      </pc:sldChg>
      <pc:sldChg chg="addSp modSp add mod">
        <pc:chgData name="James Hardy" userId="76cfd043-a32c-4e6d-a40b-b44eb2ddf810" providerId="ADAL" clId="{C3FF2127-B024-4CA1-AF74-7A625CCB94E4}" dt="2025-06-03T07:16:00.369" v="615" actId="20577"/>
        <pc:sldMkLst>
          <pc:docMk/>
          <pc:sldMk cId="2131013164" sldId="2147478714"/>
        </pc:sldMkLst>
      </pc:sldChg>
      <pc:sldChg chg="addSp modSp add mod">
        <pc:chgData name="James Hardy" userId="76cfd043-a32c-4e6d-a40b-b44eb2ddf810" providerId="ADAL" clId="{C3FF2127-B024-4CA1-AF74-7A625CCB94E4}" dt="2025-06-04T15:25:15.435" v="618" actId="1076"/>
        <pc:sldMkLst>
          <pc:docMk/>
          <pc:sldMk cId="254857351" sldId="2147478715"/>
        </pc:sldMkLst>
      </pc:sldChg>
      <pc:sldChg chg="del">
        <pc:chgData name="James Hardy" userId="76cfd043-a32c-4e6d-a40b-b44eb2ddf810" providerId="ADAL" clId="{C3FF2127-B024-4CA1-AF74-7A625CCB94E4}" dt="2025-06-02T14:57:14.556" v="1" actId="47"/>
        <pc:sldMkLst>
          <pc:docMk/>
          <pc:sldMk cId="3570691109" sldId="2147478715"/>
        </pc:sldMkLst>
      </pc:sldChg>
      <pc:sldChg chg="addSp modSp add mod">
        <pc:chgData name="James Hardy" userId="76cfd043-a32c-4e6d-a40b-b44eb2ddf810" providerId="ADAL" clId="{C3FF2127-B024-4CA1-AF74-7A625CCB94E4}" dt="2025-06-04T15:26:46.328" v="622" actId="14100"/>
        <pc:sldMkLst>
          <pc:docMk/>
          <pc:sldMk cId="3950681436" sldId="2147478716"/>
        </pc:sldMkLst>
      </pc:sldChg>
      <pc:sldChg chg="modSp add mod">
        <pc:chgData name="James Hardy" userId="76cfd043-a32c-4e6d-a40b-b44eb2ddf810" providerId="ADAL" clId="{C3FF2127-B024-4CA1-AF74-7A625CCB94E4}" dt="2025-06-03T07:11:40.136" v="614" actId="1076"/>
        <pc:sldMkLst>
          <pc:docMk/>
          <pc:sldMk cId="4219349075" sldId="2147478717"/>
        </pc:sldMkLst>
      </pc:sldChg>
      <pc:sldChg chg="addSp modSp add mod">
        <pc:chgData name="James Hardy" userId="76cfd043-a32c-4e6d-a40b-b44eb2ddf810" providerId="ADAL" clId="{C3FF2127-B024-4CA1-AF74-7A625CCB94E4}" dt="2025-06-02T15:21:14.167" v="451" actId="1076"/>
        <pc:sldMkLst>
          <pc:docMk/>
          <pc:sldMk cId="832183987" sldId="2147478718"/>
        </pc:sldMkLst>
      </pc:sldChg>
      <pc:sldChg chg="modSp add mod">
        <pc:chgData name="James Hardy" userId="76cfd043-a32c-4e6d-a40b-b44eb2ddf810" providerId="ADAL" clId="{C3FF2127-B024-4CA1-AF74-7A625CCB94E4}" dt="2025-06-04T16:20:27.826" v="1744" actId="20577"/>
        <pc:sldMkLst>
          <pc:docMk/>
          <pc:sldMk cId="598692869" sldId="2147478719"/>
        </pc:sldMkLst>
      </pc:sldChg>
    </pc:docChg>
  </pc:docChgLst>
  <pc:docChgLst>
    <pc:chgData name="James Hardy" userId="76cfd043-a32c-4e6d-a40b-b44eb2ddf810" providerId="ADAL" clId="{E408D720-DB07-488E-84E1-C35B70984D3D}"/>
    <pc:docChg chg="undo redo custSel addSld modSld sldOrd">
      <pc:chgData name="James Hardy" userId="76cfd043-a32c-4e6d-a40b-b44eb2ddf810" providerId="ADAL" clId="{E408D720-DB07-488E-84E1-C35B70984D3D}" dt="2025-04-28T10:14:30.766" v="1635" actId="20577"/>
      <pc:docMkLst>
        <pc:docMk/>
      </pc:docMkLst>
      <pc:sldChg chg="addSp delSp modSp mod">
        <pc:chgData name="James Hardy" userId="76cfd043-a32c-4e6d-a40b-b44eb2ddf810" providerId="ADAL" clId="{E408D720-DB07-488E-84E1-C35B70984D3D}" dt="2025-04-28T10:14:30.766" v="1635" actId="20577"/>
        <pc:sldMkLst>
          <pc:docMk/>
          <pc:sldMk cId="2555904302" sldId="352"/>
        </pc:sldMkLst>
      </pc:sldChg>
      <pc:sldChg chg="addSp modSp mod">
        <pc:chgData name="James Hardy" userId="76cfd043-a32c-4e6d-a40b-b44eb2ddf810" providerId="ADAL" clId="{E408D720-DB07-488E-84E1-C35B70984D3D}" dt="2025-04-28T09:31:31.473" v="677" actId="20577"/>
        <pc:sldMkLst>
          <pc:docMk/>
          <pc:sldMk cId="302390420" sldId="2147478705"/>
        </pc:sldMkLst>
      </pc:sldChg>
      <pc:sldChg chg="modSp add mod ord">
        <pc:chgData name="James Hardy" userId="76cfd043-a32c-4e6d-a40b-b44eb2ddf810" providerId="ADAL" clId="{E408D720-DB07-488E-84E1-C35B70984D3D}" dt="2025-04-28T09:30:45.993" v="660" actId="1076"/>
        <pc:sldMkLst>
          <pc:docMk/>
          <pc:sldMk cId="678066728" sldId="2147478712"/>
        </pc:sldMkLst>
      </pc:sldChg>
    </pc:docChg>
  </pc:docChgLst>
  <pc:docChgLst>
    <pc:chgData name="Harriet Truss" userId="01cc4f64-e88d-41d0-86eb-e313c80ff5e5" providerId="ADAL" clId="{B67C5A79-5061-4CA8-8558-BF7ABDE65E43}"/>
    <pc:docChg chg="undo custSel addSld delSld modSld sldOrd">
      <pc:chgData name="Harriet Truss" userId="01cc4f64-e88d-41d0-86eb-e313c80ff5e5" providerId="ADAL" clId="{B67C5A79-5061-4CA8-8558-BF7ABDE65E43}" dt="2025-05-01T08:42:54.632" v="57" actId="14734"/>
      <pc:docMkLst>
        <pc:docMk/>
      </pc:docMkLst>
      <pc:sldChg chg="add del">
        <pc:chgData name="Harriet Truss" userId="01cc4f64-e88d-41d0-86eb-e313c80ff5e5" providerId="ADAL" clId="{B67C5A79-5061-4CA8-8558-BF7ABDE65E43}" dt="2025-04-30T18:02:49.147" v="8" actId="47"/>
        <pc:sldMkLst>
          <pc:docMk/>
          <pc:sldMk cId="486205582" sldId="330"/>
        </pc:sldMkLst>
      </pc:sldChg>
      <pc:sldChg chg="modSp add del mod">
        <pc:chgData name="Harriet Truss" userId="01cc4f64-e88d-41d0-86eb-e313c80ff5e5" providerId="ADAL" clId="{B67C5A79-5061-4CA8-8558-BF7ABDE65E43}" dt="2025-04-30T18:02:36.384" v="7"/>
        <pc:sldMkLst>
          <pc:docMk/>
          <pc:sldMk cId="3150078344" sldId="345"/>
        </pc:sldMkLst>
      </pc:sldChg>
      <pc:sldChg chg="del">
        <pc:chgData name="Harriet Truss" userId="01cc4f64-e88d-41d0-86eb-e313c80ff5e5" providerId="ADAL" clId="{B67C5A79-5061-4CA8-8558-BF7ABDE65E43}" dt="2025-04-30T18:03:48.928" v="14" actId="47"/>
        <pc:sldMkLst>
          <pc:docMk/>
          <pc:sldMk cId="2374559621" sldId="353"/>
        </pc:sldMkLst>
      </pc:sldChg>
      <pc:sldChg chg="add del">
        <pc:chgData name="Harriet Truss" userId="01cc4f64-e88d-41d0-86eb-e313c80ff5e5" providerId="ADAL" clId="{B67C5A79-5061-4CA8-8558-BF7ABDE65E43}" dt="2025-04-30T18:02:36.384" v="7"/>
        <pc:sldMkLst>
          <pc:docMk/>
          <pc:sldMk cId="826186551" sldId="359"/>
        </pc:sldMkLst>
      </pc:sldChg>
      <pc:sldChg chg="addSp delSp modSp add del mod modClrScheme chgLayout">
        <pc:chgData name="Harriet Truss" userId="01cc4f64-e88d-41d0-86eb-e313c80ff5e5" providerId="ADAL" clId="{B67C5A79-5061-4CA8-8558-BF7ABDE65E43}" dt="2025-04-30T18:03:17.569" v="10" actId="700"/>
        <pc:sldMkLst>
          <pc:docMk/>
          <pc:sldMk cId="250404147" sldId="366"/>
        </pc:sldMkLst>
      </pc:sldChg>
      <pc:sldChg chg="addSp delSp modSp add del mod ord modClrScheme chgLayout">
        <pc:chgData name="Harriet Truss" userId="01cc4f64-e88d-41d0-86eb-e313c80ff5e5" providerId="ADAL" clId="{B67C5A79-5061-4CA8-8558-BF7ABDE65E43}" dt="2025-05-01T08:39:58.512" v="34"/>
        <pc:sldMkLst>
          <pc:docMk/>
          <pc:sldMk cId="115885020" sldId="2147475739"/>
        </pc:sldMkLst>
      </pc:sldChg>
      <pc:sldChg chg="add del">
        <pc:chgData name="Harriet Truss" userId="01cc4f64-e88d-41d0-86eb-e313c80ff5e5" providerId="ADAL" clId="{B67C5A79-5061-4CA8-8558-BF7ABDE65E43}" dt="2025-04-30T18:02:36.384" v="7"/>
        <pc:sldMkLst>
          <pc:docMk/>
          <pc:sldMk cId="3350608918" sldId="2147475753"/>
        </pc:sldMkLst>
      </pc:sldChg>
      <pc:sldChg chg="addSp delSp modSp add del mod modClrScheme chgLayout">
        <pc:chgData name="Harriet Truss" userId="01cc4f64-e88d-41d0-86eb-e313c80ff5e5" providerId="ADAL" clId="{B67C5A79-5061-4CA8-8558-BF7ABDE65E43}" dt="2025-04-30T18:03:10.862" v="9" actId="700"/>
        <pc:sldMkLst>
          <pc:docMk/>
          <pc:sldMk cId="1864914953" sldId="2147475758"/>
        </pc:sldMkLst>
      </pc:sldChg>
      <pc:sldChg chg="add del">
        <pc:chgData name="Harriet Truss" userId="01cc4f64-e88d-41d0-86eb-e313c80ff5e5" providerId="ADAL" clId="{B67C5A79-5061-4CA8-8558-BF7ABDE65E43}" dt="2025-04-30T18:02:36.384" v="7"/>
        <pc:sldMkLst>
          <pc:docMk/>
          <pc:sldMk cId="4258572513" sldId="2147475760"/>
        </pc:sldMkLst>
      </pc:sldChg>
      <pc:sldChg chg="modSp add del mod">
        <pc:chgData name="Harriet Truss" userId="01cc4f64-e88d-41d0-86eb-e313c80ff5e5" providerId="ADAL" clId="{B67C5A79-5061-4CA8-8558-BF7ABDE65E43}" dt="2025-04-30T18:02:36.384" v="7"/>
        <pc:sldMkLst>
          <pc:docMk/>
          <pc:sldMk cId="2407750358" sldId="2147475765"/>
        </pc:sldMkLst>
      </pc:sldChg>
      <pc:sldChg chg="addSp delSp modSp add del mod modClrScheme chgLayout">
        <pc:chgData name="Harriet Truss" userId="01cc4f64-e88d-41d0-86eb-e313c80ff5e5" providerId="ADAL" clId="{B67C5A79-5061-4CA8-8558-BF7ABDE65E43}" dt="2025-04-30T18:03:27.644" v="11" actId="700"/>
        <pc:sldMkLst>
          <pc:docMk/>
          <pc:sldMk cId="102529251" sldId="2147475766"/>
        </pc:sldMkLst>
      </pc:sldChg>
      <pc:sldChg chg="modSp add del mod">
        <pc:chgData name="Harriet Truss" userId="01cc4f64-e88d-41d0-86eb-e313c80ff5e5" providerId="ADAL" clId="{B67C5A79-5061-4CA8-8558-BF7ABDE65E43}" dt="2025-05-01T08:35:59.501" v="21" actId="255"/>
        <pc:sldMkLst>
          <pc:docMk/>
          <pc:sldMk cId="826044310" sldId="2147475767"/>
        </pc:sldMkLst>
      </pc:sldChg>
      <pc:sldChg chg="modSp add del mod">
        <pc:chgData name="Harriet Truss" userId="01cc4f64-e88d-41d0-86eb-e313c80ff5e5" providerId="ADAL" clId="{B67C5A79-5061-4CA8-8558-BF7ABDE65E43}" dt="2025-05-01T08:42:54.632" v="57" actId="14734"/>
        <pc:sldMkLst>
          <pc:docMk/>
          <pc:sldMk cId="76566650" sldId="2147475774"/>
        </pc:sldMkLst>
      </pc:sldChg>
      <pc:sldChg chg="add del">
        <pc:chgData name="Harriet Truss" userId="01cc4f64-e88d-41d0-86eb-e313c80ff5e5" providerId="ADAL" clId="{B67C5A79-5061-4CA8-8558-BF7ABDE65E43}" dt="2025-04-30T18:02:36.384" v="7"/>
        <pc:sldMkLst>
          <pc:docMk/>
          <pc:sldMk cId="4268276919" sldId="2147475775"/>
        </pc:sldMkLst>
      </pc:sldChg>
      <pc:sldChg chg="add del">
        <pc:chgData name="Harriet Truss" userId="01cc4f64-e88d-41d0-86eb-e313c80ff5e5" providerId="ADAL" clId="{B67C5A79-5061-4CA8-8558-BF7ABDE65E43}" dt="2025-04-30T18:02:36.384" v="7"/>
        <pc:sldMkLst>
          <pc:docMk/>
          <pc:sldMk cId="259526424" sldId="2147475776"/>
        </pc:sldMkLst>
      </pc:sldChg>
      <pc:sldChg chg="addSp delSp modSp add del mod modClrScheme chgLayout">
        <pc:chgData name="Harriet Truss" userId="01cc4f64-e88d-41d0-86eb-e313c80ff5e5" providerId="ADAL" clId="{B67C5A79-5061-4CA8-8558-BF7ABDE65E43}" dt="2025-05-01T08:40:32.146" v="52" actId="47"/>
        <pc:sldMkLst>
          <pc:docMk/>
          <pc:sldMk cId="3323888082" sldId="2147475777"/>
        </pc:sldMkLst>
      </pc:sldChg>
      <pc:sldChg chg="modSp add del mod">
        <pc:chgData name="Harriet Truss" userId="01cc4f64-e88d-41d0-86eb-e313c80ff5e5" providerId="ADAL" clId="{B67C5A79-5061-4CA8-8558-BF7ABDE65E43}" dt="2025-05-01T08:40:15.391" v="51" actId="20577"/>
        <pc:sldMkLst>
          <pc:docMk/>
          <pc:sldMk cId="459828333" sldId="2147475778"/>
        </pc:sldMkLst>
      </pc:sldChg>
      <pc:sldChg chg="add del">
        <pc:chgData name="Harriet Truss" userId="01cc4f64-e88d-41d0-86eb-e313c80ff5e5" providerId="ADAL" clId="{B67C5A79-5061-4CA8-8558-BF7ABDE65E43}" dt="2025-04-30T18:02:36.384" v="7"/>
        <pc:sldMkLst>
          <pc:docMk/>
          <pc:sldMk cId="4259786160" sldId="2147475779"/>
        </pc:sldMkLst>
      </pc:sldChg>
      <pc:sldChg chg="addSp delSp mod">
        <pc:chgData name="Harriet Truss" userId="01cc4f64-e88d-41d0-86eb-e313c80ff5e5" providerId="ADAL" clId="{B67C5A79-5061-4CA8-8558-BF7ABDE65E43}" dt="2025-04-30T18:02:12.804" v="1" actId="22"/>
        <pc:sldMkLst>
          <pc:docMk/>
          <pc:sldMk cId="2616978192" sldId="2147475874"/>
        </pc:sldMkLst>
      </pc:sldChg>
      <pc:sldChg chg="mod modShow">
        <pc:chgData name="Harriet Truss" userId="01cc4f64-e88d-41d0-86eb-e313c80ff5e5" providerId="ADAL" clId="{B67C5A79-5061-4CA8-8558-BF7ABDE65E43}" dt="2025-04-30T18:04:54.320" v="16" actId="729"/>
        <pc:sldMkLst>
          <pc:docMk/>
          <pc:sldMk cId="3111590121" sldId="2147478699"/>
        </pc:sldMkLst>
      </pc:sldChg>
      <pc:sldChg chg="add">
        <pc:chgData name="Harriet Truss" userId="01cc4f64-e88d-41d0-86eb-e313c80ff5e5" providerId="ADAL" clId="{B67C5A79-5061-4CA8-8558-BF7ABDE65E43}" dt="2025-04-30T18:02:36.384" v="7"/>
        <pc:sldMkLst>
          <pc:docMk/>
          <pc:sldMk cId="2117691546" sldId="2147478713"/>
        </pc:sldMkLst>
      </pc:sldChg>
      <pc:sldChg chg="add del">
        <pc:chgData name="Harriet Truss" userId="01cc4f64-e88d-41d0-86eb-e313c80ff5e5" providerId="ADAL" clId="{B67C5A79-5061-4CA8-8558-BF7ABDE65E43}" dt="2025-04-30T18:02:36.147" v="6"/>
        <pc:sldMkLst>
          <pc:docMk/>
          <pc:sldMk cId="2338793233" sldId="2147478713"/>
        </pc:sldMkLst>
      </pc:sldChg>
    </pc:docChg>
  </pc:docChgLst>
  <pc:docChgLst>
    <pc:chgData name="Paul Witton-Dauris" userId="a18a2992-b615-4af6-9607-1e3e71a8d3ad" providerId="ADAL" clId="{33E4B40A-D466-4497-A2C8-6F1DF7EFF0AB}"/>
    <pc:docChg chg="custSel modSld">
      <pc:chgData name="Paul Witton-Dauris" userId="a18a2992-b615-4af6-9607-1e3e71a8d3ad" providerId="ADAL" clId="{33E4B40A-D466-4497-A2C8-6F1DF7EFF0AB}" dt="2025-07-03T08:21:18.987" v="51" actId="404"/>
      <pc:docMkLst>
        <pc:docMk/>
      </pc:docMkLst>
      <pc:sldChg chg="modSp mod">
        <pc:chgData name="Paul Witton-Dauris" userId="a18a2992-b615-4af6-9607-1e3e71a8d3ad" providerId="ADAL" clId="{33E4B40A-D466-4497-A2C8-6F1DF7EFF0AB}" dt="2025-07-03T07:48:09.674" v="10" actId="403"/>
        <pc:sldMkLst>
          <pc:docMk/>
          <pc:sldMk cId="684095043" sldId="258"/>
        </pc:sldMkLst>
        <pc:graphicFrameChg chg="modGraphic">
          <ac:chgData name="Paul Witton-Dauris" userId="a18a2992-b615-4af6-9607-1e3e71a8d3ad" providerId="ADAL" clId="{33E4B40A-D466-4497-A2C8-6F1DF7EFF0AB}" dt="2025-07-03T07:48:09.674" v="10" actId="403"/>
          <ac:graphicFrameMkLst>
            <pc:docMk/>
            <pc:sldMk cId="684095043" sldId="258"/>
            <ac:graphicFrameMk id="15" creationId="{DE2AF0D5-00EB-1669-9798-D0A239E0D609}"/>
          </ac:graphicFrameMkLst>
        </pc:graphicFrameChg>
      </pc:sldChg>
      <pc:sldChg chg="modSp mod">
        <pc:chgData name="Paul Witton-Dauris" userId="a18a2992-b615-4af6-9607-1e3e71a8d3ad" providerId="ADAL" clId="{33E4B40A-D466-4497-A2C8-6F1DF7EFF0AB}" dt="2025-07-03T08:18:30.333" v="39" actId="2711"/>
        <pc:sldMkLst>
          <pc:docMk/>
          <pc:sldMk cId="2386782925" sldId="269"/>
        </pc:sldMkLst>
        <pc:spChg chg="mod">
          <ac:chgData name="Paul Witton-Dauris" userId="a18a2992-b615-4af6-9607-1e3e71a8d3ad" providerId="ADAL" clId="{33E4B40A-D466-4497-A2C8-6F1DF7EFF0AB}" dt="2025-07-03T08:18:30.333" v="39" actId="2711"/>
          <ac:spMkLst>
            <pc:docMk/>
            <pc:sldMk cId="2386782925" sldId="269"/>
            <ac:spMk id="2" creationId="{4310DABB-9296-FDB0-E562-D1B45488F158}"/>
          </ac:spMkLst>
        </pc:spChg>
        <pc:spChg chg="mod">
          <ac:chgData name="Paul Witton-Dauris" userId="a18a2992-b615-4af6-9607-1e3e71a8d3ad" providerId="ADAL" clId="{33E4B40A-D466-4497-A2C8-6F1DF7EFF0AB}" dt="2025-07-03T08:18:14.601" v="38" actId="2711"/>
          <ac:spMkLst>
            <pc:docMk/>
            <pc:sldMk cId="2386782925" sldId="269"/>
            <ac:spMk id="5" creationId="{5707D6EE-7FB3-2299-0020-8B11F52C84E6}"/>
          </ac:spMkLst>
        </pc:spChg>
      </pc:sldChg>
      <pc:sldChg chg="modSp mod">
        <pc:chgData name="Paul Witton-Dauris" userId="a18a2992-b615-4af6-9607-1e3e71a8d3ad" providerId="ADAL" clId="{33E4B40A-D466-4497-A2C8-6F1DF7EFF0AB}" dt="2025-07-03T07:50:45.545" v="25" actId="20577"/>
        <pc:sldMkLst>
          <pc:docMk/>
          <pc:sldMk cId="3127062294" sldId="301"/>
        </pc:sldMkLst>
        <pc:graphicFrameChg chg="mod modGraphic">
          <ac:chgData name="Paul Witton-Dauris" userId="a18a2992-b615-4af6-9607-1e3e71a8d3ad" providerId="ADAL" clId="{33E4B40A-D466-4497-A2C8-6F1DF7EFF0AB}" dt="2025-07-03T07:50:45.545" v="25" actId="20577"/>
          <ac:graphicFrameMkLst>
            <pc:docMk/>
            <pc:sldMk cId="3127062294" sldId="301"/>
            <ac:graphicFrameMk id="5" creationId="{1AC1D9DD-31C9-0532-A3FB-D3B845D9F3C3}"/>
          </ac:graphicFrameMkLst>
        </pc:graphicFrameChg>
      </pc:sldChg>
      <pc:sldChg chg="modSp mod">
        <pc:chgData name="Paul Witton-Dauris" userId="a18a2992-b615-4af6-9607-1e3e71a8d3ad" providerId="ADAL" clId="{33E4B40A-D466-4497-A2C8-6F1DF7EFF0AB}" dt="2025-07-03T08:18:57.546" v="41" actId="2711"/>
        <pc:sldMkLst>
          <pc:docMk/>
          <pc:sldMk cId="2974688764" sldId="2147475850"/>
        </pc:sldMkLst>
        <pc:spChg chg="mod">
          <ac:chgData name="Paul Witton-Dauris" userId="a18a2992-b615-4af6-9607-1e3e71a8d3ad" providerId="ADAL" clId="{33E4B40A-D466-4497-A2C8-6F1DF7EFF0AB}" dt="2025-07-03T08:18:57.546" v="41" actId="2711"/>
          <ac:spMkLst>
            <pc:docMk/>
            <pc:sldMk cId="2974688764" sldId="2147475850"/>
            <ac:spMk id="2" creationId="{4310DABB-9296-FDB0-E562-D1B45488F158}"/>
          </ac:spMkLst>
        </pc:spChg>
        <pc:spChg chg="mod">
          <ac:chgData name="Paul Witton-Dauris" userId="a18a2992-b615-4af6-9607-1e3e71a8d3ad" providerId="ADAL" clId="{33E4B40A-D466-4497-A2C8-6F1DF7EFF0AB}" dt="2025-07-03T08:18:49.483" v="40" actId="2711"/>
          <ac:spMkLst>
            <pc:docMk/>
            <pc:sldMk cId="2974688764" sldId="2147475850"/>
            <ac:spMk id="3" creationId="{153C8D1C-9736-081E-4D60-57FAF1DD1D92}"/>
          </ac:spMkLst>
        </pc:spChg>
      </pc:sldChg>
      <pc:sldChg chg="modSp mod">
        <pc:chgData name="Paul Witton-Dauris" userId="a18a2992-b615-4af6-9607-1e3e71a8d3ad" providerId="ADAL" clId="{33E4B40A-D466-4497-A2C8-6F1DF7EFF0AB}" dt="2025-07-03T08:19:39.798" v="45" actId="2711"/>
        <pc:sldMkLst>
          <pc:docMk/>
          <pc:sldMk cId="691650113" sldId="2147475860"/>
        </pc:sldMkLst>
        <pc:spChg chg="mod">
          <ac:chgData name="Paul Witton-Dauris" userId="a18a2992-b615-4af6-9607-1e3e71a8d3ad" providerId="ADAL" clId="{33E4B40A-D466-4497-A2C8-6F1DF7EFF0AB}" dt="2025-07-03T08:19:32.371" v="44" actId="2711"/>
          <ac:spMkLst>
            <pc:docMk/>
            <pc:sldMk cId="691650113" sldId="2147475860"/>
            <ac:spMk id="2" creationId="{3EC75E90-C6D4-F023-EC2F-579BE7128B23}"/>
          </ac:spMkLst>
        </pc:spChg>
        <pc:spChg chg="mod">
          <ac:chgData name="Paul Witton-Dauris" userId="a18a2992-b615-4af6-9607-1e3e71a8d3ad" providerId="ADAL" clId="{33E4B40A-D466-4497-A2C8-6F1DF7EFF0AB}" dt="2025-07-03T08:19:39.798" v="45" actId="2711"/>
          <ac:spMkLst>
            <pc:docMk/>
            <pc:sldMk cId="691650113" sldId="2147475860"/>
            <ac:spMk id="5" creationId="{4B990F9B-3D8E-A5F3-9221-A4EFA231FB3F}"/>
          </ac:spMkLst>
        </pc:spChg>
      </pc:sldChg>
      <pc:sldChg chg="modSp mod">
        <pc:chgData name="Paul Witton-Dauris" userId="a18a2992-b615-4af6-9607-1e3e71a8d3ad" providerId="ADAL" clId="{33E4B40A-D466-4497-A2C8-6F1DF7EFF0AB}" dt="2025-07-03T08:21:18.987" v="51" actId="404"/>
        <pc:sldMkLst>
          <pc:docMk/>
          <pc:sldMk cId="3519481105" sldId="2147475866"/>
        </pc:sldMkLst>
        <pc:spChg chg="mod">
          <ac:chgData name="Paul Witton-Dauris" userId="a18a2992-b615-4af6-9607-1e3e71a8d3ad" providerId="ADAL" clId="{33E4B40A-D466-4497-A2C8-6F1DF7EFF0AB}" dt="2025-07-03T08:21:18.987" v="51" actId="404"/>
          <ac:spMkLst>
            <pc:docMk/>
            <pc:sldMk cId="3519481105" sldId="2147475866"/>
            <ac:spMk id="2" creationId="{FFF4139D-BEA7-697E-5A93-F5477986D690}"/>
          </ac:spMkLst>
        </pc:spChg>
      </pc:sldChg>
      <pc:sldChg chg="modSp mod">
        <pc:chgData name="Paul Witton-Dauris" userId="a18a2992-b615-4af6-9607-1e3e71a8d3ad" providerId="ADAL" clId="{33E4B40A-D466-4497-A2C8-6F1DF7EFF0AB}" dt="2025-07-03T08:19:14.668" v="43" actId="2711"/>
        <pc:sldMkLst>
          <pc:docMk/>
          <pc:sldMk cId="2616978192" sldId="2147475874"/>
        </pc:sldMkLst>
        <pc:spChg chg="mod">
          <ac:chgData name="Paul Witton-Dauris" userId="a18a2992-b615-4af6-9607-1e3e71a8d3ad" providerId="ADAL" clId="{33E4B40A-D466-4497-A2C8-6F1DF7EFF0AB}" dt="2025-07-03T08:19:07.741" v="42" actId="2711"/>
          <ac:spMkLst>
            <pc:docMk/>
            <pc:sldMk cId="2616978192" sldId="2147475874"/>
            <ac:spMk id="2" creationId="{92FFBE81-857F-0659-EC62-20F7EDC03463}"/>
          </ac:spMkLst>
        </pc:spChg>
        <pc:spChg chg="mod">
          <ac:chgData name="Paul Witton-Dauris" userId="a18a2992-b615-4af6-9607-1e3e71a8d3ad" providerId="ADAL" clId="{33E4B40A-D466-4497-A2C8-6F1DF7EFF0AB}" dt="2025-07-03T08:19:14.668" v="43" actId="2711"/>
          <ac:spMkLst>
            <pc:docMk/>
            <pc:sldMk cId="2616978192" sldId="2147475874"/>
            <ac:spMk id="5" creationId="{9D972FB9-FE57-5D13-AC02-B215615C68D8}"/>
          </ac:spMkLst>
        </pc:spChg>
      </pc:sldChg>
      <pc:sldChg chg="modSp mod">
        <pc:chgData name="Paul Witton-Dauris" userId="a18a2992-b615-4af6-9607-1e3e71a8d3ad" providerId="ADAL" clId="{33E4B40A-D466-4497-A2C8-6F1DF7EFF0AB}" dt="2025-07-03T08:21:11.035" v="50" actId="404"/>
        <pc:sldMkLst>
          <pc:docMk/>
          <pc:sldMk cId="4264937441" sldId="2147475876"/>
        </pc:sldMkLst>
        <pc:spChg chg="mod">
          <ac:chgData name="Paul Witton-Dauris" userId="a18a2992-b615-4af6-9607-1e3e71a8d3ad" providerId="ADAL" clId="{33E4B40A-D466-4497-A2C8-6F1DF7EFF0AB}" dt="2025-07-03T08:21:11.035" v="50" actId="404"/>
          <ac:spMkLst>
            <pc:docMk/>
            <pc:sldMk cId="4264937441" sldId="2147475876"/>
            <ac:spMk id="2" creationId="{6316E2A5-CB24-372C-090F-0578500B1073}"/>
          </ac:spMkLst>
        </pc:spChg>
        <pc:spChg chg="mod">
          <ac:chgData name="Paul Witton-Dauris" userId="a18a2992-b615-4af6-9607-1e3e71a8d3ad" providerId="ADAL" clId="{33E4B40A-D466-4497-A2C8-6F1DF7EFF0AB}" dt="2025-07-03T08:19:54.914" v="46" actId="2711"/>
          <ac:spMkLst>
            <pc:docMk/>
            <pc:sldMk cId="4264937441" sldId="2147475876"/>
            <ac:spMk id="5" creationId="{37F9F481-6F0B-8CA9-9DF2-04B62C0277D4}"/>
          </ac:spMkLst>
        </pc:spChg>
      </pc:sldChg>
      <pc:sldChg chg="modSp mod">
        <pc:chgData name="Paul Witton-Dauris" userId="a18a2992-b615-4af6-9607-1e3e71a8d3ad" providerId="ADAL" clId="{33E4B40A-D466-4497-A2C8-6F1DF7EFF0AB}" dt="2025-07-03T07:48:42.601" v="12" actId="404"/>
        <pc:sldMkLst>
          <pc:docMk/>
          <pc:sldMk cId="1753996183" sldId="2147475879"/>
        </pc:sldMkLst>
        <pc:graphicFrameChg chg="modGraphic">
          <ac:chgData name="Paul Witton-Dauris" userId="a18a2992-b615-4af6-9607-1e3e71a8d3ad" providerId="ADAL" clId="{33E4B40A-D466-4497-A2C8-6F1DF7EFF0AB}" dt="2025-07-03T07:48:42.601" v="12" actId="404"/>
          <ac:graphicFrameMkLst>
            <pc:docMk/>
            <pc:sldMk cId="1753996183" sldId="2147475879"/>
            <ac:graphicFrameMk id="8" creationId="{A239D775-0FF1-6FBF-7979-0AFB9249F914}"/>
          </ac:graphicFrameMkLst>
        </pc:graphicFrameChg>
      </pc:sldChg>
    </pc:docChg>
  </pc:docChgLst>
  <pc:docChgLst>
    <pc:chgData name="Caroline Freimuller" userId="db522097-1716-403a-8847-cb258b1d4ffc" providerId="ADAL" clId="{B9B06BD3-793A-4811-8C2E-A8E253ABE1C6}"/>
    <pc:docChg chg="undo custSel addSld modSld">
      <pc:chgData name="Caroline Freimuller" userId="db522097-1716-403a-8847-cb258b1d4ffc" providerId="ADAL" clId="{B9B06BD3-793A-4811-8C2E-A8E253ABE1C6}" dt="2025-03-05T14:23:05.399" v="374" actId="403"/>
      <pc:docMkLst>
        <pc:docMk/>
      </pc:docMkLst>
      <pc:sldChg chg="addSp modSp mod">
        <pc:chgData name="Caroline Freimuller" userId="db522097-1716-403a-8847-cb258b1d4ffc" providerId="ADAL" clId="{B9B06BD3-793A-4811-8C2E-A8E253ABE1C6}" dt="2025-03-05T14:23:05.399" v="374" actId="403"/>
        <pc:sldMkLst>
          <pc:docMk/>
          <pc:sldMk cId="22619299" sldId="258"/>
        </pc:sldMkLst>
      </pc:sldChg>
      <pc:sldChg chg="modSp mod">
        <pc:chgData name="Caroline Freimuller" userId="db522097-1716-403a-8847-cb258b1d4ffc" providerId="ADAL" clId="{B9B06BD3-793A-4811-8C2E-A8E253ABE1C6}" dt="2025-03-05T14:22:35.272" v="367" actId="403"/>
        <pc:sldMkLst>
          <pc:docMk/>
          <pc:sldMk cId="1990524799" sldId="2147475881"/>
        </pc:sldMkLst>
      </pc:sldChg>
      <pc:sldChg chg="modSp mod">
        <pc:chgData name="Caroline Freimuller" userId="db522097-1716-403a-8847-cb258b1d4ffc" providerId="ADAL" clId="{B9B06BD3-793A-4811-8C2E-A8E253ABE1C6}" dt="2025-03-05T14:22:26.896" v="363" actId="1076"/>
        <pc:sldMkLst>
          <pc:docMk/>
          <pc:sldMk cId="781814840" sldId="2147475885"/>
        </pc:sldMkLst>
      </pc:sldChg>
      <pc:sldChg chg="modSp add mod">
        <pc:chgData name="Caroline Freimuller" userId="db522097-1716-403a-8847-cb258b1d4ffc" providerId="ADAL" clId="{B9B06BD3-793A-4811-8C2E-A8E253ABE1C6}" dt="2025-03-05T14:22:16.220" v="360" actId="403"/>
        <pc:sldMkLst>
          <pc:docMk/>
          <pc:sldMk cId="2843574994" sldId="2147475886"/>
        </pc:sldMkLst>
      </pc:sldChg>
      <pc:sldChg chg="modSp add mod">
        <pc:chgData name="Caroline Freimuller" userId="db522097-1716-403a-8847-cb258b1d4ffc" providerId="ADAL" clId="{B9B06BD3-793A-4811-8C2E-A8E253ABE1C6}" dt="2025-03-05T14:23:00.225" v="372" actId="403"/>
        <pc:sldMkLst>
          <pc:docMk/>
          <pc:sldMk cId="34789156" sldId="2147475887"/>
        </pc:sldMkLst>
      </pc:sldChg>
      <pc:sldChg chg="modSp mod">
        <pc:chgData name="Caroline Freimuller" userId="db522097-1716-403a-8847-cb258b1d4ffc" providerId="ADAL" clId="{B9B06BD3-793A-4811-8C2E-A8E253ABE1C6}" dt="2025-03-05T14:22:41.036" v="369" actId="403"/>
        <pc:sldMkLst>
          <pc:docMk/>
          <pc:sldMk cId="1601203822" sldId="2147475890"/>
        </pc:sldMkLst>
      </pc:sldChg>
      <pc:sldChg chg="modSp mod">
        <pc:chgData name="Caroline Freimuller" userId="db522097-1716-403a-8847-cb258b1d4ffc" providerId="ADAL" clId="{B9B06BD3-793A-4811-8C2E-A8E253ABE1C6}" dt="2025-03-05T14:22:45.171" v="371" actId="403"/>
        <pc:sldMkLst>
          <pc:docMk/>
          <pc:sldMk cId="1433893557" sldId="2147475891"/>
        </pc:sldMkLst>
      </pc:sldChg>
      <pc:sldChg chg="modSp mod">
        <pc:chgData name="Caroline Freimuller" userId="db522097-1716-403a-8847-cb258b1d4ffc" providerId="ADAL" clId="{B9B06BD3-793A-4811-8C2E-A8E253ABE1C6}" dt="2025-03-05T14:22:30.066" v="365" actId="403"/>
        <pc:sldMkLst>
          <pc:docMk/>
          <pc:sldMk cId="1397334364" sldId="2147475892"/>
        </pc:sldMkLst>
      </pc:sldChg>
    </pc:docChg>
  </pc:docChgLst>
  <pc:docChgLst>
    <pc:chgData name="Harry Firth" userId="279fc9dd-396a-4fa4-9303-1fe7aed6fea7" providerId="ADAL" clId="{69986C42-6A76-449D-8124-E1C87DB1006E}"/>
    <pc:docChg chg="undo custSel addSld delSld modSld sldOrd">
      <pc:chgData name="Harry Firth" userId="279fc9dd-396a-4fa4-9303-1fe7aed6fea7" providerId="ADAL" clId="{69986C42-6A76-449D-8124-E1C87DB1006E}" dt="2025-03-06T09:55:44.964" v="615" actId="20577"/>
      <pc:docMkLst>
        <pc:docMk/>
      </pc:docMkLst>
      <pc:sldChg chg="modSp mod">
        <pc:chgData name="Harry Firth" userId="279fc9dd-396a-4fa4-9303-1fe7aed6fea7" providerId="ADAL" clId="{69986C42-6A76-449D-8124-E1C87DB1006E}" dt="2025-03-04T09:53:53.455" v="4" actId="20577"/>
        <pc:sldMkLst>
          <pc:docMk/>
          <pc:sldMk cId="424965022" sldId="256"/>
        </pc:sldMkLst>
      </pc:sldChg>
      <pc:sldChg chg="modSp mod">
        <pc:chgData name="Harry Firth" userId="279fc9dd-396a-4fa4-9303-1fe7aed6fea7" providerId="ADAL" clId="{69986C42-6A76-449D-8124-E1C87DB1006E}" dt="2025-03-04T10:00:16.136" v="273" actId="5793"/>
        <pc:sldMkLst>
          <pc:docMk/>
          <pc:sldMk cId="1876557297" sldId="257"/>
        </pc:sldMkLst>
      </pc:sldChg>
      <pc:sldChg chg="delSp modSp mod">
        <pc:chgData name="Harry Firth" userId="279fc9dd-396a-4fa4-9303-1fe7aed6fea7" providerId="ADAL" clId="{69986C42-6A76-449D-8124-E1C87DB1006E}" dt="2025-03-04T09:55:37.941" v="92" actId="478"/>
        <pc:sldMkLst>
          <pc:docMk/>
          <pc:sldMk cId="22619299" sldId="258"/>
        </pc:sldMkLst>
      </pc:sldChg>
      <pc:sldChg chg="del">
        <pc:chgData name="Harry Firth" userId="279fc9dd-396a-4fa4-9303-1fe7aed6fea7" providerId="ADAL" clId="{69986C42-6A76-449D-8124-E1C87DB1006E}" dt="2025-03-04T09:55:43.095" v="95" actId="47"/>
        <pc:sldMkLst>
          <pc:docMk/>
          <pc:sldMk cId="1972849694" sldId="261"/>
        </pc:sldMkLst>
      </pc:sldChg>
      <pc:sldChg chg="del">
        <pc:chgData name="Harry Firth" userId="279fc9dd-396a-4fa4-9303-1fe7aed6fea7" providerId="ADAL" clId="{69986C42-6A76-449D-8124-E1C87DB1006E}" dt="2025-03-04T09:55:41.979" v="94" actId="47"/>
        <pc:sldMkLst>
          <pc:docMk/>
          <pc:sldMk cId="660100662" sldId="262"/>
        </pc:sldMkLst>
      </pc:sldChg>
      <pc:sldChg chg="modSp mod">
        <pc:chgData name="Harry Firth" userId="279fc9dd-396a-4fa4-9303-1fe7aed6fea7" providerId="ADAL" clId="{69986C42-6A76-449D-8124-E1C87DB1006E}" dt="2025-03-06T09:42:47.421" v="602" actId="1076"/>
        <pc:sldMkLst>
          <pc:docMk/>
          <pc:sldMk cId="1116783212" sldId="263"/>
        </pc:sldMkLst>
      </pc:sldChg>
      <pc:sldChg chg="del">
        <pc:chgData name="Harry Firth" userId="279fc9dd-396a-4fa4-9303-1fe7aed6fea7" providerId="ADAL" clId="{69986C42-6A76-449D-8124-E1C87DB1006E}" dt="2025-03-04T09:55:44.537" v="97" actId="47"/>
        <pc:sldMkLst>
          <pc:docMk/>
          <pc:sldMk cId="448353700" sldId="264"/>
        </pc:sldMkLst>
      </pc:sldChg>
      <pc:sldChg chg="modSp mod">
        <pc:chgData name="Harry Firth" userId="279fc9dd-396a-4fa4-9303-1fe7aed6fea7" providerId="ADAL" clId="{69986C42-6A76-449D-8124-E1C87DB1006E}" dt="2025-03-04T09:54:05.563" v="27" actId="20577"/>
        <pc:sldMkLst>
          <pc:docMk/>
          <pc:sldMk cId="2386782925" sldId="269"/>
        </pc:sldMkLst>
      </pc:sldChg>
      <pc:sldChg chg="addSp delSp modSp del mod">
        <pc:chgData name="Harry Firth" userId="279fc9dd-396a-4fa4-9303-1fe7aed6fea7" providerId="ADAL" clId="{69986C42-6A76-449D-8124-E1C87DB1006E}" dt="2025-03-06T09:36:35.200" v="536" actId="47"/>
        <pc:sldMkLst>
          <pc:docMk/>
          <pc:sldMk cId="2668344461" sldId="336"/>
        </pc:sldMkLst>
      </pc:sldChg>
      <pc:sldChg chg="del">
        <pc:chgData name="Harry Firth" userId="279fc9dd-396a-4fa4-9303-1fe7aed6fea7" providerId="ADAL" clId="{69986C42-6A76-449D-8124-E1C87DB1006E}" dt="2025-03-04T09:59:59.104" v="261" actId="47"/>
        <pc:sldMkLst>
          <pc:docMk/>
          <pc:sldMk cId="1012804723" sldId="338"/>
        </pc:sldMkLst>
      </pc:sldChg>
      <pc:sldChg chg="del">
        <pc:chgData name="Harry Firth" userId="279fc9dd-396a-4fa4-9303-1fe7aed6fea7" providerId="ADAL" clId="{69986C42-6A76-449D-8124-E1C87DB1006E}" dt="2025-03-04T09:59:54.854" v="257" actId="47"/>
        <pc:sldMkLst>
          <pc:docMk/>
          <pc:sldMk cId="3150078344" sldId="345"/>
        </pc:sldMkLst>
      </pc:sldChg>
      <pc:sldChg chg="addSp delSp modSp del mod ord">
        <pc:chgData name="Harry Firth" userId="279fc9dd-396a-4fa4-9303-1fe7aed6fea7" providerId="ADAL" clId="{69986C42-6A76-449D-8124-E1C87DB1006E}" dt="2025-03-05T16:00:19.688" v="534" actId="47"/>
        <pc:sldMkLst>
          <pc:docMk/>
          <pc:sldMk cId="2676350591" sldId="348"/>
        </pc:sldMkLst>
      </pc:sldChg>
      <pc:sldChg chg="del">
        <pc:chgData name="Harry Firth" userId="279fc9dd-396a-4fa4-9303-1fe7aed6fea7" providerId="ADAL" clId="{69986C42-6A76-449D-8124-E1C87DB1006E}" dt="2025-03-04T09:59:57.580" v="260" actId="47"/>
        <pc:sldMkLst>
          <pc:docMk/>
          <pc:sldMk cId="1512598930" sldId="349"/>
        </pc:sldMkLst>
      </pc:sldChg>
      <pc:sldChg chg="del">
        <pc:chgData name="Harry Firth" userId="279fc9dd-396a-4fa4-9303-1fe7aed6fea7" providerId="ADAL" clId="{69986C42-6A76-449D-8124-E1C87DB1006E}" dt="2025-03-04T09:59:56.679" v="259" actId="47"/>
        <pc:sldMkLst>
          <pc:docMk/>
          <pc:sldMk cId="3531911201" sldId="351"/>
        </pc:sldMkLst>
      </pc:sldChg>
      <pc:sldChg chg="del">
        <pc:chgData name="Harry Firth" userId="279fc9dd-396a-4fa4-9303-1fe7aed6fea7" providerId="ADAL" clId="{69986C42-6A76-449D-8124-E1C87DB1006E}" dt="2025-03-04T09:59:55.688" v="258" actId="47"/>
        <pc:sldMkLst>
          <pc:docMk/>
          <pc:sldMk cId="622838053" sldId="352"/>
        </pc:sldMkLst>
      </pc:sldChg>
      <pc:sldChg chg="add del">
        <pc:chgData name="Harry Firth" userId="279fc9dd-396a-4fa4-9303-1fe7aed6fea7" providerId="ADAL" clId="{69986C42-6A76-449D-8124-E1C87DB1006E}" dt="2025-03-05T16:00:14.481" v="533"/>
        <pc:sldMkLst>
          <pc:docMk/>
          <pc:sldMk cId="2555904302" sldId="352"/>
        </pc:sldMkLst>
      </pc:sldChg>
      <pc:sldChg chg="del">
        <pc:chgData name="Harry Firth" userId="279fc9dd-396a-4fa4-9303-1fe7aed6fea7" providerId="ADAL" clId="{69986C42-6A76-449D-8124-E1C87DB1006E}" dt="2025-03-04T09:59:53.973" v="256" actId="47"/>
        <pc:sldMkLst>
          <pc:docMk/>
          <pc:sldMk cId="2374559621" sldId="353"/>
        </pc:sldMkLst>
      </pc:sldChg>
      <pc:sldChg chg="del">
        <pc:chgData name="Harry Firth" userId="279fc9dd-396a-4fa4-9303-1fe7aed6fea7" providerId="ADAL" clId="{69986C42-6A76-449D-8124-E1C87DB1006E}" dt="2025-03-04T09:59:52.574" v="255" actId="47"/>
        <pc:sldMkLst>
          <pc:docMk/>
          <pc:sldMk cId="3124924168" sldId="354"/>
        </pc:sldMkLst>
      </pc:sldChg>
      <pc:sldChg chg="del">
        <pc:chgData name="Harry Firth" userId="279fc9dd-396a-4fa4-9303-1fe7aed6fea7" providerId="ADAL" clId="{69986C42-6A76-449D-8124-E1C87DB1006E}" dt="2025-03-04T09:56:09.845" v="98" actId="47"/>
        <pc:sldMkLst>
          <pc:docMk/>
          <pc:sldMk cId="2864639964" sldId="2147475854"/>
        </pc:sldMkLst>
      </pc:sldChg>
      <pc:sldChg chg="del">
        <pc:chgData name="Harry Firth" userId="279fc9dd-396a-4fa4-9303-1fe7aed6fea7" providerId="ADAL" clId="{69986C42-6A76-449D-8124-E1C87DB1006E}" dt="2025-03-04T09:56:14.217" v="104" actId="47"/>
        <pc:sldMkLst>
          <pc:docMk/>
          <pc:sldMk cId="449594178" sldId="2147475857"/>
        </pc:sldMkLst>
      </pc:sldChg>
      <pc:sldChg chg="modSp mod">
        <pc:chgData name="Harry Firth" userId="279fc9dd-396a-4fa4-9303-1fe7aed6fea7" providerId="ADAL" clId="{69986C42-6A76-449D-8124-E1C87DB1006E}" dt="2025-03-04T09:55:27.120" v="86" actId="20577"/>
        <pc:sldMkLst>
          <pc:docMk/>
          <pc:sldMk cId="691650113" sldId="2147475860"/>
        </pc:sldMkLst>
      </pc:sldChg>
      <pc:sldChg chg="modSp mod">
        <pc:chgData name="Harry Firth" userId="279fc9dd-396a-4fa4-9303-1fe7aed6fea7" providerId="ADAL" clId="{69986C42-6A76-449D-8124-E1C87DB1006E}" dt="2025-03-04T09:59:11.967" v="234" actId="20577"/>
        <pc:sldMkLst>
          <pc:docMk/>
          <pc:sldMk cId="3519481105" sldId="2147475866"/>
        </pc:sldMkLst>
      </pc:sldChg>
      <pc:sldChg chg="del">
        <pc:chgData name="Harry Firth" userId="279fc9dd-396a-4fa4-9303-1fe7aed6fea7" providerId="ADAL" clId="{69986C42-6A76-449D-8124-E1C87DB1006E}" dt="2025-03-04T09:56:10.370" v="99" actId="47"/>
        <pc:sldMkLst>
          <pc:docMk/>
          <pc:sldMk cId="2867490259" sldId="2147475873"/>
        </pc:sldMkLst>
      </pc:sldChg>
      <pc:sldChg chg="modSp mod">
        <pc:chgData name="Harry Firth" userId="279fc9dd-396a-4fa4-9303-1fe7aed6fea7" providerId="ADAL" clId="{69986C42-6A76-449D-8124-E1C87DB1006E}" dt="2025-03-04T09:54:41.620" v="45" actId="20577"/>
        <pc:sldMkLst>
          <pc:docMk/>
          <pc:sldMk cId="2616978192" sldId="2147475874"/>
        </pc:sldMkLst>
      </pc:sldChg>
      <pc:sldChg chg="modSp mod ord">
        <pc:chgData name="Harry Firth" userId="279fc9dd-396a-4fa4-9303-1fe7aed6fea7" providerId="ADAL" clId="{69986C42-6A76-449D-8124-E1C87DB1006E}" dt="2025-03-06T09:38:05.711" v="551" actId="20577"/>
        <pc:sldMkLst>
          <pc:docMk/>
          <pc:sldMk cId="848900923" sldId="2147475875"/>
        </pc:sldMkLst>
      </pc:sldChg>
      <pc:sldChg chg="modSp mod">
        <pc:chgData name="Harry Firth" userId="279fc9dd-396a-4fa4-9303-1fe7aed6fea7" providerId="ADAL" clId="{69986C42-6A76-449D-8124-E1C87DB1006E}" dt="2025-03-06T09:37:33.977" v="544" actId="20577"/>
        <pc:sldMkLst>
          <pc:docMk/>
          <pc:sldMk cId="4264937441" sldId="2147475876"/>
        </pc:sldMkLst>
      </pc:sldChg>
      <pc:sldChg chg="modSp mod">
        <pc:chgData name="Harry Firth" userId="279fc9dd-396a-4fa4-9303-1fe7aed6fea7" providerId="ADAL" clId="{69986C42-6A76-449D-8124-E1C87DB1006E}" dt="2025-03-06T09:37:38.837" v="546" actId="20577"/>
        <pc:sldMkLst>
          <pc:docMk/>
          <pc:sldMk cId="2177336776" sldId="2147475877"/>
        </pc:sldMkLst>
      </pc:sldChg>
      <pc:sldChg chg="modSp mod">
        <pc:chgData name="Harry Firth" userId="279fc9dd-396a-4fa4-9303-1fe7aed6fea7" providerId="ADAL" clId="{69986C42-6A76-449D-8124-E1C87DB1006E}" dt="2025-03-06T09:55:44.964" v="615" actId="20577"/>
        <pc:sldMkLst>
          <pc:docMk/>
          <pc:sldMk cId="390950897" sldId="2147475878"/>
        </pc:sldMkLst>
      </pc:sldChg>
      <pc:sldChg chg="delSp modSp mod">
        <pc:chgData name="Harry Firth" userId="279fc9dd-396a-4fa4-9303-1fe7aed6fea7" providerId="ADAL" clId="{69986C42-6A76-449D-8124-E1C87DB1006E}" dt="2025-03-04T09:54:55.098" v="49" actId="20577"/>
        <pc:sldMkLst>
          <pc:docMk/>
          <pc:sldMk cId="1360364992" sldId="2147475879"/>
        </pc:sldMkLst>
      </pc:sldChg>
      <pc:sldChg chg="del">
        <pc:chgData name="Harry Firth" userId="279fc9dd-396a-4fa4-9303-1fe7aed6fea7" providerId="ADAL" clId="{69986C42-6A76-449D-8124-E1C87DB1006E}" dt="2025-03-04T09:56:15.174" v="106" actId="47"/>
        <pc:sldMkLst>
          <pc:docMk/>
          <pc:sldMk cId="1738034458" sldId="2147475880"/>
        </pc:sldMkLst>
      </pc:sldChg>
      <pc:sldChg chg="delSp modSp mod">
        <pc:chgData name="Harry Firth" userId="279fc9dd-396a-4fa4-9303-1fe7aed6fea7" providerId="ADAL" clId="{69986C42-6A76-449D-8124-E1C87DB1006E}" dt="2025-03-04T09:57:28.813" v="142" actId="20577"/>
        <pc:sldMkLst>
          <pc:docMk/>
          <pc:sldMk cId="1990524799" sldId="2147475881"/>
        </pc:sldMkLst>
      </pc:sldChg>
      <pc:sldChg chg="delSp modSp mod">
        <pc:chgData name="Harry Firth" userId="279fc9dd-396a-4fa4-9303-1fe7aed6fea7" providerId="ADAL" clId="{69986C42-6A76-449D-8124-E1C87DB1006E}" dt="2025-03-04T09:58:17.305" v="168" actId="478"/>
        <pc:sldMkLst>
          <pc:docMk/>
          <pc:sldMk cId="376430377" sldId="2147475882"/>
        </pc:sldMkLst>
      </pc:sldChg>
      <pc:sldChg chg="del">
        <pc:chgData name="Harry Firth" userId="279fc9dd-396a-4fa4-9303-1fe7aed6fea7" providerId="ADAL" clId="{69986C42-6A76-449D-8124-E1C87DB1006E}" dt="2025-03-04T09:58:19.206" v="169" actId="47"/>
        <pc:sldMkLst>
          <pc:docMk/>
          <pc:sldMk cId="2485753793" sldId="2147475884"/>
        </pc:sldMkLst>
      </pc:sldChg>
      <pc:sldChg chg="modSp add mod ord">
        <pc:chgData name="Harry Firth" userId="279fc9dd-396a-4fa4-9303-1fe7aed6fea7" providerId="ADAL" clId="{69986C42-6A76-449D-8124-E1C87DB1006E}" dt="2025-03-06T09:37:02.317" v="540"/>
        <pc:sldMkLst>
          <pc:docMk/>
          <pc:sldMk cId="781814840" sldId="2147475885"/>
        </pc:sldMkLst>
      </pc:sldChg>
      <pc:sldChg chg="del">
        <pc:chgData name="Harry Firth" userId="279fc9dd-396a-4fa4-9303-1fe7aed6fea7" providerId="ADAL" clId="{69986C42-6A76-449D-8124-E1C87DB1006E}" dt="2025-03-04T09:55:41.067" v="93" actId="47"/>
        <pc:sldMkLst>
          <pc:docMk/>
          <pc:sldMk cId="2103831322" sldId="2147475885"/>
        </pc:sldMkLst>
      </pc:sldChg>
      <pc:sldChg chg="add del">
        <pc:chgData name="Harry Firth" userId="279fc9dd-396a-4fa4-9303-1fe7aed6fea7" providerId="ADAL" clId="{69986C42-6A76-449D-8124-E1C87DB1006E}" dt="2025-03-04T09:56:24.957" v="110"/>
        <pc:sldMkLst>
          <pc:docMk/>
          <pc:sldMk cId="3819950470" sldId="2147475885"/>
        </pc:sldMkLst>
      </pc:sldChg>
      <pc:sldChg chg="del">
        <pc:chgData name="Harry Firth" userId="279fc9dd-396a-4fa4-9303-1fe7aed6fea7" providerId="ADAL" clId="{69986C42-6A76-449D-8124-E1C87DB1006E}" dt="2025-03-04T09:55:43.677" v="96" actId="47"/>
        <pc:sldMkLst>
          <pc:docMk/>
          <pc:sldMk cId="4112863863" sldId="2147475886"/>
        </pc:sldMkLst>
      </pc:sldChg>
      <pc:sldChg chg="del">
        <pc:chgData name="Harry Firth" userId="279fc9dd-396a-4fa4-9303-1fe7aed6fea7" providerId="ADAL" clId="{69986C42-6A76-449D-8124-E1C87DB1006E}" dt="2025-03-04T09:56:15.745" v="107" actId="47"/>
        <pc:sldMkLst>
          <pc:docMk/>
          <pc:sldMk cId="2725714595" sldId="2147475887"/>
        </pc:sldMkLst>
      </pc:sldChg>
      <pc:sldChg chg="del">
        <pc:chgData name="Harry Firth" userId="279fc9dd-396a-4fa4-9303-1fe7aed6fea7" providerId="ADAL" clId="{69986C42-6A76-449D-8124-E1C87DB1006E}" dt="2025-03-04T09:56:17.001" v="108" actId="47"/>
        <pc:sldMkLst>
          <pc:docMk/>
          <pc:sldMk cId="2744981748" sldId="2147475888"/>
        </pc:sldMkLst>
      </pc:sldChg>
      <pc:sldChg chg="del">
        <pc:chgData name="Harry Firth" userId="279fc9dd-396a-4fa4-9303-1fe7aed6fea7" providerId="ADAL" clId="{69986C42-6A76-449D-8124-E1C87DB1006E}" dt="2025-03-04T09:56:14.691" v="105" actId="47"/>
        <pc:sldMkLst>
          <pc:docMk/>
          <pc:sldMk cId="3315611708" sldId="2147475889"/>
        </pc:sldMkLst>
      </pc:sldChg>
      <pc:sldChg chg="del">
        <pc:chgData name="Harry Firth" userId="279fc9dd-396a-4fa4-9303-1fe7aed6fea7" providerId="ADAL" clId="{69986C42-6A76-449D-8124-E1C87DB1006E}" dt="2025-03-04T09:56:10.765" v="100" actId="47"/>
        <pc:sldMkLst>
          <pc:docMk/>
          <pc:sldMk cId="4221310761" sldId="2147475890"/>
        </pc:sldMkLst>
      </pc:sldChg>
      <pc:sldChg chg="del">
        <pc:chgData name="Harry Firth" userId="279fc9dd-396a-4fa4-9303-1fe7aed6fea7" providerId="ADAL" clId="{69986C42-6A76-449D-8124-E1C87DB1006E}" dt="2025-03-04T09:56:11.268" v="101" actId="47"/>
        <pc:sldMkLst>
          <pc:docMk/>
          <pc:sldMk cId="3484056106" sldId="2147475891"/>
        </pc:sldMkLst>
      </pc:sldChg>
      <pc:sldChg chg="del">
        <pc:chgData name="Harry Firth" userId="279fc9dd-396a-4fa4-9303-1fe7aed6fea7" providerId="ADAL" clId="{69986C42-6A76-449D-8124-E1C87DB1006E}" dt="2025-03-04T09:56:11.676" v="102" actId="47"/>
        <pc:sldMkLst>
          <pc:docMk/>
          <pc:sldMk cId="672441936" sldId="2147475892"/>
        </pc:sldMkLst>
      </pc:sldChg>
      <pc:sldChg chg="ord">
        <pc:chgData name="Harry Firth" userId="279fc9dd-396a-4fa4-9303-1fe7aed6fea7" providerId="ADAL" clId="{69986C42-6A76-449D-8124-E1C87DB1006E}" dt="2025-03-06T09:37:13.110" v="542"/>
        <pc:sldMkLst>
          <pc:docMk/>
          <pc:sldMk cId="1397334364" sldId="2147475892"/>
        </pc:sldMkLst>
      </pc:sldChg>
      <pc:sldChg chg="del">
        <pc:chgData name="Harry Firth" userId="279fc9dd-396a-4fa4-9303-1fe7aed6fea7" providerId="ADAL" clId="{69986C42-6A76-449D-8124-E1C87DB1006E}" dt="2025-03-04T09:56:12.715" v="103" actId="47"/>
        <pc:sldMkLst>
          <pc:docMk/>
          <pc:sldMk cId="3108913196" sldId="2147475893"/>
        </pc:sldMkLst>
      </pc:sldChg>
      <pc:sldChg chg="del">
        <pc:chgData name="Harry Firth" userId="279fc9dd-396a-4fa4-9303-1fe7aed6fea7" providerId="ADAL" clId="{69986C42-6A76-449D-8124-E1C87DB1006E}" dt="2025-03-04T09:54:58.573" v="50" actId="47"/>
        <pc:sldMkLst>
          <pc:docMk/>
          <pc:sldMk cId="2028759093" sldId="2147475894"/>
        </pc:sldMkLst>
      </pc:sldChg>
      <pc:sldChg chg="del">
        <pc:chgData name="Harry Firth" userId="279fc9dd-396a-4fa4-9303-1fe7aed6fea7" providerId="ADAL" clId="{69986C42-6A76-449D-8124-E1C87DB1006E}" dt="2025-03-04T09:54:59.488" v="51" actId="47"/>
        <pc:sldMkLst>
          <pc:docMk/>
          <pc:sldMk cId="2182993420" sldId="2147475895"/>
        </pc:sldMkLst>
      </pc:sldChg>
      <pc:sldChg chg="add">
        <pc:chgData name="Harry Firth" userId="279fc9dd-396a-4fa4-9303-1fe7aed6fea7" providerId="ADAL" clId="{69986C42-6A76-449D-8124-E1C87DB1006E}" dt="2025-03-06T09:36:26.942" v="535"/>
        <pc:sldMkLst>
          <pc:docMk/>
          <pc:sldMk cId="3683473007" sldId="2147478690"/>
        </pc:sldMkLst>
      </pc:sldChg>
      <pc:sldMasterChg chg="delSldLayout">
        <pc:chgData name="Harry Firth" userId="279fc9dd-396a-4fa4-9303-1fe7aed6fea7" providerId="ADAL" clId="{69986C42-6A76-449D-8124-E1C87DB1006E}" dt="2025-03-06T09:36:35.200" v="536" actId="47"/>
        <pc:sldMasterMkLst>
          <pc:docMk/>
          <pc:sldMasterMk cId="2248337806" sldId="2147484074"/>
        </pc:sldMasterMkLst>
        <pc:sldLayoutChg chg="del">
          <pc:chgData name="Harry Firth" userId="279fc9dd-396a-4fa4-9303-1fe7aed6fea7" providerId="ADAL" clId="{69986C42-6A76-449D-8124-E1C87DB1006E}" dt="2025-03-06T09:36:35.200" v="536" actId="47"/>
          <pc:sldLayoutMkLst>
            <pc:docMk/>
            <pc:sldMasterMk cId="2248337806" sldId="2147484074"/>
            <pc:sldLayoutMk cId="4261504217" sldId="2147484077"/>
          </pc:sldLayoutMkLst>
        </pc:sldLayoutChg>
      </pc:sldMasterChg>
    </pc:docChg>
  </pc:docChgLst>
  <pc:docChgLst>
    <pc:chgData name="Harriet Truss" userId="01cc4f64-e88d-41d0-86eb-e313c80ff5e5" providerId="ADAL" clId="{F922D544-196F-4A99-9329-44BF6C4E0664}"/>
    <pc:docChg chg="addSld delSld modSld">
      <pc:chgData name="Harriet Truss" userId="01cc4f64-e88d-41d0-86eb-e313c80ff5e5" providerId="ADAL" clId="{F922D544-196F-4A99-9329-44BF6C4E0664}" dt="2025-06-05T08:37:24.825" v="5" actId="47"/>
      <pc:docMkLst>
        <pc:docMk/>
      </pc:docMkLst>
      <pc:sldChg chg="add del">
        <pc:chgData name="Harriet Truss" userId="01cc4f64-e88d-41d0-86eb-e313c80ff5e5" providerId="ADAL" clId="{F922D544-196F-4A99-9329-44BF6C4E0664}" dt="2025-06-05T08:36:56.251" v="3" actId="47"/>
        <pc:sldMkLst>
          <pc:docMk/>
          <pc:sldMk cId="486205582" sldId="330"/>
        </pc:sldMkLst>
      </pc:sldChg>
      <pc:sldChg chg="add del">
        <pc:chgData name="Harriet Truss" userId="01cc4f64-e88d-41d0-86eb-e313c80ff5e5" providerId="ADAL" clId="{F922D544-196F-4A99-9329-44BF6C4E0664}" dt="2025-06-05T08:36:52.743" v="2"/>
        <pc:sldMkLst>
          <pc:docMk/>
          <pc:sldMk cId="2676350591" sldId="348"/>
        </pc:sldMkLst>
      </pc:sldChg>
      <pc:sldChg chg="del">
        <pc:chgData name="Harriet Truss" userId="01cc4f64-e88d-41d0-86eb-e313c80ff5e5" providerId="ADAL" clId="{F922D544-196F-4A99-9329-44BF6C4E0664}" dt="2025-06-05T08:37:24.825" v="5" actId="47"/>
        <pc:sldMkLst>
          <pc:docMk/>
          <pc:sldMk cId="2555904302" sldId="352"/>
        </pc:sldMkLst>
      </pc:sldChg>
      <pc:sldChg chg="add del">
        <pc:chgData name="Harriet Truss" userId="01cc4f64-e88d-41d0-86eb-e313c80ff5e5" providerId="ADAL" clId="{F922D544-196F-4A99-9329-44BF6C4E0664}" dt="2025-06-05T08:36:52.743" v="2"/>
        <pc:sldMkLst>
          <pc:docMk/>
          <pc:sldMk cId="309359750" sldId="353"/>
        </pc:sldMkLst>
      </pc:sldChg>
      <pc:sldChg chg="add del">
        <pc:chgData name="Harriet Truss" userId="01cc4f64-e88d-41d0-86eb-e313c80ff5e5" providerId="ADAL" clId="{F922D544-196F-4A99-9329-44BF6C4E0664}" dt="2025-06-05T08:37:21.821" v="4" actId="47"/>
        <pc:sldMkLst>
          <pc:docMk/>
          <pc:sldMk cId="3031414450" sldId="354"/>
        </pc:sldMkLst>
      </pc:sldChg>
      <pc:sldChg chg="add del">
        <pc:chgData name="Harriet Truss" userId="01cc4f64-e88d-41d0-86eb-e313c80ff5e5" providerId="ADAL" clId="{F922D544-196F-4A99-9329-44BF6C4E0664}" dt="2025-06-05T08:36:52.743" v="2"/>
        <pc:sldMkLst>
          <pc:docMk/>
          <pc:sldMk cId="893815488" sldId="355"/>
        </pc:sldMkLst>
      </pc:sldChg>
      <pc:sldChg chg="add del">
        <pc:chgData name="Harriet Truss" userId="01cc4f64-e88d-41d0-86eb-e313c80ff5e5" providerId="ADAL" clId="{F922D544-196F-4A99-9329-44BF6C4E0664}" dt="2025-06-05T08:36:52.743" v="2"/>
        <pc:sldMkLst>
          <pc:docMk/>
          <pc:sldMk cId="2158551221" sldId="357"/>
        </pc:sldMkLst>
      </pc:sldChg>
      <pc:sldChg chg="add del">
        <pc:chgData name="Harriet Truss" userId="01cc4f64-e88d-41d0-86eb-e313c80ff5e5" providerId="ADAL" clId="{F922D544-196F-4A99-9329-44BF6C4E0664}" dt="2025-06-05T08:36:52.743" v="2"/>
        <pc:sldMkLst>
          <pc:docMk/>
          <pc:sldMk cId="3763031181" sldId="358"/>
        </pc:sldMkLst>
      </pc:sldChg>
    </pc:docChg>
  </pc:docChgLst>
  <pc:docChgLst>
    <pc:chgData name="Mica Thomas" userId="b98a0bc4-6261-4e6b-8e56-6b1456d41e9e" providerId="ADAL" clId="{920B7D34-0767-41DC-8DB5-61E4A084E6CB}"/>
    <pc:docChg chg="custSel modSld">
      <pc:chgData name="Mica Thomas" userId="b98a0bc4-6261-4e6b-8e56-6b1456d41e9e" providerId="ADAL" clId="{920B7D34-0767-41DC-8DB5-61E4A084E6CB}" dt="2025-04-24T10:31:31.734" v="275" actId="20577"/>
      <pc:docMkLst>
        <pc:docMk/>
      </pc:docMkLst>
      <pc:sldChg chg="modSp mod">
        <pc:chgData name="Mica Thomas" userId="b98a0bc4-6261-4e6b-8e56-6b1456d41e9e" providerId="ADAL" clId="{920B7D34-0767-41DC-8DB5-61E4A084E6CB}" dt="2025-04-24T10:31:31.734" v="275" actId="20577"/>
        <pc:sldMkLst>
          <pc:docMk/>
          <pc:sldMk cId="139373670" sldId="2147478694"/>
        </pc:sldMkLst>
      </pc:sldChg>
    </pc:docChg>
  </pc:docChgLst>
  <pc:docChgLst>
    <pc:chgData name="Harry Firth" userId="929e6a20-3b88-458e-85a8-12a243658d38" providerId="ADAL" clId="{15D7C3C6-FDF6-42BC-949D-418D56A99478}"/>
    <pc:docChg chg="undo custSel addSld delSld modSld sldOrd delMainMaster">
      <pc:chgData name="Harry Firth" userId="929e6a20-3b88-458e-85a8-12a243658d38" providerId="ADAL" clId="{15D7C3C6-FDF6-42BC-949D-418D56A99478}" dt="2025-05-01T08:28:44.865" v="824"/>
      <pc:docMkLst>
        <pc:docMk/>
      </pc:docMkLst>
      <pc:sldChg chg="modSp mod">
        <pc:chgData name="Harry Firth" userId="929e6a20-3b88-458e-85a8-12a243658d38" providerId="ADAL" clId="{15D7C3C6-FDF6-42BC-949D-418D56A99478}" dt="2025-04-23T11:06:13.584" v="6" actId="20577"/>
        <pc:sldMkLst>
          <pc:docMk/>
          <pc:sldMk cId="424965022" sldId="256"/>
        </pc:sldMkLst>
        <pc:spChg chg="mod">
          <ac:chgData name="Harry Firth" userId="929e6a20-3b88-458e-85a8-12a243658d38" providerId="ADAL" clId="{15D7C3C6-FDF6-42BC-949D-418D56A99478}" dt="2025-04-23T11:06:13.584" v="6" actId="20577"/>
          <ac:spMkLst>
            <pc:docMk/>
            <pc:sldMk cId="424965022" sldId="256"/>
            <ac:spMk id="3" creationId="{CA510E5E-697D-4331-038A-BC23DF000C2A}"/>
          </ac:spMkLst>
        </pc:spChg>
      </pc:sldChg>
      <pc:sldChg chg="modSp mod">
        <pc:chgData name="Harry Firth" userId="929e6a20-3b88-458e-85a8-12a243658d38" providerId="ADAL" clId="{15D7C3C6-FDF6-42BC-949D-418D56A99478}" dt="2025-04-23T11:26:08.533" v="493" actId="20577"/>
        <pc:sldMkLst>
          <pc:docMk/>
          <pc:sldMk cId="1876557297" sldId="257"/>
        </pc:sldMkLst>
        <pc:spChg chg="mod">
          <ac:chgData name="Harry Firth" userId="929e6a20-3b88-458e-85a8-12a243658d38" providerId="ADAL" clId="{15D7C3C6-FDF6-42BC-949D-418D56A99478}" dt="2025-04-23T11:26:08.533" v="493" actId="20577"/>
          <ac:spMkLst>
            <pc:docMk/>
            <pc:sldMk cId="1876557297" sldId="257"/>
            <ac:spMk id="2" creationId="{5B02A7D5-1EE1-44B5-DC76-072639BE3655}"/>
          </ac:spMkLst>
        </pc:spChg>
      </pc:sldChg>
      <pc:sldChg chg="add">
        <pc:chgData name="Harry Firth" userId="929e6a20-3b88-458e-85a8-12a243658d38" providerId="ADAL" clId="{15D7C3C6-FDF6-42BC-949D-418D56A99478}" dt="2025-05-01T08:26:17.759" v="793"/>
        <pc:sldMkLst>
          <pc:docMk/>
          <pc:sldMk cId="22619299" sldId="258"/>
        </pc:sldMkLst>
      </pc:sldChg>
      <pc:sldChg chg="add">
        <pc:chgData name="Harry Firth" userId="929e6a20-3b88-458e-85a8-12a243658d38" providerId="ADAL" clId="{15D7C3C6-FDF6-42BC-949D-418D56A99478}" dt="2025-05-01T08:26:41.243" v="797"/>
        <pc:sldMkLst>
          <pc:docMk/>
          <pc:sldMk cId="1972849694" sldId="261"/>
        </pc:sldMkLst>
      </pc:sldChg>
      <pc:sldChg chg="modSp mod">
        <pc:chgData name="Harry Firth" userId="929e6a20-3b88-458e-85a8-12a243658d38" providerId="ADAL" clId="{15D7C3C6-FDF6-42BC-949D-418D56A99478}" dt="2025-05-01T08:21:06.052" v="760" actId="20577"/>
        <pc:sldMkLst>
          <pc:docMk/>
          <pc:sldMk cId="1116783212" sldId="263"/>
        </pc:sldMkLst>
        <pc:graphicFrameChg chg="mod modGraphic">
          <ac:chgData name="Harry Firth" userId="929e6a20-3b88-458e-85a8-12a243658d38" providerId="ADAL" clId="{15D7C3C6-FDF6-42BC-949D-418D56A99478}" dt="2025-05-01T08:21:06.052" v="760" actId="20577"/>
          <ac:graphicFrameMkLst>
            <pc:docMk/>
            <pc:sldMk cId="1116783212" sldId="263"/>
            <ac:graphicFrameMk id="3" creationId="{ADE9F281-2DB4-898F-0D79-1AE200709F3A}"/>
          </ac:graphicFrameMkLst>
        </pc:graphicFrameChg>
      </pc:sldChg>
      <pc:sldChg chg="add">
        <pc:chgData name="Harry Firth" userId="929e6a20-3b88-458e-85a8-12a243658d38" providerId="ADAL" clId="{15D7C3C6-FDF6-42BC-949D-418D56A99478}" dt="2025-05-01T08:26:50.864" v="799"/>
        <pc:sldMkLst>
          <pc:docMk/>
          <pc:sldMk cId="448353700" sldId="264"/>
        </pc:sldMkLst>
      </pc:sldChg>
      <pc:sldChg chg="add">
        <pc:chgData name="Harry Firth" userId="929e6a20-3b88-458e-85a8-12a243658d38" providerId="ADAL" clId="{15D7C3C6-FDF6-42BC-949D-418D56A99478}" dt="2025-05-01T08:26:45.942" v="798"/>
        <pc:sldMkLst>
          <pc:docMk/>
          <pc:sldMk cId="1309726586" sldId="265"/>
        </pc:sldMkLst>
      </pc:sldChg>
      <pc:sldChg chg="add">
        <pc:chgData name="Harry Firth" userId="929e6a20-3b88-458e-85a8-12a243658d38" providerId="ADAL" clId="{15D7C3C6-FDF6-42BC-949D-418D56A99478}" dt="2025-05-01T08:27:03.764" v="800"/>
        <pc:sldMkLst>
          <pc:docMk/>
          <pc:sldMk cId="2764287997" sldId="266"/>
        </pc:sldMkLst>
      </pc:sldChg>
      <pc:sldChg chg="modSp mod">
        <pc:chgData name="Harry Firth" userId="929e6a20-3b88-458e-85a8-12a243658d38" providerId="ADAL" clId="{15D7C3C6-FDF6-42BC-949D-418D56A99478}" dt="2025-05-01T08:20:29.020" v="731" actId="20577"/>
        <pc:sldMkLst>
          <pc:docMk/>
          <pc:sldMk cId="2386782925" sldId="269"/>
        </pc:sldMkLst>
        <pc:spChg chg="mod">
          <ac:chgData name="Harry Firth" userId="929e6a20-3b88-458e-85a8-12a243658d38" providerId="ADAL" clId="{15D7C3C6-FDF6-42BC-949D-418D56A99478}" dt="2025-05-01T08:20:29.020" v="731" actId="20577"/>
          <ac:spMkLst>
            <pc:docMk/>
            <pc:sldMk cId="2386782925" sldId="269"/>
            <ac:spMk id="5" creationId="{5707D6EE-7FB3-2299-0020-8B11F52C84E6}"/>
          </ac:spMkLst>
        </pc:spChg>
      </pc:sldChg>
      <pc:sldChg chg="addSp delSp modSp mod ord">
        <pc:chgData name="Harry Firth" userId="929e6a20-3b88-458e-85a8-12a243658d38" providerId="ADAL" clId="{15D7C3C6-FDF6-42BC-949D-418D56A99478}" dt="2025-04-23T11:27:08.802" v="508"/>
        <pc:sldMkLst>
          <pc:docMk/>
          <pc:sldMk cId="2555904302" sldId="352"/>
        </pc:sldMkLst>
      </pc:sldChg>
      <pc:sldChg chg="ord">
        <pc:chgData name="Harry Firth" userId="929e6a20-3b88-458e-85a8-12a243658d38" providerId="ADAL" clId="{15D7C3C6-FDF6-42BC-949D-418D56A99478}" dt="2025-04-23T11:21:05.444" v="331"/>
        <pc:sldMkLst>
          <pc:docMk/>
          <pc:sldMk cId="2374559621" sldId="353"/>
        </pc:sldMkLst>
      </pc:sldChg>
      <pc:sldChg chg="add">
        <pc:chgData name="Harry Firth" userId="929e6a20-3b88-458e-85a8-12a243658d38" providerId="ADAL" clId="{15D7C3C6-FDF6-42BC-949D-418D56A99478}" dt="2025-04-23T11:31:29.280" v="600"/>
        <pc:sldMkLst>
          <pc:docMk/>
          <pc:sldMk cId="2955229785" sldId="2147475602"/>
        </pc:sldMkLst>
      </pc:sldChg>
      <pc:sldChg chg="add">
        <pc:chgData name="Harry Firth" userId="929e6a20-3b88-458e-85a8-12a243658d38" providerId="ADAL" clId="{15D7C3C6-FDF6-42BC-949D-418D56A99478}" dt="2025-04-23T11:31:36.891" v="601"/>
        <pc:sldMkLst>
          <pc:docMk/>
          <pc:sldMk cId="1571247938" sldId="2147475604"/>
        </pc:sldMkLst>
      </pc:sldChg>
      <pc:sldChg chg="add">
        <pc:chgData name="Harry Firth" userId="929e6a20-3b88-458e-85a8-12a243658d38" providerId="ADAL" clId="{15D7C3C6-FDF6-42BC-949D-418D56A99478}" dt="2025-04-23T11:31:48.142" v="602"/>
        <pc:sldMkLst>
          <pc:docMk/>
          <pc:sldMk cId="3905094349" sldId="2147475605"/>
        </pc:sldMkLst>
      </pc:sldChg>
      <pc:sldChg chg="modSp mod">
        <pc:chgData name="Harry Firth" userId="929e6a20-3b88-458e-85a8-12a243658d38" providerId="ADAL" clId="{15D7C3C6-FDF6-42BC-949D-418D56A99478}" dt="2025-05-01T08:21:26.851" v="774" actId="20577"/>
        <pc:sldMkLst>
          <pc:docMk/>
          <pc:sldMk cId="691650113" sldId="2147475860"/>
        </pc:sldMkLst>
        <pc:spChg chg="mod">
          <ac:chgData name="Harry Firth" userId="929e6a20-3b88-458e-85a8-12a243658d38" providerId="ADAL" clId="{15D7C3C6-FDF6-42BC-949D-418D56A99478}" dt="2025-05-01T08:21:22.625" v="764" actId="20577"/>
          <ac:spMkLst>
            <pc:docMk/>
            <pc:sldMk cId="691650113" sldId="2147475860"/>
            <ac:spMk id="2" creationId="{3EC75E90-C6D4-F023-EC2F-579BE7128B23}"/>
          </ac:spMkLst>
        </pc:spChg>
        <pc:spChg chg="mod">
          <ac:chgData name="Harry Firth" userId="929e6a20-3b88-458e-85a8-12a243658d38" providerId="ADAL" clId="{15D7C3C6-FDF6-42BC-949D-418D56A99478}" dt="2025-05-01T08:21:26.851" v="774" actId="20577"/>
          <ac:spMkLst>
            <pc:docMk/>
            <pc:sldMk cId="691650113" sldId="2147475860"/>
            <ac:spMk id="5" creationId="{4B990F9B-3D8E-A5F3-9221-A4EFA231FB3F}"/>
          </ac:spMkLst>
        </pc:spChg>
      </pc:sldChg>
      <pc:sldChg chg="modSp mod">
        <pc:chgData name="Harry Firth" userId="929e6a20-3b88-458e-85a8-12a243658d38" providerId="ADAL" clId="{15D7C3C6-FDF6-42BC-949D-418D56A99478}" dt="2025-05-01T08:22:18.229" v="788" actId="20577"/>
        <pc:sldMkLst>
          <pc:docMk/>
          <pc:sldMk cId="3519481105" sldId="2147475866"/>
        </pc:sldMkLst>
        <pc:spChg chg="mod">
          <ac:chgData name="Harry Firth" userId="929e6a20-3b88-458e-85a8-12a243658d38" providerId="ADAL" clId="{15D7C3C6-FDF6-42BC-949D-418D56A99478}" dt="2025-05-01T08:22:18.229" v="788" actId="20577"/>
          <ac:spMkLst>
            <pc:docMk/>
            <pc:sldMk cId="3519481105" sldId="2147475866"/>
            <ac:spMk id="2" creationId="{FFF4139D-BEA7-697E-5A93-F5477986D690}"/>
          </ac:spMkLst>
        </pc:spChg>
      </pc:sldChg>
      <pc:sldChg chg="modSp mod">
        <pc:chgData name="Harry Firth" userId="929e6a20-3b88-458e-85a8-12a243658d38" providerId="ADAL" clId="{15D7C3C6-FDF6-42BC-949D-418D56A99478}" dt="2025-04-23T11:20:15.925" v="301" actId="20577"/>
        <pc:sldMkLst>
          <pc:docMk/>
          <pc:sldMk cId="2616978192" sldId="2147475874"/>
        </pc:sldMkLst>
        <pc:spChg chg="mod">
          <ac:chgData name="Harry Firth" userId="929e6a20-3b88-458e-85a8-12a243658d38" providerId="ADAL" clId="{15D7C3C6-FDF6-42BC-949D-418D56A99478}" dt="2025-04-23T11:20:15.925" v="301" actId="20577"/>
          <ac:spMkLst>
            <pc:docMk/>
            <pc:sldMk cId="2616978192" sldId="2147475874"/>
            <ac:spMk id="2" creationId="{92FFBE81-857F-0659-EC62-20F7EDC03463}"/>
          </ac:spMkLst>
        </pc:spChg>
      </pc:sldChg>
      <pc:sldChg chg="modSp mod">
        <pc:chgData name="Harry Firth" userId="929e6a20-3b88-458e-85a8-12a243658d38" providerId="ADAL" clId="{15D7C3C6-FDF6-42BC-949D-418D56A99478}" dt="2025-05-01T08:21:31.552" v="776" actId="20577"/>
        <pc:sldMkLst>
          <pc:docMk/>
          <pc:sldMk cId="4264937441" sldId="2147475876"/>
        </pc:sldMkLst>
        <pc:spChg chg="mod">
          <ac:chgData name="Harry Firth" userId="929e6a20-3b88-458e-85a8-12a243658d38" providerId="ADAL" clId="{15D7C3C6-FDF6-42BC-949D-418D56A99478}" dt="2025-05-01T08:21:31.552" v="776" actId="20577"/>
          <ac:spMkLst>
            <pc:docMk/>
            <pc:sldMk cId="4264937441" sldId="2147475876"/>
            <ac:spMk id="2" creationId="{6316E2A5-CB24-372C-090F-0578500B1073}"/>
          </ac:spMkLst>
        </pc:spChg>
        <pc:spChg chg="mod">
          <ac:chgData name="Harry Firth" userId="929e6a20-3b88-458e-85a8-12a243658d38" providerId="ADAL" clId="{15D7C3C6-FDF6-42BC-949D-418D56A99478}" dt="2025-04-23T11:22:11.245" v="418" actId="20577"/>
          <ac:spMkLst>
            <pc:docMk/>
            <pc:sldMk cId="4264937441" sldId="2147475876"/>
            <ac:spMk id="5" creationId="{37F9F481-6F0B-8CA9-9DF2-04B62C0277D4}"/>
          </ac:spMkLst>
        </pc:spChg>
      </pc:sldChg>
      <pc:sldChg chg="modSp del mod ord">
        <pc:chgData name="Harry Firth" userId="929e6a20-3b88-458e-85a8-12a243658d38" providerId="ADAL" clId="{15D7C3C6-FDF6-42BC-949D-418D56A99478}" dt="2025-04-24T09:21:09.743" v="680" actId="47"/>
        <pc:sldMkLst>
          <pc:docMk/>
          <pc:sldMk cId="2177336776" sldId="2147475877"/>
        </pc:sldMkLst>
      </pc:sldChg>
      <pc:sldChg chg="modSp mod">
        <pc:chgData name="Harry Firth" userId="929e6a20-3b88-458e-85a8-12a243658d38" providerId="ADAL" clId="{15D7C3C6-FDF6-42BC-949D-418D56A99478}" dt="2025-05-01T08:21:51.889" v="781" actId="20577"/>
        <pc:sldMkLst>
          <pc:docMk/>
          <pc:sldMk cId="390950897" sldId="2147475878"/>
        </pc:sldMkLst>
      </pc:sldChg>
      <pc:sldChg chg="del">
        <pc:chgData name="Harry Firth" userId="929e6a20-3b88-458e-85a8-12a243658d38" providerId="ADAL" clId="{15D7C3C6-FDF6-42BC-949D-418D56A99478}" dt="2025-04-23T11:22:16.757" v="419" actId="47"/>
        <pc:sldMkLst>
          <pc:docMk/>
          <pc:sldMk cId="1990524799" sldId="2147475881"/>
        </pc:sldMkLst>
      </pc:sldChg>
      <pc:sldChg chg="del">
        <pc:chgData name="Harry Firth" userId="929e6a20-3b88-458e-85a8-12a243658d38" providerId="ADAL" clId="{15D7C3C6-FDF6-42BC-949D-418D56A99478}" dt="2025-04-23T11:24:22.149" v="439" actId="47"/>
        <pc:sldMkLst>
          <pc:docMk/>
          <pc:sldMk cId="2480998981" sldId="2147475893"/>
        </pc:sldMkLst>
      </pc:sldChg>
      <pc:sldChg chg="del">
        <pc:chgData name="Harry Firth" userId="929e6a20-3b88-458e-85a8-12a243658d38" providerId="ADAL" clId="{15D7C3C6-FDF6-42BC-949D-418D56A99478}" dt="2025-04-23T11:20:07.581" v="297" actId="47"/>
        <pc:sldMkLst>
          <pc:docMk/>
          <pc:sldMk cId="1421158389" sldId="2147478691"/>
        </pc:sldMkLst>
      </pc:sldChg>
      <pc:sldChg chg="del">
        <pc:chgData name="Harry Firth" userId="929e6a20-3b88-458e-85a8-12a243658d38" providerId="ADAL" clId="{15D7C3C6-FDF6-42BC-949D-418D56A99478}" dt="2025-04-23T11:20:10.252" v="298" actId="47"/>
        <pc:sldMkLst>
          <pc:docMk/>
          <pc:sldMk cId="841502120" sldId="2147478692"/>
        </pc:sldMkLst>
      </pc:sldChg>
      <pc:sldChg chg="modSp del mod">
        <pc:chgData name="Harry Firth" userId="929e6a20-3b88-458e-85a8-12a243658d38" providerId="ADAL" clId="{15D7C3C6-FDF6-42BC-949D-418D56A99478}" dt="2025-05-01T08:26:20.456" v="794" actId="47"/>
        <pc:sldMkLst>
          <pc:docMk/>
          <pc:sldMk cId="4239516810" sldId="2147478693"/>
        </pc:sldMkLst>
      </pc:sldChg>
      <pc:sldChg chg="modSp mod">
        <pc:chgData name="Harry Firth" userId="929e6a20-3b88-458e-85a8-12a243658d38" providerId="ADAL" clId="{15D7C3C6-FDF6-42BC-949D-418D56A99478}" dt="2025-05-01T08:22:48.144" v="792" actId="6549"/>
        <pc:sldMkLst>
          <pc:docMk/>
          <pc:sldMk cId="139373670" sldId="2147478694"/>
        </pc:sldMkLst>
      </pc:sldChg>
      <pc:sldChg chg="delSp modSp mod ord">
        <pc:chgData name="Harry Firth" userId="929e6a20-3b88-458e-85a8-12a243658d38" providerId="ADAL" clId="{15D7C3C6-FDF6-42BC-949D-418D56A99478}" dt="2025-04-24T08:31:25.639" v="632"/>
        <pc:sldMkLst>
          <pc:docMk/>
          <pc:sldMk cId="977176758" sldId="2147478694"/>
        </pc:sldMkLst>
      </pc:sldChg>
      <pc:sldChg chg="del">
        <pc:chgData name="Harry Firth" userId="929e6a20-3b88-458e-85a8-12a243658d38" providerId="ADAL" clId="{15D7C3C6-FDF6-42BC-949D-418D56A99478}" dt="2025-04-23T11:20:11.116" v="299" actId="47"/>
        <pc:sldMkLst>
          <pc:docMk/>
          <pc:sldMk cId="4106549927" sldId="2147478695"/>
        </pc:sldMkLst>
      </pc:sldChg>
      <pc:sldChg chg="del">
        <pc:chgData name="Harry Firth" userId="929e6a20-3b88-458e-85a8-12a243658d38" providerId="ADAL" clId="{15D7C3C6-FDF6-42BC-949D-418D56A99478}" dt="2025-04-23T11:22:17.621" v="420" actId="47"/>
        <pc:sldMkLst>
          <pc:docMk/>
          <pc:sldMk cId="262666147" sldId="2147478696"/>
        </pc:sldMkLst>
      </pc:sldChg>
      <pc:sldChg chg="delSp modSp del mod">
        <pc:chgData name="Harry Firth" userId="929e6a20-3b88-458e-85a8-12a243658d38" providerId="ADAL" clId="{15D7C3C6-FDF6-42BC-949D-418D56A99478}" dt="2025-05-01T08:21:35.243" v="777" actId="47"/>
        <pc:sldMkLst>
          <pc:docMk/>
          <pc:sldMk cId="2520192681" sldId="2147478697"/>
        </pc:sldMkLst>
      </pc:sldChg>
      <pc:sldChg chg="del">
        <pc:chgData name="Harry Firth" userId="929e6a20-3b88-458e-85a8-12a243658d38" providerId="ADAL" clId="{15D7C3C6-FDF6-42BC-949D-418D56A99478}" dt="2025-04-23T11:22:18.328" v="421" actId="47"/>
        <pc:sldMkLst>
          <pc:docMk/>
          <pc:sldMk cId="2810384485" sldId="2147478698"/>
        </pc:sldMkLst>
      </pc:sldChg>
      <pc:sldChg chg="modSp add del mod">
        <pc:chgData name="Harry Firth" userId="929e6a20-3b88-458e-85a8-12a243658d38" providerId="ADAL" clId="{15D7C3C6-FDF6-42BC-949D-418D56A99478}" dt="2025-05-01T08:21:18.538" v="761" actId="47"/>
        <pc:sldMkLst>
          <pc:docMk/>
          <pc:sldMk cId="3111590121" sldId="2147478699"/>
        </pc:sldMkLst>
      </pc:sldChg>
      <pc:sldChg chg="modSp add del mod ord">
        <pc:chgData name="Harry Firth" userId="929e6a20-3b88-458e-85a8-12a243658d38" providerId="ADAL" clId="{15D7C3C6-FDF6-42BC-949D-418D56A99478}" dt="2025-05-01T08:21:19.717" v="762" actId="47"/>
        <pc:sldMkLst>
          <pc:docMk/>
          <pc:sldMk cId="973939530" sldId="2147478700"/>
        </pc:sldMkLst>
      </pc:sldChg>
      <pc:sldChg chg="modSp add del mod ord">
        <pc:chgData name="Harry Firth" userId="929e6a20-3b88-458e-85a8-12a243658d38" providerId="ADAL" clId="{15D7C3C6-FDF6-42BC-949D-418D56A99478}" dt="2025-04-23T11:30:04.647" v="578" actId="47"/>
        <pc:sldMkLst>
          <pc:docMk/>
          <pc:sldMk cId="806068502" sldId="2147478701"/>
        </pc:sldMkLst>
      </pc:sldChg>
      <pc:sldChg chg="modSp add mod ord">
        <pc:chgData name="Harry Firth" userId="929e6a20-3b88-458e-85a8-12a243658d38" providerId="ADAL" clId="{15D7C3C6-FDF6-42BC-949D-418D56A99478}" dt="2025-05-01T08:21:47.252" v="779" actId="20577"/>
        <pc:sldMkLst>
          <pc:docMk/>
          <pc:sldMk cId="339810258" sldId="2147478702"/>
        </pc:sldMkLst>
      </pc:sldChg>
      <pc:sldChg chg="modSp add mod ord">
        <pc:chgData name="Harry Firth" userId="929e6a20-3b88-458e-85a8-12a243658d38" providerId="ADAL" clId="{15D7C3C6-FDF6-42BC-949D-418D56A99478}" dt="2025-05-01T08:21:59.974" v="786" actId="20577"/>
        <pc:sldMkLst>
          <pc:docMk/>
          <pc:sldMk cId="1176295473" sldId="2147478703"/>
        </pc:sldMkLst>
      </pc:sldChg>
      <pc:sldChg chg="modSp add mod">
        <pc:chgData name="Harry Firth" userId="929e6a20-3b88-458e-85a8-12a243658d38" providerId="ADAL" clId="{15D7C3C6-FDF6-42BC-949D-418D56A99478}" dt="2025-05-01T08:21:56.508" v="784" actId="20577"/>
        <pc:sldMkLst>
          <pc:docMk/>
          <pc:sldMk cId="2854430780" sldId="2147478704"/>
        </pc:sldMkLst>
      </pc:sldChg>
      <pc:sldChg chg="modSp add mod ord">
        <pc:chgData name="Harry Firth" userId="929e6a20-3b88-458e-85a8-12a243658d38" providerId="ADAL" clId="{15D7C3C6-FDF6-42BC-949D-418D56A99478}" dt="2025-04-24T08:31:12.799" v="628"/>
        <pc:sldMkLst>
          <pc:docMk/>
          <pc:sldMk cId="302390420" sldId="2147478705"/>
        </pc:sldMkLst>
      </pc:sldChg>
      <pc:sldChg chg="modSp add mod ord">
        <pc:chgData name="Harry Firth" userId="929e6a20-3b88-458e-85a8-12a243658d38" providerId="ADAL" clId="{15D7C3C6-FDF6-42BC-949D-418D56A99478}" dt="2025-04-24T08:30:44.904" v="619"/>
        <pc:sldMkLst>
          <pc:docMk/>
          <pc:sldMk cId="4171066942" sldId="2147478706"/>
        </pc:sldMkLst>
      </pc:sldChg>
      <pc:sldChg chg="modSp add mod ord">
        <pc:chgData name="Harry Firth" userId="929e6a20-3b88-458e-85a8-12a243658d38" providerId="ADAL" clId="{15D7C3C6-FDF6-42BC-949D-418D56A99478}" dt="2025-04-23T11:30:48.555" v="596"/>
        <pc:sldMkLst>
          <pc:docMk/>
          <pc:sldMk cId="3728284015" sldId="2147478707"/>
        </pc:sldMkLst>
      </pc:sldChg>
      <pc:sldChg chg="add">
        <pc:chgData name="Harry Firth" userId="929e6a20-3b88-458e-85a8-12a243658d38" providerId="ADAL" clId="{15D7C3C6-FDF6-42BC-949D-418D56A99478}" dt="2025-04-23T11:31:21.427" v="599"/>
        <pc:sldMkLst>
          <pc:docMk/>
          <pc:sldMk cId="471759906" sldId="2147478708"/>
        </pc:sldMkLst>
      </pc:sldChg>
      <pc:sldChg chg="ord">
        <pc:chgData name="Harry Firth" userId="929e6a20-3b88-458e-85a8-12a243658d38" providerId="ADAL" clId="{15D7C3C6-FDF6-42BC-949D-418D56A99478}" dt="2025-04-24T08:30:48.105" v="621"/>
        <pc:sldMkLst>
          <pc:docMk/>
          <pc:sldMk cId="2688944891" sldId="2147478710"/>
        </pc:sldMkLst>
      </pc:sldChg>
      <pc:sldChg chg="modSp add del mod ord">
        <pc:chgData name="Harry Firth" userId="929e6a20-3b88-458e-85a8-12a243658d38" providerId="ADAL" clId="{15D7C3C6-FDF6-42BC-949D-418D56A99478}" dt="2025-05-01T08:22:27.325" v="790" actId="47"/>
        <pc:sldMkLst>
          <pc:docMk/>
          <pc:sldMk cId="1793078371" sldId="2147478711"/>
        </pc:sldMkLst>
      </pc:sldChg>
      <pc:sldChg chg="modSp add mod">
        <pc:chgData name="Harry Firth" userId="929e6a20-3b88-458e-85a8-12a243658d38" providerId="ADAL" clId="{15D7C3C6-FDF6-42BC-949D-418D56A99478}" dt="2025-05-01T08:28:44.865" v="824"/>
        <pc:sldMkLst>
          <pc:docMk/>
          <pc:sldMk cId="1638571013" sldId="2147478714"/>
        </pc:sldMkLst>
      </pc:sldChg>
      <pc:sldChg chg="add">
        <pc:chgData name="Harry Firth" userId="929e6a20-3b88-458e-85a8-12a243658d38" providerId="ADAL" clId="{15D7C3C6-FDF6-42BC-949D-418D56A99478}" dt="2025-05-01T08:26:26.101" v="795"/>
        <pc:sldMkLst>
          <pc:docMk/>
          <pc:sldMk cId="4112863863" sldId="2147478715"/>
        </pc:sldMkLst>
      </pc:sldChg>
      <pc:sldChg chg="add">
        <pc:chgData name="Harry Firth" userId="929e6a20-3b88-458e-85a8-12a243658d38" providerId="ADAL" clId="{15D7C3C6-FDF6-42BC-949D-418D56A99478}" dt="2025-05-01T08:26:34.652" v="796"/>
        <pc:sldMkLst>
          <pc:docMk/>
          <pc:sldMk cId="2103831322" sldId="2147478716"/>
        </pc:sldMkLst>
      </pc:sldChg>
      <pc:sldMasterChg chg="del delSldLayout">
        <pc:chgData name="Harry Firth" userId="929e6a20-3b88-458e-85a8-12a243658d38" providerId="ADAL" clId="{15D7C3C6-FDF6-42BC-949D-418D56A99478}" dt="2025-05-01T08:21:35.243" v="777" actId="47"/>
        <pc:sldMasterMkLst>
          <pc:docMk/>
          <pc:sldMasterMk cId="2248337806" sldId="2147484074"/>
        </pc:sldMasterMkLst>
        <pc:sldLayoutChg chg="del">
          <pc:chgData name="Harry Firth" userId="929e6a20-3b88-458e-85a8-12a243658d38" providerId="ADAL" clId="{15D7C3C6-FDF6-42BC-949D-418D56A99478}" dt="2025-05-01T08:21:35.243" v="777" actId="47"/>
          <pc:sldLayoutMkLst>
            <pc:docMk/>
            <pc:sldMasterMk cId="2248337806" sldId="2147484074"/>
            <pc:sldLayoutMk cId="3563169947" sldId="2147484075"/>
          </pc:sldLayoutMkLst>
        </pc:sldLayoutChg>
        <pc:sldLayoutChg chg="del">
          <pc:chgData name="Harry Firth" userId="929e6a20-3b88-458e-85a8-12a243658d38" providerId="ADAL" clId="{15D7C3C6-FDF6-42BC-949D-418D56A99478}" dt="2025-05-01T08:21:35.243" v="777" actId="47"/>
          <pc:sldLayoutMkLst>
            <pc:docMk/>
            <pc:sldMasterMk cId="2248337806" sldId="2147484074"/>
            <pc:sldLayoutMk cId="4091796739" sldId="2147484076"/>
          </pc:sldLayoutMkLst>
        </pc:sldLayoutChg>
      </pc:sldMasterChg>
    </pc:docChg>
  </pc:docChgLst>
</pc:chgInfo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svg"/><Relationship Id="rId1" Type="http://schemas.openxmlformats.org/officeDocument/2006/relationships/image" Target="../media/image5.png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8.svg"/></Relationships>
</file>

<file path=ppt/diagrams/_rels/data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svg"/><Relationship Id="rId1" Type="http://schemas.openxmlformats.org/officeDocument/2006/relationships/image" Target="../media/image11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svg"/><Relationship Id="rId1" Type="http://schemas.openxmlformats.org/officeDocument/2006/relationships/image" Target="../media/image5.png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8.svg"/></Relationships>
</file>

<file path=ppt/diagrams/_rels/drawing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svg"/><Relationship Id="rId1" Type="http://schemas.openxmlformats.org/officeDocument/2006/relationships/image" Target="../media/image11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E15E15E-62B6-4D61-AE71-6971E65CE8F1}" type="doc">
      <dgm:prSet loTypeId="urn:microsoft.com/office/officeart/2005/8/layout/b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5CEF3B12-2D86-40AC-83E8-A657800428A8}">
      <dgm:prSet phldrT="[Text]" custT="1"/>
      <dgm:spPr>
        <a:solidFill>
          <a:srgbClr val="70ADA3"/>
        </a:solidFill>
        <a:ln>
          <a:solidFill>
            <a:srgbClr val="70ADA3"/>
          </a:solidFill>
        </a:ln>
      </dgm:spPr>
      <dgm:t>
        <a:bodyPr/>
        <a:lstStyle/>
        <a:p>
          <a:r>
            <a:rPr lang="en-GB" sz="32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Issue</a:t>
          </a:r>
        </a:p>
      </dgm:t>
    </dgm:pt>
    <dgm:pt modelId="{489AE42F-BBE2-41F5-BBE8-1C1D5E4B3E82}" type="parTrans" cxnId="{100C4F0C-BE58-4AA0-A736-8EAFA8CADC2C}">
      <dgm:prSet/>
      <dgm:spPr/>
      <dgm:t>
        <a:bodyPr/>
        <a:lstStyle/>
        <a:p>
          <a:endParaRPr lang="en-GB"/>
        </a:p>
      </dgm:t>
    </dgm:pt>
    <dgm:pt modelId="{0A35A87F-BBA8-4CF6-AF1E-FE831E62F805}" type="sibTrans" cxnId="{100C4F0C-BE58-4AA0-A736-8EAFA8CADC2C}">
      <dgm:prSet/>
      <dgm:spPr/>
      <dgm:t>
        <a:bodyPr/>
        <a:lstStyle/>
        <a:p>
          <a:endParaRPr lang="en-GB"/>
        </a:p>
      </dgm:t>
    </dgm:pt>
    <dgm:pt modelId="{34F88236-58BE-40B9-8B4F-BAB60FA05C29}">
      <dgm:prSet phldrT="[Text]" custT="1"/>
      <dgm:spPr>
        <a:ln>
          <a:solidFill>
            <a:srgbClr val="70ADA3"/>
          </a:solidFill>
        </a:ln>
      </dgm:spPr>
      <dgm:t>
        <a:bodyPr/>
        <a:lstStyle/>
        <a:p>
          <a:r>
            <a:rPr lang="en-GB" sz="18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There are mismatches between Data Items held by the CDSP, Supplier/Shipper &amp; MAM. </a:t>
          </a:r>
          <a:br>
            <a:rPr lang="en-GB" sz="18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</a:br>
          <a:endParaRPr lang="en-GB" sz="180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94B970C9-B3BF-4BB3-8062-CBBE916EF664}" type="parTrans" cxnId="{D735A77F-9160-45CA-8F6A-B66BBA0DFACC}">
      <dgm:prSet/>
      <dgm:spPr/>
      <dgm:t>
        <a:bodyPr/>
        <a:lstStyle/>
        <a:p>
          <a:endParaRPr lang="en-GB"/>
        </a:p>
      </dgm:t>
    </dgm:pt>
    <dgm:pt modelId="{1464B091-AC4B-4FDE-AC4D-3B9F77EF354C}" type="sibTrans" cxnId="{D735A77F-9160-45CA-8F6A-B66BBA0DFACC}">
      <dgm:prSet/>
      <dgm:spPr/>
      <dgm:t>
        <a:bodyPr/>
        <a:lstStyle/>
        <a:p>
          <a:endParaRPr lang="en-GB"/>
        </a:p>
      </dgm:t>
    </dgm:pt>
    <dgm:pt modelId="{9633410D-22FA-46AE-8924-AF60FF70CE20}">
      <dgm:prSet phldrT="[Text]" custT="1"/>
      <dgm:spPr>
        <a:ln>
          <a:solidFill>
            <a:srgbClr val="70ADA3"/>
          </a:solidFill>
        </a:ln>
      </dgm:spPr>
      <dgm:t>
        <a:bodyPr/>
        <a:lstStyle/>
        <a:p>
          <a:r>
            <a:rPr lang="en-GB" sz="18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Our research has suggested that unworked RGMA Rejections contribute towards mismatches. </a:t>
          </a:r>
          <a:br>
            <a:rPr lang="en-GB" sz="18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</a:br>
          <a:endParaRPr lang="en-GB" sz="180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63C577A2-0BB9-4168-974C-14E95D7FB43A}" type="parTrans" cxnId="{D632646F-2227-42F9-8736-4309D80219D1}">
      <dgm:prSet/>
      <dgm:spPr/>
      <dgm:t>
        <a:bodyPr/>
        <a:lstStyle/>
        <a:p>
          <a:endParaRPr lang="en-GB"/>
        </a:p>
      </dgm:t>
    </dgm:pt>
    <dgm:pt modelId="{F248A04B-8387-4585-A5F4-88D413220A7E}" type="sibTrans" cxnId="{D632646F-2227-42F9-8736-4309D80219D1}">
      <dgm:prSet/>
      <dgm:spPr/>
      <dgm:t>
        <a:bodyPr/>
        <a:lstStyle/>
        <a:p>
          <a:endParaRPr lang="en-GB"/>
        </a:p>
      </dgm:t>
    </dgm:pt>
    <dgm:pt modelId="{890E4264-66B9-4A56-A9C7-A1354EF0788B}">
      <dgm:prSet phldrT="[Text]" custT="1"/>
      <dgm:spPr>
        <a:solidFill>
          <a:srgbClr val="70ADA3"/>
        </a:solidFill>
        <a:ln>
          <a:solidFill>
            <a:srgbClr val="70ADA3"/>
          </a:solidFill>
        </a:ln>
      </dgm:spPr>
      <dgm:t>
        <a:bodyPr/>
        <a:lstStyle/>
        <a:p>
          <a:r>
            <a:rPr lang="en-GB" sz="28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Proposed Solution</a:t>
          </a:r>
        </a:p>
      </dgm:t>
    </dgm:pt>
    <dgm:pt modelId="{C24B439F-1306-4305-AFC4-8C89CF4069D5}" type="parTrans" cxnId="{A74F274F-0F19-4410-B274-E8EB7426F3E5}">
      <dgm:prSet/>
      <dgm:spPr/>
      <dgm:t>
        <a:bodyPr/>
        <a:lstStyle/>
        <a:p>
          <a:endParaRPr lang="en-GB"/>
        </a:p>
      </dgm:t>
    </dgm:pt>
    <dgm:pt modelId="{446908AE-E474-4D4A-8A42-F73623D57CF6}" type="sibTrans" cxnId="{A74F274F-0F19-4410-B274-E8EB7426F3E5}">
      <dgm:prSet/>
      <dgm:spPr/>
      <dgm:t>
        <a:bodyPr/>
        <a:lstStyle/>
        <a:p>
          <a:endParaRPr lang="en-GB"/>
        </a:p>
      </dgm:t>
    </dgm:pt>
    <dgm:pt modelId="{CEB9CFF7-A48C-417F-A403-1403352FB4E1}">
      <dgm:prSet phldrT="[Text]" custT="1"/>
      <dgm:spPr>
        <a:solidFill>
          <a:srgbClr val="70ADA3"/>
        </a:solidFill>
        <a:ln>
          <a:solidFill>
            <a:srgbClr val="70ADA3"/>
          </a:solidFill>
        </a:ln>
      </dgm:spPr>
      <dgm:t>
        <a:bodyPr/>
        <a:lstStyle/>
        <a:p>
          <a:r>
            <a:rPr lang="en-GB" sz="32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Impact</a:t>
          </a:r>
        </a:p>
      </dgm:t>
    </dgm:pt>
    <dgm:pt modelId="{704F30DA-CED3-40D1-86A4-6CB231773206}" type="parTrans" cxnId="{ADF4D362-DBEB-4D08-8A40-6A815E41852E}">
      <dgm:prSet/>
      <dgm:spPr/>
      <dgm:t>
        <a:bodyPr/>
        <a:lstStyle/>
        <a:p>
          <a:endParaRPr lang="en-GB"/>
        </a:p>
      </dgm:t>
    </dgm:pt>
    <dgm:pt modelId="{0FDCC6CC-C373-4813-B6C1-9E5A049116E9}" type="sibTrans" cxnId="{ADF4D362-DBEB-4D08-8A40-6A815E41852E}">
      <dgm:prSet/>
      <dgm:spPr/>
      <dgm:t>
        <a:bodyPr/>
        <a:lstStyle/>
        <a:p>
          <a:endParaRPr lang="en-GB"/>
        </a:p>
      </dgm:t>
    </dgm:pt>
    <dgm:pt modelId="{26B37B90-DE60-416F-B08C-83D940430F34}">
      <dgm:prSet phldrT="[Text]" custT="1"/>
      <dgm:spPr>
        <a:ln>
          <a:solidFill>
            <a:srgbClr val="70ADA3"/>
          </a:solidFill>
        </a:ln>
      </dgm:spPr>
      <dgm:t>
        <a:bodyPr/>
        <a:lstStyle/>
        <a:p>
          <a:r>
            <a:rPr lang="en-GB" sz="18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These relate to gas Market Messages – Specifically RGMA flows. </a:t>
          </a:r>
        </a:p>
      </dgm:t>
    </dgm:pt>
    <dgm:pt modelId="{00820B80-5273-4CFA-B564-2B7E656232CC}" type="parTrans" cxnId="{358A4312-92C9-477C-BCA5-565194C01A59}">
      <dgm:prSet/>
      <dgm:spPr/>
      <dgm:t>
        <a:bodyPr/>
        <a:lstStyle/>
        <a:p>
          <a:endParaRPr lang="en-GB"/>
        </a:p>
      </dgm:t>
    </dgm:pt>
    <dgm:pt modelId="{27B6BAF4-8D89-485C-8152-5D3EA56CFE80}" type="sibTrans" cxnId="{358A4312-92C9-477C-BCA5-565194C01A59}">
      <dgm:prSet/>
      <dgm:spPr/>
      <dgm:t>
        <a:bodyPr/>
        <a:lstStyle/>
        <a:p>
          <a:endParaRPr lang="en-GB"/>
        </a:p>
      </dgm:t>
    </dgm:pt>
    <dgm:pt modelId="{F4567142-53CA-42F7-9150-308B63AB4DFD}">
      <dgm:prSet phldrT="[Text]" custT="1"/>
      <dgm:spPr>
        <a:ln>
          <a:solidFill>
            <a:srgbClr val="70ADA3"/>
          </a:solidFill>
        </a:ln>
      </dgm:spPr>
      <dgm:t>
        <a:bodyPr/>
        <a:lstStyle/>
        <a:p>
          <a:r>
            <a:rPr lang="en-GB" sz="18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Lower quality of gas Data. </a:t>
          </a:r>
          <a:br>
            <a:rPr lang="en-GB" sz="18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</a:br>
          <a:endParaRPr lang="en-GB" sz="180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197889E9-C127-4661-A7FC-E326B4B30E52}" type="sibTrans" cxnId="{D7829B65-DD84-4072-9793-AF62002AD088}">
      <dgm:prSet/>
      <dgm:spPr/>
      <dgm:t>
        <a:bodyPr/>
        <a:lstStyle/>
        <a:p>
          <a:endParaRPr lang="en-GB"/>
        </a:p>
      </dgm:t>
    </dgm:pt>
    <dgm:pt modelId="{08F825F4-E405-4C56-88EC-8DD65DCE261A}" type="parTrans" cxnId="{D7829B65-DD84-4072-9793-AF62002AD088}">
      <dgm:prSet/>
      <dgm:spPr/>
      <dgm:t>
        <a:bodyPr/>
        <a:lstStyle/>
        <a:p>
          <a:endParaRPr lang="en-GB"/>
        </a:p>
      </dgm:t>
    </dgm:pt>
    <dgm:pt modelId="{D274E72B-AD1E-4061-B42E-26EA403E8CB7}">
      <dgm:prSet phldrT="[Text]" custT="1"/>
      <dgm:spPr>
        <a:ln>
          <a:solidFill>
            <a:srgbClr val="70ADA3"/>
          </a:solidFill>
        </a:ln>
      </dgm:spPr>
      <dgm:t>
        <a:bodyPr/>
        <a:lstStyle/>
        <a:p>
          <a:r>
            <a:rPr lang="en-GB" sz="18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Impact on Consumer-facing Metering processes. </a:t>
          </a:r>
          <a:br>
            <a:rPr lang="en-GB" sz="18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</a:br>
          <a:endParaRPr lang="en-GB" sz="180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5405CA5B-0E33-4AA9-A493-79C9FADEAA9D}" type="parTrans" cxnId="{15FF35F3-8098-4F61-A23F-6E405FD8A842}">
      <dgm:prSet/>
      <dgm:spPr/>
      <dgm:t>
        <a:bodyPr/>
        <a:lstStyle/>
        <a:p>
          <a:endParaRPr lang="en-GB"/>
        </a:p>
      </dgm:t>
    </dgm:pt>
    <dgm:pt modelId="{8AAE6B76-8174-42B6-824F-3D08903D6833}" type="sibTrans" cxnId="{15FF35F3-8098-4F61-A23F-6E405FD8A842}">
      <dgm:prSet/>
      <dgm:spPr/>
      <dgm:t>
        <a:bodyPr/>
        <a:lstStyle/>
        <a:p>
          <a:endParaRPr lang="en-GB"/>
        </a:p>
      </dgm:t>
    </dgm:pt>
    <dgm:pt modelId="{508A8CC4-BC9F-4974-B5EA-061C8B30D870}">
      <dgm:prSet phldrT="[Text]" custT="1"/>
      <dgm:spPr>
        <a:ln>
          <a:solidFill>
            <a:srgbClr val="70ADA3"/>
          </a:solidFill>
        </a:ln>
      </dgm:spPr>
      <dgm:t>
        <a:bodyPr/>
        <a:lstStyle/>
        <a:p>
          <a:r>
            <a:rPr lang="en-GB" sz="18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Impact on Switching. </a:t>
          </a:r>
        </a:p>
      </dgm:t>
    </dgm:pt>
    <dgm:pt modelId="{9F44362D-8F82-44F9-912B-771D478223B6}" type="parTrans" cxnId="{A054DDC3-3E8D-4600-AFD6-8AE2E0ABE0CF}">
      <dgm:prSet/>
      <dgm:spPr/>
      <dgm:t>
        <a:bodyPr/>
        <a:lstStyle/>
        <a:p>
          <a:endParaRPr lang="en-GB"/>
        </a:p>
      </dgm:t>
    </dgm:pt>
    <dgm:pt modelId="{37A1EF81-246B-4552-A565-4D9F45861F0D}" type="sibTrans" cxnId="{A054DDC3-3E8D-4600-AFD6-8AE2E0ABE0CF}">
      <dgm:prSet/>
      <dgm:spPr/>
      <dgm:t>
        <a:bodyPr/>
        <a:lstStyle/>
        <a:p>
          <a:endParaRPr lang="en-GB"/>
        </a:p>
      </dgm:t>
    </dgm:pt>
    <dgm:pt modelId="{8C840C38-391B-42E5-82AA-1FCE2CEB9E51}">
      <dgm:prSet phldrT="[Text]" custT="1"/>
      <dgm:spPr>
        <a:ln>
          <a:solidFill>
            <a:srgbClr val="70ADA3"/>
          </a:solidFill>
        </a:ln>
      </dgm:spPr>
      <dgm:t>
        <a:bodyPr/>
        <a:lstStyle/>
        <a:p>
          <a:r>
            <a:rPr lang="en-GB" sz="18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We propose a strengthening of obligations relating to resolving RGMA Rejections. </a:t>
          </a:r>
        </a:p>
      </dgm:t>
    </dgm:pt>
    <dgm:pt modelId="{BE13A93F-7F72-4AAE-9A0A-A470ADA2000C}" type="parTrans" cxnId="{E7C36CA9-24D3-4966-9213-D7A7703CAF00}">
      <dgm:prSet/>
      <dgm:spPr/>
      <dgm:t>
        <a:bodyPr/>
        <a:lstStyle/>
        <a:p>
          <a:endParaRPr lang="en-GB"/>
        </a:p>
      </dgm:t>
    </dgm:pt>
    <dgm:pt modelId="{12898000-2C00-4A39-B54C-6B7F1D0D4FFC}" type="sibTrans" cxnId="{E7C36CA9-24D3-4966-9213-D7A7703CAF00}">
      <dgm:prSet/>
      <dgm:spPr/>
      <dgm:t>
        <a:bodyPr/>
        <a:lstStyle/>
        <a:p>
          <a:endParaRPr lang="en-GB"/>
        </a:p>
      </dgm:t>
    </dgm:pt>
    <dgm:pt modelId="{AE5673B2-106A-4144-A7A5-07889D7BD845}" type="pres">
      <dgm:prSet presAssocID="{6E15E15E-62B6-4D61-AE71-6971E65CE8F1}" presName="diagram" presStyleCnt="0">
        <dgm:presLayoutVars>
          <dgm:dir/>
          <dgm:animLvl val="lvl"/>
          <dgm:resizeHandles val="exact"/>
        </dgm:presLayoutVars>
      </dgm:prSet>
      <dgm:spPr/>
    </dgm:pt>
    <dgm:pt modelId="{1E7BE447-4D51-441F-AB5E-9B917573ECFA}" type="pres">
      <dgm:prSet presAssocID="{5CEF3B12-2D86-40AC-83E8-A657800428A8}" presName="compNode" presStyleCnt="0"/>
      <dgm:spPr/>
    </dgm:pt>
    <dgm:pt modelId="{2D72B23D-B73A-477B-805A-4DA2FE35B2FB}" type="pres">
      <dgm:prSet presAssocID="{5CEF3B12-2D86-40AC-83E8-A657800428A8}" presName="childRect" presStyleLbl="bgAcc1" presStyleIdx="0" presStyleCnt="3" custScaleY="125963">
        <dgm:presLayoutVars>
          <dgm:bulletEnabled val="1"/>
        </dgm:presLayoutVars>
      </dgm:prSet>
      <dgm:spPr/>
    </dgm:pt>
    <dgm:pt modelId="{A97B815A-6055-4127-9A16-98CDEC8A32F8}" type="pres">
      <dgm:prSet presAssocID="{5CEF3B12-2D86-40AC-83E8-A657800428A8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59309587-75CA-498A-9667-37C7904DFB4D}" type="pres">
      <dgm:prSet presAssocID="{5CEF3B12-2D86-40AC-83E8-A657800428A8}" presName="parentRect" presStyleLbl="alignNode1" presStyleIdx="0" presStyleCnt="3"/>
      <dgm:spPr/>
    </dgm:pt>
    <dgm:pt modelId="{E9870623-2013-450C-940B-F5956DD1A7AA}" type="pres">
      <dgm:prSet presAssocID="{5CEF3B12-2D86-40AC-83E8-A657800428A8}" presName="adorn" presStyleLbl="fgAccFollowNode1" presStyleIdx="0" presStyleCnt="3" custScaleX="75001" custScaleY="71547" custLinFactNeighborX="-34964" custLinFactNeighborY="-17654"/>
      <dgm:spPr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 t="-2000" b="-2000"/>
          </a:stretch>
        </a:blipFill>
      </dgm:spPr>
      <dgm:extLst>
        <a:ext uri="{E40237B7-FDA0-4F09-8148-C483321AD2D9}">
          <dgm14:cNvPr xmlns:dgm14="http://schemas.microsoft.com/office/drawing/2010/diagram" id="0" name="" descr="Question Mark with solid fill"/>
        </a:ext>
      </dgm:extLst>
    </dgm:pt>
    <dgm:pt modelId="{1E562166-775D-45ED-AEDA-0A0922087629}" type="pres">
      <dgm:prSet presAssocID="{0A35A87F-BBA8-4CF6-AF1E-FE831E62F805}" presName="sibTrans" presStyleLbl="sibTrans2D1" presStyleIdx="0" presStyleCnt="0"/>
      <dgm:spPr/>
    </dgm:pt>
    <dgm:pt modelId="{3EBE2888-430E-48C2-96C5-114873705565}" type="pres">
      <dgm:prSet presAssocID="{CEB9CFF7-A48C-417F-A403-1403352FB4E1}" presName="compNode" presStyleCnt="0"/>
      <dgm:spPr/>
    </dgm:pt>
    <dgm:pt modelId="{83F3E4B5-F7F7-41B3-BA70-26B1A192DD91}" type="pres">
      <dgm:prSet presAssocID="{CEB9CFF7-A48C-417F-A403-1403352FB4E1}" presName="childRect" presStyleLbl="bgAcc1" presStyleIdx="1" presStyleCnt="3" custScaleY="125963">
        <dgm:presLayoutVars>
          <dgm:bulletEnabled val="1"/>
        </dgm:presLayoutVars>
      </dgm:prSet>
      <dgm:spPr/>
    </dgm:pt>
    <dgm:pt modelId="{259774DA-AB81-4A35-9D0D-5813353B3214}" type="pres">
      <dgm:prSet presAssocID="{CEB9CFF7-A48C-417F-A403-1403352FB4E1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6BEC4906-DAB5-447C-98D1-227A680934CE}" type="pres">
      <dgm:prSet presAssocID="{CEB9CFF7-A48C-417F-A403-1403352FB4E1}" presName="parentRect" presStyleLbl="alignNode1" presStyleIdx="1" presStyleCnt="3"/>
      <dgm:spPr/>
    </dgm:pt>
    <dgm:pt modelId="{8ED1DB2F-C766-40C3-ADCB-85D83C2FE878}" type="pres">
      <dgm:prSet presAssocID="{CEB9CFF7-A48C-417F-A403-1403352FB4E1}" presName="adorn" presStyleLbl="fgAccFollowNode1" presStyleIdx="1" presStyleCnt="3" custScaleX="74665" custScaleY="75306" custLinFactNeighborX="-24932" custLinFactNeighborY="-16844"/>
      <dgm:spPr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Exclamation mark with solid fill"/>
        </a:ext>
      </dgm:extLst>
    </dgm:pt>
    <dgm:pt modelId="{601062CD-A7A2-43ED-B985-2F26A752C831}" type="pres">
      <dgm:prSet presAssocID="{0FDCC6CC-C373-4813-B6C1-9E5A049116E9}" presName="sibTrans" presStyleLbl="sibTrans2D1" presStyleIdx="0" presStyleCnt="0"/>
      <dgm:spPr/>
    </dgm:pt>
    <dgm:pt modelId="{FC1E6DBC-A6E5-4B8D-B4A4-4B0F58424B74}" type="pres">
      <dgm:prSet presAssocID="{890E4264-66B9-4A56-A9C7-A1354EF0788B}" presName="compNode" presStyleCnt="0"/>
      <dgm:spPr/>
    </dgm:pt>
    <dgm:pt modelId="{EECC2F99-D939-46DA-9ED2-F296EF3FB511}" type="pres">
      <dgm:prSet presAssocID="{890E4264-66B9-4A56-A9C7-A1354EF0788B}" presName="childRect" presStyleLbl="bgAcc1" presStyleIdx="2" presStyleCnt="3" custScaleY="125963">
        <dgm:presLayoutVars>
          <dgm:bulletEnabled val="1"/>
        </dgm:presLayoutVars>
      </dgm:prSet>
      <dgm:spPr/>
    </dgm:pt>
    <dgm:pt modelId="{54008E44-B7DA-4118-A4EF-82A76D8D166E}" type="pres">
      <dgm:prSet presAssocID="{890E4264-66B9-4A56-A9C7-A1354EF0788B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5FB7CE3B-A9EA-4CAD-9FB4-015ABC464307}" type="pres">
      <dgm:prSet presAssocID="{890E4264-66B9-4A56-A9C7-A1354EF0788B}" presName="parentRect" presStyleLbl="alignNode1" presStyleIdx="2" presStyleCnt="3"/>
      <dgm:spPr/>
    </dgm:pt>
    <dgm:pt modelId="{3ADE0D21-F4D8-42C6-BEBB-886B839101F1}" type="pres">
      <dgm:prSet presAssocID="{890E4264-66B9-4A56-A9C7-A1354EF0788B}" presName="adorn" presStyleLbl="fgAccFollowNode1" presStyleIdx="2" presStyleCnt="3" custScaleX="68659" custScaleY="72448" custLinFactNeighborX="-21568" custLinFactNeighborY="-20396"/>
      <dgm:spPr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 l="-3000" r="-3000"/>
          </a:stretch>
        </a:blipFill>
      </dgm:spPr>
      <dgm:extLst>
        <a:ext uri="{E40237B7-FDA0-4F09-8148-C483321AD2D9}">
          <dgm14:cNvPr xmlns:dgm14="http://schemas.microsoft.com/office/drawing/2010/diagram" id="0" name="" descr="Arrow Right with solid fill"/>
        </a:ext>
      </dgm:extLst>
    </dgm:pt>
  </dgm:ptLst>
  <dgm:cxnLst>
    <dgm:cxn modelId="{CF178E01-D460-4B18-AB93-1E9127B8752B}" type="presOf" srcId="{8C840C38-391B-42E5-82AA-1FCE2CEB9E51}" destId="{EECC2F99-D939-46DA-9ED2-F296EF3FB511}" srcOrd="0" destOrd="1" presId="urn:microsoft.com/office/officeart/2005/8/layout/bList2"/>
    <dgm:cxn modelId="{2A913807-897A-45C3-BDDE-5DF283320845}" type="presOf" srcId="{5CEF3B12-2D86-40AC-83E8-A657800428A8}" destId="{59309587-75CA-498A-9667-37C7904DFB4D}" srcOrd="1" destOrd="0" presId="urn:microsoft.com/office/officeart/2005/8/layout/bList2"/>
    <dgm:cxn modelId="{100C4F0C-BE58-4AA0-A736-8EAFA8CADC2C}" srcId="{6E15E15E-62B6-4D61-AE71-6971E65CE8F1}" destId="{5CEF3B12-2D86-40AC-83E8-A657800428A8}" srcOrd="0" destOrd="0" parTransId="{489AE42F-BBE2-41F5-BBE8-1C1D5E4B3E82}" sibTransId="{0A35A87F-BBA8-4CF6-AF1E-FE831E62F805}"/>
    <dgm:cxn modelId="{358A4312-92C9-477C-BCA5-565194C01A59}" srcId="{5CEF3B12-2D86-40AC-83E8-A657800428A8}" destId="{26B37B90-DE60-416F-B08C-83D940430F34}" srcOrd="1" destOrd="0" parTransId="{00820B80-5273-4CFA-B564-2B7E656232CC}" sibTransId="{27B6BAF4-8D89-485C-8152-5D3EA56CFE80}"/>
    <dgm:cxn modelId="{22584514-6182-452C-8796-2129DF6FDBA2}" type="presOf" srcId="{890E4264-66B9-4A56-A9C7-A1354EF0788B}" destId="{5FB7CE3B-A9EA-4CAD-9FB4-015ABC464307}" srcOrd="1" destOrd="0" presId="urn:microsoft.com/office/officeart/2005/8/layout/bList2"/>
    <dgm:cxn modelId="{FE9F9C24-0A34-49BB-885F-05E50728B65A}" type="presOf" srcId="{26B37B90-DE60-416F-B08C-83D940430F34}" destId="{2D72B23D-B73A-477B-805A-4DA2FE35B2FB}" srcOrd="0" destOrd="1" presId="urn:microsoft.com/office/officeart/2005/8/layout/bList2"/>
    <dgm:cxn modelId="{3330BC40-E553-4651-993A-5D99BC993B40}" type="presOf" srcId="{0FDCC6CC-C373-4813-B6C1-9E5A049116E9}" destId="{601062CD-A7A2-43ED-B985-2F26A752C831}" srcOrd="0" destOrd="0" presId="urn:microsoft.com/office/officeart/2005/8/layout/bList2"/>
    <dgm:cxn modelId="{ADF4D362-DBEB-4D08-8A40-6A815E41852E}" srcId="{6E15E15E-62B6-4D61-AE71-6971E65CE8F1}" destId="{CEB9CFF7-A48C-417F-A403-1403352FB4E1}" srcOrd="1" destOrd="0" parTransId="{704F30DA-CED3-40D1-86A4-6CB231773206}" sibTransId="{0FDCC6CC-C373-4813-B6C1-9E5A049116E9}"/>
    <dgm:cxn modelId="{D7829B65-DD84-4072-9793-AF62002AD088}" srcId="{CEB9CFF7-A48C-417F-A403-1403352FB4E1}" destId="{F4567142-53CA-42F7-9150-308B63AB4DFD}" srcOrd="0" destOrd="0" parTransId="{08F825F4-E405-4C56-88EC-8DD65DCE261A}" sibTransId="{197889E9-C127-4661-A7FC-E326B4B30E52}"/>
    <dgm:cxn modelId="{A74F274F-0F19-4410-B274-E8EB7426F3E5}" srcId="{6E15E15E-62B6-4D61-AE71-6971E65CE8F1}" destId="{890E4264-66B9-4A56-A9C7-A1354EF0788B}" srcOrd="2" destOrd="0" parTransId="{C24B439F-1306-4305-AFC4-8C89CF4069D5}" sibTransId="{446908AE-E474-4D4A-8A42-F73623D57CF6}"/>
    <dgm:cxn modelId="{D632646F-2227-42F9-8736-4309D80219D1}" srcId="{890E4264-66B9-4A56-A9C7-A1354EF0788B}" destId="{9633410D-22FA-46AE-8924-AF60FF70CE20}" srcOrd="0" destOrd="0" parTransId="{63C577A2-0BB9-4168-974C-14E95D7FB43A}" sibTransId="{F248A04B-8387-4585-A5F4-88D413220A7E}"/>
    <dgm:cxn modelId="{CBCB9B7F-2B30-4191-AF91-C305FC520EFF}" type="presOf" srcId="{F4567142-53CA-42F7-9150-308B63AB4DFD}" destId="{83F3E4B5-F7F7-41B3-BA70-26B1A192DD91}" srcOrd="0" destOrd="0" presId="urn:microsoft.com/office/officeart/2005/8/layout/bList2"/>
    <dgm:cxn modelId="{D735A77F-9160-45CA-8F6A-B66BBA0DFACC}" srcId="{5CEF3B12-2D86-40AC-83E8-A657800428A8}" destId="{34F88236-58BE-40B9-8B4F-BAB60FA05C29}" srcOrd="0" destOrd="0" parTransId="{94B970C9-B3BF-4BB3-8062-CBBE916EF664}" sibTransId="{1464B091-AC4B-4FDE-AC4D-3B9F77EF354C}"/>
    <dgm:cxn modelId="{E2E9B192-04EC-4B37-8B51-4BCCCAC726F4}" type="presOf" srcId="{9633410D-22FA-46AE-8924-AF60FF70CE20}" destId="{EECC2F99-D939-46DA-9ED2-F296EF3FB511}" srcOrd="0" destOrd="0" presId="urn:microsoft.com/office/officeart/2005/8/layout/bList2"/>
    <dgm:cxn modelId="{3528ABA4-8D65-4A9B-9F72-2DAAE64AF3A4}" type="presOf" srcId="{0A35A87F-BBA8-4CF6-AF1E-FE831E62F805}" destId="{1E562166-775D-45ED-AEDA-0A0922087629}" srcOrd="0" destOrd="0" presId="urn:microsoft.com/office/officeart/2005/8/layout/bList2"/>
    <dgm:cxn modelId="{2F91B6A4-D33F-4D02-B2AB-1FFDCEB6AF5D}" type="presOf" srcId="{5CEF3B12-2D86-40AC-83E8-A657800428A8}" destId="{A97B815A-6055-4127-9A16-98CDEC8A32F8}" srcOrd="0" destOrd="0" presId="urn:microsoft.com/office/officeart/2005/8/layout/bList2"/>
    <dgm:cxn modelId="{E7C36CA9-24D3-4966-9213-D7A7703CAF00}" srcId="{890E4264-66B9-4A56-A9C7-A1354EF0788B}" destId="{8C840C38-391B-42E5-82AA-1FCE2CEB9E51}" srcOrd="1" destOrd="0" parTransId="{BE13A93F-7F72-4AAE-9A0A-A470ADA2000C}" sibTransId="{12898000-2C00-4A39-B54C-6B7F1D0D4FFC}"/>
    <dgm:cxn modelId="{75CA44B0-35DC-4425-BC7D-E56AE3BC6900}" type="presOf" srcId="{CEB9CFF7-A48C-417F-A403-1403352FB4E1}" destId="{259774DA-AB81-4A35-9D0D-5813353B3214}" srcOrd="0" destOrd="0" presId="urn:microsoft.com/office/officeart/2005/8/layout/bList2"/>
    <dgm:cxn modelId="{74966CB0-0E29-45F1-A9B2-3E882078E86D}" type="presOf" srcId="{890E4264-66B9-4A56-A9C7-A1354EF0788B}" destId="{54008E44-B7DA-4118-A4EF-82A76D8D166E}" srcOrd="0" destOrd="0" presId="urn:microsoft.com/office/officeart/2005/8/layout/bList2"/>
    <dgm:cxn modelId="{9F8793B0-F1D7-4D73-BEB5-7E613C9EECBD}" type="presOf" srcId="{D274E72B-AD1E-4061-B42E-26EA403E8CB7}" destId="{83F3E4B5-F7F7-41B3-BA70-26B1A192DD91}" srcOrd="0" destOrd="1" presId="urn:microsoft.com/office/officeart/2005/8/layout/bList2"/>
    <dgm:cxn modelId="{7748C1B1-84A4-47BB-BE5D-94F927472779}" type="presOf" srcId="{508A8CC4-BC9F-4974-B5EA-061C8B30D870}" destId="{83F3E4B5-F7F7-41B3-BA70-26B1A192DD91}" srcOrd="0" destOrd="2" presId="urn:microsoft.com/office/officeart/2005/8/layout/bList2"/>
    <dgm:cxn modelId="{EA4C6CB7-E964-4E18-AA25-569E82B7D0FB}" type="presOf" srcId="{CEB9CFF7-A48C-417F-A403-1403352FB4E1}" destId="{6BEC4906-DAB5-447C-98D1-227A680934CE}" srcOrd="1" destOrd="0" presId="urn:microsoft.com/office/officeart/2005/8/layout/bList2"/>
    <dgm:cxn modelId="{A054DDC3-3E8D-4600-AFD6-8AE2E0ABE0CF}" srcId="{CEB9CFF7-A48C-417F-A403-1403352FB4E1}" destId="{508A8CC4-BC9F-4974-B5EA-061C8B30D870}" srcOrd="2" destOrd="0" parTransId="{9F44362D-8F82-44F9-912B-771D478223B6}" sibTransId="{37A1EF81-246B-4552-A565-4D9F45861F0D}"/>
    <dgm:cxn modelId="{9B62B3EA-278E-4891-A2C3-E82111BC0FBB}" type="presOf" srcId="{34F88236-58BE-40B9-8B4F-BAB60FA05C29}" destId="{2D72B23D-B73A-477B-805A-4DA2FE35B2FB}" srcOrd="0" destOrd="0" presId="urn:microsoft.com/office/officeart/2005/8/layout/bList2"/>
    <dgm:cxn modelId="{6D4145F2-05CD-4CC5-9E10-995F333FBFB3}" type="presOf" srcId="{6E15E15E-62B6-4D61-AE71-6971E65CE8F1}" destId="{AE5673B2-106A-4144-A7A5-07889D7BD845}" srcOrd="0" destOrd="0" presId="urn:microsoft.com/office/officeart/2005/8/layout/bList2"/>
    <dgm:cxn modelId="{15FF35F3-8098-4F61-A23F-6E405FD8A842}" srcId="{CEB9CFF7-A48C-417F-A403-1403352FB4E1}" destId="{D274E72B-AD1E-4061-B42E-26EA403E8CB7}" srcOrd="1" destOrd="0" parTransId="{5405CA5B-0E33-4AA9-A493-79C9FADEAA9D}" sibTransId="{8AAE6B76-8174-42B6-824F-3D08903D6833}"/>
    <dgm:cxn modelId="{EC0D7EB4-39B8-4504-AB66-4960618F22D4}" type="presParOf" srcId="{AE5673B2-106A-4144-A7A5-07889D7BD845}" destId="{1E7BE447-4D51-441F-AB5E-9B917573ECFA}" srcOrd="0" destOrd="0" presId="urn:microsoft.com/office/officeart/2005/8/layout/bList2"/>
    <dgm:cxn modelId="{06425230-4C8F-41AB-AD8D-251DB03BEFDE}" type="presParOf" srcId="{1E7BE447-4D51-441F-AB5E-9B917573ECFA}" destId="{2D72B23D-B73A-477B-805A-4DA2FE35B2FB}" srcOrd="0" destOrd="0" presId="urn:microsoft.com/office/officeart/2005/8/layout/bList2"/>
    <dgm:cxn modelId="{5EDBEA43-8F6F-49AB-B8E6-271FE39FB28B}" type="presParOf" srcId="{1E7BE447-4D51-441F-AB5E-9B917573ECFA}" destId="{A97B815A-6055-4127-9A16-98CDEC8A32F8}" srcOrd="1" destOrd="0" presId="urn:microsoft.com/office/officeart/2005/8/layout/bList2"/>
    <dgm:cxn modelId="{1C6CB339-2F1B-4166-BFD1-E62828F49636}" type="presParOf" srcId="{1E7BE447-4D51-441F-AB5E-9B917573ECFA}" destId="{59309587-75CA-498A-9667-37C7904DFB4D}" srcOrd="2" destOrd="0" presId="urn:microsoft.com/office/officeart/2005/8/layout/bList2"/>
    <dgm:cxn modelId="{EC04AAF5-E018-4A1B-8D24-BC5CAB8DE694}" type="presParOf" srcId="{1E7BE447-4D51-441F-AB5E-9B917573ECFA}" destId="{E9870623-2013-450C-940B-F5956DD1A7AA}" srcOrd="3" destOrd="0" presId="urn:microsoft.com/office/officeart/2005/8/layout/bList2"/>
    <dgm:cxn modelId="{A350BA9C-23D8-4D27-9150-3B4035979005}" type="presParOf" srcId="{AE5673B2-106A-4144-A7A5-07889D7BD845}" destId="{1E562166-775D-45ED-AEDA-0A0922087629}" srcOrd="1" destOrd="0" presId="urn:microsoft.com/office/officeart/2005/8/layout/bList2"/>
    <dgm:cxn modelId="{3A7F8EDB-5D2F-434D-9085-30977E5EDCA3}" type="presParOf" srcId="{AE5673B2-106A-4144-A7A5-07889D7BD845}" destId="{3EBE2888-430E-48C2-96C5-114873705565}" srcOrd="2" destOrd="0" presId="urn:microsoft.com/office/officeart/2005/8/layout/bList2"/>
    <dgm:cxn modelId="{6E502F9F-CB4D-4C57-AC3A-A75D5CC900A8}" type="presParOf" srcId="{3EBE2888-430E-48C2-96C5-114873705565}" destId="{83F3E4B5-F7F7-41B3-BA70-26B1A192DD91}" srcOrd="0" destOrd="0" presId="urn:microsoft.com/office/officeart/2005/8/layout/bList2"/>
    <dgm:cxn modelId="{46F86744-042A-47A7-9E38-8E0D19BB5289}" type="presParOf" srcId="{3EBE2888-430E-48C2-96C5-114873705565}" destId="{259774DA-AB81-4A35-9D0D-5813353B3214}" srcOrd="1" destOrd="0" presId="urn:microsoft.com/office/officeart/2005/8/layout/bList2"/>
    <dgm:cxn modelId="{3AE9CBCC-42F5-4AB5-A985-002564717B5A}" type="presParOf" srcId="{3EBE2888-430E-48C2-96C5-114873705565}" destId="{6BEC4906-DAB5-447C-98D1-227A680934CE}" srcOrd="2" destOrd="0" presId="urn:microsoft.com/office/officeart/2005/8/layout/bList2"/>
    <dgm:cxn modelId="{F1913C51-6B37-4FE2-BCB4-20A1A0F7C81B}" type="presParOf" srcId="{3EBE2888-430E-48C2-96C5-114873705565}" destId="{8ED1DB2F-C766-40C3-ADCB-85D83C2FE878}" srcOrd="3" destOrd="0" presId="urn:microsoft.com/office/officeart/2005/8/layout/bList2"/>
    <dgm:cxn modelId="{F3A6DE5A-B77C-4C11-8E9F-DC3505CCFE9E}" type="presParOf" srcId="{AE5673B2-106A-4144-A7A5-07889D7BD845}" destId="{601062CD-A7A2-43ED-B985-2F26A752C831}" srcOrd="3" destOrd="0" presId="urn:microsoft.com/office/officeart/2005/8/layout/bList2"/>
    <dgm:cxn modelId="{A2DBB456-B305-415A-9029-B386B18061DE}" type="presParOf" srcId="{AE5673B2-106A-4144-A7A5-07889D7BD845}" destId="{FC1E6DBC-A6E5-4B8D-B4A4-4B0F58424B74}" srcOrd="4" destOrd="0" presId="urn:microsoft.com/office/officeart/2005/8/layout/bList2"/>
    <dgm:cxn modelId="{6DA9885A-95B8-4CDA-A69D-D600CA9E8B11}" type="presParOf" srcId="{FC1E6DBC-A6E5-4B8D-B4A4-4B0F58424B74}" destId="{EECC2F99-D939-46DA-9ED2-F296EF3FB511}" srcOrd="0" destOrd="0" presId="urn:microsoft.com/office/officeart/2005/8/layout/bList2"/>
    <dgm:cxn modelId="{18D6EB3D-22DC-4849-895A-CB3CE3BE4FAA}" type="presParOf" srcId="{FC1E6DBC-A6E5-4B8D-B4A4-4B0F58424B74}" destId="{54008E44-B7DA-4118-A4EF-82A76D8D166E}" srcOrd="1" destOrd="0" presId="urn:microsoft.com/office/officeart/2005/8/layout/bList2"/>
    <dgm:cxn modelId="{AEF2751C-1E64-405E-92DD-11BD6D38E35D}" type="presParOf" srcId="{FC1E6DBC-A6E5-4B8D-B4A4-4B0F58424B74}" destId="{5FB7CE3B-A9EA-4CAD-9FB4-015ABC464307}" srcOrd="2" destOrd="0" presId="urn:microsoft.com/office/officeart/2005/8/layout/bList2"/>
    <dgm:cxn modelId="{3E63FCEE-C806-493E-B153-64E3AB50A9B7}" type="presParOf" srcId="{FC1E6DBC-A6E5-4B8D-B4A4-4B0F58424B74}" destId="{3ADE0D21-F4D8-42C6-BEBB-886B839101F1}" srcOrd="3" destOrd="0" presId="urn:microsoft.com/office/officeart/2005/8/layout/bList2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15934FD-D475-4B9C-B42F-D28459C17183}" type="doc">
      <dgm:prSet loTypeId="urn:microsoft.com/office/officeart/2005/8/layout/chevron2" loCatId="process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en-GB"/>
        </a:p>
      </dgm:t>
    </dgm:pt>
    <dgm:pt modelId="{33839469-490D-465E-A6E2-3076598A543B}">
      <dgm:prSet phldrT="[Text]" custT="1"/>
      <dgm:spPr/>
      <dgm:t>
        <a:bodyPr/>
        <a:lstStyle/>
        <a:p>
          <a:r>
            <a:rPr lang="en-GB" sz="1800" b="1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Initial Research</a:t>
          </a:r>
        </a:p>
      </dgm:t>
    </dgm:pt>
    <dgm:pt modelId="{469FD5E2-8C7C-4E8E-B885-D77BE6425DDC}" type="parTrans" cxnId="{D9332FFF-2404-4B7E-AC7F-8D754055934E}">
      <dgm:prSet/>
      <dgm:spPr/>
      <dgm:t>
        <a:bodyPr/>
        <a:lstStyle/>
        <a:p>
          <a:endParaRPr lang="en-GB"/>
        </a:p>
      </dgm:t>
    </dgm:pt>
    <dgm:pt modelId="{2FED18AE-C8E5-4E7C-AD6F-A092CB7B7635}" type="sibTrans" cxnId="{D9332FFF-2404-4B7E-AC7F-8D754055934E}">
      <dgm:prSet/>
      <dgm:spPr/>
      <dgm:t>
        <a:bodyPr/>
        <a:lstStyle/>
        <a:p>
          <a:endParaRPr lang="en-GB"/>
        </a:p>
      </dgm:t>
    </dgm:pt>
    <dgm:pt modelId="{7F023613-E024-408C-A9BC-45E473A699F3}">
      <dgm:prSet phldrT="[Text]"/>
      <dgm:spPr/>
      <dgm:t>
        <a:bodyPr/>
        <a:lstStyle/>
        <a:p>
          <a:pPr>
            <a:buNone/>
          </a:pPr>
          <a:r>
            <a:rPr lang="en-GB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REC Performance Assurance team identified wide-spread gas Data Item mismatches </a:t>
          </a:r>
        </a:p>
      </dgm:t>
    </dgm:pt>
    <dgm:pt modelId="{FED51ECD-3471-4FDE-9F12-71DB8AC8A4E0}" type="parTrans" cxnId="{C4ED492A-41F7-48B8-A5C1-3DB7F8381790}">
      <dgm:prSet/>
      <dgm:spPr/>
      <dgm:t>
        <a:bodyPr/>
        <a:lstStyle/>
        <a:p>
          <a:endParaRPr lang="en-GB"/>
        </a:p>
      </dgm:t>
    </dgm:pt>
    <dgm:pt modelId="{33A5829A-899E-4A34-9230-360F1E9CD776}" type="sibTrans" cxnId="{C4ED492A-41F7-48B8-A5C1-3DB7F8381790}">
      <dgm:prSet/>
      <dgm:spPr/>
      <dgm:t>
        <a:bodyPr/>
        <a:lstStyle/>
        <a:p>
          <a:endParaRPr lang="en-GB"/>
        </a:p>
      </dgm:t>
    </dgm:pt>
    <dgm:pt modelId="{D3D7BE99-496F-4780-BE7B-DA458A3815C8}">
      <dgm:prSet phldrT="[Text]" custT="1"/>
      <dgm:spPr/>
      <dgm:t>
        <a:bodyPr/>
        <a:lstStyle/>
        <a:p>
          <a:r>
            <a:rPr lang="en-GB" sz="1800" b="1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Information Request</a:t>
          </a:r>
        </a:p>
      </dgm:t>
    </dgm:pt>
    <dgm:pt modelId="{450D94D8-D530-49A0-BE60-BCB4C59D7211}" type="parTrans" cxnId="{68595477-D9A0-4788-AAEE-66D4948B6ED7}">
      <dgm:prSet/>
      <dgm:spPr/>
      <dgm:t>
        <a:bodyPr/>
        <a:lstStyle/>
        <a:p>
          <a:endParaRPr lang="en-GB"/>
        </a:p>
      </dgm:t>
    </dgm:pt>
    <dgm:pt modelId="{F03DBA97-3518-4A38-8E26-2BD313B4129C}" type="sibTrans" cxnId="{68595477-D9A0-4788-AAEE-66D4948B6ED7}">
      <dgm:prSet/>
      <dgm:spPr/>
      <dgm:t>
        <a:bodyPr/>
        <a:lstStyle/>
        <a:p>
          <a:endParaRPr lang="en-GB"/>
        </a:p>
      </dgm:t>
    </dgm:pt>
    <dgm:pt modelId="{69BC3244-D3E7-4D9C-98C3-22FBCFA209E7}">
      <dgm:prSet phldrT="[Text]"/>
      <dgm:spPr/>
      <dgm:t>
        <a:bodyPr/>
        <a:lstStyle/>
        <a:p>
          <a:pPr>
            <a:buNone/>
          </a:pPr>
          <a:r>
            <a:rPr lang="en-GB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Code Manager published an Information Request to understand industry perception of mismatches. </a:t>
          </a:r>
        </a:p>
      </dgm:t>
    </dgm:pt>
    <dgm:pt modelId="{E4762E58-8E14-4E7A-903D-47843D73680E}" type="parTrans" cxnId="{665750AA-6773-4FD3-AE12-C8F38E320504}">
      <dgm:prSet/>
      <dgm:spPr/>
      <dgm:t>
        <a:bodyPr/>
        <a:lstStyle/>
        <a:p>
          <a:endParaRPr lang="en-GB"/>
        </a:p>
      </dgm:t>
    </dgm:pt>
    <dgm:pt modelId="{69E6A33F-ABEB-4294-B924-E966C147A53C}" type="sibTrans" cxnId="{665750AA-6773-4FD3-AE12-C8F38E320504}">
      <dgm:prSet/>
      <dgm:spPr/>
      <dgm:t>
        <a:bodyPr/>
        <a:lstStyle/>
        <a:p>
          <a:endParaRPr lang="en-GB"/>
        </a:p>
      </dgm:t>
    </dgm:pt>
    <dgm:pt modelId="{9F4B4149-D5E9-4F32-B557-B202B89388EF}">
      <dgm:prSet phldrT="[Text]" custT="1"/>
      <dgm:spPr/>
      <dgm:t>
        <a:bodyPr/>
        <a:lstStyle/>
        <a:p>
          <a:r>
            <a:rPr lang="en-GB" sz="1800" b="1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Follow Up</a:t>
          </a:r>
        </a:p>
      </dgm:t>
    </dgm:pt>
    <dgm:pt modelId="{E5CA6673-AE99-4C76-81EF-F8D8C4C8427F}" type="parTrans" cxnId="{30583174-910C-413A-9398-A0A58D301FF4}">
      <dgm:prSet/>
      <dgm:spPr/>
      <dgm:t>
        <a:bodyPr/>
        <a:lstStyle/>
        <a:p>
          <a:endParaRPr lang="en-GB"/>
        </a:p>
      </dgm:t>
    </dgm:pt>
    <dgm:pt modelId="{9017D1FD-DFCD-46ED-88CC-CA33E36A34A9}" type="sibTrans" cxnId="{30583174-910C-413A-9398-A0A58D301FF4}">
      <dgm:prSet/>
      <dgm:spPr/>
      <dgm:t>
        <a:bodyPr/>
        <a:lstStyle/>
        <a:p>
          <a:endParaRPr lang="en-GB"/>
        </a:p>
      </dgm:t>
    </dgm:pt>
    <dgm:pt modelId="{87ADBE6C-2973-4C2E-A560-7420108BF5EE}">
      <dgm:prSet phldrT="[Text]"/>
      <dgm:spPr/>
      <dgm:t>
        <a:bodyPr/>
        <a:lstStyle/>
        <a:p>
          <a:pPr>
            <a:buNone/>
          </a:pPr>
          <a:r>
            <a:rPr lang="en-GB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Code Manager picked up on themes identified in Information Request response with individual respondents to gain deeper understanding. </a:t>
          </a:r>
        </a:p>
      </dgm:t>
    </dgm:pt>
    <dgm:pt modelId="{B7BD7273-CAEF-48E0-8056-577FC1F1E6AC}" type="parTrans" cxnId="{95A3AB5D-3087-4483-A264-1658F890D6EC}">
      <dgm:prSet/>
      <dgm:spPr/>
      <dgm:t>
        <a:bodyPr/>
        <a:lstStyle/>
        <a:p>
          <a:endParaRPr lang="en-GB"/>
        </a:p>
      </dgm:t>
    </dgm:pt>
    <dgm:pt modelId="{53E88276-773A-435A-95FA-140A15C55AA8}" type="sibTrans" cxnId="{95A3AB5D-3087-4483-A264-1658F890D6EC}">
      <dgm:prSet/>
      <dgm:spPr/>
      <dgm:t>
        <a:bodyPr/>
        <a:lstStyle/>
        <a:p>
          <a:endParaRPr lang="en-GB"/>
        </a:p>
      </dgm:t>
    </dgm:pt>
    <dgm:pt modelId="{24DA51BA-C3E8-496C-B0A8-50F84C27ED3E}" type="pres">
      <dgm:prSet presAssocID="{115934FD-D475-4B9C-B42F-D28459C17183}" presName="linearFlow" presStyleCnt="0">
        <dgm:presLayoutVars>
          <dgm:dir/>
          <dgm:animLvl val="lvl"/>
          <dgm:resizeHandles val="exact"/>
        </dgm:presLayoutVars>
      </dgm:prSet>
      <dgm:spPr/>
    </dgm:pt>
    <dgm:pt modelId="{0094C26C-5DE3-49C7-92B2-52D92EFF56CA}" type="pres">
      <dgm:prSet presAssocID="{33839469-490D-465E-A6E2-3076598A543B}" presName="composite" presStyleCnt="0"/>
      <dgm:spPr/>
    </dgm:pt>
    <dgm:pt modelId="{89904103-88A4-40E8-B72B-EA4414C03DC9}" type="pres">
      <dgm:prSet presAssocID="{33839469-490D-465E-A6E2-3076598A543B}" presName="parentText" presStyleLbl="alignNode1" presStyleIdx="0" presStyleCnt="3">
        <dgm:presLayoutVars>
          <dgm:chMax val="1"/>
          <dgm:bulletEnabled val="1"/>
        </dgm:presLayoutVars>
      </dgm:prSet>
      <dgm:spPr/>
    </dgm:pt>
    <dgm:pt modelId="{09190F36-1927-4F0A-9B85-37AE16131A91}" type="pres">
      <dgm:prSet presAssocID="{33839469-490D-465E-A6E2-3076598A543B}" presName="descendantText" presStyleLbl="alignAcc1" presStyleIdx="0" presStyleCnt="3">
        <dgm:presLayoutVars>
          <dgm:bulletEnabled val="1"/>
        </dgm:presLayoutVars>
      </dgm:prSet>
      <dgm:spPr/>
    </dgm:pt>
    <dgm:pt modelId="{77C279A1-DDD5-4042-BA82-4CFBDD034DB6}" type="pres">
      <dgm:prSet presAssocID="{2FED18AE-C8E5-4E7C-AD6F-A092CB7B7635}" presName="sp" presStyleCnt="0"/>
      <dgm:spPr/>
    </dgm:pt>
    <dgm:pt modelId="{3BAD93A4-151A-4721-93E6-36A0B56914C5}" type="pres">
      <dgm:prSet presAssocID="{D3D7BE99-496F-4780-BE7B-DA458A3815C8}" presName="composite" presStyleCnt="0"/>
      <dgm:spPr/>
    </dgm:pt>
    <dgm:pt modelId="{F1C1B63C-2105-4E66-9137-69EF1E975072}" type="pres">
      <dgm:prSet presAssocID="{D3D7BE99-496F-4780-BE7B-DA458A3815C8}" presName="parentText" presStyleLbl="alignNode1" presStyleIdx="1" presStyleCnt="3">
        <dgm:presLayoutVars>
          <dgm:chMax val="1"/>
          <dgm:bulletEnabled val="1"/>
        </dgm:presLayoutVars>
      </dgm:prSet>
      <dgm:spPr/>
    </dgm:pt>
    <dgm:pt modelId="{3E793AE1-A89D-401F-B565-0F86DE97B696}" type="pres">
      <dgm:prSet presAssocID="{D3D7BE99-496F-4780-BE7B-DA458A3815C8}" presName="descendantText" presStyleLbl="alignAcc1" presStyleIdx="1" presStyleCnt="3">
        <dgm:presLayoutVars>
          <dgm:bulletEnabled val="1"/>
        </dgm:presLayoutVars>
      </dgm:prSet>
      <dgm:spPr/>
    </dgm:pt>
    <dgm:pt modelId="{44F7E083-E413-4236-A5BB-14070DEB9771}" type="pres">
      <dgm:prSet presAssocID="{F03DBA97-3518-4A38-8E26-2BD313B4129C}" presName="sp" presStyleCnt="0"/>
      <dgm:spPr/>
    </dgm:pt>
    <dgm:pt modelId="{A6A8DE9D-4B0E-4F59-A7B7-6C9CD8466406}" type="pres">
      <dgm:prSet presAssocID="{9F4B4149-D5E9-4F32-B557-B202B89388EF}" presName="composite" presStyleCnt="0"/>
      <dgm:spPr/>
    </dgm:pt>
    <dgm:pt modelId="{36F42EEE-03C4-476C-A534-F7A1BE8F8249}" type="pres">
      <dgm:prSet presAssocID="{9F4B4149-D5E9-4F32-B557-B202B89388EF}" presName="parentText" presStyleLbl="alignNode1" presStyleIdx="2" presStyleCnt="3">
        <dgm:presLayoutVars>
          <dgm:chMax val="1"/>
          <dgm:bulletEnabled val="1"/>
        </dgm:presLayoutVars>
      </dgm:prSet>
      <dgm:spPr/>
    </dgm:pt>
    <dgm:pt modelId="{C0A26D7D-9BEB-4FB4-9119-C2B9C42C7155}" type="pres">
      <dgm:prSet presAssocID="{9F4B4149-D5E9-4F32-B557-B202B89388EF}" presName="descendantText" presStyleLbl="alignAcc1" presStyleIdx="2" presStyleCnt="3">
        <dgm:presLayoutVars>
          <dgm:bulletEnabled val="1"/>
        </dgm:presLayoutVars>
      </dgm:prSet>
      <dgm:spPr/>
    </dgm:pt>
  </dgm:ptLst>
  <dgm:cxnLst>
    <dgm:cxn modelId="{C4ED492A-41F7-48B8-A5C1-3DB7F8381790}" srcId="{33839469-490D-465E-A6E2-3076598A543B}" destId="{7F023613-E024-408C-A9BC-45E473A699F3}" srcOrd="0" destOrd="0" parTransId="{FED51ECD-3471-4FDE-9F12-71DB8AC8A4E0}" sibTransId="{33A5829A-899E-4A34-9230-360F1E9CD776}"/>
    <dgm:cxn modelId="{7C619238-6494-4751-9B9F-132EBDA11C7D}" type="presOf" srcId="{9F4B4149-D5E9-4F32-B557-B202B89388EF}" destId="{36F42EEE-03C4-476C-A534-F7A1BE8F8249}" srcOrd="0" destOrd="0" presId="urn:microsoft.com/office/officeart/2005/8/layout/chevron2"/>
    <dgm:cxn modelId="{95A3AB5D-3087-4483-A264-1658F890D6EC}" srcId="{9F4B4149-D5E9-4F32-B557-B202B89388EF}" destId="{87ADBE6C-2973-4C2E-A560-7420108BF5EE}" srcOrd="0" destOrd="0" parTransId="{B7BD7273-CAEF-48E0-8056-577FC1F1E6AC}" sibTransId="{53E88276-773A-435A-95FA-140A15C55AA8}"/>
    <dgm:cxn modelId="{76B2C15D-6882-4406-A7FD-C7E696650307}" type="presOf" srcId="{115934FD-D475-4B9C-B42F-D28459C17183}" destId="{24DA51BA-C3E8-496C-B0A8-50F84C27ED3E}" srcOrd="0" destOrd="0" presId="urn:microsoft.com/office/officeart/2005/8/layout/chevron2"/>
    <dgm:cxn modelId="{DCC02A4C-4368-4485-A3F8-DC140592EDD8}" type="presOf" srcId="{33839469-490D-465E-A6E2-3076598A543B}" destId="{89904103-88A4-40E8-B72B-EA4414C03DC9}" srcOrd="0" destOrd="0" presId="urn:microsoft.com/office/officeart/2005/8/layout/chevron2"/>
    <dgm:cxn modelId="{EC41C750-6640-47D7-819D-8B0B452CE492}" type="presOf" srcId="{D3D7BE99-496F-4780-BE7B-DA458A3815C8}" destId="{F1C1B63C-2105-4E66-9137-69EF1E975072}" srcOrd="0" destOrd="0" presId="urn:microsoft.com/office/officeart/2005/8/layout/chevron2"/>
    <dgm:cxn modelId="{30583174-910C-413A-9398-A0A58D301FF4}" srcId="{115934FD-D475-4B9C-B42F-D28459C17183}" destId="{9F4B4149-D5E9-4F32-B557-B202B89388EF}" srcOrd="2" destOrd="0" parTransId="{E5CA6673-AE99-4C76-81EF-F8D8C4C8427F}" sibTransId="{9017D1FD-DFCD-46ED-88CC-CA33E36A34A9}"/>
    <dgm:cxn modelId="{71850F76-2DB7-441F-9D01-86B5304170D9}" type="presOf" srcId="{7F023613-E024-408C-A9BC-45E473A699F3}" destId="{09190F36-1927-4F0A-9B85-37AE16131A91}" srcOrd="0" destOrd="0" presId="urn:microsoft.com/office/officeart/2005/8/layout/chevron2"/>
    <dgm:cxn modelId="{68595477-D9A0-4788-AAEE-66D4948B6ED7}" srcId="{115934FD-D475-4B9C-B42F-D28459C17183}" destId="{D3D7BE99-496F-4780-BE7B-DA458A3815C8}" srcOrd="1" destOrd="0" parTransId="{450D94D8-D530-49A0-BE60-BCB4C59D7211}" sibTransId="{F03DBA97-3518-4A38-8E26-2BD313B4129C}"/>
    <dgm:cxn modelId="{B1A99FA7-567A-4167-B566-0BF87A421896}" type="presOf" srcId="{69BC3244-D3E7-4D9C-98C3-22FBCFA209E7}" destId="{3E793AE1-A89D-401F-B565-0F86DE97B696}" srcOrd="0" destOrd="0" presId="urn:microsoft.com/office/officeart/2005/8/layout/chevron2"/>
    <dgm:cxn modelId="{665750AA-6773-4FD3-AE12-C8F38E320504}" srcId="{D3D7BE99-496F-4780-BE7B-DA458A3815C8}" destId="{69BC3244-D3E7-4D9C-98C3-22FBCFA209E7}" srcOrd="0" destOrd="0" parTransId="{E4762E58-8E14-4E7A-903D-47843D73680E}" sibTransId="{69E6A33F-ABEB-4294-B924-E966C147A53C}"/>
    <dgm:cxn modelId="{A1ABAEDA-1EFD-4DA8-822E-A0E4E039AAED}" type="presOf" srcId="{87ADBE6C-2973-4C2E-A560-7420108BF5EE}" destId="{C0A26D7D-9BEB-4FB4-9119-C2B9C42C7155}" srcOrd="0" destOrd="0" presId="urn:microsoft.com/office/officeart/2005/8/layout/chevron2"/>
    <dgm:cxn modelId="{D9332FFF-2404-4B7E-AC7F-8D754055934E}" srcId="{115934FD-D475-4B9C-B42F-D28459C17183}" destId="{33839469-490D-465E-A6E2-3076598A543B}" srcOrd="0" destOrd="0" parTransId="{469FD5E2-8C7C-4E8E-B885-D77BE6425DDC}" sibTransId="{2FED18AE-C8E5-4E7C-AD6F-A092CB7B7635}"/>
    <dgm:cxn modelId="{8EDF026A-E8BF-4B57-9A4A-DAD85799B49B}" type="presParOf" srcId="{24DA51BA-C3E8-496C-B0A8-50F84C27ED3E}" destId="{0094C26C-5DE3-49C7-92B2-52D92EFF56CA}" srcOrd="0" destOrd="0" presId="urn:microsoft.com/office/officeart/2005/8/layout/chevron2"/>
    <dgm:cxn modelId="{8DB222DB-17F6-4406-806C-5E2E3C920155}" type="presParOf" srcId="{0094C26C-5DE3-49C7-92B2-52D92EFF56CA}" destId="{89904103-88A4-40E8-B72B-EA4414C03DC9}" srcOrd="0" destOrd="0" presId="urn:microsoft.com/office/officeart/2005/8/layout/chevron2"/>
    <dgm:cxn modelId="{2ED1A18D-612B-4A30-880C-CA9C727AF3B7}" type="presParOf" srcId="{0094C26C-5DE3-49C7-92B2-52D92EFF56CA}" destId="{09190F36-1927-4F0A-9B85-37AE16131A91}" srcOrd="1" destOrd="0" presId="urn:microsoft.com/office/officeart/2005/8/layout/chevron2"/>
    <dgm:cxn modelId="{9BA15446-2C28-4692-A9AB-1C1929F8106B}" type="presParOf" srcId="{24DA51BA-C3E8-496C-B0A8-50F84C27ED3E}" destId="{77C279A1-DDD5-4042-BA82-4CFBDD034DB6}" srcOrd="1" destOrd="0" presId="urn:microsoft.com/office/officeart/2005/8/layout/chevron2"/>
    <dgm:cxn modelId="{92CDFBE6-2ED4-4E4F-B08B-B60C929F8A65}" type="presParOf" srcId="{24DA51BA-C3E8-496C-B0A8-50F84C27ED3E}" destId="{3BAD93A4-151A-4721-93E6-36A0B56914C5}" srcOrd="2" destOrd="0" presId="urn:microsoft.com/office/officeart/2005/8/layout/chevron2"/>
    <dgm:cxn modelId="{BF46DCD0-A766-4447-A365-561A587A8271}" type="presParOf" srcId="{3BAD93A4-151A-4721-93E6-36A0B56914C5}" destId="{F1C1B63C-2105-4E66-9137-69EF1E975072}" srcOrd="0" destOrd="0" presId="urn:microsoft.com/office/officeart/2005/8/layout/chevron2"/>
    <dgm:cxn modelId="{BB48AD39-74ED-43CD-A44A-98B3B3AB322F}" type="presParOf" srcId="{3BAD93A4-151A-4721-93E6-36A0B56914C5}" destId="{3E793AE1-A89D-401F-B565-0F86DE97B696}" srcOrd="1" destOrd="0" presId="urn:microsoft.com/office/officeart/2005/8/layout/chevron2"/>
    <dgm:cxn modelId="{F8A42190-F54F-4F22-AC18-BB1D0307B73C}" type="presParOf" srcId="{24DA51BA-C3E8-496C-B0A8-50F84C27ED3E}" destId="{44F7E083-E413-4236-A5BB-14070DEB9771}" srcOrd="3" destOrd="0" presId="urn:microsoft.com/office/officeart/2005/8/layout/chevron2"/>
    <dgm:cxn modelId="{66393851-514D-4B38-8636-6E7801B09F19}" type="presParOf" srcId="{24DA51BA-C3E8-496C-B0A8-50F84C27ED3E}" destId="{A6A8DE9D-4B0E-4F59-A7B7-6C9CD8466406}" srcOrd="4" destOrd="0" presId="urn:microsoft.com/office/officeart/2005/8/layout/chevron2"/>
    <dgm:cxn modelId="{B0FE6E78-5C93-47CC-A88C-3CEBC21EF7A6}" type="presParOf" srcId="{A6A8DE9D-4B0E-4F59-A7B7-6C9CD8466406}" destId="{36F42EEE-03C4-476C-A534-F7A1BE8F8249}" srcOrd="0" destOrd="0" presId="urn:microsoft.com/office/officeart/2005/8/layout/chevron2"/>
    <dgm:cxn modelId="{2F49B2D0-79FC-4BFC-AD56-44B8AE23881D}" type="presParOf" srcId="{A6A8DE9D-4B0E-4F59-A7B7-6C9CD8466406}" destId="{C0A26D7D-9BEB-4FB4-9119-C2B9C42C7155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BC4FDBA-387B-4DD1-B05B-32EF70B21121}" type="doc">
      <dgm:prSet loTypeId="urn:microsoft.com/office/officeart/2005/8/layout/orgChart1" loCatId="hierarchy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n-GB"/>
        </a:p>
      </dgm:t>
    </dgm:pt>
    <dgm:pt modelId="{6036C3E3-FC39-4A0A-BF1F-4380444EDAE2}">
      <dgm:prSet phldrT="[Text]"/>
      <dgm:spPr/>
      <dgm:t>
        <a:bodyPr/>
        <a:lstStyle/>
        <a:p>
          <a:r>
            <a:rPr lang="en-GB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RGMA Flows</a:t>
          </a:r>
        </a:p>
      </dgm:t>
    </dgm:pt>
    <dgm:pt modelId="{967B926C-0A86-4702-ADCB-26571DB9535B}" type="parTrans" cxnId="{9CDFEB8D-F26B-4F69-9846-38F3C1D82B80}">
      <dgm:prSet/>
      <dgm:spPr/>
      <dgm:t>
        <a:bodyPr/>
        <a:lstStyle/>
        <a:p>
          <a:endParaRPr lang="en-GB"/>
        </a:p>
      </dgm:t>
    </dgm:pt>
    <dgm:pt modelId="{B5C0279C-CF8A-40BC-9F64-80C08B504576}" type="sibTrans" cxnId="{9CDFEB8D-F26B-4F69-9846-38F3C1D82B80}">
      <dgm:prSet/>
      <dgm:spPr/>
      <dgm:t>
        <a:bodyPr/>
        <a:lstStyle/>
        <a:p>
          <a:endParaRPr lang="en-GB"/>
        </a:p>
      </dgm:t>
    </dgm:pt>
    <dgm:pt modelId="{38C54B12-C416-4B72-B6FA-12CD2F9E6C70}" type="asst">
      <dgm:prSet phldrT="[Text]"/>
      <dgm:spPr>
        <a:solidFill>
          <a:srgbClr val="7B272E"/>
        </a:solidFill>
      </dgm:spPr>
      <dgm:t>
        <a:bodyPr/>
        <a:lstStyle/>
        <a:p>
          <a:r>
            <a:rPr lang="en-GB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Response</a:t>
          </a:r>
          <a:br>
            <a:rPr lang="en-GB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</a:br>
          <a:r>
            <a:rPr lang="en-GB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MM40020</a:t>
          </a:r>
        </a:p>
      </dgm:t>
    </dgm:pt>
    <dgm:pt modelId="{6D0ED29A-1D43-425A-9AFA-7299F613EB95}" type="parTrans" cxnId="{FD059EFC-B47F-4F88-A918-C1C0697CADCC}">
      <dgm:prSet/>
      <dgm:spPr/>
      <dgm:t>
        <a:bodyPr/>
        <a:lstStyle/>
        <a:p>
          <a:endParaRPr lang="en-GB"/>
        </a:p>
      </dgm:t>
    </dgm:pt>
    <dgm:pt modelId="{90783D11-822B-43EF-852B-2372D5DF2604}" type="sibTrans" cxnId="{FD059EFC-B47F-4F88-A918-C1C0697CADCC}">
      <dgm:prSet/>
      <dgm:spPr/>
      <dgm:t>
        <a:bodyPr/>
        <a:lstStyle/>
        <a:p>
          <a:endParaRPr lang="en-GB"/>
        </a:p>
      </dgm:t>
    </dgm:pt>
    <dgm:pt modelId="{67192745-033A-4FA4-86D3-892446198D74}">
      <dgm:prSet phldrT="[Text]"/>
      <dgm:spPr/>
      <dgm:t>
        <a:bodyPr/>
        <a:lstStyle/>
        <a:p>
          <a:r>
            <a:rPr lang="en-GB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ORDET</a:t>
          </a:r>
        </a:p>
      </dgm:t>
    </dgm:pt>
    <dgm:pt modelId="{89C822B0-887B-4405-92D5-8690153A587A}" type="parTrans" cxnId="{B60693A0-979C-4321-8455-346AD72CB3AE}">
      <dgm:prSet/>
      <dgm:spPr/>
      <dgm:t>
        <a:bodyPr/>
        <a:lstStyle/>
        <a:p>
          <a:endParaRPr lang="en-GB"/>
        </a:p>
      </dgm:t>
    </dgm:pt>
    <dgm:pt modelId="{A864CFA6-88A2-4DE2-B21B-F018C164B9D4}" type="sibTrans" cxnId="{B60693A0-979C-4321-8455-346AD72CB3AE}">
      <dgm:prSet/>
      <dgm:spPr/>
      <dgm:t>
        <a:bodyPr/>
        <a:lstStyle/>
        <a:p>
          <a:endParaRPr lang="en-GB"/>
        </a:p>
      </dgm:t>
    </dgm:pt>
    <dgm:pt modelId="{C7AF903E-B77E-4172-96ED-8C28C2D979DF}">
      <dgm:prSet phldrT="[Text]"/>
      <dgm:spPr/>
      <dgm:t>
        <a:bodyPr/>
        <a:lstStyle/>
        <a:p>
          <a:r>
            <a:rPr lang="en-GB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ONDET</a:t>
          </a:r>
        </a:p>
      </dgm:t>
    </dgm:pt>
    <dgm:pt modelId="{4EC5CE40-7D45-4A26-AB2D-8DBC6A7DA2FB}" type="parTrans" cxnId="{6A177688-02F1-4E29-AAC2-397D7F540C95}">
      <dgm:prSet/>
      <dgm:spPr/>
      <dgm:t>
        <a:bodyPr/>
        <a:lstStyle/>
        <a:p>
          <a:endParaRPr lang="en-GB"/>
        </a:p>
      </dgm:t>
    </dgm:pt>
    <dgm:pt modelId="{43816698-D170-4FD2-A65B-8B9752409300}" type="sibTrans" cxnId="{6A177688-02F1-4E29-AAC2-397D7F540C95}">
      <dgm:prSet/>
      <dgm:spPr/>
      <dgm:t>
        <a:bodyPr/>
        <a:lstStyle/>
        <a:p>
          <a:endParaRPr lang="en-GB"/>
        </a:p>
      </dgm:t>
    </dgm:pt>
    <dgm:pt modelId="{46E87834-FC5C-4BA2-B2A2-E8257B911569}">
      <dgm:prSet phldrT="[Text]"/>
      <dgm:spPr>
        <a:solidFill>
          <a:schemeClr val="accent6"/>
        </a:solidFill>
      </dgm:spPr>
      <dgm:t>
        <a:bodyPr/>
        <a:lstStyle/>
        <a:p>
          <a:r>
            <a:rPr lang="en-GB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ONUPD</a:t>
          </a:r>
        </a:p>
      </dgm:t>
    </dgm:pt>
    <dgm:pt modelId="{A9663ED9-0D52-4B81-B0A0-1F647C2A3A1A}" type="parTrans" cxnId="{AD08CD9E-AA7F-47ED-ABA6-DAE9049B542A}">
      <dgm:prSet/>
      <dgm:spPr/>
      <dgm:t>
        <a:bodyPr/>
        <a:lstStyle/>
        <a:p>
          <a:endParaRPr lang="en-GB"/>
        </a:p>
      </dgm:t>
    </dgm:pt>
    <dgm:pt modelId="{10F2AE56-5B79-47F8-B0FE-0AE0B27FFAAB}" type="sibTrans" cxnId="{AD08CD9E-AA7F-47ED-ABA6-DAE9049B542A}">
      <dgm:prSet/>
      <dgm:spPr/>
      <dgm:t>
        <a:bodyPr/>
        <a:lstStyle/>
        <a:p>
          <a:endParaRPr lang="en-GB"/>
        </a:p>
      </dgm:t>
    </dgm:pt>
    <dgm:pt modelId="{D66AF908-1DE6-4078-98AD-A027DA14AB6B}" type="asst">
      <dgm:prSet phldrT="[Text]"/>
      <dgm:spPr>
        <a:solidFill>
          <a:srgbClr val="7B272E"/>
        </a:solidFill>
      </dgm:spPr>
      <dgm:t>
        <a:bodyPr/>
        <a:lstStyle/>
        <a:p>
          <a:r>
            <a:rPr lang="en-GB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Response Code</a:t>
          </a:r>
          <a:br>
            <a:rPr lang="en-GB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</a:br>
          <a:r>
            <a:rPr lang="en-GB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DI40152</a:t>
          </a:r>
        </a:p>
      </dgm:t>
    </dgm:pt>
    <dgm:pt modelId="{65D0EDDA-9B1D-4CF4-9AD6-13BDC49DC4BE}" type="parTrans" cxnId="{70ED03EE-56D6-4BFE-BE6F-0A0D1461797C}">
      <dgm:prSet/>
      <dgm:spPr/>
      <dgm:t>
        <a:bodyPr/>
        <a:lstStyle/>
        <a:p>
          <a:endParaRPr lang="en-GB"/>
        </a:p>
      </dgm:t>
    </dgm:pt>
    <dgm:pt modelId="{3387E60B-7D68-40C0-BC85-9FF63F3C02F2}" type="sibTrans" cxnId="{70ED03EE-56D6-4BFE-BE6F-0A0D1461797C}">
      <dgm:prSet/>
      <dgm:spPr/>
      <dgm:t>
        <a:bodyPr/>
        <a:lstStyle/>
        <a:p>
          <a:endParaRPr lang="en-GB"/>
        </a:p>
      </dgm:t>
    </dgm:pt>
    <dgm:pt modelId="{D73AAA83-5A83-4B54-8591-5565478DD714}">
      <dgm:prSet phldrT="[Text]"/>
      <dgm:spPr>
        <a:solidFill>
          <a:schemeClr val="accent6"/>
        </a:solidFill>
      </dgm:spPr>
      <dgm:t>
        <a:bodyPr/>
        <a:lstStyle/>
        <a:p>
          <a:r>
            <a:rPr lang="en-GB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ONAGE</a:t>
          </a:r>
        </a:p>
      </dgm:t>
    </dgm:pt>
    <dgm:pt modelId="{5CCC2C23-AF49-4B15-96CA-811248B9400F}" type="parTrans" cxnId="{4E0A9878-5E80-416F-AF2B-2EE9713A40CF}">
      <dgm:prSet/>
      <dgm:spPr/>
      <dgm:t>
        <a:bodyPr/>
        <a:lstStyle/>
        <a:p>
          <a:endParaRPr lang="en-GB"/>
        </a:p>
      </dgm:t>
    </dgm:pt>
    <dgm:pt modelId="{8C11F38D-CAB2-429D-906A-1FBE80589260}" type="sibTrans" cxnId="{4E0A9878-5E80-416F-AF2B-2EE9713A40CF}">
      <dgm:prSet/>
      <dgm:spPr/>
      <dgm:t>
        <a:bodyPr/>
        <a:lstStyle/>
        <a:p>
          <a:endParaRPr lang="en-GB"/>
        </a:p>
      </dgm:t>
    </dgm:pt>
    <dgm:pt modelId="{AB33D071-85C6-4997-BD27-77389D156F89}">
      <dgm:prSet phldrT="[Text]"/>
      <dgm:spPr/>
      <dgm:t>
        <a:bodyPr/>
        <a:lstStyle/>
        <a:p>
          <a:r>
            <a:rPr lang="en-GB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Meter Details</a:t>
          </a:r>
        </a:p>
      </dgm:t>
    </dgm:pt>
    <dgm:pt modelId="{025BE8A9-2DCF-4021-8B18-D6B573C2E0AB}" type="parTrans" cxnId="{41E29FAE-5C6B-4D74-BDD6-37C5F650CEBA}">
      <dgm:prSet/>
      <dgm:spPr/>
      <dgm:t>
        <a:bodyPr/>
        <a:lstStyle/>
        <a:p>
          <a:endParaRPr lang="en-GB"/>
        </a:p>
      </dgm:t>
    </dgm:pt>
    <dgm:pt modelId="{114A9DEA-3FBE-466B-A108-CBA13B4EC897}" type="sibTrans" cxnId="{41E29FAE-5C6B-4D74-BDD6-37C5F650CEBA}">
      <dgm:prSet/>
      <dgm:spPr/>
      <dgm:t>
        <a:bodyPr/>
        <a:lstStyle/>
        <a:p>
          <a:endParaRPr lang="en-GB"/>
        </a:p>
      </dgm:t>
    </dgm:pt>
    <dgm:pt modelId="{5F396F23-B26E-4EA6-A4BE-24BE07DFB934}">
      <dgm:prSet phldrT="[Text]"/>
      <dgm:spPr/>
      <dgm:t>
        <a:bodyPr/>
        <a:lstStyle/>
        <a:p>
          <a:r>
            <a:rPr lang="en-GB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Job Requests</a:t>
          </a:r>
        </a:p>
      </dgm:t>
    </dgm:pt>
    <dgm:pt modelId="{D1B502BD-671C-462E-8FA9-A94E1220E26D}" type="parTrans" cxnId="{BBB76F45-CED3-4B00-A7A0-8F3B4A1FFE3E}">
      <dgm:prSet/>
      <dgm:spPr/>
      <dgm:t>
        <a:bodyPr/>
        <a:lstStyle/>
        <a:p>
          <a:endParaRPr lang="en-GB"/>
        </a:p>
      </dgm:t>
    </dgm:pt>
    <dgm:pt modelId="{2B93F9B6-A2DD-4765-AAFA-13383DD5594D}" type="sibTrans" cxnId="{BBB76F45-CED3-4B00-A7A0-8F3B4A1FFE3E}">
      <dgm:prSet/>
      <dgm:spPr/>
      <dgm:t>
        <a:bodyPr/>
        <a:lstStyle/>
        <a:p>
          <a:endParaRPr lang="en-GB"/>
        </a:p>
      </dgm:t>
    </dgm:pt>
    <dgm:pt modelId="{1BF48436-D18C-47D7-981B-B95C65D674E4}">
      <dgm:prSet phldrT="[Text]"/>
      <dgm:spPr/>
      <dgm:t>
        <a:bodyPr/>
        <a:lstStyle/>
        <a:p>
          <a:r>
            <a:rPr lang="en-GB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ONJOB</a:t>
          </a:r>
        </a:p>
      </dgm:t>
    </dgm:pt>
    <dgm:pt modelId="{017786A5-C89F-4CE3-89E8-43A7CF58E6BD}" type="parTrans" cxnId="{408DD2C5-663F-407E-BDA4-CDC279966B15}">
      <dgm:prSet/>
      <dgm:spPr/>
      <dgm:t>
        <a:bodyPr/>
        <a:lstStyle/>
        <a:p>
          <a:endParaRPr lang="en-GB"/>
        </a:p>
      </dgm:t>
    </dgm:pt>
    <dgm:pt modelId="{0A9ADA27-A99C-4AAB-874A-39058736EDC4}" type="sibTrans" cxnId="{408DD2C5-663F-407E-BDA4-CDC279966B15}">
      <dgm:prSet/>
      <dgm:spPr/>
      <dgm:t>
        <a:bodyPr/>
        <a:lstStyle/>
        <a:p>
          <a:endParaRPr lang="en-GB"/>
        </a:p>
      </dgm:t>
    </dgm:pt>
    <dgm:pt modelId="{E46E587E-E1EE-488C-A4D7-90B8CE83F215}">
      <dgm:prSet phldrT="[Text]"/>
      <dgm:spPr/>
      <dgm:t>
        <a:bodyPr/>
        <a:lstStyle/>
        <a:p>
          <a:r>
            <a:rPr lang="en-GB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ORJOB</a:t>
          </a:r>
        </a:p>
      </dgm:t>
    </dgm:pt>
    <dgm:pt modelId="{4614B5ED-E973-44A3-89AC-AE5A26B5A7B0}" type="parTrans" cxnId="{2126F7CF-9671-4AA6-AF07-DD091E948B92}">
      <dgm:prSet/>
      <dgm:spPr/>
      <dgm:t>
        <a:bodyPr/>
        <a:lstStyle/>
        <a:p>
          <a:endParaRPr lang="en-GB"/>
        </a:p>
      </dgm:t>
    </dgm:pt>
    <dgm:pt modelId="{A9C3A123-2E9D-4F58-B244-47BD726B42AF}" type="sibTrans" cxnId="{2126F7CF-9671-4AA6-AF07-DD091E948B92}">
      <dgm:prSet/>
      <dgm:spPr/>
      <dgm:t>
        <a:bodyPr/>
        <a:lstStyle/>
        <a:p>
          <a:endParaRPr lang="en-GB"/>
        </a:p>
      </dgm:t>
    </dgm:pt>
    <dgm:pt modelId="{4385A7E6-7654-4F7B-9FAE-120CB1F802B9}" type="pres">
      <dgm:prSet presAssocID="{BBC4FDBA-387B-4DD1-B05B-32EF70B21121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429F8C1A-E431-42E2-A979-F2CE48205E53}" type="pres">
      <dgm:prSet presAssocID="{6036C3E3-FC39-4A0A-BF1F-4380444EDAE2}" presName="hierRoot1" presStyleCnt="0">
        <dgm:presLayoutVars>
          <dgm:hierBranch val="init"/>
        </dgm:presLayoutVars>
      </dgm:prSet>
      <dgm:spPr/>
    </dgm:pt>
    <dgm:pt modelId="{F0B321D8-382D-424B-89C4-A447A18BA0AF}" type="pres">
      <dgm:prSet presAssocID="{6036C3E3-FC39-4A0A-BF1F-4380444EDAE2}" presName="rootComposite1" presStyleCnt="0"/>
      <dgm:spPr/>
    </dgm:pt>
    <dgm:pt modelId="{7F5D93BB-7FFC-4700-8131-9961DC56DDB7}" type="pres">
      <dgm:prSet presAssocID="{6036C3E3-FC39-4A0A-BF1F-4380444EDAE2}" presName="rootText1" presStyleLbl="node0" presStyleIdx="0" presStyleCnt="1">
        <dgm:presLayoutVars>
          <dgm:chPref val="3"/>
        </dgm:presLayoutVars>
      </dgm:prSet>
      <dgm:spPr/>
    </dgm:pt>
    <dgm:pt modelId="{DE3EEFBB-62AB-4EC6-9A5B-4C422897A8F3}" type="pres">
      <dgm:prSet presAssocID="{6036C3E3-FC39-4A0A-BF1F-4380444EDAE2}" presName="rootConnector1" presStyleLbl="node1" presStyleIdx="0" presStyleCnt="0"/>
      <dgm:spPr/>
    </dgm:pt>
    <dgm:pt modelId="{E11306DD-A196-40C6-AF4F-359119D01457}" type="pres">
      <dgm:prSet presAssocID="{6036C3E3-FC39-4A0A-BF1F-4380444EDAE2}" presName="hierChild2" presStyleCnt="0"/>
      <dgm:spPr/>
    </dgm:pt>
    <dgm:pt modelId="{4275CF4A-C50E-41DC-8F24-0511660E717D}" type="pres">
      <dgm:prSet presAssocID="{025BE8A9-2DCF-4021-8B18-D6B573C2E0AB}" presName="Name37" presStyleLbl="parChTrans1D2" presStyleIdx="0" presStyleCnt="5"/>
      <dgm:spPr/>
    </dgm:pt>
    <dgm:pt modelId="{3F887B6D-73AE-45FE-925D-E92FB3789B01}" type="pres">
      <dgm:prSet presAssocID="{AB33D071-85C6-4997-BD27-77389D156F89}" presName="hierRoot2" presStyleCnt="0">
        <dgm:presLayoutVars>
          <dgm:hierBranch val="init"/>
        </dgm:presLayoutVars>
      </dgm:prSet>
      <dgm:spPr/>
    </dgm:pt>
    <dgm:pt modelId="{75E76119-882F-4455-A76E-05B8C38717A9}" type="pres">
      <dgm:prSet presAssocID="{AB33D071-85C6-4997-BD27-77389D156F89}" presName="rootComposite" presStyleCnt="0"/>
      <dgm:spPr/>
    </dgm:pt>
    <dgm:pt modelId="{D0330339-DC75-4EA3-9003-FB42AB69AE15}" type="pres">
      <dgm:prSet presAssocID="{AB33D071-85C6-4997-BD27-77389D156F89}" presName="rootText" presStyleLbl="node2" presStyleIdx="0" presStyleCnt="4" custLinFactNeighborX="-796" custLinFactNeighborY="-63658">
        <dgm:presLayoutVars>
          <dgm:chPref val="3"/>
        </dgm:presLayoutVars>
      </dgm:prSet>
      <dgm:spPr/>
    </dgm:pt>
    <dgm:pt modelId="{AF579F08-37D0-4B6B-8008-7CA1631F3629}" type="pres">
      <dgm:prSet presAssocID="{AB33D071-85C6-4997-BD27-77389D156F89}" presName="rootConnector" presStyleLbl="node2" presStyleIdx="0" presStyleCnt="4"/>
      <dgm:spPr/>
    </dgm:pt>
    <dgm:pt modelId="{E5170942-BCF2-4F0D-92E9-AD48C41AF7E2}" type="pres">
      <dgm:prSet presAssocID="{AB33D071-85C6-4997-BD27-77389D156F89}" presName="hierChild4" presStyleCnt="0"/>
      <dgm:spPr/>
    </dgm:pt>
    <dgm:pt modelId="{2587CE37-9204-4D3A-A865-7B609CF70961}" type="pres">
      <dgm:prSet presAssocID="{89C822B0-887B-4405-92D5-8690153A587A}" presName="Name37" presStyleLbl="parChTrans1D3" presStyleIdx="0" presStyleCnt="5"/>
      <dgm:spPr/>
    </dgm:pt>
    <dgm:pt modelId="{88FF07A0-9727-4749-9DBE-4592F22B3980}" type="pres">
      <dgm:prSet presAssocID="{67192745-033A-4FA4-86D3-892446198D74}" presName="hierRoot2" presStyleCnt="0">
        <dgm:presLayoutVars>
          <dgm:hierBranch val="init"/>
        </dgm:presLayoutVars>
      </dgm:prSet>
      <dgm:spPr/>
    </dgm:pt>
    <dgm:pt modelId="{4E705C15-816B-4A78-ACC3-90DAD296CF4F}" type="pres">
      <dgm:prSet presAssocID="{67192745-033A-4FA4-86D3-892446198D74}" presName="rootComposite" presStyleCnt="0"/>
      <dgm:spPr/>
    </dgm:pt>
    <dgm:pt modelId="{D6E631AE-2AE8-45CD-9D28-A1213B14EED9}" type="pres">
      <dgm:prSet presAssocID="{67192745-033A-4FA4-86D3-892446198D74}" presName="rootText" presStyleLbl="node3" presStyleIdx="0" presStyleCnt="4" custLinFactNeighborX="-796" custLinFactNeighborY="-63658">
        <dgm:presLayoutVars>
          <dgm:chPref val="3"/>
        </dgm:presLayoutVars>
      </dgm:prSet>
      <dgm:spPr/>
    </dgm:pt>
    <dgm:pt modelId="{0D0FB85F-55C6-42B6-98F0-E9B1581E6305}" type="pres">
      <dgm:prSet presAssocID="{67192745-033A-4FA4-86D3-892446198D74}" presName="rootConnector" presStyleLbl="node3" presStyleIdx="0" presStyleCnt="4"/>
      <dgm:spPr/>
    </dgm:pt>
    <dgm:pt modelId="{C58061C3-1C5F-4F76-B73D-90BDB814A791}" type="pres">
      <dgm:prSet presAssocID="{67192745-033A-4FA4-86D3-892446198D74}" presName="hierChild4" presStyleCnt="0"/>
      <dgm:spPr/>
    </dgm:pt>
    <dgm:pt modelId="{29B21A1C-B9B7-4653-A7F0-62751C55ABDD}" type="pres">
      <dgm:prSet presAssocID="{67192745-033A-4FA4-86D3-892446198D74}" presName="hierChild5" presStyleCnt="0"/>
      <dgm:spPr/>
    </dgm:pt>
    <dgm:pt modelId="{72A238C9-140A-4556-9CAC-E265EB99C9B1}" type="pres">
      <dgm:prSet presAssocID="{4EC5CE40-7D45-4A26-AB2D-8DBC6A7DA2FB}" presName="Name37" presStyleLbl="parChTrans1D3" presStyleIdx="1" presStyleCnt="5"/>
      <dgm:spPr/>
    </dgm:pt>
    <dgm:pt modelId="{A185ACFC-0901-4495-AAAA-AA5B24315204}" type="pres">
      <dgm:prSet presAssocID="{C7AF903E-B77E-4172-96ED-8C28C2D979DF}" presName="hierRoot2" presStyleCnt="0">
        <dgm:presLayoutVars>
          <dgm:hierBranch val="init"/>
        </dgm:presLayoutVars>
      </dgm:prSet>
      <dgm:spPr/>
    </dgm:pt>
    <dgm:pt modelId="{C9CF6917-99F4-48D0-A5F3-4FA84ADE9A3D}" type="pres">
      <dgm:prSet presAssocID="{C7AF903E-B77E-4172-96ED-8C28C2D979DF}" presName="rootComposite" presStyleCnt="0"/>
      <dgm:spPr/>
    </dgm:pt>
    <dgm:pt modelId="{98AF98DF-AAF6-4537-A7B3-CE2F7F10F755}" type="pres">
      <dgm:prSet presAssocID="{C7AF903E-B77E-4172-96ED-8C28C2D979DF}" presName="rootText" presStyleLbl="node3" presStyleIdx="1" presStyleCnt="4" custLinFactNeighborX="-796" custLinFactNeighborY="-63658">
        <dgm:presLayoutVars>
          <dgm:chPref val="3"/>
        </dgm:presLayoutVars>
      </dgm:prSet>
      <dgm:spPr/>
    </dgm:pt>
    <dgm:pt modelId="{C74C312A-C795-4C07-BE41-E166E0BBCAA7}" type="pres">
      <dgm:prSet presAssocID="{C7AF903E-B77E-4172-96ED-8C28C2D979DF}" presName="rootConnector" presStyleLbl="node3" presStyleIdx="1" presStyleCnt="4"/>
      <dgm:spPr/>
    </dgm:pt>
    <dgm:pt modelId="{29CCB332-597D-4E31-9206-EBFD7ED4048F}" type="pres">
      <dgm:prSet presAssocID="{C7AF903E-B77E-4172-96ED-8C28C2D979DF}" presName="hierChild4" presStyleCnt="0"/>
      <dgm:spPr/>
    </dgm:pt>
    <dgm:pt modelId="{0359806D-FE59-403C-B768-E4BA51846A44}" type="pres">
      <dgm:prSet presAssocID="{C7AF903E-B77E-4172-96ED-8C28C2D979DF}" presName="hierChild5" presStyleCnt="0"/>
      <dgm:spPr/>
    </dgm:pt>
    <dgm:pt modelId="{82F19114-4B4D-449C-9681-0F692B8AB99D}" type="pres">
      <dgm:prSet presAssocID="{AB33D071-85C6-4997-BD27-77389D156F89}" presName="hierChild5" presStyleCnt="0"/>
      <dgm:spPr/>
    </dgm:pt>
    <dgm:pt modelId="{81970381-2F76-4A03-A95E-77BB2CECFEE4}" type="pres">
      <dgm:prSet presAssocID="{D1B502BD-671C-462E-8FA9-A94E1220E26D}" presName="Name37" presStyleLbl="parChTrans1D2" presStyleIdx="1" presStyleCnt="5"/>
      <dgm:spPr/>
    </dgm:pt>
    <dgm:pt modelId="{45A8778D-BA9F-4E4B-98FB-B0F12C922CE0}" type="pres">
      <dgm:prSet presAssocID="{5F396F23-B26E-4EA6-A4BE-24BE07DFB934}" presName="hierRoot2" presStyleCnt="0">
        <dgm:presLayoutVars>
          <dgm:hierBranch val="init"/>
        </dgm:presLayoutVars>
      </dgm:prSet>
      <dgm:spPr/>
    </dgm:pt>
    <dgm:pt modelId="{C6122C26-D8FC-4320-B55D-4DF0F7A6113A}" type="pres">
      <dgm:prSet presAssocID="{5F396F23-B26E-4EA6-A4BE-24BE07DFB934}" presName="rootComposite" presStyleCnt="0"/>
      <dgm:spPr/>
    </dgm:pt>
    <dgm:pt modelId="{A5ADD5DB-59B6-427A-94E0-0D4205ED5ED8}" type="pres">
      <dgm:prSet presAssocID="{5F396F23-B26E-4EA6-A4BE-24BE07DFB934}" presName="rootText" presStyleLbl="node2" presStyleIdx="1" presStyleCnt="4" custLinFactNeighborX="-796" custLinFactNeighborY="-63658">
        <dgm:presLayoutVars>
          <dgm:chPref val="3"/>
        </dgm:presLayoutVars>
      </dgm:prSet>
      <dgm:spPr/>
    </dgm:pt>
    <dgm:pt modelId="{1CE3F3BF-5075-48F1-BFB4-CD52F45BDD7E}" type="pres">
      <dgm:prSet presAssocID="{5F396F23-B26E-4EA6-A4BE-24BE07DFB934}" presName="rootConnector" presStyleLbl="node2" presStyleIdx="1" presStyleCnt="4"/>
      <dgm:spPr/>
    </dgm:pt>
    <dgm:pt modelId="{2AF71A87-651D-4D16-8EEB-5BD842CD73D5}" type="pres">
      <dgm:prSet presAssocID="{5F396F23-B26E-4EA6-A4BE-24BE07DFB934}" presName="hierChild4" presStyleCnt="0"/>
      <dgm:spPr/>
    </dgm:pt>
    <dgm:pt modelId="{5E00A7DB-4F69-4A34-98C1-E0B7B8A5CC23}" type="pres">
      <dgm:prSet presAssocID="{017786A5-C89F-4CE3-89E8-43A7CF58E6BD}" presName="Name37" presStyleLbl="parChTrans1D3" presStyleIdx="2" presStyleCnt="5"/>
      <dgm:spPr/>
    </dgm:pt>
    <dgm:pt modelId="{574F3952-3830-4FCD-8D3D-B07F06C0C3B7}" type="pres">
      <dgm:prSet presAssocID="{1BF48436-D18C-47D7-981B-B95C65D674E4}" presName="hierRoot2" presStyleCnt="0">
        <dgm:presLayoutVars>
          <dgm:hierBranch val="init"/>
        </dgm:presLayoutVars>
      </dgm:prSet>
      <dgm:spPr/>
    </dgm:pt>
    <dgm:pt modelId="{6EAC7E80-B3E7-4163-9E06-DD615118D21C}" type="pres">
      <dgm:prSet presAssocID="{1BF48436-D18C-47D7-981B-B95C65D674E4}" presName="rootComposite" presStyleCnt="0"/>
      <dgm:spPr/>
    </dgm:pt>
    <dgm:pt modelId="{CA0A23BF-26F6-4386-9368-EEA02A37166A}" type="pres">
      <dgm:prSet presAssocID="{1BF48436-D18C-47D7-981B-B95C65D674E4}" presName="rootText" presStyleLbl="node3" presStyleIdx="2" presStyleCnt="4" custLinFactNeighborX="-796" custLinFactNeighborY="-63658">
        <dgm:presLayoutVars>
          <dgm:chPref val="3"/>
        </dgm:presLayoutVars>
      </dgm:prSet>
      <dgm:spPr/>
    </dgm:pt>
    <dgm:pt modelId="{4D2450D5-F4D8-4825-9EC9-D06A571601AD}" type="pres">
      <dgm:prSet presAssocID="{1BF48436-D18C-47D7-981B-B95C65D674E4}" presName="rootConnector" presStyleLbl="node3" presStyleIdx="2" presStyleCnt="4"/>
      <dgm:spPr/>
    </dgm:pt>
    <dgm:pt modelId="{30731C18-D8BB-44A5-B010-1D2D4EBAE843}" type="pres">
      <dgm:prSet presAssocID="{1BF48436-D18C-47D7-981B-B95C65D674E4}" presName="hierChild4" presStyleCnt="0"/>
      <dgm:spPr/>
    </dgm:pt>
    <dgm:pt modelId="{8A51DF8C-5E2B-4F62-8679-355324D0B8BA}" type="pres">
      <dgm:prSet presAssocID="{1BF48436-D18C-47D7-981B-B95C65D674E4}" presName="hierChild5" presStyleCnt="0"/>
      <dgm:spPr/>
    </dgm:pt>
    <dgm:pt modelId="{E104490F-1CDE-4D19-92F4-3D0B59972CAE}" type="pres">
      <dgm:prSet presAssocID="{4614B5ED-E973-44A3-89AC-AE5A26B5A7B0}" presName="Name37" presStyleLbl="parChTrans1D3" presStyleIdx="3" presStyleCnt="5"/>
      <dgm:spPr/>
    </dgm:pt>
    <dgm:pt modelId="{C342B361-16A7-4169-BC24-271DDBDDD1CC}" type="pres">
      <dgm:prSet presAssocID="{E46E587E-E1EE-488C-A4D7-90B8CE83F215}" presName="hierRoot2" presStyleCnt="0">
        <dgm:presLayoutVars>
          <dgm:hierBranch val="init"/>
        </dgm:presLayoutVars>
      </dgm:prSet>
      <dgm:spPr/>
    </dgm:pt>
    <dgm:pt modelId="{EEA74EB0-D178-44C6-B7B2-9F2DF34F2E1B}" type="pres">
      <dgm:prSet presAssocID="{E46E587E-E1EE-488C-A4D7-90B8CE83F215}" presName="rootComposite" presStyleCnt="0"/>
      <dgm:spPr/>
    </dgm:pt>
    <dgm:pt modelId="{760815EF-AD6A-4A3C-BCB1-3843CB263C8F}" type="pres">
      <dgm:prSet presAssocID="{E46E587E-E1EE-488C-A4D7-90B8CE83F215}" presName="rootText" presStyleLbl="node3" presStyleIdx="3" presStyleCnt="4" custLinFactNeighborX="262" custLinFactNeighborY="-70506">
        <dgm:presLayoutVars>
          <dgm:chPref val="3"/>
        </dgm:presLayoutVars>
      </dgm:prSet>
      <dgm:spPr/>
    </dgm:pt>
    <dgm:pt modelId="{7019C875-059C-449A-AEB4-BAD1CB787E23}" type="pres">
      <dgm:prSet presAssocID="{E46E587E-E1EE-488C-A4D7-90B8CE83F215}" presName="rootConnector" presStyleLbl="node3" presStyleIdx="3" presStyleCnt="4"/>
      <dgm:spPr/>
    </dgm:pt>
    <dgm:pt modelId="{FD2D5E72-71CD-464A-BCEB-78BC317F7133}" type="pres">
      <dgm:prSet presAssocID="{E46E587E-E1EE-488C-A4D7-90B8CE83F215}" presName="hierChild4" presStyleCnt="0"/>
      <dgm:spPr/>
    </dgm:pt>
    <dgm:pt modelId="{98804C5F-2008-494A-830D-93EFCFC4CBE3}" type="pres">
      <dgm:prSet presAssocID="{E46E587E-E1EE-488C-A4D7-90B8CE83F215}" presName="hierChild5" presStyleCnt="0"/>
      <dgm:spPr/>
    </dgm:pt>
    <dgm:pt modelId="{C1E6606A-78BF-474B-8AA9-CFC8949E680A}" type="pres">
      <dgm:prSet presAssocID="{5F396F23-B26E-4EA6-A4BE-24BE07DFB934}" presName="hierChild5" presStyleCnt="0"/>
      <dgm:spPr/>
    </dgm:pt>
    <dgm:pt modelId="{126727CC-0EC5-404A-82E6-607FDC35D773}" type="pres">
      <dgm:prSet presAssocID="{A9663ED9-0D52-4B81-B0A0-1F647C2A3A1A}" presName="Name37" presStyleLbl="parChTrans1D2" presStyleIdx="2" presStyleCnt="5"/>
      <dgm:spPr/>
    </dgm:pt>
    <dgm:pt modelId="{6EC94882-7BD0-479B-A1DC-FE1689A299B1}" type="pres">
      <dgm:prSet presAssocID="{46E87834-FC5C-4BA2-B2A2-E8257B911569}" presName="hierRoot2" presStyleCnt="0">
        <dgm:presLayoutVars>
          <dgm:hierBranch val="init"/>
        </dgm:presLayoutVars>
      </dgm:prSet>
      <dgm:spPr/>
    </dgm:pt>
    <dgm:pt modelId="{E6E3D84B-22C4-49B4-A5A1-80E6C9E14DA6}" type="pres">
      <dgm:prSet presAssocID="{46E87834-FC5C-4BA2-B2A2-E8257B911569}" presName="rootComposite" presStyleCnt="0"/>
      <dgm:spPr/>
    </dgm:pt>
    <dgm:pt modelId="{75B52E59-2D53-4BDD-BFC5-C3147AF0D72A}" type="pres">
      <dgm:prSet presAssocID="{46E87834-FC5C-4BA2-B2A2-E8257B911569}" presName="rootText" presStyleLbl="node2" presStyleIdx="2" presStyleCnt="4" custLinFactNeighborX="-796" custLinFactNeighborY="-63658">
        <dgm:presLayoutVars>
          <dgm:chPref val="3"/>
        </dgm:presLayoutVars>
      </dgm:prSet>
      <dgm:spPr/>
    </dgm:pt>
    <dgm:pt modelId="{B79C9469-0783-401D-921F-73FFB0D67991}" type="pres">
      <dgm:prSet presAssocID="{46E87834-FC5C-4BA2-B2A2-E8257B911569}" presName="rootConnector" presStyleLbl="node2" presStyleIdx="2" presStyleCnt="4"/>
      <dgm:spPr/>
    </dgm:pt>
    <dgm:pt modelId="{CA6DD498-AAA2-451A-9955-8FD8976DBD06}" type="pres">
      <dgm:prSet presAssocID="{46E87834-FC5C-4BA2-B2A2-E8257B911569}" presName="hierChild4" presStyleCnt="0"/>
      <dgm:spPr/>
    </dgm:pt>
    <dgm:pt modelId="{AA2EA721-C263-46DB-92F8-8963B9F22A0B}" type="pres">
      <dgm:prSet presAssocID="{46E87834-FC5C-4BA2-B2A2-E8257B911569}" presName="hierChild5" presStyleCnt="0"/>
      <dgm:spPr/>
    </dgm:pt>
    <dgm:pt modelId="{1E5C7411-406A-42C8-A64A-0CFC109642EE}" type="pres">
      <dgm:prSet presAssocID="{5CCC2C23-AF49-4B15-96CA-811248B9400F}" presName="Name37" presStyleLbl="parChTrans1D2" presStyleIdx="3" presStyleCnt="5"/>
      <dgm:spPr/>
    </dgm:pt>
    <dgm:pt modelId="{40C6D286-48CA-4301-9D46-BA7D5D31F65F}" type="pres">
      <dgm:prSet presAssocID="{D73AAA83-5A83-4B54-8591-5565478DD714}" presName="hierRoot2" presStyleCnt="0">
        <dgm:presLayoutVars>
          <dgm:hierBranch val="init"/>
        </dgm:presLayoutVars>
      </dgm:prSet>
      <dgm:spPr/>
    </dgm:pt>
    <dgm:pt modelId="{8721F445-76E9-4470-A3EE-6B74C41CB2F8}" type="pres">
      <dgm:prSet presAssocID="{D73AAA83-5A83-4B54-8591-5565478DD714}" presName="rootComposite" presStyleCnt="0"/>
      <dgm:spPr/>
    </dgm:pt>
    <dgm:pt modelId="{A70D4CB4-F972-4C4E-B4E4-377A23DEA58A}" type="pres">
      <dgm:prSet presAssocID="{D73AAA83-5A83-4B54-8591-5565478DD714}" presName="rootText" presStyleLbl="node2" presStyleIdx="3" presStyleCnt="4" custLinFactNeighborX="-796" custLinFactNeighborY="-63658">
        <dgm:presLayoutVars>
          <dgm:chPref val="3"/>
        </dgm:presLayoutVars>
      </dgm:prSet>
      <dgm:spPr/>
    </dgm:pt>
    <dgm:pt modelId="{1B1E7057-A9C9-4181-B617-927EDEA12ECA}" type="pres">
      <dgm:prSet presAssocID="{D73AAA83-5A83-4B54-8591-5565478DD714}" presName="rootConnector" presStyleLbl="node2" presStyleIdx="3" presStyleCnt="4"/>
      <dgm:spPr/>
    </dgm:pt>
    <dgm:pt modelId="{512645A4-31C3-4C50-A59D-C10AB8E7E9C8}" type="pres">
      <dgm:prSet presAssocID="{D73AAA83-5A83-4B54-8591-5565478DD714}" presName="hierChild4" presStyleCnt="0"/>
      <dgm:spPr/>
    </dgm:pt>
    <dgm:pt modelId="{AD7C901D-5793-441F-8D65-0B129E20CF97}" type="pres">
      <dgm:prSet presAssocID="{D73AAA83-5A83-4B54-8591-5565478DD714}" presName="hierChild5" presStyleCnt="0"/>
      <dgm:spPr/>
    </dgm:pt>
    <dgm:pt modelId="{6B391818-3E1B-45C4-978E-A6D037E1B4FA}" type="pres">
      <dgm:prSet presAssocID="{6036C3E3-FC39-4A0A-BF1F-4380444EDAE2}" presName="hierChild3" presStyleCnt="0"/>
      <dgm:spPr/>
    </dgm:pt>
    <dgm:pt modelId="{5BE8B936-B1D5-4C95-A37B-7282658BACF8}" type="pres">
      <dgm:prSet presAssocID="{6D0ED29A-1D43-425A-9AFA-7299F613EB95}" presName="Name111" presStyleLbl="parChTrans1D2" presStyleIdx="4" presStyleCnt="5"/>
      <dgm:spPr/>
    </dgm:pt>
    <dgm:pt modelId="{EAF5E79A-D53E-4617-A26D-8DC79E1690C7}" type="pres">
      <dgm:prSet presAssocID="{38C54B12-C416-4B72-B6FA-12CD2F9E6C70}" presName="hierRoot3" presStyleCnt="0">
        <dgm:presLayoutVars>
          <dgm:hierBranch val="init"/>
        </dgm:presLayoutVars>
      </dgm:prSet>
      <dgm:spPr/>
    </dgm:pt>
    <dgm:pt modelId="{B1B37E6A-95B7-4124-B009-990B93129456}" type="pres">
      <dgm:prSet presAssocID="{38C54B12-C416-4B72-B6FA-12CD2F9E6C70}" presName="rootComposite3" presStyleCnt="0"/>
      <dgm:spPr/>
    </dgm:pt>
    <dgm:pt modelId="{0BC53ECA-6489-4C3D-A71D-09DC7B3DBF06}" type="pres">
      <dgm:prSet presAssocID="{38C54B12-C416-4B72-B6FA-12CD2F9E6C70}" presName="rootText3" presStyleLbl="asst1" presStyleIdx="0" presStyleCnt="2" custLinFactX="60736" custLinFactNeighborX="100000" custLinFactNeighborY="-6366">
        <dgm:presLayoutVars>
          <dgm:chPref val="3"/>
        </dgm:presLayoutVars>
      </dgm:prSet>
      <dgm:spPr/>
    </dgm:pt>
    <dgm:pt modelId="{935AAA1B-6B85-4120-9962-E3C1F89FAC36}" type="pres">
      <dgm:prSet presAssocID="{38C54B12-C416-4B72-B6FA-12CD2F9E6C70}" presName="rootConnector3" presStyleLbl="asst1" presStyleIdx="0" presStyleCnt="2"/>
      <dgm:spPr/>
    </dgm:pt>
    <dgm:pt modelId="{CE97CF70-C6EB-4C13-9DA0-14964F0D872D}" type="pres">
      <dgm:prSet presAssocID="{38C54B12-C416-4B72-B6FA-12CD2F9E6C70}" presName="hierChild6" presStyleCnt="0"/>
      <dgm:spPr/>
    </dgm:pt>
    <dgm:pt modelId="{2AEF331D-AA50-4F96-A54D-A4D4D06AEB69}" type="pres">
      <dgm:prSet presAssocID="{38C54B12-C416-4B72-B6FA-12CD2F9E6C70}" presName="hierChild7" presStyleCnt="0"/>
      <dgm:spPr/>
    </dgm:pt>
    <dgm:pt modelId="{3CD69CA4-7674-4BF2-A840-78A92D527740}" type="pres">
      <dgm:prSet presAssocID="{65D0EDDA-9B1D-4CF4-9AD6-13BDC49DC4BE}" presName="Name111" presStyleLbl="parChTrans1D3" presStyleIdx="4" presStyleCnt="5"/>
      <dgm:spPr/>
    </dgm:pt>
    <dgm:pt modelId="{D02DC1E5-BCE3-4717-84D5-A322EDBEDC03}" type="pres">
      <dgm:prSet presAssocID="{D66AF908-1DE6-4078-98AD-A027DA14AB6B}" presName="hierRoot3" presStyleCnt="0">
        <dgm:presLayoutVars>
          <dgm:hierBranch val="init"/>
        </dgm:presLayoutVars>
      </dgm:prSet>
      <dgm:spPr/>
    </dgm:pt>
    <dgm:pt modelId="{31609986-B19A-4A76-9B5F-FC503FB3D4C8}" type="pres">
      <dgm:prSet presAssocID="{D66AF908-1DE6-4078-98AD-A027DA14AB6B}" presName="rootComposite3" presStyleCnt="0"/>
      <dgm:spPr/>
    </dgm:pt>
    <dgm:pt modelId="{BF802660-A1B2-40D6-868B-D0FBD00DA86D}" type="pres">
      <dgm:prSet presAssocID="{D66AF908-1DE6-4078-98AD-A027DA14AB6B}" presName="rootText3" presStyleLbl="asst1" presStyleIdx="1" presStyleCnt="2" custLinFactX="151714" custLinFactNeighborX="200000" custLinFactNeighborY="-85938">
        <dgm:presLayoutVars>
          <dgm:chPref val="3"/>
        </dgm:presLayoutVars>
      </dgm:prSet>
      <dgm:spPr/>
    </dgm:pt>
    <dgm:pt modelId="{20F7887A-3909-4135-89EA-4199394B7E49}" type="pres">
      <dgm:prSet presAssocID="{D66AF908-1DE6-4078-98AD-A027DA14AB6B}" presName="rootConnector3" presStyleLbl="asst1" presStyleIdx="1" presStyleCnt="2"/>
      <dgm:spPr/>
    </dgm:pt>
    <dgm:pt modelId="{2CF1633B-075F-4C5E-B45A-9896AF35CB40}" type="pres">
      <dgm:prSet presAssocID="{D66AF908-1DE6-4078-98AD-A027DA14AB6B}" presName="hierChild6" presStyleCnt="0"/>
      <dgm:spPr/>
    </dgm:pt>
    <dgm:pt modelId="{8128FA25-D750-45CE-B547-D5C36BF6E31D}" type="pres">
      <dgm:prSet presAssocID="{D66AF908-1DE6-4078-98AD-A027DA14AB6B}" presName="hierChild7" presStyleCnt="0"/>
      <dgm:spPr/>
    </dgm:pt>
  </dgm:ptLst>
  <dgm:cxnLst>
    <dgm:cxn modelId="{1FD26003-54D3-4082-A3C2-485A56A0638B}" type="presOf" srcId="{5F396F23-B26E-4EA6-A4BE-24BE07DFB934}" destId="{A5ADD5DB-59B6-427A-94E0-0D4205ED5ED8}" srcOrd="0" destOrd="0" presId="urn:microsoft.com/office/officeart/2005/8/layout/orgChart1"/>
    <dgm:cxn modelId="{09421412-1DAB-42A4-8E27-421C7E176281}" type="presOf" srcId="{025BE8A9-2DCF-4021-8B18-D6B573C2E0AB}" destId="{4275CF4A-C50E-41DC-8F24-0511660E717D}" srcOrd="0" destOrd="0" presId="urn:microsoft.com/office/officeart/2005/8/layout/orgChart1"/>
    <dgm:cxn modelId="{F0A65F1B-EA47-4626-9967-B8A9438D09E1}" type="presOf" srcId="{1BF48436-D18C-47D7-981B-B95C65D674E4}" destId="{4D2450D5-F4D8-4825-9EC9-D06A571601AD}" srcOrd="1" destOrd="0" presId="urn:microsoft.com/office/officeart/2005/8/layout/orgChart1"/>
    <dgm:cxn modelId="{F561B01C-1401-41C3-B6B4-D52E0E2D7EE3}" type="presOf" srcId="{017786A5-C89F-4CE3-89E8-43A7CF58E6BD}" destId="{5E00A7DB-4F69-4A34-98C1-E0B7B8A5CC23}" srcOrd="0" destOrd="0" presId="urn:microsoft.com/office/officeart/2005/8/layout/orgChart1"/>
    <dgm:cxn modelId="{B79D0220-F4BB-434D-A045-D4844124C495}" type="presOf" srcId="{46E87834-FC5C-4BA2-B2A2-E8257B911569}" destId="{B79C9469-0783-401D-921F-73FFB0D67991}" srcOrd="1" destOrd="0" presId="urn:microsoft.com/office/officeart/2005/8/layout/orgChart1"/>
    <dgm:cxn modelId="{3E0AB829-31D4-4D84-926F-C6BCDE7D755B}" type="presOf" srcId="{AB33D071-85C6-4997-BD27-77389D156F89}" destId="{D0330339-DC75-4EA3-9003-FB42AB69AE15}" srcOrd="0" destOrd="0" presId="urn:microsoft.com/office/officeart/2005/8/layout/orgChart1"/>
    <dgm:cxn modelId="{DC040C2D-AC94-4ECE-9213-43F1294A2EA7}" type="presOf" srcId="{4EC5CE40-7D45-4A26-AB2D-8DBC6A7DA2FB}" destId="{72A238C9-140A-4556-9CAC-E265EB99C9B1}" srcOrd="0" destOrd="0" presId="urn:microsoft.com/office/officeart/2005/8/layout/orgChart1"/>
    <dgm:cxn modelId="{8528AF2E-26D4-427B-93CE-D2F2AC673C04}" type="presOf" srcId="{E46E587E-E1EE-488C-A4D7-90B8CE83F215}" destId="{7019C875-059C-449A-AEB4-BAD1CB787E23}" srcOrd="1" destOrd="0" presId="urn:microsoft.com/office/officeart/2005/8/layout/orgChart1"/>
    <dgm:cxn modelId="{506B9E32-B2B3-4682-A567-B13C274C7768}" type="presOf" srcId="{38C54B12-C416-4B72-B6FA-12CD2F9E6C70}" destId="{0BC53ECA-6489-4C3D-A71D-09DC7B3DBF06}" srcOrd="0" destOrd="0" presId="urn:microsoft.com/office/officeart/2005/8/layout/orgChart1"/>
    <dgm:cxn modelId="{33A27738-AE6C-4D1C-85D7-E183469AA024}" type="presOf" srcId="{E46E587E-E1EE-488C-A4D7-90B8CE83F215}" destId="{760815EF-AD6A-4A3C-BCB1-3843CB263C8F}" srcOrd="0" destOrd="0" presId="urn:microsoft.com/office/officeart/2005/8/layout/orgChart1"/>
    <dgm:cxn modelId="{2174F541-6E5E-4A77-B05B-E773D7E90ED9}" type="presOf" srcId="{A9663ED9-0D52-4B81-B0A0-1F647C2A3A1A}" destId="{126727CC-0EC5-404A-82E6-607FDC35D773}" srcOrd="0" destOrd="0" presId="urn:microsoft.com/office/officeart/2005/8/layout/orgChart1"/>
    <dgm:cxn modelId="{CDEE0D62-8067-45F3-A253-88F675112B7A}" type="presOf" srcId="{AB33D071-85C6-4997-BD27-77389D156F89}" destId="{AF579F08-37D0-4B6B-8008-7CA1631F3629}" srcOrd="1" destOrd="0" presId="urn:microsoft.com/office/officeart/2005/8/layout/orgChart1"/>
    <dgm:cxn modelId="{52CCD662-165C-4C3B-8DF6-1A27034B0358}" type="presOf" srcId="{46E87834-FC5C-4BA2-B2A2-E8257B911569}" destId="{75B52E59-2D53-4BDD-BFC5-C3147AF0D72A}" srcOrd="0" destOrd="0" presId="urn:microsoft.com/office/officeart/2005/8/layout/orgChart1"/>
    <dgm:cxn modelId="{BBB76F45-CED3-4B00-A7A0-8F3B4A1FFE3E}" srcId="{6036C3E3-FC39-4A0A-BF1F-4380444EDAE2}" destId="{5F396F23-B26E-4EA6-A4BE-24BE07DFB934}" srcOrd="2" destOrd="0" parTransId="{D1B502BD-671C-462E-8FA9-A94E1220E26D}" sibTransId="{2B93F9B6-A2DD-4765-AAFA-13383DD5594D}"/>
    <dgm:cxn modelId="{15358168-874B-481D-BA1E-B2B39919A9DC}" type="presOf" srcId="{C7AF903E-B77E-4172-96ED-8C28C2D979DF}" destId="{98AF98DF-AAF6-4537-A7B3-CE2F7F10F755}" srcOrd="0" destOrd="0" presId="urn:microsoft.com/office/officeart/2005/8/layout/orgChart1"/>
    <dgm:cxn modelId="{33CFA274-3859-4D74-9406-577E2A432111}" type="presOf" srcId="{65D0EDDA-9B1D-4CF4-9AD6-13BDC49DC4BE}" destId="{3CD69CA4-7674-4BF2-A840-78A92D527740}" srcOrd="0" destOrd="0" presId="urn:microsoft.com/office/officeart/2005/8/layout/orgChart1"/>
    <dgm:cxn modelId="{4E0A9878-5E80-416F-AF2B-2EE9713A40CF}" srcId="{6036C3E3-FC39-4A0A-BF1F-4380444EDAE2}" destId="{D73AAA83-5A83-4B54-8591-5565478DD714}" srcOrd="4" destOrd="0" parTransId="{5CCC2C23-AF49-4B15-96CA-811248B9400F}" sibTransId="{8C11F38D-CAB2-429D-906A-1FBE80589260}"/>
    <dgm:cxn modelId="{39AE3D59-7AE4-4E5C-9B95-86908EA84504}" type="presOf" srcId="{6036C3E3-FC39-4A0A-BF1F-4380444EDAE2}" destId="{DE3EEFBB-62AB-4EC6-9A5B-4C422897A8F3}" srcOrd="1" destOrd="0" presId="urn:microsoft.com/office/officeart/2005/8/layout/orgChart1"/>
    <dgm:cxn modelId="{34324C88-2547-42B6-8E4A-BEE0AECB92E2}" type="presOf" srcId="{89C822B0-887B-4405-92D5-8690153A587A}" destId="{2587CE37-9204-4D3A-A865-7B609CF70961}" srcOrd="0" destOrd="0" presId="urn:microsoft.com/office/officeart/2005/8/layout/orgChart1"/>
    <dgm:cxn modelId="{6A177688-02F1-4E29-AAC2-397D7F540C95}" srcId="{AB33D071-85C6-4997-BD27-77389D156F89}" destId="{C7AF903E-B77E-4172-96ED-8C28C2D979DF}" srcOrd="1" destOrd="0" parTransId="{4EC5CE40-7D45-4A26-AB2D-8DBC6A7DA2FB}" sibTransId="{43816698-D170-4FD2-A65B-8B9752409300}"/>
    <dgm:cxn modelId="{53F6EA89-27DC-46F3-A357-39235D8743FE}" type="presOf" srcId="{5CCC2C23-AF49-4B15-96CA-811248B9400F}" destId="{1E5C7411-406A-42C8-A64A-0CFC109642EE}" srcOrd="0" destOrd="0" presId="urn:microsoft.com/office/officeart/2005/8/layout/orgChart1"/>
    <dgm:cxn modelId="{BAB1168C-1EF1-4524-A67E-DD2B29DC102B}" type="presOf" srcId="{D73AAA83-5A83-4B54-8591-5565478DD714}" destId="{1B1E7057-A9C9-4181-B617-927EDEA12ECA}" srcOrd="1" destOrd="0" presId="urn:microsoft.com/office/officeart/2005/8/layout/orgChart1"/>
    <dgm:cxn modelId="{9CDFEB8D-F26B-4F69-9846-38F3C1D82B80}" srcId="{BBC4FDBA-387B-4DD1-B05B-32EF70B21121}" destId="{6036C3E3-FC39-4A0A-BF1F-4380444EDAE2}" srcOrd="0" destOrd="0" parTransId="{967B926C-0A86-4702-ADCB-26571DB9535B}" sibTransId="{B5C0279C-CF8A-40BC-9F64-80C08B504576}"/>
    <dgm:cxn modelId="{DD97B991-816E-406F-9159-0CEFF1DE5D58}" type="presOf" srcId="{6036C3E3-FC39-4A0A-BF1F-4380444EDAE2}" destId="{7F5D93BB-7FFC-4700-8131-9961DC56DDB7}" srcOrd="0" destOrd="0" presId="urn:microsoft.com/office/officeart/2005/8/layout/orgChart1"/>
    <dgm:cxn modelId="{AD08CD9E-AA7F-47ED-ABA6-DAE9049B542A}" srcId="{6036C3E3-FC39-4A0A-BF1F-4380444EDAE2}" destId="{46E87834-FC5C-4BA2-B2A2-E8257B911569}" srcOrd="3" destOrd="0" parTransId="{A9663ED9-0D52-4B81-B0A0-1F647C2A3A1A}" sibTransId="{10F2AE56-5B79-47F8-B0FE-0AE0B27FFAAB}"/>
    <dgm:cxn modelId="{B60693A0-979C-4321-8455-346AD72CB3AE}" srcId="{AB33D071-85C6-4997-BD27-77389D156F89}" destId="{67192745-033A-4FA4-86D3-892446198D74}" srcOrd="0" destOrd="0" parTransId="{89C822B0-887B-4405-92D5-8690153A587A}" sibTransId="{A864CFA6-88A2-4DE2-B21B-F018C164B9D4}"/>
    <dgm:cxn modelId="{AA6DD3A1-0603-4771-9DEA-504F4B7A3F99}" type="presOf" srcId="{67192745-033A-4FA4-86D3-892446198D74}" destId="{D6E631AE-2AE8-45CD-9D28-A1213B14EED9}" srcOrd="0" destOrd="0" presId="urn:microsoft.com/office/officeart/2005/8/layout/orgChart1"/>
    <dgm:cxn modelId="{7B7165A6-0A05-49F4-8E0F-288BAA13C5BE}" type="presOf" srcId="{1BF48436-D18C-47D7-981B-B95C65D674E4}" destId="{CA0A23BF-26F6-4386-9368-EEA02A37166A}" srcOrd="0" destOrd="0" presId="urn:microsoft.com/office/officeart/2005/8/layout/orgChart1"/>
    <dgm:cxn modelId="{744520AD-2C69-4DF2-8E84-9F988F0EFD2E}" type="presOf" srcId="{D66AF908-1DE6-4078-98AD-A027DA14AB6B}" destId="{20F7887A-3909-4135-89EA-4199394B7E49}" srcOrd="1" destOrd="0" presId="urn:microsoft.com/office/officeart/2005/8/layout/orgChart1"/>
    <dgm:cxn modelId="{41E29FAE-5C6B-4D74-BDD6-37C5F650CEBA}" srcId="{6036C3E3-FC39-4A0A-BF1F-4380444EDAE2}" destId="{AB33D071-85C6-4997-BD27-77389D156F89}" srcOrd="1" destOrd="0" parTransId="{025BE8A9-2DCF-4021-8B18-D6B573C2E0AB}" sibTransId="{114A9DEA-3FBE-466B-A108-CBA13B4EC897}"/>
    <dgm:cxn modelId="{DDFE2AB1-90BA-4919-A309-774A2FF0916A}" type="presOf" srcId="{5F396F23-B26E-4EA6-A4BE-24BE07DFB934}" destId="{1CE3F3BF-5075-48F1-BFB4-CD52F45BDD7E}" srcOrd="1" destOrd="0" presId="urn:microsoft.com/office/officeart/2005/8/layout/orgChart1"/>
    <dgm:cxn modelId="{4BED1DB8-8157-48D1-8527-1AC2833E121E}" type="presOf" srcId="{67192745-033A-4FA4-86D3-892446198D74}" destId="{0D0FB85F-55C6-42B6-98F0-E9B1581E6305}" srcOrd="1" destOrd="0" presId="urn:microsoft.com/office/officeart/2005/8/layout/orgChart1"/>
    <dgm:cxn modelId="{7728C1C1-2D1D-47AE-B714-2B4BFBC3F3F7}" type="presOf" srcId="{BBC4FDBA-387B-4DD1-B05B-32EF70B21121}" destId="{4385A7E6-7654-4F7B-9FAE-120CB1F802B9}" srcOrd="0" destOrd="0" presId="urn:microsoft.com/office/officeart/2005/8/layout/orgChart1"/>
    <dgm:cxn modelId="{408DD2C5-663F-407E-BDA4-CDC279966B15}" srcId="{5F396F23-B26E-4EA6-A4BE-24BE07DFB934}" destId="{1BF48436-D18C-47D7-981B-B95C65D674E4}" srcOrd="0" destOrd="0" parTransId="{017786A5-C89F-4CE3-89E8-43A7CF58E6BD}" sibTransId="{0A9ADA27-A99C-4AAB-874A-39058736EDC4}"/>
    <dgm:cxn modelId="{390366CC-7AA0-4C9B-AEF5-442491150E26}" type="presOf" srcId="{D1B502BD-671C-462E-8FA9-A94E1220E26D}" destId="{81970381-2F76-4A03-A95E-77BB2CECFEE4}" srcOrd="0" destOrd="0" presId="urn:microsoft.com/office/officeart/2005/8/layout/orgChart1"/>
    <dgm:cxn modelId="{2126F7CF-9671-4AA6-AF07-DD091E948B92}" srcId="{5F396F23-B26E-4EA6-A4BE-24BE07DFB934}" destId="{E46E587E-E1EE-488C-A4D7-90B8CE83F215}" srcOrd="1" destOrd="0" parTransId="{4614B5ED-E973-44A3-89AC-AE5A26B5A7B0}" sibTransId="{A9C3A123-2E9D-4F58-B244-47BD726B42AF}"/>
    <dgm:cxn modelId="{902438DC-B2D3-4F99-80FC-C3ED099DFFCB}" type="presOf" srcId="{38C54B12-C416-4B72-B6FA-12CD2F9E6C70}" destId="{935AAA1B-6B85-4120-9962-E3C1F89FAC36}" srcOrd="1" destOrd="0" presId="urn:microsoft.com/office/officeart/2005/8/layout/orgChart1"/>
    <dgm:cxn modelId="{B3F9FDE1-3BCA-4C39-8A98-E126B4A4EBFF}" type="presOf" srcId="{C7AF903E-B77E-4172-96ED-8C28C2D979DF}" destId="{C74C312A-C795-4C07-BE41-E166E0BBCAA7}" srcOrd="1" destOrd="0" presId="urn:microsoft.com/office/officeart/2005/8/layout/orgChart1"/>
    <dgm:cxn modelId="{F61662E3-FCF6-4F29-9D1E-1F9448C55658}" type="presOf" srcId="{D73AAA83-5A83-4B54-8591-5565478DD714}" destId="{A70D4CB4-F972-4C4E-B4E4-377A23DEA58A}" srcOrd="0" destOrd="0" presId="urn:microsoft.com/office/officeart/2005/8/layout/orgChart1"/>
    <dgm:cxn modelId="{7FB82FEA-76D5-4538-BEA8-E4E05098F156}" type="presOf" srcId="{D66AF908-1DE6-4078-98AD-A027DA14AB6B}" destId="{BF802660-A1B2-40D6-868B-D0FBD00DA86D}" srcOrd="0" destOrd="0" presId="urn:microsoft.com/office/officeart/2005/8/layout/orgChart1"/>
    <dgm:cxn modelId="{70ED03EE-56D6-4BFE-BE6F-0A0D1461797C}" srcId="{38C54B12-C416-4B72-B6FA-12CD2F9E6C70}" destId="{D66AF908-1DE6-4078-98AD-A027DA14AB6B}" srcOrd="0" destOrd="0" parTransId="{65D0EDDA-9B1D-4CF4-9AD6-13BDC49DC4BE}" sibTransId="{3387E60B-7D68-40C0-BC85-9FF63F3C02F2}"/>
    <dgm:cxn modelId="{69BE03EF-41CD-4FDB-B61F-D642C4AFA5A9}" type="presOf" srcId="{4614B5ED-E973-44A3-89AC-AE5A26B5A7B0}" destId="{E104490F-1CDE-4D19-92F4-3D0B59972CAE}" srcOrd="0" destOrd="0" presId="urn:microsoft.com/office/officeart/2005/8/layout/orgChart1"/>
    <dgm:cxn modelId="{03DFE1F4-BA44-413A-905C-62463155FF3A}" type="presOf" srcId="{6D0ED29A-1D43-425A-9AFA-7299F613EB95}" destId="{5BE8B936-B1D5-4C95-A37B-7282658BACF8}" srcOrd="0" destOrd="0" presId="urn:microsoft.com/office/officeart/2005/8/layout/orgChart1"/>
    <dgm:cxn modelId="{FD059EFC-B47F-4F88-A918-C1C0697CADCC}" srcId="{6036C3E3-FC39-4A0A-BF1F-4380444EDAE2}" destId="{38C54B12-C416-4B72-B6FA-12CD2F9E6C70}" srcOrd="0" destOrd="0" parTransId="{6D0ED29A-1D43-425A-9AFA-7299F613EB95}" sibTransId="{90783D11-822B-43EF-852B-2372D5DF2604}"/>
    <dgm:cxn modelId="{E6923381-8D47-4036-A59C-B4A56F71EBD1}" type="presParOf" srcId="{4385A7E6-7654-4F7B-9FAE-120CB1F802B9}" destId="{429F8C1A-E431-42E2-A979-F2CE48205E53}" srcOrd="0" destOrd="0" presId="urn:microsoft.com/office/officeart/2005/8/layout/orgChart1"/>
    <dgm:cxn modelId="{8D284CB8-41E3-4DB9-B59D-55A8323ACEAA}" type="presParOf" srcId="{429F8C1A-E431-42E2-A979-F2CE48205E53}" destId="{F0B321D8-382D-424B-89C4-A447A18BA0AF}" srcOrd="0" destOrd="0" presId="urn:microsoft.com/office/officeart/2005/8/layout/orgChart1"/>
    <dgm:cxn modelId="{020B9A8C-4440-426A-8203-941798AA7EE9}" type="presParOf" srcId="{F0B321D8-382D-424B-89C4-A447A18BA0AF}" destId="{7F5D93BB-7FFC-4700-8131-9961DC56DDB7}" srcOrd="0" destOrd="0" presId="urn:microsoft.com/office/officeart/2005/8/layout/orgChart1"/>
    <dgm:cxn modelId="{29D754D5-0799-4303-9029-A2B5F5B74793}" type="presParOf" srcId="{F0B321D8-382D-424B-89C4-A447A18BA0AF}" destId="{DE3EEFBB-62AB-4EC6-9A5B-4C422897A8F3}" srcOrd="1" destOrd="0" presId="urn:microsoft.com/office/officeart/2005/8/layout/orgChart1"/>
    <dgm:cxn modelId="{A534447D-28C4-4E6E-91C1-FAA57E6AC771}" type="presParOf" srcId="{429F8C1A-E431-42E2-A979-F2CE48205E53}" destId="{E11306DD-A196-40C6-AF4F-359119D01457}" srcOrd="1" destOrd="0" presId="urn:microsoft.com/office/officeart/2005/8/layout/orgChart1"/>
    <dgm:cxn modelId="{C0066CB7-9070-4DA8-93D6-BB0A4593101D}" type="presParOf" srcId="{E11306DD-A196-40C6-AF4F-359119D01457}" destId="{4275CF4A-C50E-41DC-8F24-0511660E717D}" srcOrd="0" destOrd="0" presId="urn:microsoft.com/office/officeart/2005/8/layout/orgChart1"/>
    <dgm:cxn modelId="{E8C123A8-5459-4144-900D-B8C3E5F0DD8A}" type="presParOf" srcId="{E11306DD-A196-40C6-AF4F-359119D01457}" destId="{3F887B6D-73AE-45FE-925D-E92FB3789B01}" srcOrd="1" destOrd="0" presId="urn:microsoft.com/office/officeart/2005/8/layout/orgChart1"/>
    <dgm:cxn modelId="{C0051DD6-B289-4B46-BEC1-3719AA0A2310}" type="presParOf" srcId="{3F887B6D-73AE-45FE-925D-E92FB3789B01}" destId="{75E76119-882F-4455-A76E-05B8C38717A9}" srcOrd="0" destOrd="0" presId="urn:microsoft.com/office/officeart/2005/8/layout/orgChart1"/>
    <dgm:cxn modelId="{1D81A6F8-D131-43C0-AD2F-348B72D96E64}" type="presParOf" srcId="{75E76119-882F-4455-A76E-05B8C38717A9}" destId="{D0330339-DC75-4EA3-9003-FB42AB69AE15}" srcOrd="0" destOrd="0" presId="urn:microsoft.com/office/officeart/2005/8/layout/orgChart1"/>
    <dgm:cxn modelId="{2381EC8D-4607-4C7C-AD7E-C0AB880D2858}" type="presParOf" srcId="{75E76119-882F-4455-A76E-05B8C38717A9}" destId="{AF579F08-37D0-4B6B-8008-7CA1631F3629}" srcOrd="1" destOrd="0" presId="urn:microsoft.com/office/officeart/2005/8/layout/orgChart1"/>
    <dgm:cxn modelId="{C81DD209-F067-4817-B540-98C714449D14}" type="presParOf" srcId="{3F887B6D-73AE-45FE-925D-E92FB3789B01}" destId="{E5170942-BCF2-4F0D-92E9-AD48C41AF7E2}" srcOrd="1" destOrd="0" presId="urn:microsoft.com/office/officeart/2005/8/layout/orgChart1"/>
    <dgm:cxn modelId="{5ADAF114-FE7B-4E52-861B-5C4CE4690CF3}" type="presParOf" srcId="{E5170942-BCF2-4F0D-92E9-AD48C41AF7E2}" destId="{2587CE37-9204-4D3A-A865-7B609CF70961}" srcOrd="0" destOrd="0" presId="urn:microsoft.com/office/officeart/2005/8/layout/orgChart1"/>
    <dgm:cxn modelId="{8297B3B9-A2C4-4056-B635-F18957B397AC}" type="presParOf" srcId="{E5170942-BCF2-4F0D-92E9-AD48C41AF7E2}" destId="{88FF07A0-9727-4749-9DBE-4592F22B3980}" srcOrd="1" destOrd="0" presId="urn:microsoft.com/office/officeart/2005/8/layout/orgChart1"/>
    <dgm:cxn modelId="{71D64D45-69E3-4CB4-9717-E779D26BDABC}" type="presParOf" srcId="{88FF07A0-9727-4749-9DBE-4592F22B3980}" destId="{4E705C15-816B-4A78-ACC3-90DAD296CF4F}" srcOrd="0" destOrd="0" presId="urn:microsoft.com/office/officeart/2005/8/layout/orgChart1"/>
    <dgm:cxn modelId="{548283AF-5045-4975-9B84-3059E9F0833F}" type="presParOf" srcId="{4E705C15-816B-4A78-ACC3-90DAD296CF4F}" destId="{D6E631AE-2AE8-45CD-9D28-A1213B14EED9}" srcOrd="0" destOrd="0" presId="urn:microsoft.com/office/officeart/2005/8/layout/orgChart1"/>
    <dgm:cxn modelId="{FAE84FD0-642E-4B89-AAE2-7662157A605E}" type="presParOf" srcId="{4E705C15-816B-4A78-ACC3-90DAD296CF4F}" destId="{0D0FB85F-55C6-42B6-98F0-E9B1581E6305}" srcOrd="1" destOrd="0" presId="urn:microsoft.com/office/officeart/2005/8/layout/orgChart1"/>
    <dgm:cxn modelId="{2A80733E-579F-44A0-B38E-22AE66211BE4}" type="presParOf" srcId="{88FF07A0-9727-4749-9DBE-4592F22B3980}" destId="{C58061C3-1C5F-4F76-B73D-90BDB814A791}" srcOrd="1" destOrd="0" presId="urn:microsoft.com/office/officeart/2005/8/layout/orgChart1"/>
    <dgm:cxn modelId="{10E6E998-70FB-4476-9116-2AA9E7A28195}" type="presParOf" srcId="{88FF07A0-9727-4749-9DBE-4592F22B3980}" destId="{29B21A1C-B9B7-4653-A7F0-62751C55ABDD}" srcOrd="2" destOrd="0" presId="urn:microsoft.com/office/officeart/2005/8/layout/orgChart1"/>
    <dgm:cxn modelId="{CED4B0C1-B685-40AC-BED9-EF8252296253}" type="presParOf" srcId="{E5170942-BCF2-4F0D-92E9-AD48C41AF7E2}" destId="{72A238C9-140A-4556-9CAC-E265EB99C9B1}" srcOrd="2" destOrd="0" presId="urn:microsoft.com/office/officeart/2005/8/layout/orgChart1"/>
    <dgm:cxn modelId="{754D85A1-0078-4322-9B06-F897C2B267C9}" type="presParOf" srcId="{E5170942-BCF2-4F0D-92E9-AD48C41AF7E2}" destId="{A185ACFC-0901-4495-AAAA-AA5B24315204}" srcOrd="3" destOrd="0" presId="urn:microsoft.com/office/officeart/2005/8/layout/orgChart1"/>
    <dgm:cxn modelId="{F8AA7490-29B7-4E46-B393-74CE0F3A47A2}" type="presParOf" srcId="{A185ACFC-0901-4495-AAAA-AA5B24315204}" destId="{C9CF6917-99F4-48D0-A5F3-4FA84ADE9A3D}" srcOrd="0" destOrd="0" presId="urn:microsoft.com/office/officeart/2005/8/layout/orgChart1"/>
    <dgm:cxn modelId="{89E31894-57F3-4715-A7F5-561F3A408637}" type="presParOf" srcId="{C9CF6917-99F4-48D0-A5F3-4FA84ADE9A3D}" destId="{98AF98DF-AAF6-4537-A7B3-CE2F7F10F755}" srcOrd="0" destOrd="0" presId="urn:microsoft.com/office/officeart/2005/8/layout/orgChart1"/>
    <dgm:cxn modelId="{3AF3AEC8-C237-44F8-BAF0-00E17B6EB2E1}" type="presParOf" srcId="{C9CF6917-99F4-48D0-A5F3-4FA84ADE9A3D}" destId="{C74C312A-C795-4C07-BE41-E166E0BBCAA7}" srcOrd="1" destOrd="0" presId="urn:microsoft.com/office/officeart/2005/8/layout/orgChart1"/>
    <dgm:cxn modelId="{0AAC9F33-408F-4C9B-B1FF-9ACE11B55BDA}" type="presParOf" srcId="{A185ACFC-0901-4495-AAAA-AA5B24315204}" destId="{29CCB332-597D-4E31-9206-EBFD7ED4048F}" srcOrd="1" destOrd="0" presId="urn:microsoft.com/office/officeart/2005/8/layout/orgChart1"/>
    <dgm:cxn modelId="{E3BC46CC-3C72-4A39-A06F-05BD8E1A0D51}" type="presParOf" srcId="{A185ACFC-0901-4495-AAAA-AA5B24315204}" destId="{0359806D-FE59-403C-B768-E4BA51846A44}" srcOrd="2" destOrd="0" presId="urn:microsoft.com/office/officeart/2005/8/layout/orgChart1"/>
    <dgm:cxn modelId="{E854E8C1-0008-4D15-847F-3D617A3C6D27}" type="presParOf" srcId="{3F887B6D-73AE-45FE-925D-E92FB3789B01}" destId="{82F19114-4B4D-449C-9681-0F692B8AB99D}" srcOrd="2" destOrd="0" presId="urn:microsoft.com/office/officeart/2005/8/layout/orgChart1"/>
    <dgm:cxn modelId="{DA27ACC4-4AE5-490A-B09B-822B5DBF868C}" type="presParOf" srcId="{E11306DD-A196-40C6-AF4F-359119D01457}" destId="{81970381-2F76-4A03-A95E-77BB2CECFEE4}" srcOrd="2" destOrd="0" presId="urn:microsoft.com/office/officeart/2005/8/layout/orgChart1"/>
    <dgm:cxn modelId="{897B8F72-5DFE-4A15-BC6D-F47279597982}" type="presParOf" srcId="{E11306DD-A196-40C6-AF4F-359119D01457}" destId="{45A8778D-BA9F-4E4B-98FB-B0F12C922CE0}" srcOrd="3" destOrd="0" presId="urn:microsoft.com/office/officeart/2005/8/layout/orgChart1"/>
    <dgm:cxn modelId="{CA25BB09-8268-4176-A2C7-F7E5CE0DC345}" type="presParOf" srcId="{45A8778D-BA9F-4E4B-98FB-B0F12C922CE0}" destId="{C6122C26-D8FC-4320-B55D-4DF0F7A6113A}" srcOrd="0" destOrd="0" presId="urn:microsoft.com/office/officeart/2005/8/layout/orgChart1"/>
    <dgm:cxn modelId="{0D69A730-3E70-4EC1-97E0-5A0E95784756}" type="presParOf" srcId="{C6122C26-D8FC-4320-B55D-4DF0F7A6113A}" destId="{A5ADD5DB-59B6-427A-94E0-0D4205ED5ED8}" srcOrd="0" destOrd="0" presId="urn:microsoft.com/office/officeart/2005/8/layout/orgChart1"/>
    <dgm:cxn modelId="{E16B127B-C872-4A6D-8CB7-5A2C4DD3A9EC}" type="presParOf" srcId="{C6122C26-D8FC-4320-B55D-4DF0F7A6113A}" destId="{1CE3F3BF-5075-48F1-BFB4-CD52F45BDD7E}" srcOrd="1" destOrd="0" presId="urn:microsoft.com/office/officeart/2005/8/layout/orgChart1"/>
    <dgm:cxn modelId="{308494E7-E1EC-4DE9-8184-2184B7025F06}" type="presParOf" srcId="{45A8778D-BA9F-4E4B-98FB-B0F12C922CE0}" destId="{2AF71A87-651D-4D16-8EEB-5BD842CD73D5}" srcOrd="1" destOrd="0" presId="urn:microsoft.com/office/officeart/2005/8/layout/orgChart1"/>
    <dgm:cxn modelId="{AA01ACE1-C7AA-4607-9217-3BDF01B14550}" type="presParOf" srcId="{2AF71A87-651D-4D16-8EEB-5BD842CD73D5}" destId="{5E00A7DB-4F69-4A34-98C1-E0B7B8A5CC23}" srcOrd="0" destOrd="0" presId="urn:microsoft.com/office/officeart/2005/8/layout/orgChart1"/>
    <dgm:cxn modelId="{3B3D6CF1-3D66-40D6-BE55-3190BDC066F2}" type="presParOf" srcId="{2AF71A87-651D-4D16-8EEB-5BD842CD73D5}" destId="{574F3952-3830-4FCD-8D3D-B07F06C0C3B7}" srcOrd="1" destOrd="0" presId="urn:microsoft.com/office/officeart/2005/8/layout/orgChart1"/>
    <dgm:cxn modelId="{75E23B33-ECF9-4533-9C16-62F0CE220C16}" type="presParOf" srcId="{574F3952-3830-4FCD-8D3D-B07F06C0C3B7}" destId="{6EAC7E80-B3E7-4163-9E06-DD615118D21C}" srcOrd="0" destOrd="0" presId="urn:microsoft.com/office/officeart/2005/8/layout/orgChart1"/>
    <dgm:cxn modelId="{0785BF76-834E-4B73-BBEE-9BA1AF12510F}" type="presParOf" srcId="{6EAC7E80-B3E7-4163-9E06-DD615118D21C}" destId="{CA0A23BF-26F6-4386-9368-EEA02A37166A}" srcOrd="0" destOrd="0" presId="urn:microsoft.com/office/officeart/2005/8/layout/orgChart1"/>
    <dgm:cxn modelId="{BB8C22F4-1EEA-4B1F-ADBB-D18A24E83AD5}" type="presParOf" srcId="{6EAC7E80-B3E7-4163-9E06-DD615118D21C}" destId="{4D2450D5-F4D8-4825-9EC9-D06A571601AD}" srcOrd="1" destOrd="0" presId="urn:microsoft.com/office/officeart/2005/8/layout/orgChart1"/>
    <dgm:cxn modelId="{EE56C2C9-6ECB-4A7C-9408-8B21E616CF7B}" type="presParOf" srcId="{574F3952-3830-4FCD-8D3D-B07F06C0C3B7}" destId="{30731C18-D8BB-44A5-B010-1D2D4EBAE843}" srcOrd="1" destOrd="0" presId="urn:microsoft.com/office/officeart/2005/8/layout/orgChart1"/>
    <dgm:cxn modelId="{9B753FD3-133D-4FB9-A339-630BF00BB002}" type="presParOf" srcId="{574F3952-3830-4FCD-8D3D-B07F06C0C3B7}" destId="{8A51DF8C-5E2B-4F62-8679-355324D0B8BA}" srcOrd="2" destOrd="0" presId="urn:microsoft.com/office/officeart/2005/8/layout/orgChart1"/>
    <dgm:cxn modelId="{8EAC25CB-8564-4BB6-B763-B125F68B0AC7}" type="presParOf" srcId="{2AF71A87-651D-4D16-8EEB-5BD842CD73D5}" destId="{E104490F-1CDE-4D19-92F4-3D0B59972CAE}" srcOrd="2" destOrd="0" presId="urn:microsoft.com/office/officeart/2005/8/layout/orgChart1"/>
    <dgm:cxn modelId="{87C1487A-94D4-46F9-900E-311ED853A4A9}" type="presParOf" srcId="{2AF71A87-651D-4D16-8EEB-5BD842CD73D5}" destId="{C342B361-16A7-4169-BC24-271DDBDDD1CC}" srcOrd="3" destOrd="0" presId="urn:microsoft.com/office/officeart/2005/8/layout/orgChart1"/>
    <dgm:cxn modelId="{92A12AB6-1308-4F04-A284-F184616D8853}" type="presParOf" srcId="{C342B361-16A7-4169-BC24-271DDBDDD1CC}" destId="{EEA74EB0-D178-44C6-B7B2-9F2DF34F2E1B}" srcOrd="0" destOrd="0" presId="urn:microsoft.com/office/officeart/2005/8/layout/orgChart1"/>
    <dgm:cxn modelId="{45518937-E2B9-436C-A8C7-3E898A26CE87}" type="presParOf" srcId="{EEA74EB0-D178-44C6-B7B2-9F2DF34F2E1B}" destId="{760815EF-AD6A-4A3C-BCB1-3843CB263C8F}" srcOrd="0" destOrd="0" presId="urn:microsoft.com/office/officeart/2005/8/layout/orgChart1"/>
    <dgm:cxn modelId="{509756D3-D0B0-4E8F-93A6-FDBF1C1AE594}" type="presParOf" srcId="{EEA74EB0-D178-44C6-B7B2-9F2DF34F2E1B}" destId="{7019C875-059C-449A-AEB4-BAD1CB787E23}" srcOrd="1" destOrd="0" presId="urn:microsoft.com/office/officeart/2005/8/layout/orgChart1"/>
    <dgm:cxn modelId="{06E7EC6E-7D6E-4D18-8CE5-79323583BF80}" type="presParOf" srcId="{C342B361-16A7-4169-BC24-271DDBDDD1CC}" destId="{FD2D5E72-71CD-464A-BCEB-78BC317F7133}" srcOrd="1" destOrd="0" presId="urn:microsoft.com/office/officeart/2005/8/layout/orgChart1"/>
    <dgm:cxn modelId="{75857A58-A4C3-4C5E-8A94-0571B1F176CF}" type="presParOf" srcId="{C342B361-16A7-4169-BC24-271DDBDDD1CC}" destId="{98804C5F-2008-494A-830D-93EFCFC4CBE3}" srcOrd="2" destOrd="0" presId="urn:microsoft.com/office/officeart/2005/8/layout/orgChart1"/>
    <dgm:cxn modelId="{C83F41B8-7F1D-4C61-89FB-B21E07963F40}" type="presParOf" srcId="{45A8778D-BA9F-4E4B-98FB-B0F12C922CE0}" destId="{C1E6606A-78BF-474B-8AA9-CFC8949E680A}" srcOrd="2" destOrd="0" presId="urn:microsoft.com/office/officeart/2005/8/layout/orgChart1"/>
    <dgm:cxn modelId="{9B0D749D-9720-42E7-B702-82E3413F7898}" type="presParOf" srcId="{E11306DD-A196-40C6-AF4F-359119D01457}" destId="{126727CC-0EC5-404A-82E6-607FDC35D773}" srcOrd="4" destOrd="0" presId="urn:microsoft.com/office/officeart/2005/8/layout/orgChart1"/>
    <dgm:cxn modelId="{BFDDB50E-ECF7-4D75-B217-8DE38DE9EB55}" type="presParOf" srcId="{E11306DD-A196-40C6-AF4F-359119D01457}" destId="{6EC94882-7BD0-479B-A1DC-FE1689A299B1}" srcOrd="5" destOrd="0" presId="urn:microsoft.com/office/officeart/2005/8/layout/orgChart1"/>
    <dgm:cxn modelId="{EAC83408-304A-4C48-AFFB-B2CEC511473B}" type="presParOf" srcId="{6EC94882-7BD0-479B-A1DC-FE1689A299B1}" destId="{E6E3D84B-22C4-49B4-A5A1-80E6C9E14DA6}" srcOrd="0" destOrd="0" presId="urn:microsoft.com/office/officeart/2005/8/layout/orgChart1"/>
    <dgm:cxn modelId="{FAC9454E-902C-4174-BD61-7EBC975C5C9F}" type="presParOf" srcId="{E6E3D84B-22C4-49B4-A5A1-80E6C9E14DA6}" destId="{75B52E59-2D53-4BDD-BFC5-C3147AF0D72A}" srcOrd="0" destOrd="0" presId="urn:microsoft.com/office/officeart/2005/8/layout/orgChart1"/>
    <dgm:cxn modelId="{62B1D0CD-1344-4140-87FF-9EBC634C70D9}" type="presParOf" srcId="{E6E3D84B-22C4-49B4-A5A1-80E6C9E14DA6}" destId="{B79C9469-0783-401D-921F-73FFB0D67991}" srcOrd="1" destOrd="0" presId="urn:microsoft.com/office/officeart/2005/8/layout/orgChart1"/>
    <dgm:cxn modelId="{4D802FCB-33AA-40E4-8D8C-02FEACA3C8F0}" type="presParOf" srcId="{6EC94882-7BD0-479B-A1DC-FE1689A299B1}" destId="{CA6DD498-AAA2-451A-9955-8FD8976DBD06}" srcOrd="1" destOrd="0" presId="urn:microsoft.com/office/officeart/2005/8/layout/orgChart1"/>
    <dgm:cxn modelId="{F9380801-A5B7-4A7F-9DFA-EB9BBA01F04A}" type="presParOf" srcId="{6EC94882-7BD0-479B-A1DC-FE1689A299B1}" destId="{AA2EA721-C263-46DB-92F8-8963B9F22A0B}" srcOrd="2" destOrd="0" presId="urn:microsoft.com/office/officeart/2005/8/layout/orgChart1"/>
    <dgm:cxn modelId="{CAE7B60D-22B4-400F-9183-B18CE240C435}" type="presParOf" srcId="{E11306DD-A196-40C6-AF4F-359119D01457}" destId="{1E5C7411-406A-42C8-A64A-0CFC109642EE}" srcOrd="6" destOrd="0" presId="urn:microsoft.com/office/officeart/2005/8/layout/orgChart1"/>
    <dgm:cxn modelId="{F62CC50E-486B-43F1-B6D8-F9D62853B056}" type="presParOf" srcId="{E11306DD-A196-40C6-AF4F-359119D01457}" destId="{40C6D286-48CA-4301-9D46-BA7D5D31F65F}" srcOrd="7" destOrd="0" presId="urn:microsoft.com/office/officeart/2005/8/layout/orgChart1"/>
    <dgm:cxn modelId="{5A3D024A-98E7-47B4-834E-61A7B2423DAB}" type="presParOf" srcId="{40C6D286-48CA-4301-9D46-BA7D5D31F65F}" destId="{8721F445-76E9-4470-A3EE-6B74C41CB2F8}" srcOrd="0" destOrd="0" presId="urn:microsoft.com/office/officeart/2005/8/layout/orgChart1"/>
    <dgm:cxn modelId="{5532FC64-C449-4226-9781-2E635020CF7E}" type="presParOf" srcId="{8721F445-76E9-4470-A3EE-6B74C41CB2F8}" destId="{A70D4CB4-F972-4C4E-B4E4-377A23DEA58A}" srcOrd="0" destOrd="0" presId="urn:microsoft.com/office/officeart/2005/8/layout/orgChart1"/>
    <dgm:cxn modelId="{4EBE970D-BD84-416D-BD00-E33BACBB947A}" type="presParOf" srcId="{8721F445-76E9-4470-A3EE-6B74C41CB2F8}" destId="{1B1E7057-A9C9-4181-B617-927EDEA12ECA}" srcOrd="1" destOrd="0" presId="urn:microsoft.com/office/officeart/2005/8/layout/orgChart1"/>
    <dgm:cxn modelId="{AC4897B5-7A5A-4842-A382-905972C08C45}" type="presParOf" srcId="{40C6D286-48CA-4301-9D46-BA7D5D31F65F}" destId="{512645A4-31C3-4C50-A59D-C10AB8E7E9C8}" srcOrd="1" destOrd="0" presId="urn:microsoft.com/office/officeart/2005/8/layout/orgChart1"/>
    <dgm:cxn modelId="{30188BA7-4A58-4545-AB54-9072A826DED3}" type="presParOf" srcId="{40C6D286-48CA-4301-9D46-BA7D5D31F65F}" destId="{AD7C901D-5793-441F-8D65-0B129E20CF97}" srcOrd="2" destOrd="0" presId="urn:microsoft.com/office/officeart/2005/8/layout/orgChart1"/>
    <dgm:cxn modelId="{099DA007-FAAC-4DD4-B5EB-4E6DDA4821CC}" type="presParOf" srcId="{429F8C1A-E431-42E2-A979-F2CE48205E53}" destId="{6B391818-3E1B-45C4-978E-A6D037E1B4FA}" srcOrd="2" destOrd="0" presId="urn:microsoft.com/office/officeart/2005/8/layout/orgChart1"/>
    <dgm:cxn modelId="{C1438A6A-51FC-405D-B4DF-74C0B1012062}" type="presParOf" srcId="{6B391818-3E1B-45C4-978E-A6D037E1B4FA}" destId="{5BE8B936-B1D5-4C95-A37B-7282658BACF8}" srcOrd="0" destOrd="0" presId="urn:microsoft.com/office/officeart/2005/8/layout/orgChart1"/>
    <dgm:cxn modelId="{8C1BC0C5-D562-4E4E-8BCD-FD28D9ABDBA7}" type="presParOf" srcId="{6B391818-3E1B-45C4-978E-A6D037E1B4FA}" destId="{EAF5E79A-D53E-4617-A26D-8DC79E1690C7}" srcOrd="1" destOrd="0" presId="urn:microsoft.com/office/officeart/2005/8/layout/orgChart1"/>
    <dgm:cxn modelId="{5984B51F-F85E-48CF-8FCF-A9A41EE8615C}" type="presParOf" srcId="{EAF5E79A-D53E-4617-A26D-8DC79E1690C7}" destId="{B1B37E6A-95B7-4124-B009-990B93129456}" srcOrd="0" destOrd="0" presId="urn:microsoft.com/office/officeart/2005/8/layout/orgChart1"/>
    <dgm:cxn modelId="{9F9C200D-A6B4-4716-9D5E-A21012C288EA}" type="presParOf" srcId="{B1B37E6A-95B7-4124-B009-990B93129456}" destId="{0BC53ECA-6489-4C3D-A71D-09DC7B3DBF06}" srcOrd="0" destOrd="0" presId="urn:microsoft.com/office/officeart/2005/8/layout/orgChart1"/>
    <dgm:cxn modelId="{6C7088A2-5DFA-4BDE-906C-8A498118094F}" type="presParOf" srcId="{B1B37E6A-95B7-4124-B009-990B93129456}" destId="{935AAA1B-6B85-4120-9962-E3C1F89FAC36}" srcOrd="1" destOrd="0" presId="urn:microsoft.com/office/officeart/2005/8/layout/orgChart1"/>
    <dgm:cxn modelId="{CB379469-588E-4B0E-BB73-B7035C6F5085}" type="presParOf" srcId="{EAF5E79A-D53E-4617-A26D-8DC79E1690C7}" destId="{CE97CF70-C6EB-4C13-9DA0-14964F0D872D}" srcOrd="1" destOrd="0" presId="urn:microsoft.com/office/officeart/2005/8/layout/orgChart1"/>
    <dgm:cxn modelId="{847C289F-343F-471F-95B4-33382B14154B}" type="presParOf" srcId="{EAF5E79A-D53E-4617-A26D-8DC79E1690C7}" destId="{2AEF331D-AA50-4F96-A54D-A4D4D06AEB69}" srcOrd="2" destOrd="0" presId="urn:microsoft.com/office/officeart/2005/8/layout/orgChart1"/>
    <dgm:cxn modelId="{E6C70C17-3244-472E-BBAF-4FC511556B61}" type="presParOf" srcId="{2AEF331D-AA50-4F96-A54D-A4D4D06AEB69}" destId="{3CD69CA4-7674-4BF2-A840-78A92D527740}" srcOrd="0" destOrd="0" presId="urn:microsoft.com/office/officeart/2005/8/layout/orgChart1"/>
    <dgm:cxn modelId="{5925904F-074C-4F39-B2FA-93E9FAB0479B}" type="presParOf" srcId="{2AEF331D-AA50-4F96-A54D-A4D4D06AEB69}" destId="{D02DC1E5-BCE3-4717-84D5-A322EDBEDC03}" srcOrd="1" destOrd="0" presId="urn:microsoft.com/office/officeart/2005/8/layout/orgChart1"/>
    <dgm:cxn modelId="{1646E742-AF88-440A-BDCF-2FFA6782BE5E}" type="presParOf" srcId="{D02DC1E5-BCE3-4717-84D5-A322EDBEDC03}" destId="{31609986-B19A-4A76-9B5F-FC503FB3D4C8}" srcOrd="0" destOrd="0" presId="urn:microsoft.com/office/officeart/2005/8/layout/orgChart1"/>
    <dgm:cxn modelId="{7386D00B-571B-45D8-87D5-9542047FC30A}" type="presParOf" srcId="{31609986-B19A-4A76-9B5F-FC503FB3D4C8}" destId="{BF802660-A1B2-40D6-868B-D0FBD00DA86D}" srcOrd="0" destOrd="0" presId="urn:microsoft.com/office/officeart/2005/8/layout/orgChart1"/>
    <dgm:cxn modelId="{98CAC4D4-312E-464A-83E4-AD4BA6BDED64}" type="presParOf" srcId="{31609986-B19A-4A76-9B5F-FC503FB3D4C8}" destId="{20F7887A-3909-4135-89EA-4199394B7E49}" srcOrd="1" destOrd="0" presId="urn:microsoft.com/office/officeart/2005/8/layout/orgChart1"/>
    <dgm:cxn modelId="{7606DCBD-8D8F-4FB3-ADF5-B64C81AB0699}" type="presParOf" srcId="{D02DC1E5-BCE3-4717-84D5-A322EDBEDC03}" destId="{2CF1633B-075F-4C5E-B45A-9896AF35CB40}" srcOrd="1" destOrd="0" presId="urn:microsoft.com/office/officeart/2005/8/layout/orgChart1"/>
    <dgm:cxn modelId="{39123DCF-76DA-413F-A02B-F277EF3FB7DA}" type="presParOf" srcId="{D02DC1E5-BCE3-4717-84D5-A322EDBEDC03}" destId="{8128FA25-D750-45CE-B547-D5C36BF6E31D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8F46850-452A-4904-9411-033CF3EBF999}" type="doc">
      <dgm:prSet loTypeId="urn:microsoft.com/office/officeart/2005/8/layout/vList2" loCatId="list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en-GB"/>
        </a:p>
      </dgm:t>
    </dgm:pt>
    <dgm:pt modelId="{595D0C75-3A6C-4072-A9E2-F91169EB720F}">
      <dgm:prSet phldrT="[Text]" custT="1"/>
      <dgm:spPr/>
      <dgm:t>
        <a:bodyPr/>
        <a:lstStyle/>
        <a:p>
          <a:r>
            <a:rPr lang="en-GB" sz="32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Exception Handling</a:t>
          </a:r>
        </a:p>
      </dgm:t>
    </dgm:pt>
    <dgm:pt modelId="{819C4630-EA39-4865-AE6F-9D86F04932D3}" type="parTrans" cxnId="{F4DCE627-CF75-4A19-B3C6-45DCC21F6530}">
      <dgm:prSet/>
      <dgm:spPr/>
      <dgm:t>
        <a:bodyPr/>
        <a:lstStyle/>
        <a:p>
          <a:endParaRPr lang="en-GB"/>
        </a:p>
      </dgm:t>
    </dgm:pt>
    <dgm:pt modelId="{A1EABBE4-4481-4466-A570-FF69918572D7}" type="sibTrans" cxnId="{F4DCE627-CF75-4A19-B3C6-45DCC21F6530}">
      <dgm:prSet/>
      <dgm:spPr/>
      <dgm:t>
        <a:bodyPr/>
        <a:lstStyle/>
        <a:p>
          <a:endParaRPr lang="en-GB"/>
        </a:p>
      </dgm:t>
    </dgm:pt>
    <dgm:pt modelId="{1E26394B-70F6-430F-BB8C-DA8220811611}">
      <dgm:prSet phldrT="[Text]" custT="1"/>
      <dgm:spPr/>
      <dgm:t>
        <a:bodyPr/>
        <a:lstStyle/>
        <a:p>
          <a:r>
            <a:rPr lang="en-GB" sz="32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Response Requirements</a:t>
          </a:r>
        </a:p>
      </dgm:t>
    </dgm:pt>
    <dgm:pt modelId="{FBF45222-707E-49BF-BBFE-410CEFCDAEDC}" type="parTrans" cxnId="{CD2E7511-CABA-4A48-BF50-F7FD61162AB6}">
      <dgm:prSet/>
      <dgm:spPr/>
      <dgm:t>
        <a:bodyPr/>
        <a:lstStyle/>
        <a:p>
          <a:endParaRPr lang="en-GB"/>
        </a:p>
      </dgm:t>
    </dgm:pt>
    <dgm:pt modelId="{CD38F2DB-23B4-4D4B-9B22-635DB87D6438}" type="sibTrans" cxnId="{CD2E7511-CABA-4A48-BF50-F7FD61162AB6}">
      <dgm:prSet/>
      <dgm:spPr/>
      <dgm:t>
        <a:bodyPr/>
        <a:lstStyle/>
        <a:p>
          <a:endParaRPr lang="en-GB"/>
        </a:p>
      </dgm:t>
    </dgm:pt>
    <dgm:pt modelId="{287E3D6D-85A9-4CEA-8D13-837905357A5C}">
      <dgm:prSet phldrT="[Text]" custT="1"/>
      <dgm:spPr/>
      <dgm:t>
        <a:bodyPr/>
        <a:lstStyle/>
        <a:p>
          <a:r>
            <a:rPr lang="en-GB" sz="20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1.2(c): “Wherever possible the record with the error will be returned as the erroneous record and any number of reasons associated to it.”</a:t>
          </a:r>
          <a:br>
            <a:rPr lang="en-GB" sz="20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</a:br>
          <a:endParaRPr lang="en-GB" sz="200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51B22993-9F64-42D5-B58D-B94E68FF7419}" type="parTrans" cxnId="{F19A5FD5-5FCA-454A-A1B0-804F632A057B}">
      <dgm:prSet/>
      <dgm:spPr/>
      <dgm:t>
        <a:bodyPr/>
        <a:lstStyle/>
        <a:p>
          <a:endParaRPr lang="en-GB"/>
        </a:p>
      </dgm:t>
    </dgm:pt>
    <dgm:pt modelId="{1AD34879-A780-412B-BD2E-B119F2FE22F0}" type="sibTrans" cxnId="{F19A5FD5-5FCA-454A-A1B0-804F632A057B}">
      <dgm:prSet/>
      <dgm:spPr/>
      <dgm:t>
        <a:bodyPr/>
        <a:lstStyle/>
        <a:p>
          <a:endParaRPr lang="en-GB"/>
        </a:p>
      </dgm:t>
    </dgm:pt>
    <dgm:pt modelId="{B731274B-BC86-4FD0-B56A-6A18E4157606}">
      <dgm:prSet phldrT="[Text]" custT="1"/>
      <dgm:spPr/>
      <dgm:t>
        <a:bodyPr/>
        <a:lstStyle/>
        <a:p>
          <a:r>
            <a:rPr lang="en-GB" sz="20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1.2(c): “It is for the systems to determine how far the error processing goes”</a:t>
          </a:r>
          <a:br>
            <a:rPr lang="en-GB" sz="2000"/>
          </a:br>
          <a:endParaRPr lang="en-GB" sz="2000"/>
        </a:p>
      </dgm:t>
    </dgm:pt>
    <dgm:pt modelId="{8DDA09CF-5EA3-4E6C-B8D6-A81E5ABF5B32}" type="parTrans" cxnId="{6D078CE1-C8AE-4554-9B5C-C6F827173187}">
      <dgm:prSet/>
      <dgm:spPr/>
      <dgm:t>
        <a:bodyPr/>
        <a:lstStyle/>
        <a:p>
          <a:endParaRPr lang="en-GB"/>
        </a:p>
      </dgm:t>
    </dgm:pt>
    <dgm:pt modelId="{FB08E438-4873-41E3-817C-3F64AA3AB312}" type="sibTrans" cxnId="{6D078CE1-C8AE-4554-9B5C-C6F827173187}">
      <dgm:prSet/>
      <dgm:spPr/>
      <dgm:t>
        <a:bodyPr/>
        <a:lstStyle/>
        <a:p>
          <a:endParaRPr lang="en-GB"/>
        </a:p>
      </dgm:t>
    </dgm:pt>
    <dgm:pt modelId="{46E5D48D-DC71-4344-A134-29DFB28BE05C}">
      <dgm:prSet phldrT="[Text]" custT="1"/>
      <dgm:spPr/>
      <dgm:t>
        <a:bodyPr/>
        <a:lstStyle/>
        <a:p>
          <a:r>
            <a:rPr lang="en-GB" sz="20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1.4: File Level Exceptions Vs Technical Exceptions</a:t>
          </a:r>
        </a:p>
      </dgm:t>
    </dgm:pt>
    <dgm:pt modelId="{CEB3BFC9-61DA-474E-B485-7ACDB86D698C}" type="parTrans" cxnId="{49E6E067-4BEC-4B79-B01B-9B852ED9062B}">
      <dgm:prSet/>
      <dgm:spPr/>
      <dgm:t>
        <a:bodyPr/>
        <a:lstStyle/>
        <a:p>
          <a:endParaRPr lang="en-GB"/>
        </a:p>
      </dgm:t>
    </dgm:pt>
    <dgm:pt modelId="{98AC242C-E869-41BD-A74B-CB3690C571C6}" type="sibTrans" cxnId="{49E6E067-4BEC-4B79-B01B-9B852ED9062B}">
      <dgm:prSet/>
      <dgm:spPr/>
      <dgm:t>
        <a:bodyPr/>
        <a:lstStyle/>
        <a:p>
          <a:endParaRPr lang="en-GB"/>
        </a:p>
      </dgm:t>
    </dgm:pt>
    <dgm:pt modelId="{02B4E4BA-C84C-443D-A209-8ED932213137}">
      <dgm:prSet phldrT="[Text]" custT="1"/>
      <dgm:spPr/>
      <dgm:t>
        <a:bodyPr/>
        <a:lstStyle/>
        <a:p>
          <a:r>
            <a:rPr lang="en-GB" sz="20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1.2(b): file rejection based on an “optional number of errors limit, over which they will reject the file” </a:t>
          </a:r>
          <a:br>
            <a:rPr lang="en-GB" sz="20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</a:br>
          <a:endParaRPr lang="en-GB" sz="200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118ADB32-1D80-4657-9F33-F13F7FE22021}" type="parTrans" cxnId="{3B926BCD-FDF9-4A50-9987-720097A01C58}">
      <dgm:prSet/>
      <dgm:spPr/>
      <dgm:t>
        <a:bodyPr/>
        <a:lstStyle/>
        <a:p>
          <a:endParaRPr lang="en-GB"/>
        </a:p>
      </dgm:t>
    </dgm:pt>
    <dgm:pt modelId="{81E8FAF7-91AA-4618-BB55-9E507E556871}" type="sibTrans" cxnId="{3B926BCD-FDF9-4A50-9987-720097A01C58}">
      <dgm:prSet/>
      <dgm:spPr/>
      <dgm:t>
        <a:bodyPr/>
        <a:lstStyle/>
        <a:p>
          <a:endParaRPr lang="en-GB"/>
        </a:p>
      </dgm:t>
    </dgm:pt>
    <dgm:pt modelId="{01858DFD-0F33-4D3D-9114-C4A93A0E5C46}" type="pres">
      <dgm:prSet presAssocID="{08F46850-452A-4904-9411-033CF3EBF999}" presName="linear" presStyleCnt="0">
        <dgm:presLayoutVars>
          <dgm:animLvl val="lvl"/>
          <dgm:resizeHandles val="exact"/>
        </dgm:presLayoutVars>
      </dgm:prSet>
      <dgm:spPr/>
    </dgm:pt>
    <dgm:pt modelId="{A94BD01E-207D-453D-B9C5-BAAF3E6647EB}" type="pres">
      <dgm:prSet presAssocID="{1E26394B-70F6-430F-BB8C-DA8220811611}" presName="parentText" presStyleLbl="node1" presStyleIdx="0" presStyleCnt="2" custScaleY="68784">
        <dgm:presLayoutVars>
          <dgm:chMax val="0"/>
          <dgm:bulletEnabled val="1"/>
        </dgm:presLayoutVars>
      </dgm:prSet>
      <dgm:spPr/>
    </dgm:pt>
    <dgm:pt modelId="{4B56294A-A0D4-436F-AF5C-B5E18E2F1C36}" type="pres">
      <dgm:prSet presAssocID="{1E26394B-70F6-430F-BB8C-DA8220811611}" presName="childText" presStyleLbl="revTx" presStyleIdx="0" presStyleCnt="2">
        <dgm:presLayoutVars>
          <dgm:bulletEnabled val="1"/>
        </dgm:presLayoutVars>
      </dgm:prSet>
      <dgm:spPr/>
    </dgm:pt>
    <dgm:pt modelId="{E5727A23-09B3-426D-8C1C-B95E20417243}" type="pres">
      <dgm:prSet presAssocID="{595D0C75-3A6C-4072-A9E2-F91169EB720F}" presName="parentText" presStyleLbl="node1" presStyleIdx="1" presStyleCnt="2" custScaleY="68784">
        <dgm:presLayoutVars>
          <dgm:chMax val="0"/>
          <dgm:bulletEnabled val="1"/>
        </dgm:presLayoutVars>
      </dgm:prSet>
      <dgm:spPr/>
    </dgm:pt>
    <dgm:pt modelId="{8AD7991E-B2A2-4B4B-95B4-040A108969A9}" type="pres">
      <dgm:prSet presAssocID="{595D0C75-3A6C-4072-A9E2-F91169EB720F}" presName="childText" presStyleLbl="revTx" presStyleIdx="1" presStyleCnt="2">
        <dgm:presLayoutVars>
          <dgm:bulletEnabled val="1"/>
        </dgm:presLayoutVars>
      </dgm:prSet>
      <dgm:spPr/>
    </dgm:pt>
  </dgm:ptLst>
  <dgm:cxnLst>
    <dgm:cxn modelId="{CD2E7511-CABA-4A48-BF50-F7FD61162AB6}" srcId="{08F46850-452A-4904-9411-033CF3EBF999}" destId="{1E26394B-70F6-430F-BB8C-DA8220811611}" srcOrd="0" destOrd="0" parTransId="{FBF45222-707E-49BF-BBFE-410CEFCDAEDC}" sibTransId="{CD38F2DB-23B4-4D4B-9B22-635DB87D6438}"/>
    <dgm:cxn modelId="{F4DCE627-CF75-4A19-B3C6-45DCC21F6530}" srcId="{08F46850-452A-4904-9411-033CF3EBF999}" destId="{595D0C75-3A6C-4072-A9E2-F91169EB720F}" srcOrd="1" destOrd="0" parTransId="{819C4630-EA39-4865-AE6F-9D86F04932D3}" sibTransId="{A1EABBE4-4481-4466-A570-FF69918572D7}"/>
    <dgm:cxn modelId="{49E6E067-4BEC-4B79-B01B-9B852ED9062B}" srcId="{595D0C75-3A6C-4072-A9E2-F91169EB720F}" destId="{46E5D48D-DC71-4344-A134-29DFB28BE05C}" srcOrd="1" destOrd="0" parTransId="{CEB3BFC9-61DA-474E-B485-7ACDB86D698C}" sibTransId="{98AC242C-E869-41BD-A74B-CB3690C571C6}"/>
    <dgm:cxn modelId="{14156450-9479-426B-9564-68C88C108A35}" type="presOf" srcId="{1E26394B-70F6-430F-BB8C-DA8220811611}" destId="{A94BD01E-207D-453D-B9C5-BAAF3E6647EB}" srcOrd="0" destOrd="0" presId="urn:microsoft.com/office/officeart/2005/8/layout/vList2"/>
    <dgm:cxn modelId="{7209EF70-73EA-4658-BF82-AE94EE056C36}" type="presOf" srcId="{595D0C75-3A6C-4072-A9E2-F91169EB720F}" destId="{E5727A23-09B3-426D-8C1C-B95E20417243}" srcOrd="0" destOrd="0" presId="urn:microsoft.com/office/officeart/2005/8/layout/vList2"/>
    <dgm:cxn modelId="{DE727D85-538C-4369-B644-5CCB2860F965}" type="presOf" srcId="{287E3D6D-85A9-4CEA-8D13-837905357A5C}" destId="{4B56294A-A0D4-436F-AF5C-B5E18E2F1C36}" srcOrd="0" destOrd="0" presId="urn:microsoft.com/office/officeart/2005/8/layout/vList2"/>
    <dgm:cxn modelId="{7FC8F787-6908-4127-BAB4-74D465E44EDA}" type="presOf" srcId="{02B4E4BA-C84C-443D-A209-8ED932213137}" destId="{8AD7991E-B2A2-4B4B-95B4-040A108969A9}" srcOrd="0" destOrd="0" presId="urn:microsoft.com/office/officeart/2005/8/layout/vList2"/>
    <dgm:cxn modelId="{429FA49E-AD73-4F63-B7BD-B0316608D562}" type="presOf" srcId="{46E5D48D-DC71-4344-A134-29DFB28BE05C}" destId="{8AD7991E-B2A2-4B4B-95B4-040A108969A9}" srcOrd="0" destOrd="1" presId="urn:microsoft.com/office/officeart/2005/8/layout/vList2"/>
    <dgm:cxn modelId="{C05D14A4-6D6D-4592-B5E2-46CA76711A79}" type="presOf" srcId="{08F46850-452A-4904-9411-033CF3EBF999}" destId="{01858DFD-0F33-4D3D-9114-C4A93A0E5C46}" srcOrd="0" destOrd="0" presId="urn:microsoft.com/office/officeart/2005/8/layout/vList2"/>
    <dgm:cxn modelId="{3B926BCD-FDF9-4A50-9987-720097A01C58}" srcId="{595D0C75-3A6C-4072-A9E2-F91169EB720F}" destId="{02B4E4BA-C84C-443D-A209-8ED932213137}" srcOrd="0" destOrd="0" parTransId="{118ADB32-1D80-4657-9F33-F13F7FE22021}" sibTransId="{81E8FAF7-91AA-4618-BB55-9E507E556871}"/>
    <dgm:cxn modelId="{F19A5FD5-5FCA-454A-A1B0-804F632A057B}" srcId="{1E26394B-70F6-430F-BB8C-DA8220811611}" destId="{287E3D6D-85A9-4CEA-8D13-837905357A5C}" srcOrd="0" destOrd="0" parTransId="{51B22993-9F64-42D5-B58D-B94E68FF7419}" sibTransId="{1AD34879-A780-412B-BD2E-B119F2FE22F0}"/>
    <dgm:cxn modelId="{6D078CE1-C8AE-4554-9B5C-C6F827173187}" srcId="{1E26394B-70F6-430F-BB8C-DA8220811611}" destId="{B731274B-BC86-4FD0-B56A-6A18E4157606}" srcOrd="1" destOrd="0" parTransId="{8DDA09CF-5EA3-4E6C-B8D6-A81E5ABF5B32}" sibTransId="{FB08E438-4873-41E3-817C-3F64AA3AB312}"/>
    <dgm:cxn modelId="{22E89FEA-1969-48DB-A19C-2044D3438301}" type="presOf" srcId="{B731274B-BC86-4FD0-B56A-6A18E4157606}" destId="{4B56294A-A0D4-436F-AF5C-B5E18E2F1C36}" srcOrd="0" destOrd="1" presId="urn:microsoft.com/office/officeart/2005/8/layout/vList2"/>
    <dgm:cxn modelId="{7226352C-68F2-4626-A0AF-0476FD95BC9C}" type="presParOf" srcId="{01858DFD-0F33-4D3D-9114-C4A93A0E5C46}" destId="{A94BD01E-207D-453D-B9C5-BAAF3E6647EB}" srcOrd="0" destOrd="0" presId="urn:microsoft.com/office/officeart/2005/8/layout/vList2"/>
    <dgm:cxn modelId="{22577380-1C90-4E7B-A3F6-3225D20688B6}" type="presParOf" srcId="{01858DFD-0F33-4D3D-9114-C4A93A0E5C46}" destId="{4B56294A-A0D4-436F-AF5C-B5E18E2F1C36}" srcOrd="1" destOrd="0" presId="urn:microsoft.com/office/officeart/2005/8/layout/vList2"/>
    <dgm:cxn modelId="{F7D70D5F-F114-4AE2-A841-7F24BCF38DC9}" type="presParOf" srcId="{01858DFD-0F33-4D3D-9114-C4A93A0E5C46}" destId="{E5727A23-09B3-426D-8C1C-B95E20417243}" srcOrd="2" destOrd="0" presId="urn:microsoft.com/office/officeart/2005/8/layout/vList2"/>
    <dgm:cxn modelId="{ABDAD86D-9010-4F81-8BA9-980FCB5B0DA2}" type="presParOf" srcId="{01858DFD-0F33-4D3D-9114-C4A93A0E5C46}" destId="{8AD7991E-B2A2-4B4B-95B4-040A108969A9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6E08013D-9DF3-4B8A-8390-632DF8AAA920}" type="doc">
      <dgm:prSet loTypeId="urn:microsoft.com/office/officeart/2008/layout/VerticalCurvedList" loCatId="list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en-GB"/>
        </a:p>
      </dgm:t>
    </dgm:pt>
    <dgm:pt modelId="{EDFFB610-9C4C-46A8-A667-BB5FF2073690}">
      <dgm:prSet phldrT="[Text]"/>
      <dgm:spPr>
        <a:gradFill flip="none" rotWithShape="1">
          <a:gsLst>
            <a:gs pos="0">
              <a:schemeClr val="accent3">
                <a:lumMod val="67000"/>
              </a:schemeClr>
            </a:gs>
            <a:gs pos="48000">
              <a:schemeClr val="accent3">
                <a:lumMod val="97000"/>
                <a:lumOff val="3000"/>
              </a:schemeClr>
            </a:gs>
            <a:gs pos="100000">
              <a:schemeClr val="bg1"/>
            </a:gs>
          </a:gsLst>
          <a:lin ang="10800000" scaled="1"/>
          <a:tileRect/>
        </a:gradFill>
      </dgm:spPr>
      <dgm:t>
        <a:bodyPr/>
        <a:lstStyle/>
        <a:p>
          <a:r>
            <a:rPr lang="en-GB" b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Do you support changes to strengthen requirements to respond to RGMA Rejections?</a:t>
          </a:r>
        </a:p>
      </dgm:t>
    </dgm:pt>
    <dgm:pt modelId="{14DC6217-6AC2-4268-967A-96CD9872000F}" type="parTrans" cxnId="{339BD35D-111E-4C3F-AE2C-ED775DA72749}">
      <dgm:prSet/>
      <dgm:spPr/>
      <dgm:t>
        <a:bodyPr/>
        <a:lstStyle/>
        <a:p>
          <a:endParaRPr lang="en-GB"/>
        </a:p>
      </dgm:t>
    </dgm:pt>
    <dgm:pt modelId="{CDE73CC6-7829-47A8-9E40-AD47DEB5D246}" type="sibTrans" cxnId="{339BD35D-111E-4C3F-AE2C-ED775DA72749}">
      <dgm:prSet/>
      <dgm:spPr/>
      <dgm:t>
        <a:bodyPr/>
        <a:lstStyle/>
        <a:p>
          <a:endParaRPr lang="en-GB"/>
        </a:p>
      </dgm:t>
    </dgm:pt>
    <dgm:pt modelId="{62F3792F-2A91-4757-A712-8D41F539EF67}">
      <dgm:prSet phldrT="[Text]" custT="1"/>
      <dgm:spPr>
        <a:gradFill flip="none" rotWithShape="1">
          <a:gsLst>
            <a:gs pos="0">
              <a:srgbClr val="70ADA3">
                <a:lumMod val="67000"/>
              </a:srgbClr>
            </a:gs>
            <a:gs pos="48000">
              <a:srgbClr val="70ADA3">
                <a:lumMod val="97000"/>
                <a:lumOff val="3000"/>
              </a:srgbClr>
            </a:gs>
            <a:gs pos="100000">
              <a:prstClr val="white"/>
            </a:gs>
          </a:gsLst>
          <a:lin ang="10800000" scaled="1"/>
          <a:tileRect/>
        </a:gra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gm:spPr>
      <dgm:t>
        <a:bodyPr spcFirstLastPara="0" vert="horz" wrap="square" lIns="860213" tIns="60960" rIns="60960" bIns="60960" numCol="1" spcCol="1270" anchor="ctr" anchorCtr="0"/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b="0" kern="1200">
              <a:solidFill>
                <a:srgbClr val="000000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How do you currently engage with the RGMA Rejections process?</a:t>
          </a:r>
        </a:p>
      </dgm:t>
    </dgm:pt>
    <dgm:pt modelId="{85C4477E-097F-411F-9ACC-E3B9FB7B1E23}" type="parTrans" cxnId="{28EBE66C-917E-454A-B9DA-4A60D8C541F1}">
      <dgm:prSet/>
      <dgm:spPr/>
      <dgm:t>
        <a:bodyPr/>
        <a:lstStyle/>
        <a:p>
          <a:endParaRPr lang="en-GB"/>
        </a:p>
      </dgm:t>
    </dgm:pt>
    <dgm:pt modelId="{D9155170-3ADC-480C-A8DF-96BB334E73A7}" type="sibTrans" cxnId="{28EBE66C-917E-454A-B9DA-4A60D8C541F1}">
      <dgm:prSet/>
      <dgm:spPr/>
      <dgm:t>
        <a:bodyPr/>
        <a:lstStyle/>
        <a:p>
          <a:endParaRPr lang="en-GB"/>
        </a:p>
      </dgm:t>
    </dgm:pt>
    <dgm:pt modelId="{BCA5A67D-5BCE-4C2C-9B52-65C8FB5E4FF1}">
      <dgm:prSet phldrT="[Text]"/>
      <dgm:spPr>
        <a:gradFill flip="none" rotWithShape="1">
          <a:gsLst>
            <a:gs pos="0">
              <a:srgbClr val="70ADA3">
                <a:lumMod val="67000"/>
              </a:srgbClr>
            </a:gs>
            <a:gs pos="48000">
              <a:srgbClr val="70ADA3">
                <a:lumMod val="97000"/>
                <a:lumOff val="3000"/>
              </a:srgbClr>
            </a:gs>
            <a:gs pos="100000">
              <a:prstClr val="white"/>
            </a:gs>
          </a:gsLst>
          <a:lin ang="10800000" scaled="1"/>
          <a:tileRect/>
        </a:gra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gm:spPr>
      <dgm:t>
        <a:bodyPr spcFirstLastPara="0" vert="horz" wrap="square" lIns="860213" tIns="60960" rIns="60960" bIns="60960" numCol="1" spcCol="1270" anchor="ctr" anchorCtr="0"/>
        <a:lstStyle/>
        <a:p>
          <a:r>
            <a:rPr lang="en-GB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Would you like a dedicated I0196 workgroup to develop an enhanced RGMA Rejection process ?</a:t>
          </a:r>
        </a:p>
      </dgm:t>
    </dgm:pt>
    <dgm:pt modelId="{6AC9DA03-EC23-4310-B86B-51E7D11D506F}" type="parTrans" cxnId="{FB5E41B9-A8A0-4A88-9698-1367E4FF938D}">
      <dgm:prSet/>
      <dgm:spPr/>
      <dgm:t>
        <a:bodyPr/>
        <a:lstStyle/>
        <a:p>
          <a:endParaRPr lang="en-GB"/>
        </a:p>
      </dgm:t>
    </dgm:pt>
    <dgm:pt modelId="{D442F0C8-5F2A-4575-A708-33D3ED8AF7F3}" type="sibTrans" cxnId="{FB5E41B9-A8A0-4A88-9698-1367E4FF938D}">
      <dgm:prSet/>
      <dgm:spPr/>
      <dgm:t>
        <a:bodyPr/>
        <a:lstStyle/>
        <a:p>
          <a:endParaRPr lang="en-GB"/>
        </a:p>
      </dgm:t>
    </dgm:pt>
    <dgm:pt modelId="{EDADD907-65DA-41C3-8B54-1AA094AE6CDC}" type="pres">
      <dgm:prSet presAssocID="{6E08013D-9DF3-4B8A-8390-632DF8AAA920}" presName="Name0" presStyleCnt="0">
        <dgm:presLayoutVars>
          <dgm:chMax val="7"/>
          <dgm:chPref val="7"/>
          <dgm:dir/>
        </dgm:presLayoutVars>
      </dgm:prSet>
      <dgm:spPr/>
    </dgm:pt>
    <dgm:pt modelId="{33F37A0C-2D97-4E28-8943-7AA2CF2C190A}" type="pres">
      <dgm:prSet presAssocID="{6E08013D-9DF3-4B8A-8390-632DF8AAA920}" presName="Name1" presStyleCnt="0"/>
      <dgm:spPr/>
    </dgm:pt>
    <dgm:pt modelId="{0E8A67B4-C2DC-46EB-8CC1-81788AB2138A}" type="pres">
      <dgm:prSet presAssocID="{6E08013D-9DF3-4B8A-8390-632DF8AAA920}" presName="cycle" presStyleCnt="0"/>
      <dgm:spPr/>
    </dgm:pt>
    <dgm:pt modelId="{6C78503B-2D05-4E8F-8724-D46259089B12}" type="pres">
      <dgm:prSet presAssocID="{6E08013D-9DF3-4B8A-8390-632DF8AAA920}" presName="srcNode" presStyleLbl="node1" presStyleIdx="0" presStyleCnt="3"/>
      <dgm:spPr/>
    </dgm:pt>
    <dgm:pt modelId="{E42CF7F7-2EC0-452D-84E7-9DAD8E8C450F}" type="pres">
      <dgm:prSet presAssocID="{6E08013D-9DF3-4B8A-8390-632DF8AAA920}" presName="conn" presStyleLbl="parChTrans1D2" presStyleIdx="0" presStyleCnt="1"/>
      <dgm:spPr/>
    </dgm:pt>
    <dgm:pt modelId="{3EDBE30B-14CF-4080-B4F1-37F432831DE9}" type="pres">
      <dgm:prSet presAssocID="{6E08013D-9DF3-4B8A-8390-632DF8AAA920}" presName="extraNode" presStyleLbl="node1" presStyleIdx="0" presStyleCnt="3"/>
      <dgm:spPr/>
    </dgm:pt>
    <dgm:pt modelId="{ED5EDBF7-B1D4-4287-84DB-178E296FB53F}" type="pres">
      <dgm:prSet presAssocID="{6E08013D-9DF3-4B8A-8390-632DF8AAA920}" presName="dstNode" presStyleLbl="node1" presStyleIdx="0" presStyleCnt="3"/>
      <dgm:spPr/>
    </dgm:pt>
    <dgm:pt modelId="{28C6314C-BF9B-48CA-99B8-34AF1600AC61}" type="pres">
      <dgm:prSet presAssocID="{EDFFB610-9C4C-46A8-A667-BB5FF2073690}" presName="text_1" presStyleLbl="node1" presStyleIdx="0" presStyleCnt="3">
        <dgm:presLayoutVars>
          <dgm:bulletEnabled val="1"/>
        </dgm:presLayoutVars>
      </dgm:prSet>
      <dgm:spPr/>
    </dgm:pt>
    <dgm:pt modelId="{541DB529-C1F6-4335-AA71-CCF34A12546E}" type="pres">
      <dgm:prSet presAssocID="{EDFFB610-9C4C-46A8-A667-BB5FF2073690}" presName="accent_1" presStyleCnt="0"/>
      <dgm:spPr/>
    </dgm:pt>
    <dgm:pt modelId="{414E2E5A-C1C3-469C-989E-519194CCC43D}" type="pres">
      <dgm:prSet presAssocID="{EDFFB610-9C4C-46A8-A667-BB5FF2073690}" presName="accentRepeatNode" presStyleLbl="solidFgAcc1" presStyleIdx="0" presStyleCnt="3"/>
      <dgm:spPr>
        <a:blipFill rotWithShape="0">
          <a:blip xmlns:r="http://schemas.openxmlformats.org/officeDocument/2006/relationships" r:embed="rId1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</dgm:pt>
    <dgm:pt modelId="{1EA3BA53-9654-4055-9DF2-D04C23158080}" type="pres">
      <dgm:prSet presAssocID="{62F3792F-2A91-4757-A712-8D41F539EF67}" presName="text_2" presStyleLbl="node1" presStyleIdx="1" presStyleCnt="3">
        <dgm:presLayoutVars>
          <dgm:bulletEnabled val="1"/>
        </dgm:presLayoutVars>
      </dgm:prSet>
      <dgm:spPr>
        <a:xfrm>
          <a:off x="1146048" y="2167466"/>
          <a:ext cx="6907174" cy="1083733"/>
        </a:xfrm>
        <a:prstGeom prst="rect">
          <a:avLst/>
        </a:prstGeom>
      </dgm:spPr>
    </dgm:pt>
    <dgm:pt modelId="{B272241F-7152-4D78-A43F-D0B0F2404C03}" type="pres">
      <dgm:prSet presAssocID="{62F3792F-2A91-4757-A712-8D41F539EF67}" presName="accent_2" presStyleCnt="0"/>
      <dgm:spPr/>
    </dgm:pt>
    <dgm:pt modelId="{66065E4D-68EF-4249-9AB1-24242CB68A79}" type="pres">
      <dgm:prSet presAssocID="{62F3792F-2A91-4757-A712-8D41F539EF67}" presName="accentRepeatNode" presStyleLbl="solidFgAcc1" presStyleIdx="1" presStyleCnt="3"/>
      <dgm:spPr>
        <a:blipFill rotWithShape="0">
          <a:blip xmlns:r="http://schemas.openxmlformats.org/officeDocument/2006/relationships" r:embed="rId1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>
          <a:noFill/>
        </a:ln>
      </dgm:spPr>
    </dgm:pt>
    <dgm:pt modelId="{F5BE8A68-A32F-4498-803C-A7303CA17FB8}" type="pres">
      <dgm:prSet presAssocID="{BCA5A67D-5BCE-4C2C-9B52-65C8FB5E4FF1}" presName="text_3" presStyleLbl="node1" presStyleIdx="2" presStyleCnt="3">
        <dgm:presLayoutVars>
          <dgm:bulletEnabled val="1"/>
        </dgm:presLayoutVars>
      </dgm:prSet>
      <dgm:spPr>
        <a:xfrm>
          <a:off x="752110" y="3793066"/>
          <a:ext cx="7301111" cy="1083733"/>
        </a:xfrm>
        <a:prstGeom prst="rect">
          <a:avLst/>
        </a:prstGeom>
      </dgm:spPr>
    </dgm:pt>
    <dgm:pt modelId="{83638A63-BD79-4DFD-A07B-D06B11CD3062}" type="pres">
      <dgm:prSet presAssocID="{BCA5A67D-5BCE-4C2C-9B52-65C8FB5E4FF1}" presName="accent_3" presStyleCnt="0"/>
      <dgm:spPr/>
    </dgm:pt>
    <dgm:pt modelId="{1BFF1601-E759-44F5-806B-30291EC383E5}" type="pres">
      <dgm:prSet presAssocID="{BCA5A67D-5BCE-4C2C-9B52-65C8FB5E4FF1}" presName="accentRepeatNode" presStyleLbl="solidFgAcc1" presStyleIdx="2" presStyleCnt="3"/>
      <dgm:spPr>
        <a:blipFill rotWithShape="0">
          <a:blip xmlns:r="http://schemas.openxmlformats.org/officeDocument/2006/relationships" r:embed="rId1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>
          <a:noFill/>
        </a:ln>
      </dgm:spPr>
    </dgm:pt>
  </dgm:ptLst>
  <dgm:cxnLst>
    <dgm:cxn modelId="{B7CF381A-71E6-4C84-AD4B-9301C04C0AF5}" type="presOf" srcId="{BCA5A67D-5BCE-4C2C-9B52-65C8FB5E4FF1}" destId="{F5BE8A68-A32F-4498-803C-A7303CA17FB8}" srcOrd="0" destOrd="0" presId="urn:microsoft.com/office/officeart/2008/layout/VerticalCurvedList"/>
    <dgm:cxn modelId="{D0FA9A38-EE5D-485E-9391-FFE575F38D95}" type="presOf" srcId="{6E08013D-9DF3-4B8A-8390-632DF8AAA920}" destId="{EDADD907-65DA-41C3-8B54-1AA094AE6CDC}" srcOrd="0" destOrd="0" presId="urn:microsoft.com/office/officeart/2008/layout/VerticalCurvedList"/>
    <dgm:cxn modelId="{C129EE3C-ABC7-4D37-9C31-B52E7E4C2C6F}" type="presOf" srcId="{EDFFB610-9C4C-46A8-A667-BB5FF2073690}" destId="{28C6314C-BF9B-48CA-99B8-34AF1600AC61}" srcOrd="0" destOrd="0" presId="urn:microsoft.com/office/officeart/2008/layout/VerticalCurvedList"/>
    <dgm:cxn modelId="{339BD35D-111E-4C3F-AE2C-ED775DA72749}" srcId="{6E08013D-9DF3-4B8A-8390-632DF8AAA920}" destId="{EDFFB610-9C4C-46A8-A667-BB5FF2073690}" srcOrd="0" destOrd="0" parTransId="{14DC6217-6AC2-4268-967A-96CD9872000F}" sibTransId="{CDE73CC6-7829-47A8-9E40-AD47DEB5D246}"/>
    <dgm:cxn modelId="{28EBE66C-917E-454A-B9DA-4A60D8C541F1}" srcId="{6E08013D-9DF3-4B8A-8390-632DF8AAA920}" destId="{62F3792F-2A91-4757-A712-8D41F539EF67}" srcOrd="1" destOrd="0" parTransId="{85C4477E-097F-411F-9ACC-E3B9FB7B1E23}" sibTransId="{D9155170-3ADC-480C-A8DF-96BB334E73A7}"/>
    <dgm:cxn modelId="{14033273-F16E-4A6C-88E8-D465D20BC24F}" type="presOf" srcId="{CDE73CC6-7829-47A8-9E40-AD47DEB5D246}" destId="{E42CF7F7-2EC0-452D-84E7-9DAD8E8C450F}" srcOrd="0" destOrd="0" presId="urn:microsoft.com/office/officeart/2008/layout/VerticalCurvedList"/>
    <dgm:cxn modelId="{5A3B75A9-2E1D-4EA2-B213-B06AA83C9958}" type="presOf" srcId="{62F3792F-2A91-4757-A712-8D41F539EF67}" destId="{1EA3BA53-9654-4055-9DF2-D04C23158080}" srcOrd="0" destOrd="0" presId="urn:microsoft.com/office/officeart/2008/layout/VerticalCurvedList"/>
    <dgm:cxn modelId="{FB5E41B9-A8A0-4A88-9698-1367E4FF938D}" srcId="{6E08013D-9DF3-4B8A-8390-632DF8AAA920}" destId="{BCA5A67D-5BCE-4C2C-9B52-65C8FB5E4FF1}" srcOrd="2" destOrd="0" parTransId="{6AC9DA03-EC23-4310-B86B-51E7D11D506F}" sibTransId="{D442F0C8-5F2A-4575-A708-33D3ED8AF7F3}"/>
    <dgm:cxn modelId="{FDA16B97-09B7-41D3-9764-A8AC242EEDDD}" type="presParOf" srcId="{EDADD907-65DA-41C3-8B54-1AA094AE6CDC}" destId="{33F37A0C-2D97-4E28-8943-7AA2CF2C190A}" srcOrd="0" destOrd="0" presId="urn:microsoft.com/office/officeart/2008/layout/VerticalCurvedList"/>
    <dgm:cxn modelId="{71491759-8523-44A1-9AA0-EAF05F33DAE7}" type="presParOf" srcId="{33F37A0C-2D97-4E28-8943-7AA2CF2C190A}" destId="{0E8A67B4-C2DC-46EB-8CC1-81788AB2138A}" srcOrd="0" destOrd="0" presId="urn:microsoft.com/office/officeart/2008/layout/VerticalCurvedList"/>
    <dgm:cxn modelId="{63D6DEBB-9A5E-4AEA-A694-C0DD007604F1}" type="presParOf" srcId="{0E8A67B4-C2DC-46EB-8CC1-81788AB2138A}" destId="{6C78503B-2D05-4E8F-8724-D46259089B12}" srcOrd="0" destOrd="0" presId="urn:microsoft.com/office/officeart/2008/layout/VerticalCurvedList"/>
    <dgm:cxn modelId="{D70DD870-56E1-4AAD-8A47-28AA8C83085A}" type="presParOf" srcId="{0E8A67B4-C2DC-46EB-8CC1-81788AB2138A}" destId="{E42CF7F7-2EC0-452D-84E7-9DAD8E8C450F}" srcOrd="1" destOrd="0" presId="urn:microsoft.com/office/officeart/2008/layout/VerticalCurvedList"/>
    <dgm:cxn modelId="{58B8ED77-612C-4485-8845-7365119A2C4C}" type="presParOf" srcId="{0E8A67B4-C2DC-46EB-8CC1-81788AB2138A}" destId="{3EDBE30B-14CF-4080-B4F1-37F432831DE9}" srcOrd="2" destOrd="0" presId="urn:microsoft.com/office/officeart/2008/layout/VerticalCurvedList"/>
    <dgm:cxn modelId="{C8587FE1-E403-411A-AE39-FC63E7E305E2}" type="presParOf" srcId="{0E8A67B4-C2DC-46EB-8CC1-81788AB2138A}" destId="{ED5EDBF7-B1D4-4287-84DB-178E296FB53F}" srcOrd="3" destOrd="0" presId="urn:microsoft.com/office/officeart/2008/layout/VerticalCurvedList"/>
    <dgm:cxn modelId="{5D5CA2E4-A89B-47AF-80C0-EB91BD4524DB}" type="presParOf" srcId="{33F37A0C-2D97-4E28-8943-7AA2CF2C190A}" destId="{28C6314C-BF9B-48CA-99B8-34AF1600AC61}" srcOrd="1" destOrd="0" presId="urn:microsoft.com/office/officeart/2008/layout/VerticalCurvedList"/>
    <dgm:cxn modelId="{537FF635-1438-464F-846A-D65D2D130BA8}" type="presParOf" srcId="{33F37A0C-2D97-4E28-8943-7AA2CF2C190A}" destId="{541DB529-C1F6-4335-AA71-CCF34A12546E}" srcOrd="2" destOrd="0" presId="urn:microsoft.com/office/officeart/2008/layout/VerticalCurvedList"/>
    <dgm:cxn modelId="{1C84383D-DCDB-4A3C-84CF-F4EED7FC8DC7}" type="presParOf" srcId="{541DB529-C1F6-4335-AA71-CCF34A12546E}" destId="{414E2E5A-C1C3-469C-989E-519194CCC43D}" srcOrd="0" destOrd="0" presId="urn:microsoft.com/office/officeart/2008/layout/VerticalCurvedList"/>
    <dgm:cxn modelId="{98163B5A-1B1D-45E9-A68A-DEAE6D1AD0F5}" type="presParOf" srcId="{33F37A0C-2D97-4E28-8943-7AA2CF2C190A}" destId="{1EA3BA53-9654-4055-9DF2-D04C23158080}" srcOrd="3" destOrd="0" presId="urn:microsoft.com/office/officeart/2008/layout/VerticalCurvedList"/>
    <dgm:cxn modelId="{AA5BACF2-B874-4310-967D-D6ED4AB5A5E1}" type="presParOf" srcId="{33F37A0C-2D97-4E28-8943-7AA2CF2C190A}" destId="{B272241F-7152-4D78-A43F-D0B0F2404C03}" srcOrd="4" destOrd="0" presId="urn:microsoft.com/office/officeart/2008/layout/VerticalCurvedList"/>
    <dgm:cxn modelId="{C471AB3B-9077-4121-9C89-1074318309F3}" type="presParOf" srcId="{B272241F-7152-4D78-A43F-D0B0F2404C03}" destId="{66065E4D-68EF-4249-9AB1-24242CB68A79}" srcOrd="0" destOrd="0" presId="urn:microsoft.com/office/officeart/2008/layout/VerticalCurvedList"/>
    <dgm:cxn modelId="{00435653-F56F-480C-86F7-C44910BBAFFD}" type="presParOf" srcId="{33F37A0C-2D97-4E28-8943-7AA2CF2C190A}" destId="{F5BE8A68-A32F-4498-803C-A7303CA17FB8}" srcOrd="5" destOrd="0" presId="urn:microsoft.com/office/officeart/2008/layout/VerticalCurvedList"/>
    <dgm:cxn modelId="{2961F3DD-D505-44CA-911B-1AA097B6076F}" type="presParOf" srcId="{33F37A0C-2D97-4E28-8943-7AA2CF2C190A}" destId="{83638A63-BD79-4DFD-A07B-D06B11CD3062}" srcOrd="6" destOrd="0" presId="urn:microsoft.com/office/officeart/2008/layout/VerticalCurvedList"/>
    <dgm:cxn modelId="{D80D1803-4836-491D-8D66-1ACF606DB86A}" type="presParOf" srcId="{83638A63-BD79-4DFD-A07B-D06B11CD3062}" destId="{1BFF1601-E759-44F5-806B-30291EC383E5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29D0BFAC-D71C-4CB2-9A6D-C8C752FD419D}" type="doc">
      <dgm:prSet loTypeId="urn:microsoft.com/office/officeart/2005/8/layout/hProcess9" loCatId="process" qsTypeId="urn:microsoft.com/office/officeart/2005/8/quickstyle/simple1" qsCatId="simple" csTypeId="urn:microsoft.com/office/officeart/2005/8/colors/accent3_2" csCatId="accent3" phldr="1"/>
      <dgm:spPr/>
    </dgm:pt>
    <dgm:pt modelId="{D07FFAC1-4761-4E62-99B9-083C0CB04116}">
      <dgm:prSet phldrT="[Text]" custT="1"/>
      <dgm:spPr/>
      <dgm:t>
        <a:bodyPr/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800" kern="1200">
              <a:solidFill>
                <a:prstClr val="white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CHIG:</a:t>
          </a:r>
        </a:p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800" kern="1200">
              <a:solidFill>
                <a:prstClr val="white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Iterate Solution</a:t>
          </a:r>
        </a:p>
      </dgm:t>
    </dgm:pt>
    <dgm:pt modelId="{D93E320D-685B-40CE-9115-45A372BCBD5F}" type="parTrans" cxnId="{F8D6F21A-CCE4-4B19-A312-BBB2BB637C51}">
      <dgm:prSet/>
      <dgm:spPr/>
      <dgm:t>
        <a:bodyPr/>
        <a:lstStyle/>
        <a:p>
          <a:endParaRPr lang="en-GB"/>
        </a:p>
      </dgm:t>
    </dgm:pt>
    <dgm:pt modelId="{3B8C1AEB-0440-4C2B-A491-261B2E2A40C4}" type="sibTrans" cxnId="{F8D6F21A-CCE4-4B19-A312-BBB2BB637C51}">
      <dgm:prSet/>
      <dgm:spPr/>
      <dgm:t>
        <a:bodyPr/>
        <a:lstStyle/>
        <a:p>
          <a:endParaRPr lang="en-GB"/>
        </a:p>
      </dgm:t>
    </dgm:pt>
    <dgm:pt modelId="{309D2CA0-0FF5-4F5F-B66A-D6CAA33AC20A}">
      <dgm:prSet phldrT="[Text]" custT="1"/>
      <dgm:spPr/>
      <dgm:t>
        <a:bodyPr/>
        <a:lstStyle/>
        <a:p>
          <a:r>
            <a:rPr lang="en-GB" sz="28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CHIG:</a:t>
          </a:r>
        </a:p>
        <a:p>
          <a:r>
            <a:rPr lang="en-GB" sz="28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Finish Solution</a:t>
          </a:r>
        </a:p>
      </dgm:t>
    </dgm:pt>
    <dgm:pt modelId="{C277E44D-C4D7-4A2B-B5FD-7A484E42AC0F}" type="parTrans" cxnId="{9D70D0AC-2D32-46D8-98FB-90EFFE5795DB}">
      <dgm:prSet/>
      <dgm:spPr/>
      <dgm:t>
        <a:bodyPr/>
        <a:lstStyle/>
        <a:p>
          <a:endParaRPr lang="en-GB"/>
        </a:p>
      </dgm:t>
    </dgm:pt>
    <dgm:pt modelId="{36F94128-81EF-48B9-A88F-C5162775FB77}" type="sibTrans" cxnId="{9D70D0AC-2D32-46D8-98FB-90EFFE5795DB}">
      <dgm:prSet/>
      <dgm:spPr/>
      <dgm:t>
        <a:bodyPr/>
        <a:lstStyle/>
        <a:p>
          <a:endParaRPr lang="en-GB"/>
        </a:p>
      </dgm:t>
    </dgm:pt>
    <dgm:pt modelId="{F5FDD66B-5F11-4BCD-A970-DEBCC1E2ED26}">
      <dgm:prSet phldrT="[Text]" custT="1"/>
      <dgm:spPr/>
      <dgm:t>
        <a:bodyPr/>
        <a:lstStyle/>
        <a:p>
          <a:r>
            <a:rPr lang="en-GB" sz="28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Impact Assessment</a:t>
          </a:r>
        </a:p>
      </dgm:t>
    </dgm:pt>
    <dgm:pt modelId="{EB68C723-8BCF-4244-BA37-2068D659BB10}" type="parTrans" cxnId="{72ABB25B-DDEB-420D-AA71-A10F980D70F8}">
      <dgm:prSet/>
      <dgm:spPr/>
      <dgm:t>
        <a:bodyPr/>
        <a:lstStyle/>
        <a:p>
          <a:endParaRPr lang="en-GB"/>
        </a:p>
      </dgm:t>
    </dgm:pt>
    <dgm:pt modelId="{C4C6872C-5DF4-48F2-938E-AE326B355816}" type="sibTrans" cxnId="{72ABB25B-DDEB-420D-AA71-A10F980D70F8}">
      <dgm:prSet/>
      <dgm:spPr/>
      <dgm:t>
        <a:bodyPr/>
        <a:lstStyle/>
        <a:p>
          <a:endParaRPr lang="en-GB"/>
        </a:p>
      </dgm:t>
    </dgm:pt>
    <dgm:pt modelId="{7F07B683-58EF-4F04-8879-534ECCECD7C2}" type="pres">
      <dgm:prSet presAssocID="{29D0BFAC-D71C-4CB2-9A6D-C8C752FD419D}" presName="CompostProcess" presStyleCnt="0">
        <dgm:presLayoutVars>
          <dgm:dir/>
          <dgm:resizeHandles val="exact"/>
        </dgm:presLayoutVars>
      </dgm:prSet>
      <dgm:spPr/>
    </dgm:pt>
    <dgm:pt modelId="{C43A0FBD-3239-4140-9221-77590059AA73}" type="pres">
      <dgm:prSet presAssocID="{29D0BFAC-D71C-4CB2-9A6D-C8C752FD419D}" presName="arrow" presStyleLbl="bgShp" presStyleIdx="0" presStyleCnt="1"/>
      <dgm:spPr/>
    </dgm:pt>
    <dgm:pt modelId="{3BD0976C-7C67-420D-A0C1-B8ECB19EC1BD}" type="pres">
      <dgm:prSet presAssocID="{29D0BFAC-D71C-4CB2-9A6D-C8C752FD419D}" presName="linearProcess" presStyleCnt="0"/>
      <dgm:spPr/>
    </dgm:pt>
    <dgm:pt modelId="{7374B2E0-0929-4C5E-A03F-BB3A31876908}" type="pres">
      <dgm:prSet presAssocID="{D07FFAC1-4761-4E62-99B9-083C0CB04116}" presName="textNode" presStyleLbl="node1" presStyleIdx="0" presStyleCnt="3">
        <dgm:presLayoutVars>
          <dgm:bulletEnabled val="1"/>
        </dgm:presLayoutVars>
      </dgm:prSet>
      <dgm:spPr/>
    </dgm:pt>
    <dgm:pt modelId="{3D72E3B5-878C-46CE-9C65-F2E84868676C}" type="pres">
      <dgm:prSet presAssocID="{3B8C1AEB-0440-4C2B-A491-261B2E2A40C4}" presName="sibTrans" presStyleCnt="0"/>
      <dgm:spPr/>
    </dgm:pt>
    <dgm:pt modelId="{AF3BC440-36F4-4223-84BE-2B0C4EC3C8D3}" type="pres">
      <dgm:prSet presAssocID="{309D2CA0-0FF5-4F5F-B66A-D6CAA33AC20A}" presName="textNode" presStyleLbl="node1" presStyleIdx="1" presStyleCnt="3">
        <dgm:presLayoutVars>
          <dgm:bulletEnabled val="1"/>
        </dgm:presLayoutVars>
      </dgm:prSet>
      <dgm:spPr/>
    </dgm:pt>
    <dgm:pt modelId="{C8223304-5E97-4B0F-A748-75A506FB51ED}" type="pres">
      <dgm:prSet presAssocID="{36F94128-81EF-48B9-A88F-C5162775FB77}" presName="sibTrans" presStyleCnt="0"/>
      <dgm:spPr/>
    </dgm:pt>
    <dgm:pt modelId="{25141C71-2506-4908-A2FE-5FCCC94DB576}" type="pres">
      <dgm:prSet presAssocID="{F5FDD66B-5F11-4BCD-A970-DEBCC1E2ED26}" presName="textNode" presStyleLbl="node1" presStyleIdx="2" presStyleCnt="3">
        <dgm:presLayoutVars>
          <dgm:bulletEnabled val="1"/>
        </dgm:presLayoutVars>
      </dgm:prSet>
      <dgm:spPr/>
    </dgm:pt>
  </dgm:ptLst>
  <dgm:cxnLst>
    <dgm:cxn modelId="{F8D6F21A-CCE4-4B19-A312-BBB2BB637C51}" srcId="{29D0BFAC-D71C-4CB2-9A6D-C8C752FD419D}" destId="{D07FFAC1-4761-4E62-99B9-083C0CB04116}" srcOrd="0" destOrd="0" parTransId="{D93E320D-685B-40CE-9115-45A372BCBD5F}" sibTransId="{3B8C1AEB-0440-4C2B-A491-261B2E2A40C4}"/>
    <dgm:cxn modelId="{72ABB25B-DDEB-420D-AA71-A10F980D70F8}" srcId="{29D0BFAC-D71C-4CB2-9A6D-C8C752FD419D}" destId="{F5FDD66B-5F11-4BCD-A970-DEBCC1E2ED26}" srcOrd="2" destOrd="0" parTransId="{EB68C723-8BCF-4244-BA37-2068D659BB10}" sibTransId="{C4C6872C-5DF4-48F2-938E-AE326B355816}"/>
    <dgm:cxn modelId="{24F18D73-1C71-4CAD-935F-5476BA2132A9}" type="presOf" srcId="{D07FFAC1-4761-4E62-99B9-083C0CB04116}" destId="{7374B2E0-0929-4C5E-A03F-BB3A31876908}" srcOrd="0" destOrd="0" presId="urn:microsoft.com/office/officeart/2005/8/layout/hProcess9"/>
    <dgm:cxn modelId="{2D6F1759-98EC-4D79-BF98-2593256F5858}" type="presOf" srcId="{29D0BFAC-D71C-4CB2-9A6D-C8C752FD419D}" destId="{7F07B683-58EF-4F04-8879-534ECCECD7C2}" srcOrd="0" destOrd="0" presId="urn:microsoft.com/office/officeart/2005/8/layout/hProcess9"/>
    <dgm:cxn modelId="{7AD0DC8E-9A11-4DCF-89EB-C3F6FB24D99E}" type="presOf" srcId="{309D2CA0-0FF5-4F5F-B66A-D6CAA33AC20A}" destId="{AF3BC440-36F4-4223-84BE-2B0C4EC3C8D3}" srcOrd="0" destOrd="0" presId="urn:microsoft.com/office/officeart/2005/8/layout/hProcess9"/>
    <dgm:cxn modelId="{9D70D0AC-2D32-46D8-98FB-90EFFE5795DB}" srcId="{29D0BFAC-D71C-4CB2-9A6D-C8C752FD419D}" destId="{309D2CA0-0FF5-4F5F-B66A-D6CAA33AC20A}" srcOrd="1" destOrd="0" parTransId="{C277E44D-C4D7-4A2B-B5FD-7A484E42AC0F}" sibTransId="{36F94128-81EF-48B9-A88F-C5162775FB77}"/>
    <dgm:cxn modelId="{BEC72CAF-D4A6-4CDB-83F1-D4110A257085}" type="presOf" srcId="{F5FDD66B-5F11-4BCD-A970-DEBCC1E2ED26}" destId="{25141C71-2506-4908-A2FE-5FCCC94DB576}" srcOrd="0" destOrd="0" presId="urn:microsoft.com/office/officeart/2005/8/layout/hProcess9"/>
    <dgm:cxn modelId="{A1D26640-DB2F-47A2-9819-B3EE95A9A0A7}" type="presParOf" srcId="{7F07B683-58EF-4F04-8879-534ECCECD7C2}" destId="{C43A0FBD-3239-4140-9221-77590059AA73}" srcOrd="0" destOrd="0" presId="urn:microsoft.com/office/officeart/2005/8/layout/hProcess9"/>
    <dgm:cxn modelId="{1961BD2C-3C49-4C74-AF55-92D137875728}" type="presParOf" srcId="{7F07B683-58EF-4F04-8879-534ECCECD7C2}" destId="{3BD0976C-7C67-420D-A0C1-B8ECB19EC1BD}" srcOrd="1" destOrd="0" presId="urn:microsoft.com/office/officeart/2005/8/layout/hProcess9"/>
    <dgm:cxn modelId="{EE0F0576-918A-45D1-82C8-8075B8EAD207}" type="presParOf" srcId="{3BD0976C-7C67-420D-A0C1-B8ECB19EC1BD}" destId="{7374B2E0-0929-4C5E-A03F-BB3A31876908}" srcOrd="0" destOrd="0" presId="urn:microsoft.com/office/officeart/2005/8/layout/hProcess9"/>
    <dgm:cxn modelId="{C9995223-ADDC-4B19-AC54-85950B815271}" type="presParOf" srcId="{3BD0976C-7C67-420D-A0C1-B8ECB19EC1BD}" destId="{3D72E3B5-878C-46CE-9C65-F2E84868676C}" srcOrd="1" destOrd="0" presId="urn:microsoft.com/office/officeart/2005/8/layout/hProcess9"/>
    <dgm:cxn modelId="{5B181A39-D834-419B-A5CB-5A6FE5CFD044}" type="presParOf" srcId="{3BD0976C-7C67-420D-A0C1-B8ECB19EC1BD}" destId="{AF3BC440-36F4-4223-84BE-2B0C4EC3C8D3}" srcOrd="2" destOrd="0" presId="urn:microsoft.com/office/officeart/2005/8/layout/hProcess9"/>
    <dgm:cxn modelId="{9F8BB543-CBCA-4034-A431-B08BEDBB3A37}" type="presParOf" srcId="{3BD0976C-7C67-420D-A0C1-B8ECB19EC1BD}" destId="{C8223304-5E97-4B0F-A748-75A506FB51ED}" srcOrd="3" destOrd="0" presId="urn:microsoft.com/office/officeart/2005/8/layout/hProcess9"/>
    <dgm:cxn modelId="{F7B3F8F0-F765-474E-ADAD-8B3103553DFE}" type="presParOf" srcId="{3BD0976C-7C67-420D-A0C1-B8ECB19EC1BD}" destId="{25141C71-2506-4908-A2FE-5FCCC94DB576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D72B23D-B73A-477B-805A-4DA2FE35B2FB}">
      <dsp:nvSpPr>
        <dsp:cNvPr id="0" name=""/>
        <dsp:cNvSpPr/>
      </dsp:nvSpPr>
      <dsp:spPr>
        <a:xfrm>
          <a:off x="9084" y="1112464"/>
          <a:ext cx="3202359" cy="3011137"/>
        </a:xfrm>
        <a:prstGeom prst="round2SameRect">
          <a:avLst>
            <a:gd name="adj1" fmla="val 8000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70ADA3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68580" rIns="22860" bIns="2286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800" kern="12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There are mismatches between Data Items held by the CDSP, Supplier/Shipper &amp; MAM. </a:t>
          </a:r>
          <a:br>
            <a:rPr lang="en-GB" sz="1800" kern="12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</a:br>
          <a:endParaRPr lang="en-GB" sz="1800" kern="120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800" kern="12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These relate to gas Market Messages – Specifically RGMA flows. </a:t>
          </a:r>
        </a:p>
      </dsp:txBody>
      <dsp:txXfrm>
        <a:off x="79639" y="1183019"/>
        <a:ext cx="3061249" cy="2940582"/>
      </dsp:txXfrm>
    </dsp:sp>
    <dsp:sp modelId="{59309587-75CA-498A-9667-37C7904DFB4D}">
      <dsp:nvSpPr>
        <dsp:cNvPr id="0" name=""/>
        <dsp:cNvSpPr/>
      </dsp:nvSpPr>
      <dsp:spPr>
        <a:xfrm>
          <a:off x="9084" y="3813279"/>
          <a:ext cx="3202359" cy="1027912"/>
        </a:xfrm>
        <a:prstGeom prst="rect">
          <a:avLst/>
        </a:prstGeom>
        <a:solidFill>
          <a:srgbClr val="70ADA3"/>
        </a:solidFill>
        <a:ln w="12700" cap="flat" cmpd="sng" algn="ctr">
          <a:solidFill>
            <a:srgbClr val="70ADA3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0" rIns="40640" bIns="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200" kern="12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Issue</a:t>
          </a:r>
        </a:p>
      </dsp:txBody>
      <dsp:txXfrm>
        <a:off x="9084" y="3813279"/>
        <a:ext cx="2255182" cy="1027912"/>
      </dsp:txXfrm>
    </dsp:sp>
    <dsp:sp modelId="{E9870623-2013-450C-940B-F5956DD1A7AA}">
      <dsp:nvSpPr>
        <dsp:cNvPr id="0" name=""/>
        <dsp:cNvSpPr/>
      </dsp:nvSpPr>
      <dsp:spPr>
        <a:xfrm>
          <a:off x="2103068" y="3938137"/>
          <a:ext cx="840630" cy="801917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 t="-2000" b="-2000"/>
          </a:stretch>
        </a:blip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3F3E4B5-F7F7-41B3-BA70-26B1A192DD91}">
      <dsp:nvSpPr>
        <dsp:cNvPr id="0" name=""/>
        <dsp:cNvSpPr/>
      </dsp:nvSpPr>
      <dsp:spPr>
        <a:xfrm>
          <a:off x="3613262" y="1101931"/>
          <a:ext cx="3202359" cy="3011137"/>
        </a:xfrm>
        <a:prstGeom prst="round2SameRect">
          <a:avLst>
            <a:gd name="adj1" fmla="val 8000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70ADA3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68580" rIns="22860" bIns="2286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800" kern="12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Lower quality of gas Data. </a:t>
          </a:r>
          <a:br>
            <a:rPr lang="en-GB" sz="1800" kern="12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</a:br>
          <a:endParaRPr lang="en-GB" sz="1800" kern="120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800" kern="12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Impact on Consumer-facing Metering processes. </a:t>
          </a:r>
          <a:br>
            <a:rPr lang="en-GB" sz="1800" kern="12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</a:br>
          <a:endParaRPr lang="en-GB" sz="1800" kern="120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800" kern="12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Impact on Switching. </a:t>
          </a:r>
        </a:p>
      </dsp:txBody>
      <dsp:txXfrm>
        <a:off x="3683817" y="1172486"/>
        <a:ext cx="3061249" cy="2940582"/>
      </dsp:txXfrm>
    </dsp:sp>
    <dsp:sp modelId="{6BEC4906-DAB5-447C-98D1-227A680934CE}">
      <dsp:nvSpPr>
        <dsp:cNvPr id="0" name=""/>
        <dsp:cNvSpPr/>
      </dsp:nvSpPr>
      <dsp:spPr>
        <a:xfrm>
          <a:off x="3613262" y="3802746"/>
          <a:ext cx="3202359" cy="1027912"/>
        </a:xfrm>
        <a:prstGeom prst="rect">
          <a:avLst/>
        </a:prstGeom>
        <a:solidFill>
          <a:srgbClr val="70ADA3"/>
        </a:solidFill>
        <a:ln w="12700" cap="flat" cmpd="sng" algn="ctr">
          <a:solidFill>
            <a:srgbClr val="70ADA3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0" rIns="40640" bIns="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200" kern="12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Impact</a:t>
          </a:r>
        </a:p>
      </dsp:txBody>
      <dsp:txXfrm>
        <a:off x="3613262" y="3802746"/>
        <a:ext cx="2255182" cy="1027912"/>
      </dsp:txXfrm>
    </dsp:sp>
    <dsp:sp modelId="{8ED1DB2F-C766-40C3-ADCB-85D83C2FE878}">
      <dsp:nvSpPr>
        <dsp:cNvPr id="0" name=""/>
        <dsp:cNvSpPr/>
      </dsp:nvSpPr>
      <dsp:spPr>
        <a:xfrm>
          <a:off x="5821570" y="3915617"/>
          <a:ext cx="836864" cy="844049"/>
        </a:xfrm>
        <a:prstGeom prst="ellipse">
          <a:avLst/>
        </a:prstGeom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ECC2F99-D939-46DA-9ED2-F296EF3FB511}">
      <dsp:nvSpPr>
        <dsp:cNvPr id="0" name=""/>
        <dsp:cNvSpPr/>
      </dsp:nvSpPr>
      <dsp:spPr>
        <a:xfrm>
          <a:off x="7215556" y="1109939"/>
          <a:ext cx="3202359" cy="3011137"/>
        </a:xfrm>
        <a:prstGeom prst="round2SameRect">
          <a:avLst>
            <a:gd name="adj1" fmla="val 8000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70ADA3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68580" rIns="22860" bIns="2286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800" kern="12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Our research has suggested that unworked RGMA Rejections contribute towards mismatches. </a:t>
          </a:r>
          <a:br>
            <a:rPr lang="en-GB" sz="1800" kern="12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</a:br>
          <a:endParaRPr lang="en-GB" sz="1800" kern="120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800" kern="12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We propose a strengthening of obligations relating to resolving RGMA Rejections. </a:t>
          </a:r>
        </a:p>
      </dsp:txBody>
      <dsp:txXfrm>
        <a:off x="7286111" y="1180494"/>
        <a:ext cx="3061249" cy="2940582"/>
      </dsp:txXfrm>
    </dsp:sp>
    <dsp:sp modelId="{5FB7CE3B-A9EA-4CAD-9FB4-015ABC464307}">
      <dsp:nvSpPr>
        <dsp:cNvPr id="0" name=""/>
        <dsp:cNvSpPr/>
      </dsp:nvSpPr>
      <dsp:spPr>
        <a:xfrm>
          <a:off x="7215556" y="3810755"/>
          <a:ext cx="3202359" cy="1027912"/>
        </a:xfrm>
        <a:prstGeom prst="rect">
          <a:avLst/>
        </a:prstGeom>
        <a:solidFill>
          <a:srgbClr val="70ADA3"/>
        </a:solidFill>
        <a:ln w="12700" cap="flat" cmpd="sng" algn="ctr">
          <a:solidFill>
            <a:srgbClr val="70ADA3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0" rIns="40640" bIns="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800" kern="12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Proposed Solution</a:t>
          </a:r>
        </a:p>
      </dsp:txBody>
      <dsp:txXfrm>
        <a:off x="7215556" y="3810755"/>
        <a:ext cx="2255182" cy="1027912"/>
      </dsp:txXfrm>
    </dsp:sp>
    <dsp:sp modelId="{3ADE0D21-F4D8-42C6-BEBB-886B839101F1}">
      <dsp:nvSpPr>
        <dsp:cNvPr id="0" name=""/>
        <dsp:cNvSpPr/>
      </dsp:nvSpPr>
      <dsp:spPr>
        <a:xfrm>
          <a:off x="9495228" y="3899830"/>
          <a:ext cx="769547" cy="812015"/>
        </a:xfrm>
        <a:prstGeom prst="ellipse">
          <a:avLst/>
        </a:prstGeom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 l="-3000" r="-3000"/>
          </a:stretch>
        </a:blip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9904103-88A4-40E8-B72B-EA4414C03DC9}">
      <dsp:nvSpPr>
        <dsp:cNvPr id="0" name=""/>
        <dsp:cNvSpPr/>
      </dsp:nvSpPr>
      <dsp:spPr>
        <a:xfrm rot="5400000">
          <a:off x="-289718" y="292805"/>
          <a:ext cx="1931458" cy="1352020"/>
        </a:xfrm>
        <a:prstGeom prst="chevron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b="1" kern="12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Initial Research</a:t>
          </a:r>
        </a:p>
      </dsp:txBody>
      <dsp:txXfrm rot="-5400000">
        <a:off x="1" y="679096"/>
        <a:ext cx="1352020" cy="579438"/>
      </dsp:txXfrm>
    </dsp:sp>
    <dsp:sp modelId="{09190F36-1927-4F0A-9B85-37AE16131A91}">
      <dsp:nvSpPr>
        <dsp:cNvPr id="0" name=""/>
        <dsp:cNvSpPr/>
      </dsp:nvSpPr>
      <dsp:spPr>
        <a:xfrm rot="5400000">
          <a:off x="4907306" y="-3552199"/>
          <a:ext cx="1255447" cy="836601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2024" tIns="17145" rIns="17145" bIns="17145" numCol="1" spcCol="1270" anchor="ctr" anchorCtr="0">
          <a:noAutofit/>
        </a:bodyPr>
        <a:lstStyle/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GB" sz="2700" kern="12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REC Performance Assurance team identified wide-spread gas Data Item mismatches </a:t>
          </a:r>
        </a:p>
      </dsp:txBody>
      <dsp:txXfrm rot="-5400000">
        <a:off x="1352020" y="64373"/>
        <a:ext cx="8304733" cy="1132875"/>
      </dsp:txXfrm>
    </dsp:sp>
    <dsp:sp modelId="{F1C1B63C-2105-4E66-9137-69EF1E975072}">
      <dsp:nvSpPr>
        <dsp:cNvPr id="0" name=""/>
        <dsp:cNvSpPr/>
      </dsp:nvSpPr>
      <dsp:spPr>
        <a:xfrm rot="5400000">
          <a:off x="-289718" y="2033323"/>
          <a:ext cx="1931458" cy="1352020"/>
        </a:xfrm>
        <a:prstGeom prst="chevron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b="1" kern="12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Information Request</a:t>
          </a:r>
        </a:p>
      </dsp:txBody>
      <dsp:txXfrm rot="-5400000">
        <a:off x="1" y="2419614"/>
        <a:ext cx="1352020" cy="579438"/>
      </dsp:txXfrm>
    </dsp:sp>
    <dsp:sp modelId="{3E793AE1-A89D-401F-B565-0F86DE97B696}">
      <dsp:nvSpPr>
        <dsp:cNvPr id="0" name=""/>
        <dsp:cNvSpPr/>
      </dsp:nvSpPr>
      <dsp:spPr>
        <a:xfrm rot="5400000">
          <a:off x="4907306" y="-1811681"/>
          <a:ext cx="1255447" cy="836601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2024" tIns="17145" rIns="17145" bIns="17145" numCol="1" spcCol="1270" anchor="ctr" anchorCtr="0">
          <a:noAutofit/>
        </a:bodyPr>
        <a:lstStyle/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GB" sz="2700" kern="12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Code Manager published an Information Request to understand industry perception of mismatches. </a:t>
          </a:r>
        </a:p>
      </dsp:txBody>
      <dsp:txXfrm rot="-5400000">
        <a:off x="1352020" y="1804891"/>
        <a:ext cx="8304733" cy="1132875"/>
      </dsp:txXfrm>
    </dsp:sp>
    <dsp:sp modelId="{36F42EEE-03C4-476C-A534-F7A1BE8F8249}">
      <dsp:nvSpPr>
        <dsp:cNvPr id="0" name=""/>
        <dsp:cNvSpPr/>
      </dsp:nvSpPr>
      <dsp:spPr>
        <a:xfrm rot="5400000">
          <a:off x="-289718" y="3773840"/>
          <a:ext cx="1931458" cy="1352020"/>
        </a:xfrm>
        <a:prstGeom prst="chevron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b="1" kern="12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Follow Up</a:t>
          </a:r>
        </a:p>
      </dsp:txBody>
      <dsp:txXfrm rot="-5400000">
        <a:off x="1" y="4160131"/>
        <a:ext cx="1352020" cy="579438"/>
      </dsp:txXfrm>
    </dsp:sp>
    <dsp:sp modelId="{C0A26D7D-9BEB-4FB4-9119-C2B9C42C7155}">
      <dsp:nvSpPr>
        <dsp:cNvPr id="0" name=""/>
        <dsp:cNvSpPr/>
      </dsp:nvSpPr>
      <dsp:spPr>
        <a:xfrm rot="5400000">
          <a:off x="4907306" y="-71163"/>
          <a:ext cx="1255447" cy="836601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2024" tIns="17145" rIns="17145" bIns="17145" numCol="1" spcCol="1270" anchor="ctr" anchorCtr="0">
          <a:noAutofit/>
        </a:bodyPr>
        <a:lstStyle/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GB" sz="2700" kern="12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Code Manager picked up on themes identified in Information Request response with individual respondents to gain deeper understanding. </a:t>
          </a:r>
        </a:p>
      </dsp:txBody>
      <dsp:txXfrm rot="-5400000">
        <a:off x="1352020" y="3545409"/>
        <a:ext cx="8304733" cy="113287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CD69CA4-7674-4BF2-A840-78A92D527740}">
      <dsp:nvSpPr>
        <dsp:cNvPr id="0" name=""/>
        <dsp:cNvSpPr/>
      </dsp:nvSpPr>
      <dsp:spPr>
        <a:xfrm>
          <a:off x="6933523" y="1530166"/>
          <a:ext cx="1074590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0" y="128693"/>
              </a:lnTo>
              <a:lnTo>
                <a:pt x="1074590" y="128693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BE8B936-B1D5-4C95-A37B-7282658BACF8}">
      <dsp:nvSpPr>
        <dsp:cNvPr id="0" name=""/>
        <dsp:cNvSpPr/>
      </dsp:nvSpPr>
      <dsp:spPr>
        <a:xfrm>
          <a:off x="5595112" y="670353"/>
          <a:ext cx="670780" cy="57171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71718"/>
              </a:lnTo>
              <a:lnTo>
                <a:pt x="670780" y="571718"/>
              </a:lnTo>
            </a:path>
          </a:pathLst>
        </a:cu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E5C7411-406A-42C8-A64A-0CFC109642EE}">
      <dsp:nvSpPr>
        <dsp:cNvPr id="0" name=""/>
        <dsp:cNvSpPr/>
      </dsp:nvSpPr>
      <dsp:spPr>
        <a:xfrm>
          <a:off x="5595112" y="670353"/>
          <a:ext cx="2412867" cy="175147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11270"/>
              </a:lnTo>
              <a:lnTo>
                <a:pt x="2412867" y="1611270"/>
              </a:lnTo>
              <a:lnTo>
                <a:pt x="2412867" y="1751473"/>
              </a:lnTo>
            </a:path>
          </a:pathLst>
        </a:cu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26727CC-0EC5-404A-82E6-607FDC35D773}">
      <dsp:nvSpPr>
        <dsp:cNvPr id="0" name=""/>
        <dsp:cNvSpPr/>
      </dsp:nvSpPr>
      <dsp:spPr>
        <a:xfrm>
          <a:off x="5595112" y="670353"/>
          <a:ext cx="797203" cy="175147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11270"/>
              </a:lnTo>
              <a:lnTo>
                <a:pt x="797203" y="1611270"/>
              </a:lnTo>
              <a:lnTo>
                <a:pt x="797203" y="1751473"/>
              </a:lnTo>
            </a:path>
          </a:pathLst>
        </a:cu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104490F-1CDE-4D19-92F4-3D0B59972CAE}">
      <dsp:nvSpPr>
        <dsp:cNvPr id="0" name=""/>
        <dsp:cNvSpPr/>
      </dsp:nvSpPr>
      <dsp:spPr>
        <a:xfrm>
          <a:off x="4242548" y="3089456"/>
          <a:ext cx="214415" cy="151653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16534"/>
              </a:lnTo>
              <a:lnTo>
                <a:pt x="214415" y="1516534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E00A7DB-4F69-4A34-98C1-E0B7B8A5CC23}">
      <dsp:nvSpPr>
        <dsp:cNvPr id="0" name=""/>
        <dsp:cNvSpPr/>
      </dsp:nvSpPr>
      <dsp:spPr>
        <a:xfrm>
          <a:off x="4242548" y="3089456"/>
          <a:ext cx="200288" cy="61421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14219"/>
              </a:lnTo>
              <a:lnTo>
                <a:pt x="200288" y="614219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1970381-2F76-4A03-A95E-77BB2CECFEE4}">
      <dsp:nvSpPr>
        <dsp:cNvPr id="0" name=""/>
        <dsp:cNvSpPr/>
      </dsp:nvSpPr>
      <dsp:spPr>
        <a:xfrm>
          <a:off x="4776651" y="670353"/>
          <a:ext cx="818460" cy="1751473"/>
        </a:xfrm>
        <a:custGeom>
          <a:avLst/>
          <a:gdLst/>
          <a:ahLst/>
          <a:cxnLst/>
          <a:rect l="0" t="0" r="0" b="0"/>
          <a:pathLst>
            <a:path>
              <a:moveTo>
                <a:pt x="818460" y="0"/>
              </a:moveTo>
              <a:lnTo>
                <a:pt x="818460" y="1611270"/>
              </a:lnTo>
              <a:lnTo>
                <a:pt x="0" y="1611270"/>
              </a:lnTo>
              <a:lnTo>
                <a:pt x="0" y="1751473"/>
              </a:lnTo>
            </a:path>
          </a:pathLst>
        </a:cu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2A238C9-140A-4556-9CAC-E265EB99C9B1}">
      <dsp:nvSpPr>
        <dsp:cNvPr id="0" name=""/>
        <dsp:cNvSpPr/>
      </dsp:nvSpPr>
      <dsp:spPr>
        <a:xfrm>
          <a:off x="2626884" y="3089456"/>
          <a:ext cx="200288" cy="156225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62253"/>
              </a:lnTo>
              <a:lnTo>
                <a:pt x="200288" y="1562253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587CE37-9204-4D3A-A865-7B609CF70961}">
      <dsp:nvSpPr>
        <dsp:cNvPr id="0" name=""/>
        <dsp:cNvSpPr/>
      </dsp:nvSpPr>
      <dsp:spPr>
        <a:xfrm>
          <a:off x="2626884" y="3089456"/>
          <a:ext cx="200288" cy="61421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14219"/>
              </a:lnTo>
              <a:lnTo>
                <a:pt x="200288" y="614219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275CF4A-C50E-41DC-8F24-0511660E717D}">
      <dsp:nvSpPr>
        <dsp:cNvPr id="0" name=""/>
        <dsp:cNvSpPr/>
      </dsp:nvSpPr>
      <dsp:spPr>
        <a:xfrm>
          <a:off x="3160988" y="670353"/>
          <a:ext cx="2434124" cy="1751473"/>
        </a:xfrm>
        <a:custGeom>
          <a:avLst/>
          <a:gdLst/>
          <a:ahLst/>
          <a:cxnLst/>
          <a:rect l="0" t="0" r="0" b="0"/>
          <a:pathLst>
            <a:path>
              <a:moveTo>
                <a:pt x="2434124" y="0"/>
              </a:moveTo>
              <a:lnTo>
                <a:pt x="2434124" y="1611270"/>
              </a:lnTo>
              <a:lnTo>
                <a:pt x="0" y="1611270"/>
              </a:lnTo>
              <a:lnTo>
                <a:pt x="0" y="1751473"/>
              </a:lnTo>
            </a:path>
          </a:pathLst>
        </a:cu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F5D93BB-7FFC-4700-8131-9961DC56DDB7}">
      <dsp:nvSpPr>
        <dsp:cNvPr id="0" name=""/>
        <dsp:cNvSpPr/>
      </dsp:nvSpPr>
      <dsp:spPr>
        <a:xfrm>
          <a:off x="4927482" y="2723"/>
          <a:ext cx="1335259" cy="667629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kern="12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RGMA Flows</a:t>
          </a:r>
        </a:p>
      </dsp:txBody>
      <dsp:txXfrm>
        <a:off x="4927482" y="2723"/>
        <a:ext cx="1335259" cy="667629"/>
      </dsp:txXfrm>
    </dsp:sp>
    <dsp:sp modelId="{D0330339-DC75-4EA3-9003-FB42AB69AE15}">
      <dsp:nvSpPr>
        <dsp:cNvPr id="0" name=""/>
        <dsp:cNvSpPr/>
      </dsp:nvSpPr>
      <dsp:spPr>
        <a:xfrm>
          <a:off x="2493358" y="2421826"/>
          <a:ext cx="1335259" cy="667629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kern="12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Meter Details</a:t>
          </a:r>
        </a:p>
      </dsp:txBody>
      <dsp:txXfrm>
        <a:off x="2493358" y="2421826"/>
        <a:ext cx="1335259" cy="667629"/>
      </dsp:txXfrm>
    </dsp:sp>
    <dsp:sp modelId="{D6E631AE-2AE8-45CD-9D28-A1213B14EED9}">
      <dsp:nvSpPr>
        <dsp:cNvPr id="0" name=""/>
        <dsp:cNvSpPr/>
      </dsp:nvSpPr>
      <dsp:spPr>
        <a:xfrm>
          <a:off x="2827173" y="3369860"/>
          <a:ext cx="1335259" cy="667629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kern="12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ORDET</a:t>
          </a:r>
        </a:p>
      </dsp:txBody>
      <dsp:txXfrm>
        <a:off x="2827173" y="3369860"/>
        <a:ext cx="1335259" cy="667629"/>
      </dsp:txXfrm>
    </dsp:sp>
    <dsp:sp modelId="{98AF98DF-AAF6-4537-A7B3-CE2F7F10F755}">
      <dsp:nvSpPr>
        <dsp:cNvPr id="0" name=""/>
        <dsp:cNvSpPr/>
      </dsp:nvSpPr>
      <dsp:spPr>
        <a:xfrm>
          <a:off x="2827173" y="4317894"/>
          <a:ext cx="1335259" cy="667629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kern="12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ONDET</a:t>
          </a:r>
        </a:p>
      </dsp:txBody>
      <dsp:txXfrm>
        <a:off x="2827173" y="4317894"/>
        <a:ext cx="1335259" cy="667629"/>
      </dsp:txXfrm>
    </dsp:sp>
    <dsp:sp modelId="{A5ADD5DB-59B6-427A-94E0-0D4205ED5ED8}">
      <dsp:nvSpPr>
        <dsp:cNvPr id="0" name=""/>
        <dsp:cNvSpPr/>
      </dsp:nvSpPr>
      <dsp:spPr>
        <a:xfrm>
          <a:off x="4109022" y="2421826"/>
          <a:ext cx="1335259" cy="667629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kern="12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Job Requests</a:t>
          </a:r>
        </a:p>
      </dsp:txBody>
      <dsp:txXfrm>
        <a:off x="4109022" y="2421826"/>
        <a:ext cx="1335259" cy="667629"/>
      </dsp:txXfrm>
    </dsp:sp>
    <dsp:sp modelId="{CA0A23BF-26F6-4386-9368-EEA02A37166A}">
      <dsp:nvSpPr>
        <dsp:cNvPr id="0" name=""/>
        <dsp:cNvSpPr/>
      </dsp:nvSpPr>
      <dsp:spPr>
        <a:xfrm>
          <a:off x="4442837" y="3369860"/>
          <a:ext cx="1335259" cy="667629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kern="12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ONJOB</a:t>
          </a:r>
        </a:p>
      </dsp:txBody>
      <dsp:txXfrm>
        <a:off x="4442837" y="3369860"/>
        <a:ext cx="1335259" cy="667629"/>
      </dsp:txXfrm>
    </dsp:sp>
    <dsp:sp modelId="{760815EF-AD6A-4A3C-BCB1-3843CB263C8F}">
      <dsp:nvSpPr>
        <dsp:cNvPr id="0" name=""/>
        <dsp:cNvSpPr/>
      </dsp:nvSpPr>
      <dsp:spPr>
        <a:xfrm>
          <a:off x="4456964" y="4272175"/>
          <a:ext cx="1335259" cy="667629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kern="12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ORJOB</a:t>
          </a:r>
        </a:p>
      </dsp:txBody>
      <dsp:txXfrm>
        <a:off x="4456964" y="4272175"/>
        <a:ext cx="1335259" cy="667629"/>
      </dsp:txXfrm>
    </dsp:sp>
    <dsp:sp modelId="{75B52E59-2D53-4BDD-BFC5-C3147AF0D72A}">
      <dsp:nvSpPr>
        <dsp:cNvPr id="0" name=""/>
        <dsp:cNvSpPr/>
      </dsp:nvSpPr>
      <dsp:spPr>
        <a:xfrm>
          <a:off x="5724686" y="2421826"/>
          <a:ext cx="1335259" cy="667629"/>
        </a:xfrm>
        <a:prstGeom prst="rect">
          <a:avLst/>
        </a:prstGeom>
        <a:solidFill>
          <a:schemeClr val="accent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kern="12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ONUPD</a:t>
          </a:r>
        </a:p>
      </dsp:txBody>
      <dsp:txXfrm>
        <a:off x="5724686" y="2421826"/>
        <a:ext cx="1335259" cy="667629"/>
      </dsp:txXfrm>
    </dsp:sp>
    <dsp:sp modelId="{A70D4CB4-F972-4C4E-B4E4-377A23DEA58A}">
      <dsp:nvSpPr>
        <dsp:cNvPr id="0" name=""/>
        <dsp:cNvSpPr/>
      </dsp:nvSpPr>
      <dsp:spPr>
        <a:xfrm>
          <a:off x="7340349" y="2421826"/>
          <a:ext cx="1335259" cy="667629"/>
        </a:xfrm>
        <a:prstGeom prst="rect">
          <a:avLst/>
        </a:prstGeom>
        <a:solidFill>
          <a:schemeClr val="accent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kern="12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ONAGE</a:t>
          </a:r>
        </a:p>
      </dsp:txBody>
      <dsp:txXfrm>
        <a:off x="7340349" y="2421826"/>
        <a:ext cx="1335259" cy="667629"/>
      </dsp:txXfrm>
    </dsp:sp>
    <dsp:sp modelId="{0BC53ECA-6489-4C3D-A71D-09DC7B3DBF06}">
      <dsp:nvSpPr>
        <dsp:cNvPr id="0" name=""/>
        <dsp:cNvSpPr/>
      </dsp:nvSpPr>
      <dsp:spPr>
        <a:xfrm>
          <a:off x="6265893" y="908256"/>
          <a:ext cx="1335259" cy="667629"/>
        </a:xfrm>
        <a:prstGeom prst="rect">
          <a:avLst/>
        </a:prstGeom>
        <a:solidFill>
          <a:srgbClr val="7B272E"/>
        </a:solidFill>
        <a:ln w="12700" cap="flat" cmpd="sng" algn="ctr">
          <a:solidFill>
            <a:schemeClr val="l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kern="12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Response</a:t>
          </a:r>
          <a:br>
            <a:rPr lang="en-GB" sz="1500" kern="12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</a:br>
          <a:r>
            <a:rPr lang="en-GB" sz="1500" kern="12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MM40020</a:t>
          </a:r>
        </a:p>
      </dsp:txBody>
      <dsp:txXfrm>
        <a:off x="6265893" y="908256"/>
        <a:ext cx="1335259" cy="667629"/>
      </dsp:txXfrm>
    </dsp:sp>
    <dsp:sp modelId="{BF802660-A1B2-40D6-868B-D0FBD00DA86D}">
      <dsp:nvSpPr>
        <dsp:cNvPr id="0" name=""/>
        <dsp:cNvSpPr/>
      </dsp:nvSpPr>
      <dsp:spPr>
        <a:xfrm>
          <a:off x="8008113" y="1325044"/>
          <a:ext cx="1335259" cy="667629"/>
        </a:xfrm>
        <a:prstGeom prst="rect">
          <a:avLst/>
        </a:prstGeom>
        <a:solidFill>
          <a:srgbClr val="7B272E"/>
        </a:solidFill>
        <a:ln w="12700" cap="flat" cmpd="sng" algn="ctr">
          <a:solidFill>
            <a:schemeClr val="l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kern="12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Response Code</a:t>
          </a:r>
          <a:br>
            <a:rPr lang="en-GB" sz="1500" kern="12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</a:br>
          <a:r>
            <a:rPr lang="en-GB" sz="1500" kern="12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DI40152</a:t>
          </a:r>
        </a:p>
      </dsp:txBody>
      <dsp:txXfrm>
        <a:off x="8008113" y="1325044"/>
        <a:ext cx="1335259" cy="66762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94BD01E-207D-453D-B9C5-BAAF3E6647EB}">
      <dsp:nvSpPr>
        <dsp:cNvPr id="0" name=""/>
        <dsp:cNvSpPr/>
      </dsp:nvSpPr>
      <dsp:spPr>
        <a:xfrm>
          <a:off x="0" y="376758"/>
          <a:ext cx="8128000" cy="836963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200" kern="12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Response Requirements</a:t>
          </a:r>
        </a:p>
      </dsp:txBody>
      <dsp:txXfrm>
        <a:off x="40857" y="417615"/>
        <a:ext cx="8046286" cy="755249"/>
      </dsp:txXfrm>
    </dsp:sp>
    <dsp:sp modelId="{4B56294A-A0D4-436F-AF5C-B5E18E2F1C36}">
      <dsp:nvSpPr>
        <dsp:cNvPr id="0" name=""/>
        <dsp:cNvSpPr/>
      </dsp:nvSpPr>
      <dsp:spPr>
        <a:xfrm>
          <a:off x="0" y="1213722"/>
          <a:ext cx="8128000" cy="20518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8064" tIns="25400" rIns="142240" bIns="2540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GB" sz="2000" kern="12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1.2(c): “Wherever possible the record with the error will be returned as the erroneous record and any number of reasons associated to it.”</a:t>
          </a:r>
          <a:br>
            <a:rPr lang="en-GB" sz="2000" kern="12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</a:br>
          <a:endParaRPr lang="en-GB" sz="2000" kern="120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GB" sz="2000" kern="12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1.2(c): “It is for the systems to determine how far the error processing goes”</a:t>
          </a:r>
          <a:br>
            <a:rPr lang="en-GB" sz="2000" kern="1200"/>
          </a:br>
          <a:endParaRPr lang="en-GB" sz="2000" kern="1200"/>
        </a:p>
      </dsp:txBody>
      <dsp:txXfrm>
        <a:off x="0" y="1213722"/>
        <a:ext cx="8128000" cy="2051887"/>
      </dsp:txXfrm>
    </dsp:sp>
    <dsp:sp modelId="{E5727A23-09B3-426D-8C1C-B95E20417243}">
      <dsp:nvSpPr>
        <dsp:cNvPr id="0" name=""/>
        <dsp:cNvSpPr/>
      </dsp:nvSpPr>
      <dsp:spPr>
        <a:xfrm>
          <a:off x="0" y="3265609"/>
          <a:ext cx="8128000" cy="836963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200" kern="12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Exception Handling</a:t>
          </a:r>
        </a:p>
      </dsp:txBody>
      <dsp:txXfrm>
        <a:off x="40857" y="3306466"/>
        <a:ext cx="8046286" cy="755249"/>
      </dsp:txXfrm>
    </dsp:sp>
    <dsp:sp modelId="{8AD7991E-B2A2-4B4B-95B4-040A108969A9}">
      <dsp:nvSpPr>
        <dsp:cNvPr id="0" name=""/>
        <dsp:cNvSpPr/>
      </dsp:nvSpPr>
      <dsp:spPr>
        <a:xfrm>
          <a:off x="0" y="4102573"/>
          <a:ext cx="8128000" cy="12109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8064" tIns="25400" rIns="142240" bIns="2540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GB" sz="2000" kern="12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1.2(b): file rejection based on an “optional number of errors limit, over which they will reject the file” </a:t>
          </a:r>
          <a:br>
            <a:rPr lang="en-GB" sz="2000" kern="12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</a:br>
          <a:endParaRPr lang="en-GB" sz="2000" kern="120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GB" sz="2000" kern="12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1.4: File Level Exceptions Vs Technical Exceptions</a:t>
          </a:r>
        </a:p>
      </dsp:txBody>
      <dsp:txXfrm>
        <a:off x="0" y="4102573"/>
        <a:ext cx="8128000" cy="121095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42CF7F7-2EC0-452D-84E7-9DAD8E8C450F}">
      <dsp:nvSpPr>
        <dsp:cNvPr id="0" name=""/>
        <dsp:cNvSpPr/>
      </dsp:nvSpPr>
      <dsp:spPr>
        <a:xfrm>
          <a:off x="-6125176" y="-937410"/>
          <a:ext cx="7293488" cy="7293488"/>
        </a:xfrm>
        <a:prstGeom prst="blockArc">
          <a:avLst>
            <a:gd name="adj1" fmla="val 18900000"/>
            <a:gd name="adj2" fmla="val 2700000"/>
            <a:gd name="adj3" fmla="val 296"/>
          </a:avLst>
        </a:prstGeom>
        <a:noFill/>
        <a:ln w="127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8C6314C-BF9B-48CA-99B8-34AF1600AC61}">
      <dsp:nvSpPr>
        <dsp:cNvPr id="0" name=""/>
        <dsp:cNvSpPr/>
      </dsp:nvSpPr>
      <dsp:spPr>
        <a:xfrm>
          <a:off x="752110" y="541866"/>
          <a:ext cx="7301111" cy="1083733"/>
        </a:xfrm>
        <a:prstGeom prst="rect">
          <a:avLst/>
        </a:prstGeom>
        <a:gradFill flip="none" rotWithShape="1">
          <a:gsLst>
            <a:gs pos="0">
              <a:schemeClr val="accent3">
                <a:lumMod val="67000"/>
              </a:schemeClr>
            </a:gs>
            <a:gs pos="48000">
              <a:schemeClr val="accent3">
                <a:lumMod val="97000"/>
                <a:lumOff val="3000"/>
              </a:schemeClr>
            </a:gs>
            <a:gs pos="100000">
              <a:schemeClr val="bg1"/>
            </a:gs>
          </a:gsLst>
          <a:lin ang="10800000" scaled="1"/>
          <a:tileRect/>
        </a:gra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60213" tIns="58420" rIns="58420" bIns="5842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300" b="0" kern="120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Do you support changes to strengthen requirements to respond to RGMA Rejections?</a:t>
          </a:r>
        </a:p>
      </dsp:txBody>
      <dsp:txXfrm>
        <a:off x="752110" y="541866"/>
        <a:ext cx="7301111" cy="1083733"/>
      </dsp:txXfrm>
    </dsp:sp>
    <dsp:sp modelId="{414E2E5A-C1C3-469C-989E-519194CCC43D}">
      <dsp:nvSpPr>
        <dsp:cNvPr id="0" name=""/>
        <dsp:cNvSpPr/>
      </dsp:nvSpPr>
      <dsp:spPr>
        <a:xfrm>
          <a:off x="74777" y="406400"/>
          <a:ext cx="1354666" cy="1354666"/>
        </a:xfrm>
        <a:prstGeom prst="ellipse">
          <a:avLst/>
        </a:prstGeom>
        <a:blipFill rotWithShape="0">
          <a:blip xmlns:r="http://schemas.openxmlformats.org/officeDocument/2006/relationships" r:embed="rId1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EA3BA53-9654-4055-9DF2-D04C23158080}">
      <dsp:nvSpPr>
        <dsp:cNvPr id="0" name=""/>
        <dsp:cNvSpPr/>
      </dsp:nvSpPr>
      <dsp:spPr>
        <a:xfrm>
          <a:off x="1146048" y="2167466"/>
          <a:ext cx="6907174" cy="1083733"/>
        </a:xfrm>
        <a:prstGeom prst="rect">
          <a:avLst/>
        </a:prstGeom>
        <a:gradFill flip="none" rotWithShape="1">
          <a:gsLst>
            <a:gs pos="0">
              <a:srgbClr val="70ADA3">
                <a:lumMod val="67000"/>
              </a:srgbClr>
            </a:gs>
            <a:gs pos="48000">
              <a:srgbClr val="70ADA3">
                <a:lumMod val="97000"/>
                <a:lumOff val="3000"/>
              </a:srgbClr>
            </a:gs>
            <a:gs pos="100000">
              <a:prstClr val="white"/>
            </a:gs>
          </a:gsLst>
          <a:lin ang="10800000" scaled="1"/>
          <a:tileRect/>
        </a:gra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60213" tIns="60960" rIns="60960" bIns="6096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b="0" kern="1200">
              <a:solidFill>
                <a:srgbClr val="000000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How do you currently engage with the RGMA Rejections process?</a:t>
          </a:r>
        </a:p>
      </dsp:txBody>
      <dsp:txXfrm>
        <a:off x="1146048" y="2167466"/>
        <a:ext cx="6907174" cy="1083733"/>
      </dsp:txXfrm>
    </dsp:sp>
    <dsp:sp modelId="{66065E4D-68EF-4249-9AB1-24242CB68A79}">
      <dsp:nvSpPr>
        <dsp:cNvPr id="0" name=""/>
        <dsp:cNvSpPr/>
      </dsp:nvSpPr>
      <dsp:spPr>
        <a:xfrm>
          <a:off x="468714" y="2032000"/>
          <a:ext cx="1354666" cy="1354666"/>
        </a:xfrm>
        <a:prstGeom prst="ellipse">
          <a:avLst/>
        </a:prstGeom>
        <a:blipFill rotWithShape="0">
          <a:blip xmlns:r="http://schemas.openxmlformats.org/officeDocument/2006/relationships" r:embed="rId1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5BE8A68-A32F-4498-803C-A7303CA17FB8}">
      <dsp:nvSpPr>
        <dsp:cNvPr id="0" name=""/>
        <dsp:cNvSpPr/>
      </dsp:nvSpPr>
      <dsp:spPr>
        <a:xfrm>
          <a:off x="752110" y="3793066"/>
          <a:ext cx="7301111" cy="1083733"/>
        </a:xfrm>
        <a:prstGeom prst="rect">
          <a:avLst/>
        </a:prstGeom>
        <a:gradFill flip="none" rotWithShape="1">
          <a:gsLst>
            <a:gs pos="0">
              <a:srgbClr val="70ADA3">
                <a:lumMod val="67000"/>
              </a:srgbClr>
            </a:gs>
            <a:gs pos="48000">
              <a:srgbClr val="70ADA3">
                <a:lumMod val="97000"/>
                <a:lumOff val="3000"/>
              </a:srgbClr>
            </a:gs>
            <a:gs pos="100000">
              <a:prstClr val="white"/>
            </a:gs>
          </a:gsLst>
          <a:lin ang="10800000" scaled="1"/>
          <a:tileRect/>
        </a:gra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60213" tIns="60960" rIns="60960" bIns="6096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300" kern="120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Would you like a dedicated I0196 workgroup to develop an enhanced RGMA Rejection process ?</a:t>
          </a:r>
        </a:p>
      </dsp:txBody>
      <dsp:txXfrm>
        <a:off x="752110" y="3793066"/>
        <a:ext cx="7301111" cy="1083733"/>
      </dsp:txXfrm>
    </dsp:sp>
    <dsp:sp modelId="{1BFF1601-E759-44F5-806B-30291EC383E5}">
      <dsp:nvSpPr>
        <dsp:cNvPr id="0" name=""/>
        <dsp:cNvSpPr/>
      </dsp:nvSpPr>
      <dsp:spPr>
        <a:xfrm>
          <a:off x="74777" y="3657600"/>
          <a:ext cx="1354666" cy="1354666"/>
        </a:xfrm>
        <a:prstGeom prst="ellipse">
          <a:avLst/>
        </a:prstGeom>
        <a:blipFill rotWithShape="0">
          <a:blip xmlns:r="http://schemas.openxmlformats.org/officeDocument/2006/relationships" r:embed="rId1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43A0FBD-3239-4140-9221-77590059AA73}">
      <dsp:nvSpPr>
        <dsp:cNvPr id="0" name=""/>
        <dsp:cNvSpPr/>
      </dsp:nvSpPr>
      <dsp:spPr>
        <a:xfrm>
          <a:off x="789709" y="0"/>
          <a:ext cx="8950036" cy="5418667"/>
        </a:xfrm>
        <a:prstGeom prst="rightArrow">
          <a:avLst/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374B2E0-0929-4C5E-A03F-BB3A31876908}">
      <dsp:nvSpPr>
        <dsp:cNvPr id="0" name=""/>
        <dsp:cNvSpPr/>
      </dsp:nvSpPr>
      <dsp:spPr>
        <a:xfrm>
          <a:off x="0" y="1625600"/>
          <a:ext cx="3158836" cy="2167466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800" kern="1200">
              <a:solidFill>
                <a:prstClr val="white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CHIG:</a:t>
          </a:r>
        </a:p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800" kern="1200">
              <a:solidFill>
                <a:prstClr val="white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Iterate Solution</a:t>
          </a:r>
        </a:p>
      </dsp:txBody>
      <dsp:txXfrm>
        <a:off x="105807" y="1731407"/>
        <a:ext cx="2947222" cy="1955852"/>
      </dsp:txXfrm>
    </dsp:sp>
    <dsp:sp modelId="{AF3BC440-36F4-4223-84BE-2B0C4EC3C8D3}">
      <dsp:nvSpPr>
        <dsp:cNvPr id="0" name=""/>
        <dsp:cNvSpPr/>
      </dsp:nvSpPr>
      <dsp:spPr>
        <a:xfrm>
          <a:off x="3685309" y="1625600"/>
          <a:ext cx="3158836" cy="2167466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800" kern="12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CHIG:</a:t>
          </a:r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800" kern="12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Finish Solution</a:t>
          </a:r>
        </a:p>
      </dsp:txBody>
      <dsp:txXfrm>
        <a:off x="3791116" y="1731407"/>
        <a:ext cx="2947222" cy="1955852"/>
      </dsp:txXfrm>
    </dsp:sp>
    <dsp:sp modelId="{25141C71-2506-4908-A2FE-5FCCC94DB576}">
      <dsp:nvSpPr>
        <dsp:cNvPr id="0" name=""/>
        <dsp:cNvSpPr/>
      </dsp:nvSpPr>
      <dsp:spPr>
        <a:xfrm>
          <a:off x="7370618" y="1625600"/>
          <a:ext cx="3158836" cy="2167466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800" kern="12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Impact Assessment</a:t>
          </a:r>
        </a:p>
      </dsp:txBody>
      <dsp:txXfrm>
        <a:off x="7476425" y="1731407"/>
        <a:ext cx="2947222" cy="195585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bList2">
  <dgm:title val=""/>
  <dgm:desc val=""/>
  <dgm:catLst>
    <dgm:cat type="list" pri="7000"/>
    <dgm:cat type="convert" pri="16000"/>
    <dgm:cat type="picture" pri="28000"/>
    <dgm:cat type="pictureconvert" pri="28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dir/>
      <dgm:animLvl val="lvl"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08"/>
      <dgm:constr type="sp" refType="w" refFor="ch" refForName="compNode" op="equ" fact="0.16"/>
      <dgm:constr type="primFontSz" for="des" forName="parentText" op="equ" val="65"/>
      <dgm:constr type="primFontSz" for="des" forName="childRect" op="equ" val="65"/>
    </dgm:constrLst>
    <dgm:ruleLst/>
    <dgm:forEach name="nodesForEach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/>
        <dgm:choose name="Name3">
          <dgm:if name="Name4" axis="self" func="var" arg="dir" op="equ" val="norm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l" for="ch" forName="childRect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l" for="ch" forName="parentText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l" for="ch" forName="parentRect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r" for="ch" forName="adorn" refType="w"/>
            </dgm:constrLst>
          </dgm:if>
          <dgm:else name="Name5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r" for="ch" forName="childRect" refType="w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r" for="ch" forName="parentText" refType="w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r" for="ch" forName="parentRect" refType="w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l" for="ch" forName="adorn"/>
            </dgm:constrLst>
          </dgm:else>
        </dgm:choose>
        <dgm:ruleLst/>
        <dgm:layoutNode name="childRect" styleLbl="b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2SameRect" r:blip="">
            <dgm:adjLst>
              <dgm:adj idx="1" val="0.08"/>
            </dgm:adjLst>
          </dgm:shape>
          <dgm:presOf axis="des" ptType="node"/>
          <dgm:constrLst>
            <dgm:constr type="secFontSz" refType="primFontSz"/>
            <dgm:constr type="tMarg" refType="primFontSz" fact="0.3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Text">
          <dgm:varLst>
            <dgm:chMax val="0"/>
            <dgm:bulletEnabled val="1"/>
          </dgm:varLst>
          <dgm:choose name="Name6">
            <dgm:if name="Name7" func="var" arg="dir" op="equ" val="norm">
              <dgm:alg type="tx">
                <dgm:param type="parTxLTRAlign" val="l"/>
                <dgm:param type="parTxRTLAlign" val="l"/>
              </dgm:alg>
            </dgm:if>
            <dgm:else name="Name8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ect" r:blip="" zOrderOff="1" hideGeom="1">
            <dgm:adjLst/>
          </dgm:shape>
          <dgm:presOf axis="self" ptType="node"/>
          <dgm:constrLst>
            <dgm:constr type="tMarg"/>
            <dgm:constr type="bMarg"/>
            <dgm:constr type="lMarg" refType="primFontSz" fact="0.3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Rect" styleLbl="alignNode1">
          <dgm:alg type="sp"/>
          <dgm:shape xmlns:r="http://schemas.openxmlformats.org/officeDocument/2006/relationships" type="rect" r:blip="">
            <dgm:adjLst/>
          </dgm:shape>
          <dgm:presOf axis="self" ptType="node"/>
          <dgm:constrLst/>
          <dgm:ruleLst/>
        </dgm:layoutNode>
        <dgm:layoutNode name="adorn" styleLbl="fgAccFollowNod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w" val="1"/>
            <dgm:constr type="h" refType="w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838F14E1-E2D8-AB19-48AB-3BF6F8C5551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CC91DFD-FF1B-C276-1283-3B2A4B1A129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EB37D2-E0B4-402B-A7F6-286F773C2CB9}" type="datetimeFigureOut">
              <a:rPr lang="en-GB" smtClean="0"/>
              <a:t>03/07/2025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FDAF906-3368-94F1-680A-CBCA8D39D4E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ECC25D2-135B-D633-5A27-06922156481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7E7786-0BAD-4E3E-BE7D-6E9A42EC435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38191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C75D91-EB4A-445B-87B8-92F4D32D3D47}" type="datetimeFigureOut">
              <a:rPr lang="en-GB" smtClean="0"/>
              <a:t>03/07/2025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33067D-C8F5-4247-B26D-356F34207E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22340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33067D-C8F5-4247-B26D-356F34207E7F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10670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33067D-C8F5-4247-B26D-356F34207E7F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37021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6E44EF-B460-0F0B-922E-70F59F3419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7228" y="2955632"/>
            <a:ext cx="6059063" cy="1939635"/>
          </a:xfrm>
        </p:spPr>
        <p:txBody>
          <a:bodyPr anchor="b">
            <a:normAutofit/>
          </a:bodyPr>
          <a:lstStyle>
            <a:lvl1pPr algn="l">
              <a:defRPr sz="3200" strike="noStrike" cap="all" baseline="0">
                <a:solidFill>
                  <a:srgbClr val="4D8934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CE09D1-136B-701C-E24A-0B129DEF84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7228" y="4895268"/>
            <a:ext cx="6059063" cy="1009073"/>
          </a:xfrm>
        </p:spPr>
        <p:txBody>
          <a:bodyPr anchor="b">
            <a:normAutofit/>
          </a:bodyPr>
          <a:lstStyle>
            <a:lvl1pPr marL="0" indent="0" algn="l">
              <a:buNone/>
              <a:defRPr sz="2000" cap="all" baseline="0">
                <a:solidFill>
                  <a:srgbClr val="4D8934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pic>
        <p:nvPicPr>
          <p:cNvPr id="8" name="Picture 7" descr="A picture containing text, outdoor&#10;&#10;Description automatically generated">
            <a:extLst>
              <a:ext uri="{FF2B5EF4-FFF2-40B4-BE49-F238E27FC236}">
                <a16:creationId xmlns:a16="http://schemas.microsoft.com/office/drawing/2014/main" id="{00BF0293-6F82-4BBF-D0BD-611EC9D6BFB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8006" y="339660"/>
            <a:ext cx="3790752" cy="2615972"/>
          </a:xfrm>
          <a:prstGeom prst="rect">
            <a:avLst/>
          </a:prstGeom>
        </p:spPr>
      </p:pic>
      <p:pic>
        <p:nvPicPr>
          <p:cNvPr id="10" name="Picture 9" descr="A green and white logo&#10;&#10;Description automatically generated with low confidence">
            <a:extLst>
              <a:ext uri="{FF2B5EF4-FFF2-40B4-BE49-F238E27FC236}">
                <a16:creationId xmlns:a16="http://schemas.microsoft.com/office/drawing/2014/main" id="{6959662B-FD87-EB75-8134-0BC5FAF51FD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56" t="12217" r="45066" b="29972"/>
          <a:stretch/>
        </p:blipFill>
        <p:spPr>
          <a:xfrm>
            <a:off x="9393382" y="2893287"/>
            <a:ext cx="2798618" cy="3964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48203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ing Presenters (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A575E2-058B-7E11-CD53-2539375E87F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Introducing your presenters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64A48518-35F9-535A-C077-59E61401884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38200" y="1606550"/>
            <a:ext cx="3521075" cy="3384550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5" name="Picture Placeholder 3">
            <a:extLst>
              <a:ext uri="{FF2B5EF4-FFF2-40B4-BE49-F238E27FC236}">
                <a16:creationId xmlns:a16="http://schemas.microsoft.com/office/drawing/2014/main" id="{ADD18D3C-B836-DFCD-D7DB-1701542FE7B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929410" y="1606550"/>
            <a:ext cx="3521075" cy="3384550"/>
          </a:xfrm>
          <a:ln>
            <a:solidFill>
              <a:schemeClr val="accent3"/>
            </a:solidFill>
          </a:ln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FD1FC4F-0D7B-E5CA-BD1E-29065B1B145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376363" y="4606925"/>
            <a:ext cx="3552825" cy="1358038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540BE4E4-02A2-6F97-B571-E7208D0B09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467795" y="4607667"/>
            <a:ext cx="3552825" cy="1358039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3140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ing Presenters (3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A575E2-058B-7E11-CD53-2539375E87F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Introducing your presenters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64A48518-35F9-535A-C077-59E61401884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38200" y="1606550"/>
            <a:ext cx="2631393" cy="3153457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5" name="Picture Placeholder 3">
            <a:extLst>
              <a:ext uri="{FF2B5EF4-FFF2-40B4-BE49-F238E27FC236}">
                <a16:creationId xmlns:a16="http://schemas.microsoft.com/office/drawing/2014/main" id="{ADD18D3C-B836-DFCD-D7DB-1701542FE7B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117560" y="1606550"/>
            <a:ext cx="2631393" cy="3401286"/>
          </a:xfrm>
          <a:ln>
            <a:solidFill>
              <a:schemeClr val="accent3"/>
            </a:solidFill>
          </a:ln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FD1FC4F-0D7B-E5CA-BD1E-29065B1B145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34648" y="4427664"/>
            <a:ext cx="2982912" cy="1135849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540BE4E4-02A2-6F97-B571-E7208D0B09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414007" y="4440282"/>
            <a:ext cx="2982913" cy="1135107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A98B74B8-0426-0468-EDAA-F71E7C8A76D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491662" y="1606550"/>
            <a:ext cx="2631393" cy="3401286"/>
          </a:xfrm>
          <a:ln>
            <a:solidFill>
              <a:schemeClr val="accent3"/>
            </a:solidFill>
          </a:ln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0" name="Text Placeholder 6">
            <a:extLst>
              <a:ext uri="{FF2B5EF4-FFF2-40B4-BE49-F238E27FC236}">
                <a16:creationId xmlns:a16="http://schemas.microsoft.com/office/drawing/2014/main" id="{17FE27AF-59F4-8B4D-0BC2-3B7AC8A6FD9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787371" y="4440281"/>
            <a:ext cx="2982913" cy="1135107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7565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ing Presenters (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A575E2-058B-7E11-CD53-2539375E87F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Introducing your presenters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64A48518-35F9-535A-C077-59E61401884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38200" y="1922804"/>
            <a:ext cx="1964821" cy="2324485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FD1FC4F-0D7B-E5CA-BD1E-29065B1B145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8200" y="4247289"/>
            <a:ext cx="1964821" cy="137493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11" name="Picture Placeholder 3">
            <a:extLst>
              <a:ext uri="{FF2B5EF4-FFF2-40B4-BE49-F238E27FC236}">
                <a16:creationId xmlns:a16="http://schemas.microsoft.com/office/drawing/2014/main" id="{2C602C5F-F1E1-2B20-CC7B-72A761E31A1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238144" y="1922804"/>
            <a:ext cx="1964821" cy="2324485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2" name="Text Placeholder 6">
            <a:extLst>
              <a:ext uri="{FF2B5EF4-FFF2-40B4-BE49-F238E27FC236}">
                <a16:creationId xmlns:a16="http://schemas.microsoft.com/office/drawing/2014/main" id="{16E191BD-962D-F291-3568-61150F6B342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238144" y="4247289"/>
            <a:ext cx="1964821" cy="137493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13" name="Picture Placeholder 3">
            <a:extLst>
              <a:ext uri="{FF2B5EF4-FFF2-40B4-BE49-F238E27FC236}">
                <a16:creationId xmlns:a16="http://schemas.microsoft.com/office/drawing/2014/main" id="{B433CF78-ADFA-AA45-DC89-9873A0EC72E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638088" y="1922804"/>
            <a:ext cx="1964821" cy="2324485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4" name="Text Placeholder 6">
            <a:extLst>
              <a:ext uri="{FF2B5EF4-FFF2-40B4-BE49-F238E27FC236}">
                <a16:creationId xmlns:a16="http://schemas.microsoft.com/office/drawing/2014/main" id="{0B502E78-7066-D212-6CF2-493F948DBAF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638088" y="4247289"/>
            <a:ext cx="1964821" cy="137493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15" name="Picture Placeholder 3">
            <a:extLst>
              <a:ext uri="{FF2B5EF4-FFF2-40B4-BE49-F238E27FC236}">
                <a16:creationId xmlns:a16="http://schemas.microsoft.com/office/drawing/2014/main" id="{6B93B762-A71B-FA3C-88AE-C60700E46AE7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8038032" y="1922804"/>
            <a:ext cx="1964821" cy="2324485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6" name="Text Placeholder 6">
            <a:extLst>
              <a:ext uri="{FF2B5EF4-FFF2-40B4-BE49-F238E27FC236}">
                <a16:creationId xmlns:a16="http://schemas.microsoft.com/office/drawing/2014/main" id="{B8392AAC-125B-C445-4ED3-55B95A97C6B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038032" y="4247289"/>
            <a:ext cx="1964821" cy="137493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42835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ing Presenters (5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A575E2-058B-7E11-CD53-2539375E87F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Introducing your presenters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64A48518-35F9-535A-C077-59E61401884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38200" y="1922804"/>
            <a:ext cx="1964821" cy="2324485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FD1FC4F-0D7B-E5CA-BD1E-29065B1B145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8200" y="4247289"/>
            <a:ext cx="1964821" cy="137493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11" name="Picture Placeholder 3">
            <a:extLst>
              <a:ext uri="{FF2B5EF4-FFF2-40B4-BE49-F238E27FC236}">
                <a16:creationId xmlns:a16="http://schemas.microsoft.com/office/drawing/2014/main" id="{2C602C5F-F1E1-2B20-CC7B-72A761E31A1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041593" y="1922804"/>
            <a:ext cx="1964821" cy="2324485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2" name="Text Placeholder 6">
            <a:extLst>
              <a:ext uri="{FF2B5EF4-FFF2-40B4-BE49-F238E27FC236}">
                <a16:creationId xmlns:a16="http://schemas.microsoft.com/office/drawing/2014/main" id="{16E191BD-962D-F291-3568-61150F6B342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041593" y="4247289"/>
            <a:ext cx="1964821" cy="137493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13" name="Picture Placeholder 3">
            <a:extLst>
              <a:ext uri="{FF2B5EF4-FFF2-40B4-BE49-F238E27FC236}">
                <a16:creationId xmlns:a16="http://schemas.microsoft.com/office/drawing/2014/main" id="{B433CF78-ADFA-AA45-DC89-9873A0EC72E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244986" y="1922804"/>
            <a:ext cx="1964821" cy="2324485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4" name="Text Placeholder 6">
            <a:extLst>
              <a:ext uri="{FF2B5EF4-FFF2-40B4-BE49-F238E27FC236}">
                <a16:creationId xmlns:a16="http://schemas.microsoft.com/office/drawing/2014/main" id="{0B502E78-7066-D212-6CF2-493F948DBAF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244986" y="4247289"/>
            <a:ext cx="1964821" cy="137493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15" name="Picture Placeholder 3">
            <a:extLst>
              <a:ext uri="{FF2B5EF4-FFF2-40B4-BE49-F238E27FC236}">
                <a16:creationId xmlns:a16="http://schemas.microsoft.com/office/drawing/2014/main" id="{6B93B762-A71B-FA3C-88AE-C60700E46AE7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7448379" y="1922804"/>
            <a:ext cx="1964821" cy="2324485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6" name="Text Placeholder 6">
            <a:extLst>
              <a:ext uri="{FF2B5EF4-FFF2-40B4-BE49-F238E27FC236}">
                <a16:creationId xmlns:a16="http://schemas.microsoft.com/office/drawing/2014/main" id="{B8392AAC-125B-C445-4ED3-55B95A97C6B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448379" y="4247289"/>
            <a:ext cx="1964821" cy="137493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17" name="Picture Placeholder 3">
            <a:extLst>
              <a:ext uri="{FF2B5EF4-FFF2-40B4-BE49-F238E27FC236}">
                <a16:creationId xmlns:a16="http://schemas.microsoft.com/office/drawing/2014/main" id="{1026378F-2B6D-A76B-2223-03BA02011708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9651772" y="1922804"/>
            <a:ext cx="1964821" cy="2324485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049C53E0-976D-51D9-76C6-8765075B95C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651772" y="4247289"/>
            <a:ext cx="1964821" cy="137493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74737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ing Presenters (6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64A48518-35F9-535A-C077-59E61401884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316765" y="1555104"/>
            <a:ext cx="1212791" cy="1076770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FD1FC4F-0D7B-E5CA-BD1E-29065B1B145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538101" y="1559492"/>
            <a:ext cx="2546646" cy="107677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ABA584D-131C-4FE5-4723-6CCA5DF912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Picture Placeholder 3">
            <a:extLst>
              <a:ext uri="{FF2B5EF4-FFF2-40B4-BE49-F238E27FC236}">
                <a16:creationId xmlns:a16="http://schemas.microsoft.com/office/drawing/2014/main" id="{4798FD8A-4C75-DC5D-971A-434AE12023E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308220" y="2886227"/>
            <a:ext cx="1212791" cy="1076770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D0F7DDD9-E56C-0E60-A01D-90DC5DCA863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529556" y="2890615"/>
            <a:ext cx="2546646" cy="107677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21" name="Picture Placeholder 3">
            <a:extLst>
              <a:ext uri="{FF2B5EF4-FFF2-40B4-BE49-F238E27FC236}">
                <a16:creationId xmlns:a16="http://schemas.microsoft.com/office/drawing/2014/main" id="{8B33D693-FDD8-B537-D436-FF835DB1BAA8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316765" y="4226126"/>
            <a:ext cx="1212791" cy="1076770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C65ECCA4-0426-B864-2295-86DFF0C594B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538101" y="4230514"/>
            <a:ext cx="2546646" cy="107677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23" name="Picture Placeholder 3">
            <a:extLst>
              <a:ext uri="{FF2B5EF4-FFF2-40B4-BE49-F238E27FC236}">
                <a16:creationId xmlns:a16="http://schemas.microsoft.com/office/drawing/2014/main" id="{DBE615FE-D98B-6957-5528-2D1F6959E1EE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096000" y="2082908"/>
            <a:ext cx="1212791" cy="1076770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4" name="Text Placeholder 6">
            <a:extLst>
              <a:ext uri="{FF2B5EF4-FFF2-40B4-BE49-F238E27FC236}">
                <a16:creationId xmlns:a16="http://schemas.microsoft.com/office/drawing/2014/main" id="{035740DC-C0F3-A6E3-33D3-212FEBA7389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317336" y="2087296"/>
            <a:ext cx="2546646" cy="107677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25" name="Picture Placeholder 3">
            <a:extLst>
              <a:ext uri="{FF2B5EF4-FFF2-40B4-BE49-F238E27FC236}">
                <a16:creationId xmlns:a16="http://schemas.microsoft.com/office/drawing/2014/main" id="{30046BA3-50A6-F220-A1A1-8AD39F38BA91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096000" y="3420224"/>
            <a:ext cx="1212791" cy="1076770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6" name="Text Placeholder 6">
            <a:extLst>
              <a:ext uri="{FF2B5EF4-FFF2-40B4-BE49-F238E27FC236}">
                <a16:creationId xmlns:a16="http://schemas.microsoft.com/office/drawing/2014/main" id="{26FCB1F9-B6A0-0E5C-2002-88CFF6CC127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317336" y="3424612"/>
            <a:ext cx="2546646" cy="107677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27" name="Picture Placeholder 3">
            <a:extLst>
              <a:ext uri="{FF2B5EF4-FFF2-40B4-BE49-F238E27FC236}">
                <a16:creationId xmlns:a16="http://schemas.microsoft.com/office/drawing/2014/main" id="{43243EF0-87A9-C26C-2F8B-BEFB11EFDFB4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096000" y="4760123"/>
            <a:ext cx="1212791" cy="1076770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8" name="Text Placeholder 6">
            <a:extLst>
              <a:ext uri="{FF2B5EF4-FFF2-40B4-BE49-F238E27FC236}">
                <a16:creationId xmlns:a16="http://schemas.microsoft.com/office/drawing/2014/main" id="{E74B089C-F527-0CC4-758C-19275ACD01E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317336" y="4764511"/>
            <a:ext cx="2546646" cy="107677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41911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1 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CBE58-3C95-88A6-3034-285FB763C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1454154-D7E6-35FB-BDEF-AC21C9A2E7E4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906463" y="1939895"/>
            <a:ext cx="9217025" cy="417833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5573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CBE58-3C95-88A6-3034-285FB763C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6" name="Table Placeholder 5">
            <a:extLst>
              <a:ext uri="{FF2B5EF4-FFF2-40B4-BE49-F238E27FC236}">
                <a16:creationId xmlns:a16="http://schemas.microsoft.com/office/drawing/2014/main" id="{98F02729-A620-B77C-1AB7-B18A01C3A1EC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838200" y="2084388"/>
            <a:ext cx="9285288" cy="3957637"/>
          </a:xfrm>
        </p:spPr>
        <p:txBody>
          <a:bodyPr/>
          <a:lstStyle/>
          <a:p>
            <a:r>
              <a:rPr lang="en-US"/>
              <a:t>Click icon to add table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25680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box then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CBE58-3C95-88A6-3034-285FB763C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735C8A-EFF8-C491-7BCB-99DF2DC73DC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1836738"/>
            <a:ext cx="9285288" cy="931862"/>
          </a:xfrm>
        </p:spPr>
        <p:txBody>
          <a:bodyPr anchor="ctr"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able Placeholder 7">
            <a:extLst>
              <a:ext uri="{FF2B5EF4-FFF2-40B4-BE49-F238E27FC236}">
                <a16:creationId xmlns:a16="http://schemas.microsoft.com/office/drawing/2014/main" id="{3B768190-5D5E-27F8-62BC-6611D8501C98}"/>
              </a:ext>
            </a:extLst>
          </p:cNvPr>
          <p:cNvSpPr>
            <a:spLocks noGrp="1"/>
          </p:cNvSpPr>
          <p:nvPr>
            <p:ph type="tbl" sz="quarter" idx="11"/>
          </p:nvPr>
        </p:nvSpPr>
        <p:spPr>
          <a:xfrm>
            <a:off x="838200" y="3230563"/>
            <a:ext cx="9285288" cy="2733675"/>
          </a:xfrm>
        </p:spPr>
        <p:txBody>
          <a:bodyPr/>
          <a:lstStyle/>
          <a:p>
            <a:r>
              <a:rPr lang="en-US"/>
              <a:t>Click icon to add table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69042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then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CBE58-3C95-88A6-3034-285FB763C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735C8A-EFF8-C491-7BCB-99DF2DC73DC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4915984"/>
            <a:ext cx="9285288" cy="931862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able Placeholder 7">
            <a:extLst>
              <a:ext uri="{FF2B5EF4-FFF2-40B4-BE49-F238E27FC236}">
                <a16:creationId xmlns:a16="http://schemas.microsoft.com/office/drawing/2014/main" id="{3B768190-5D5E-27F8-62BC-6611D8501C98}"/>
              </a:ext>
            </a:extLst>
          </p:cNvPr>
          <p:cNvSpPr>
            <a:spLocks noGrp="1"/>
          </p:cNvSpPr>
          <p:nvPr>
            <p:ph type="tbl" sz="quarter" idx="11"/>
          </p:nvPr>
        </p:nvSpPr>
        <p:spPr>
          <a:xfrm>
            <a:off x="838200" y="1836738"/>
            <a:ext cx="9285288" cy="2733675"/>
          </a:xfrm>
        </p:spPr>
        <p:txBody>
          <a:bodyPr/>
          <a:lstStyle/>
          <a:p>
            <a:r>
              <a:rPr lang="en-US"/>
              <a:t>Click icon to add table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75308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and Text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834E3-2A23-025C-BE58-C34BE3D185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B0F23646-2898-FFF1-C69E-0D1439CF24E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906463" y="1836738"/>
            <a:ext cx="4152647" cy="4460875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457EAAD-596E-9533-B0E4-811AC742F77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69308" y="1836738"/>
            <a:ext cx="4654180" cy="44608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412866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rrow Image Left then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834E3-2A23-025C-BE58-C34BE3D185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B0F23646-2898-FFF1-C69E-0D1439CF24E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906464" y="1836738"/>
            <a:ext cx="1964924" cy="4460875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457EAAD-596E-9533-B0E4-811AC742F77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358497" y="1836738"/>
            <a:ext cx="6764991" cy="44608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99297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box then Narrow Imag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834E3-2A23-025C-BE58-C34BE3D185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B0F23646-2898-FFF1-C69E-0D1439CF24E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158131" y="1836737"/>
            <a:ext cx="1964924" cy="4460875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457EAAD-596E-9533-B0E4-811AC742F77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0" y="1827583"/>
            <a:ext cx="6764991" cy="44608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83434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ictur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834E3-2A23-025C-BE58-C34BE3D185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B0F23646-2898-FFF1-C69E-0D1439CF24E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982160" y="1862376"/>
            <a:ext cx="4152647" cy="4460875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457EAAD-596E-9533-B0E4-811AC742F77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0" y="1862375"/>
            <a:ext cx="4654180" cy="44608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25578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bedded 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012F3B-1ACA-6872-BEAB-3C3CE74910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Media Placeholder 3">
            <a:extLst>
              <a:ext uri="{FF2B5EF4-FFF2-40B4-BE49-F238E27FC236}">
                <a16:creationId xmlns:a16="http://schemas.microsoft.com/office/drawing/2014/main" id="{BB080E31-7E11-DB9B-1F69-83AEE80DDB14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581025" y="1136650"/>
            <a:ext cx="9542463" cy="5486400"/>
          </a:xfrm>
        </p:spPr>
        <p:txBody>
          <a:bodyPr/>
          <a:lstStyle/>
          <a:p>
            <a:r>
              <a:rPr lang="en-US"/>
              <a:t>Click icon to add media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264844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5A88E4-50C5-CEB0-D6F6-232CC121C1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8E925E-7A20-C599-637B-001B04D0C1A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22338" y="1905000"/>
            <a:ext cx="9201150" cy="4503738"/>
          </a:xfrm>
        </p:spPr>
        <p:txBody>
          <a:bodyPr numCol="2" spcCol="360000"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0ADA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edit Master text styles</a:t>
            </a:r>
          </a:p>
          <a:p>
            <a:pPr marL="0" marR="0" lvl="1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0ADA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69139851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Tab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84C620-1796-4692-1101-F3FDEA4101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Table Placeholder 3">
            <a:extLst>
              <a:ext uri="{FF2B5EF4-FFF2-40B4-BE49-F238E27FC236}">
                <a16:creationId xmlns:a16="http://schemas.microsoft.com/office/drawing/2014/main" id="{97CDB0B7-62AD-A6A0-D617-52E07A759E44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838200" y="2025650"/>
            <a:ext cx="4383088" cy="3802063"/>
          </a:xfrm>
        </p:spPr>
        <p:txBody>
          <a:bodyPr/>
          <a:lstStyle/>
          <a:p>
            <a:r>
              <a:rPr lang="en-US"/>
              <a:t>Click icon to add table</a:t>
            </a:r>
            <a:endParaRPr lang="en-GB"/>
          </a:p>
        </p:txBody>
      </p:sp>
      <p:sp>
        <p:nvSpPr>
          <p:cNvPr id="5" name="Table Placeholder 3">
            <a:extLst>
              <a:ext uri="{FF2B5EF4-FFF2-40B4-BE49-F238E27FC236}">
                <a16:creationId xmlns:a16="http://schemas.microsoft.com/office/drawing/2014/main" id="{E43D73FA-7799-9E42-8030-E8C238EB5EDB}"/>
              </a:ext>
            </a:extLst>
          </p:cNvPr>
          <p:cNvSpPr>
            <a:spLocks noGrp="1"/>
          </p:cNvSpPr>
          <p:nvPr>
            <p:ph type="tbl" sz="quarter" idx="11"/>
          </p:nvPr>
        </p:nvSpPr>
        <p:spPr>
          <a:xfrm>
            <a:off x="5739967" y="2025649"/>
            <a:ext cx="4383088" cy="3802063"/>
          </a:xfrm>
        </p:spPr>
        <p:txBody>
          <a:bodyPr/>
          <a:lstStyle/>
          <a:p>
            <a:r>
              <a:rPr lang="en-US"/>
              <a:t>Click icon to add table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98873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54F981-EC4B-FC5D-CB7F-B0A289E7AC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5B83A3D9-C306-A50D-2E83-73520744174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81114" y="1444625"/>
            <a:ext cx="9542374" cy="445135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82CDA54-1359-1A3F-9450-4D5C5A36677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81025" y="6110288"/>
            <a:ext cx="9542463" cy="444500"/>
          </a:xfrm>
        </p:spPr>
        <p:txBody>
          <a:bodyPr anchor="ctr">
            <a:no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>
              <a:defRPr sz="1100"/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en-US"/>
              <a:t>Caption</a:t>
            </a:r>
          </a:p>
        </p:txBody>
      </p:sp>
    </p:spTree>
    <p:extLst>
      <p:ext uri="{BB962C8B-B14F-4D97-AF65-F5344CB8AC3E}">
        <p14:creationId xmlns:p14="http://schemas.microsoft.com/office/powerpoint/2010/main" val="338222530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End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6E44EF-B460-0F0B-922E-70F59F34191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25961" y="2622346"/>
            <a:ext cx="6059063" cy="1939635"/>
          </a:xfrm>
        </p:spPr>
        <p:txBody>
          <a:bodyPr anchor="b">
            <a:normAutofit/>
          </a:bodyPr>
          <a:lstStyle>
            <a:lvl1pPr algn="l">
              <a:defRPr sz="3200" strike="noStrike" cap="all" baseline="0">
                <a:solidFill>
                  <a:srgbClr val="4D8934"/>
                </a:solidFill>
              </a:defRPr>
            </a:lvl1pPr>
          </a:lstStyle>
          <a:p>
            <a:r>
              <a:rPr lang="en-US"/>
              <a:t>Thanks for attending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CE09D1-136B-701C-E24A-0B129DEF841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25961" y="4561982"/>
            <a:ext cx="6059063" cy="1009073"/>
          </a:xfrm>
        </p:spPr>
        <p:txBody>
          <a:bodyPr anchor="b">
            <a:normAutofit/>
          </a:bodyPr>
          <a:lstStyle>
            <a:lvl1pPr marL="0" indent="0" algn="l">
              <a:buNone/>
              <a:defRPr sz="2000" cap="all" baseline="0">
                <a:solidFill>
                  <a:srgbClr val="4D8934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Contact us: Enquiries@recmanager.co.uk</a:t>
            </a:r>
          </a:p>
        </p:txBody>
      </p:sp>
      <p:pic>
        <p:nvPicPr>
          <p:cNvPr id="8" name="Picture 7" descr="A picture containing text, outdoor&#10;&#10;Description automatically generated">
            <a:extLst>
              <a:ext uri="{FF2B5EF4-FFF2-40B4-BE49-F238E27FC236}">
                <a16:creationId xmlns:a16="http://schemas.microsoft.com/office/drawing/2014/main" id="{00BF0293-6F82-4BBF-D0BD-611EC9D6BFB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458" y="339660"/>
            <a:ext cx="3790752" cy="2615972"/>
          </a:xfrm>
          <a:prstGeom prst="rect">
            <a:avLst/>
          </a:prstGeom>
        </p:spPr>
      </p:pic>
      <p:pic>
        <p:nvPicPr>
          <p:cNvPr id="6" name="Picture 5" descr="A green and white logo&#10;&#10;Description automatically generated with low confidence">
            <a:extLst>
              <a:ext uri="{FF2B5EF4-FFF2-40B4-BE49-F238E27FC236}">
                <a16:creationId xmlns:a16="http://schemas.microsoft.com/office/drawing/2014/main" id="{DDE74CEB-C666-A96F-0B98-433A6E43D30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56" t="12217" r="45066" b="29972"/>
          <a:stretch/>
        </p:blipFill>
        <p:spPr>
          <a:xfrm rot="5400000">
            <a:off x="583047" y="3476335"/>
            <a:ext cx="2798618" cy="3964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765419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1AB785-8985-A80E-806D-943192AADD1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31672" y="2766219"/>
            <a:ext cx="6966527" cy="1325563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Section title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1F3A676-D461-4214-79CA-6A116613841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032250" y="4316413"/>
            <a:ext cx="6965950" cy="1084262"/>
          </a:xfrm>
        </p:spPr>
        <p:txBody>
          <a:bodyPr anchor="ctr"/>
          <a:lstStyle>
            <a:lvl1pPr marL="0" indent="0">
              <a:buNone/>
              <a:defRPr cap="all" spc="300" baseline="0"/>
            </a:lvl1pPr>
          </a:lstStyle>
          <a:p>
            <a:pPr lvl="0"/>
            <a:r>
              <a:rPr lang="en-US"/>
              <a:t>Presenter Name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922781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1AB785-8985-A80E-806D-943192AADD1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31672" y="2766219"/>
            <a:ext cx="6966527" cy="1325563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Section title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1F3A676-D461-4214-79CA-6A116613841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032250" y="4316413"/>
            <a:ext cx="6965950" cy="1084262"/>
          </a:xfrm>
        </p:spPr>
        <p:txBody>
          <a:bodyPr anchor="ctr"/>
          <a:lstStyle>
            <a:lvl1pPr marL="0" indent="0">
              <a:buNone/>
              <a:defRPr cap="all" spc="300" baseline="0"/>
            </a:lvl1pPr>
          </a:lstStyle>
          <a:p>
            <a:pPr lvl="0"/>
            <a:r>
              <a:rPr lang="en-US"/>
              <a:t>Presenter Name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583163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237DAE-36AA-6694-F884-D48089CC80D1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3">
            <a:extLst>
              <a:ext uri="{FF2B5EF4-FFF2-40B4-BE49-F238E27FC236}">
                <a16:creationId xmlns:a16="http://schemas.microsoft.com/office/drawing/2014/main" id="{1C72905C-7BD6-8F94-9ED9-1D28A5EEA3E6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581110" y="1444623"/>
            <a:ext cx="9542376" cy="4451354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icon to add picture</a:t>
            </a:r>
            <a:endParaRPr lang="en-GB"/>
          </a:p>
        </p:txBody>
      </p:sp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14DD4921-C9FB-813A-C89E-4E9E2BEACC94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581028" y="6110285"/>
            <a:ext cx="9542458" cy="444498"/>
          </a:xfrm>
        </p:spPr>
        <p:txBody>
          <a:bodyPr anchor="ctr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/>
              <a:t>Caption</a:t>
            </a:r>
          </a:p>
        </p:txBody>
      </p:sp>
    </p:spTree>
    <p:extLst>
      <p:ext uri="{BB962C8B-B14F-4D97-AF65-F5344CB8AC3E}">
        <p14:creationId xmlns:p14="http://schemas.microsoft.com/office/powerpoint/2010/main" val="285061808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1AB785-8985-A80E-806D-943192AADD1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31672" y="2766219"/>
            <a:ext cx="6966527" cy="1325563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Section title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1F3A676-D461-4214-79CA-6A116613841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032250" y="4316413"/>
            <a:ext cx="6965950" cy="1084262"/>
          </a:xfrm>
        </p:spPr>
        <p:txBody>
          <a:bodyPr anchor="ctr"/>
          <a:lstStyle>
            <a:lvl1pPr marL="0" indent="0">
              <a:buNone/>
              <a:defRPr cap="all" spc="300" baseline="0"/>
            </a:lvl1pPr>
          </a:lstStyle>
          <a:p>
            <a:pPr lvl="0"/>
            <a:r>
              <a:rPr lang="en-US"/>
              <a:t>Presenter Name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672139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1 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CBE58-3C95-88A6-3034-285FB763C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1454154-D7E6-35FB-BDEF-AC21C9A2E7E4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906463" y="1939895"/>
            <a:ext cx="9217025" cy="417833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704455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6E44EF-B460-0F0B-922E-70F59F3419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7228" y="2955632"/>
            <a:ext cx="6059063" cy="1939635"/>
          </a:xfrm>
        </p:spPr>
        <p:txBody>
          <a:bodyPr anchor="b">
            <a:normAutofit/>
          </a:bodyPr>
          <a:lstStyle>
            <a:lvl1pPr algn="l">
              <a:defRPr sz="3200" strike="noStrike" cap="all" baseline="0">
                <a:solidFill>
                  <a:srgbClr val="4D8934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CE09D1-136B-701C-E24A-0B129DEF84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7228" y="4895268"/>
            <a:ext cx="6059063" cy="1009073"/>
          </a:xfrm>
        </p:spPr>
        <p:txBody>
          <a:bodyPr anchor="b">
            <a:normAutofit/>
          </a:bodyPr>
          <a:lstStyle>
            <a:lvl1pPr marL="0" indent="0" algn="l">
              <a:buNone/>
              <a:defRPr sz="2000" cap="all" baseline="0">
                <a:solidFill>
                  <a:srgbClr val="4D8934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pic>
        <p:nvPicPr>
          <p:cNvPr id="8" name="Picture 7" descr="A picture containing text, outdoor&#10;&#10;Description automatically generated">
            <a:extLst>
              <a:ext uri="{FF2B5EF4-FFF2-40B4-BE49-F238E27FC236}">
                <a16:creationId xmlns:a16="http://schemas.microsoft.com/office/drawing/2014/main" id="{00BF0293-6F82-4BBF-D0BD-611EC9D6BFB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8006" y="339660"/>
            <a:ext cx="3790752" cy="2615972"/>
          </a:xfrm>
          <a:prstGeom prst="rect">
            <a:avLst/>
          </a:prstGeom>
        </p:spPr>
      </p:pic>
      <p:pic>
        <p:nvPicPr>
          <p:cNvPr id="10" name="Picture 9" descr="A green and white logo&#10;&#10;Description automatically generated with low confidence">
            <a:extLst>
              <a:ext uri="{FF2B5EF4-FFF2-40B4-BE49-F238E27FC236}">
                <a16:creationId xmlns:a16="http://schemas.microsoft.com/office/drawing/2014/main" id="{6959662B-FD87-EB75-8134-0BC5FAF51FD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56" t="12217" r="45066" b="29972"/>
          <a:stretch/>
        </p:blipFill>
        <p:spPr>
          <a:xfrm>
            <a:off x="9393382" y="2893287"/>
            <a:ext cx="2798618" cy="3964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37725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ing Presenters (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A575E2-058B-7E11-CD53-2539375E87F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Introducing your presenters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64A48518-35F9-535A-C077-59E61401884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38200" y="1606550"/>
            <a:ext cx="3521075" cy="3384550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5" name="Picture Placeholder 3">
            <a:extLst>
              <a:ext uri="{FF2B5EF4-FFF2-40B4-BE49-F238E27FC236}">
                <a16:creationId xmlns:a16="http://schemas.microsoft.com/office/drawing/2014/main" id="{ADD18D3C-B836-DFCD-D7DB-1701542FE7B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929410" y="1606550"/>
            <a:ext cx="3521075" cy="3384550"/>
          </a:xfrm>
          <a:ln>
            <a:solidFill>
              <a:schemeClr val="accent3"/>
            </a:solidFill>
          </a:ln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FD1FC4F-0D7B-E5CA-BD1E-29065B1B145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376363" y="4606925"/>
            <a:ext cx="3552825" cy="1358038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540BE4E4-02A2-6F97-B571-E7208D0B09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467795" y="4607667"/>
            <a:ext cx="3552825" cy="1358039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786916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ing Presenters (3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A575E2-058B-7E11-CD53-2539375E87F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Introducing your presenters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64A48518-35F9-535A-C077-59E61401884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38200" y="1606550"/>
            <a:ext cx="2631393" cy="3153457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5" name="Picture Placeholder 3">
            <a:extLst>
              <a:ext uri="{FF2B5EF4-FFF2-40B4-BE49-F238E27FC236}">
                <a16:creationId xmlns:a16="http://schemas.microsoft.com/office/drawing/2014/main" id="{ADD18D3C-B836-DFCD-D7DB-1701542FE7B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117560" y="1606550"/>
            <a:ext cx="2631393" cy="3401286"/>
          </a:xfrm>
          <a:ln>
            <a:solidFill>
              <a:schemeClr val="accent3"/>
            </a:solidFill>
          </a:ln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FD1FC4F-0D7B-E5CA-BD1E-29065B1B145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34648" y="4427664"/>
            <a:ext cx="2982912" cy="1135849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540BE4E4-02A2-6F97-B571-E7208D0B09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414007" y="4440282"/>
            <a:ext cx="2982913" cy="1135107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A98B74B8-0426-0468-EDAA-F71E7C8A76D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491662" y="1606550"/>
            <a:ext cx="2631393" cy="3401286"/>
          </a:xfrm>
          <a:ln>
            <a:solidFill>
              <a:schemeClr val="accent3"/>
            </a:solidFill>
          </a:ln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0" name="Text Placeholder 6">
            <a:extLst>
              <a:ext uri="{FF2B5EF4-FFF2-40B4-BE49-F238E27FC236}">
                <a16:creationId xmlns:a16="http://schemas.microsoft.com/office/drawing/2014/main" id="{17FE27AF-59F4-8B4D-0BC2-3B7AC8A6FD9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787371" y="4440281"/>
            <a:ext cx="2982913" cy="1135107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827038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ing Presenters (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A575E2-058B-7E11-CD53-2539375E87F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Introducing your presenters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64A48518-35F9-535A-C077-59E61401884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38200" y="1922804"/>
            <a:ext cx="1964821" cy="2324485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FD1FC4F-0D7B-E5CA-BD1E-29065B1B145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8200" y="4247289"/>
            <a:ext cx="1964821" cy="137493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11" name="Picture Placeholder 3">
            <a:extLst>
              <a:ext uri="{FF2B5EF4-FFF2-40B4-BE49-F238E27FC236}">
                <a16:creationId xmlns:a16="http://schemas.microsoft.com/office/drawing/2014/main" id="{2C602C5F-F1E1-2B20-CC7B-72A761E31A1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238144" y="1922804"/>
            <a:ext cx="1964821" cy="2324485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2" name="Text Placeholder 6">
            <a:extLst>
              <a:ext uri="{FF2B5EF4-FFF2-40B4-BE49-F238E27FC236}">
                <a16:creationId xmlns:a16="http://schemas.microsoft.com/office/drawing/2014/main" id="{16E191BD-962D-F291-3568-61150F6B342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238144" y="4247289"/>
            <a:ext cx="1964821" cy="137493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13" name="Picture Placeholder 3">
            <a:extLst>
              <a:ext uri="{FF2B5EF4-FFF2-40B4-BE49-F238E27FC236}">
                <a16:creationId xmlns:a16="http://schemas.microsoft.com/office/drawing/2014/main" id="{B433CF78-ADFA-AA45-DC89-9873A0EC72E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638088" y="1922804"/>
            <a:ext cx="1964821" cy="2324485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4" name="Text Placeholder 6">
            <a:extLst>
              <a:ext uri="{FF2B5EF4-FFF2-40B4-BE49-F238E27FC236}">
                <a16:creationId xmlns:a16="http://schemas.microsoft.com/office/drawing/2014/main" id="{0B502E78-7066-D212-6CF2-493F948DBAF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638088" y="4247289"/>
            <a:ext cx="1964821" cy="137493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15" name="Picture Placeholder 3">
            <a:extLst>
              <a:ext uri="{FF2B5EF4-FFF2-40B4-BE49-F238E27FC236}">
                <a16:creationId xmlns:a16="http://schemas.microsoft.com/office/drawing/2014/main" id="{6B93B762-A71B-FA3C-88AE-C60700E46AE7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8038032" y="1922804"/>
            <a:ext cx="1964821" cy="2324485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6" name="Text Placeholder 6">
            <a:extLst>
              <a:ext uri="{FF2B5EF4-FFF2-40B4-BE49-F238E27FC236}">
                <a16:creationId xmlns:a16="http://schemas.microsoft.com/office/drawing/2014/main" id="{B8392AAC-125B-C445-4ED3-55B95A97C6B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038032" y="4247289"/>
            <a:ext cx="1964821" cy="137493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195110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ing Presenters (5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A575E2-058B-7E11-CD53-2539375E87F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Introducing your presenters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64A48518-35F9-535A-C077-59E61401884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38200" y="1922804"/>
            <a:ext cx="1964821" cy="2324485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FD1FC4F-0D7B-E5CA-BD1E-29065B1B145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8200" y="4247289"/>
            <a:ext cx="1964821" cy="137493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11" name="Picture Placeholder 3">
            <a:extLst>
              <a:ext uri="{FF2B5EF4-FFF2-40B4-BE49-F238E27FC236}">
                <a16:creationId xmlns:a16="http://schemas.microsoft.com/office/drawing/2014/main" id="{2C602C5F-F1E1-2B20-CC7B-72A761E31A1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041593" y="1922804"/>
            <a:ext cx="1964821" cy="2324485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2" name="Text Placeholder 6">
            <a:extLst>
              <a:ext uri="{FF2B5EF4-FFF2-40B4-BE49-F238E27FC236}">
                <a16:creationId xmlns:a16="http://schemas.microsoft.com/office/drawing/2014/main" id="{16E191BD-962D-F291-3568-61150F6B342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041593" y="4247289"/>
            <a:ext cx="1964821" cy="137493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13" name="Picture Placeholder 3">
            <a:extLst>
              <a:ext uri="{FF2B5EF4-FFF2-40B4-BE49-F238E27FC236}">
                <a16:creationId xmlns:a16="http://schemas.microsoft.com/office/drawing/2014/main" id="{B433CF78-ADFA-AA45-DC89-9873A0EC72E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244986" y="1922804"/>
            <a:ext cx="1964821" cy="2324485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4" name="Text Placeholder 6">
            <a:extLst>
              <a:ext uri="{FF2B5EF4-FFF2-40B4-BE49-F238E27FC236}">
                <a16:creationId xmlns:a16="http://schemas.microsoft.com/office/drawing/2014/main" id="{0B502E78-7066-D212-6CF2-493F948DBAF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244986" y="4247289"/>
            <a:ext cx="1964821" cy="137493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15" name="Picture Placeholder 3">
            <a:extLst>
              <a:ext uri="{FF2B5EF4-FFF2-40B4-BE49-F238E27FC236}">
                <a16:creationId xmlns:a16="http://schemas.microsoft.com/office/drawing/2014/main" id="{6B93B762-A71B-FA3C-88AE-C60700E46AE7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7448379" y="1922804"/>
            <a:ext cx="1964821" cy="2324485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6" name="Text Placeholder 6">
            <a:extLst>
              <a:ext uri="{FF2B5EF4-FFF2-40B4-BE49-F238E27FC236}">
                <a16:creationId xmlns:a16="http://schemas.microsoft.com/office/drawing/2014/main" id="{B8392AAC-125B-C445-4ED3-55B95A97C6B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448379" y="4247289"/>
            <a:ext cx="1964821" cy="137493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17" name="Picture Placeholder 3">
            <a:extLst>
              <a:ext uri="{FF2B5EF4-FFF2-40B4-BE49-F238E27FC236}">
                <a16:creationId xmlns:a16="http://schemas.microsoft.com/office/drawing/2014/main" id="{1026378F-2B6D-A76B-2223-03BA02011708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9651772" y="1922804"/>
            <a:ext cx="1964821" cy="2324485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049C53E0-976D-51D9-76C6-8765075B95C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651772" y="4247289"/>
            <a:ext cx="1964821" cy="137493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230258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ing Presenters (6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64A48518-35F9-535A-C077-59E61401884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316765" y="1555104"/>
            <a:ext cx="1212791" cy="1076770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FD1FC4F-0D7B-E5CA-BD1E-29065B1B145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538101" y="1559492"/>
            <a:ext cx="2546646" cy="107677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ABA584D-131C-4FE5-4723-6CCA5DF912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Picture Placeholder 3">
            <a:extLst>
              <a:ext uri="{FF2B5EF4-FFF2-40B4-BE49-F238E27FC236}">
                <a16:creationId xmlns:a16="http://schemas.microsoft.com/office/drawing/2014/main" id="{4798FD8A-4C75-DC5D-971A-434AE12023E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308220" y="2886227"/>
            <a:ext cx="1212791" cy="1076770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D0F7DDD9-E56C-0E60-A01D-90DC5DCA863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529556" y="2890615"/>
            <a:ext cx="2546646" cy="107677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21" name="Picture Placeholder 3">
            <a:extLst>
              <a:ext uri="{FF2B5EF4-FFF2-40B4-BE49-F238E27FC236}">
                <a16:creationId xmlns:a16="http://schemas.microsoft.com/office/drawing/2014/main" id="{8B33D693-FDD8-B537-D436-FF835DB1BAA8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316765" y="4226126"/>
            <a:ext cx="1212791" cy="1076770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C65ECCA4-0426-B864-2295-86DFF0C594B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538101" y="4230514"/>
            <a:ext cx="2546646" cy="107677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23" name="Picture Placeholder 3">
            <a:extLst>
              <a:ext uri="{FF2B5EF4-FFF2-40B4-BE49-F238E27FC236}">
                <a16:creationId xmlns:a16="http://schemas.microsoft.com/office/drawing/2014/main" id="{DBE615FE-D98B-6957-5528-2D1F6959E1EE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096000" y="2082908"/>
            <a:ext cx="1212791" cy="1076770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4" name="Text Placeholder 6">
            <a:extLst>
              <a:ext uri="{FF2B5EF4-FFF2-40B4-BE49-F238E27FC236}">
                <a16:creationId xmlns:a16="http://schemas.microsoft.com/office/drawing/2014/main" id="{035740DC-C0F3-A6E3-33D3-212FEBA7389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317336" y="2087296"/>
            <a:ext cx="2546646" cy="107677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25" name="Picture Placeholder 3">
            <a:extLst>
              <a:ext uri="{FF2B5EF4-FFF2-40B4-BE49-F238E27FC236}">
                <a16:creationId xmlns:a16="http://schemas.microsoft.com/office/drawing/2014/main" id="{30046BA3-50A6-F220-A1A1-8AD39F38BA91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096000" y="3420224"/>
            <a:ext cx="1212791" cy="1076770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6" name="Text Placeholder 6">
            <a:extLst>
              <a:ext uri="{FF2B5EF4-FFF2-40B4-BE49-F238E27FC236}">
                <a16:creationId xmlns:a16="http://schemas.microsoft.com/office/drawing/2014/main" id="{26FCB1F9-B6A0-0E5C-2002-88CFF6CC127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317336" y="3424612"/>
            <a:ext cx="2546646" cy="107677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27" name="Picture Placeholder 3">
            <a:extLst>
              <a:ext uri="{FF2B5EF4-FFF2-40B4-BE49-F238E27FC236}">
                <a16:creationId xmlns:a16="http://schemas.microsoft.com/office/drawing/2014/main" id="{43243EF0-87A9-C26C-2F8B-BEFB11EFDFB4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096000" y="4760123"/>
            <a:ext cx="1212791" cy="1076770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8" name="Text Placeholder 6">
            <a:extLst>
              <a:ext uri="{FF2B5EF4-FFF2-40B4-BE49-F238E27FC236}">
                <a16:creationId xmlns:a16="http://schemas.microsoft.com/office/drawing/2014/main" id="{E74B089C-F527-0CC4-758C-19275ACD01E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317336" y="4764511"/>
            <a:ext cx="2546646" cy="107677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492342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1 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CBE58-3C95-88A6-3034-285FB763C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1454154-D7E6-35FB-BDEF-AC21C9A2E7E4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906463" y="1939895"/>
            <a:ext cx="9217025" cy="417833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9457736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CBE58-3C95-88A6-3034-285FB763C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6" name="Table Placeholder 5">
            <a:extLst>
              <a:ext uri="{FF2B5EF4-FFF2-40B4-BE49-F238E27FC236}">
                <a16:creationId xmlns:a16="http://schemas.microsoft.com/office/drawing/2014/main" id="{98F02729-A620-B77C-1AB7-B18A01C3A1EC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838200" y="2084388"/>
            <a:ext cx="9285288" cy="3957637"/>
          </a:xfrm>
        </p:spPr>
        <p:txBody>
          <a:bodyPr/>
          <a:lstStyle/>
          <a:p>
            <a:r>
              <a:rPr lang="en-US"/>
              <a:t>Click icon to add table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133716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box then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CBE58-3C95-88A6-3034-285FB763C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735C8A-EFF8-C491-7BCB-99DF2DC73DC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1836738"/>
            <a:ext cx="9285288" cy="931862"/>
          </a:xfrm>
        </p:spPr>
        <p:txBody>
          <a:bodyPr anchor="ctr"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able Placeholder 7">
            <a:extLst>
              <a:ext uri="{FF2B5EF4-FFF2-40B4-BE49-F238E27FC236}">
                <a16:creationId xmlns:a16="http://schemas.microsoft.com/office/drawing/2014/main" id="{3B768190-5D5E-27F8-62BC-6611D8501C98}"/>
              </a:ext>
            </a:extLst>
          </p:cNvPr>
          <p:cNvSpPr>
            <a:spLocks noGrp="1"/>
          </p:cNvSpPr>
          <p:nvPr>
            <p:ph type="tbl" sz="quarter" idx="11"/>
          </p:nvPr>
        </p:nvSpPr>
        <p:spPr>
          <a:xfrm>
            <a:off x="838200" y="3230563"/>
            <a:ext cx="9285288" cy="2733675"/>
          </a:xfrm>
        </p:spPr>
        <p:txBody>
          <a:bodyPr/>
          <a:lstStyle/>
          <a:p>
            <a:r>
              <a:rPr lang="en-US"/>
              <a:t>Click icon to add table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857427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then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CBE58-3C95-88A6-3034-285FB763C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735C8A-EFF8-C491-7BCB-99DF2DC73DC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4915984"/>
            <a:ext cx="9285288" cy="931862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able Placeholder 7">
            <a:extLst>
              <a:ext uri="{FF2B5EF4-FFF2-40B4-BE49-F238E27FC236}">
                <a16:creationId xmlns:a16="http://schemas.microsoft.com/office/drawing/2014/main" id="{3B768190-5D5E-27F8-62BC-6611D8501C98}"/>
              </a:ext>
            </a:extLst>
          </p:cNvPr>
          <p:cNvSpPr>
            <a:spLocks noGrp="1"/>
          </p:cNvSpPr>
          <p:nvPr>
            <p:ph type="tbl" sz="quarter" idx="11"/>
          </p:nvPr>
        </p:nvSpPr>
        <p:spPr>
          <a:xfrm>
            <a:off x="838200" y="1836738"/>
            <a:ext cx="9285288" cy="2733675"/>
          </a:xfrm>
        </p:spPr>
        <p:txBody>
          <a:bodyPr/>
          <a:lstStyle/>
          <a:p>
            <a:r>
              <a:rPr lang="en-US"/>
              <a:t>Click icon to add table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462335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and Text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834E3-2A23-025C-BE58-C34BE3D185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B0F23646-2898-FFF1-C69E-0D1439CF24E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906463" y="1836738"/>
            <a:ext cx="4152647" cy="4460875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457EAAD-596E-9533-B0E4-811AC742F77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69308" y="1836738"/>
            <a:ext cx="4654180" cy="44608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827924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rrow Image Left then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834E3-2A23-025C-BE58-C34BE3D185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B0F23646-2898-FFF1-C69E-0D1439CF24E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906464" y="1836738"/>
            <a:ext cx="1964924" cy="4460875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457EAAD-596E-9533-B0E4-811AC742F77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358497" y="1836738"/>
            <a:ext cx="6764991" cy="44608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744742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box then Narrow Imag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834E3-2A23-025C-BE58-C34BE3D185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B0F23646-2898-FFF1-C69E-0D1439CF24E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158131" y="1836737"/>
            <a:ext cx="1964924" cy="4460875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457EAAD-596E-9533-B0E4-811AC742F77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0" y="1827583"/>
            <a:ext cx="6764991" cy="44608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448351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ictur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834E3-2A23-025C-BE58-C34BE3D185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B0F23646-2898-FFF1-C69E-0D1439CF24E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982160" y="1862376"/>
            <a:ext cx="4152647" cy="4460875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457EAAD-596E-9533-B0E4-811AC742F77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0" y="1862375"/>
            <a:ext cx="4654180" cy="44608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59231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bedded 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012F3B-1ACA-6872-BEAB-3C3CE74910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Media Placeholder 3">
            <a:extLst>
              <a:ext uri="{FF2B5EF4-FFF2-40B4-BE49-F238E27FC236}">
                <a16:creationId xmlns:a16="http://schemas.microsoft.com/office/drawing/2014/main" id="{BB080E31-7E11-DB9B-1F69-83AEE80DDB14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581025" y="1136650"/>
            <a:ext cx="9542463" cy="5486400"/>
          </a:xfrm>
        </p:spPr>
        <p:txBody>
          <a:bodyPr/>
          <a:lstStyle/>
          <a:p>
            <a:r>
              <a:rPr lang="en-US"/>
              <a:t>Click icon to add media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301899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5A88E4-50C5-CEB0-D6F6-232CC121C1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8E925E-7A20-C599-637B-001B04D0C1A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22338" y="1905000"/>
            <a:ext cx="9201150" cy="4503738"/>
          </a:xfrm>
        </p:spPr>
        <p:txBody>
          <a:bodyPr numCol="2" spcCol="360000"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0ADA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edit Master text styles</a:t>
            </a:r>
          </a:p>
          <a:p>
            <a:pPr marL="0" marR="0" lvl="1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0ADA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242665048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Tab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84C620-1796-4692-1101-F3FDEA4101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Table Placeholder 3">
            <a:extLst>
              <a:ext uri="{FF2B5EF4-FFF2-40B4-BE49-F238E27FC236}">
                <a16:creationId xmlns:a16="http://schemas.microsoft.com/office/drawing/2014/main" id="{97CDB0B7-62AD-A6A0-D617-52E07A759E44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838200" y="2025650"/>
            <a:ext cx="4383088" cy="3802063"/>
          </a:xfrm>
        </p:spPr>
        <p:txBody>
          <a:bodyPr/>
          <a:lstStyle/>
          <a:p>
            <a:r>
              <a:rPr lang="en-US"/>
              <a:t>Click icon to add table</a:t>
            </a:r>
            <a:endParaRPr lang="en-GB"/>
          </a:p>
        </p:txBody>
      </p:sp>
      <p:sp>
        <p:nvSpPr>
          <p:cNvPr id="5" name="Table Placeholder 3">
            <a:extLst>
              <a:ext uri="{FF2B5EF4-FFF2-40B4-BE49-F238E27FC236}">
                <a16:creationId xmlns:a16="http://schemas.microsoft.com/office/drawing/2014/main" id="{E43D73FA-7799-9E42-8030-E8C238EB5EDB}"/>
              </a:ext>
            </a:extLst>
          </p:cNvPr>
          <p:cNvSpPr>
            <a:spLocks noGrp="1"/>
          </p:cNvSpPr>
          <p:nvPr>
            <p:ph type="tbl" sz="quarter" idx="11"/>
          </p:nvPr>
        </p:nvSpPr>
        <p:spPr>
          <a:xfrm>
            <a:off x="5739967" y="2025649"/>
            <a:ext cx="4383088" cy="3802063"/>
          </a:xfrm>
        </p:spPr>
        <p:txBody>
          <a:bodyPr/>
          <a:lstStyle/>
          <a:p>
            <a:r>
              <a:rPr lang="en-US"/>
              <a:t>Click icon to add table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401736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54F981-EC4B-FC5D-CB7F-B0A289E7AC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5B83A3D9-C306-A50D-2E83-73520744174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81114" y="1444625"/>
            <a:ext cx="9542374" cy="445135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82CDA54-1359-1A3F-9450-4D5C5A36677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81025" y="6110288"/>
            <a:ext cx="9542463" cy="444500"/>
          </a:xfrm>
        </p:spPr>
        <p:txBody>
          <a:bodyPr anchor="ctr">
            <a:no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>
              <a:defRPr sz="1100"/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en-US"/>
              <a:t>Caption</a:t>
            </a:r>
          </a:p>
        </p:txBody>
      </p:sp>
    </p:spTree>
    <p:extLst>
      <p:ext uri="{BB962C8B-B14F-4D97-AF65-F5344CB8AC3E}">
        <p14:creationId xmlns:p14="http://schemas.microsoft.com/office/powerpoint/2010/main" val="272931434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End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6E44EF-B460-0F0B-922E-70F59F34191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25961" y="2622346"/>
            <a:ext cx="6059063" cy="1939635"/>
          </a:xfrm>
        </p:spPr>
        <p:txBody>
          <a:bodyPr anchor="b">
            <a:normAutofit/>
          </a:bodyPr>
          <a:lstStyle>
            <a:lvl1pPr algn="l">
              <a:defRPr sz="3200" strike="noStrike" cap="all" baseline="0">
                <a:solidFill>
                  <a:srgbClr val="4D8934"/>
                </a:solidFill>
              </a:defRPr>
            </a:lvl1pPr>
          </a:lstStyle>
          <a:p>
            <a:r>
              <a:rPr lang="en-US"/>
              <a:t>Thanks for attending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CE09D1-136B-701C-E24A-0B129DEF841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25961" y="4561982"/>
            <a:ext cx="6059063" cy="1009073"/>
          </a:xfrm>
        </p:spPr>
        <p:txBody>
          <a:bodyPr anchor="b">
            <a:normAutofit/>
          </a:bodyPr>
          <a:lstStyle>
            <a:lvl1pPr marL="0" indent="0" algn="l">
              <a:buNone/>
              <a:defRPr sz="2000" cap="all" baseline="0">
                <a:solidFill>
                  <a:srgbClr val="4D8934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Contact us: Enquiries@recmanager.co.uk</a:t>
            </a:r>
          </a:p>
        </p:txBody>
      </p:sp>
      <p:pic>
        <p:nvPicPr>
          <p:cNvPr id="8" name="Picture 7" descr="A picture containing text, outdoor&#10;&#10;Description automatically generated">
            <a:extLst>
              <a:ext uri="{FF2B5EF4-FFF2-40B4-BE49-F238E27FC236}">
                <a16:creationId xmlns:a16="http://schemas.microsoft.com/office/drawing/2014/main" id="{00BF0293-6F82-4BBF-D0BD-611EC9D6BFB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458" y="339660"/>
            <a:ext cx="3790752" cy="2615972"/>
          </a:xfrm>
          <a:prstGeom prst="rect">
            <a:avLst/>
          </a:prstGeom>
        </p:spPr>
      </p:pic>
      <p:pic>
        <p:nvPicPr>
          <p:cNvPr id="6" name="Picture 5" descr="A green and white logo&#10;&#10;Description automatically generated with low confidence">
            <a:extLst>
              <a:ext uri="{FF2B5EF4-FFF2-40B4-BE49-F238E27FC236}">
                <a16:creationId xmlns:a16="http://schemas.microsoft.com/office/drawing/2014/main" id="{DDE74CEB-C666-A96F-0B98-433A6E43D30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56" t="12217" r="45066" b="29972"/>
          <a:stretch/>
        </p:blipFill>
        <p:spPr>
          <a:xfrm rot="5400000">
            <a:off x="583047" y="3476335"/>
            <a:ext cx="2798618" cy="3964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40670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1AB785-8985-A80E-806D-943192AADD1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31672" y="2766219"/>
            <a:ext cx="6966527" cy="1325563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Section title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1F3A676-D461-4214-79CA-6A116613841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032250" y="4316413"/>
            <a:ext cx="6965950" cy="1084262"/>
          </a:xfrm>
        </p:spPr>
        <p:txBody>
          <a:bodyPr anchor="ctr"/>
          <a:lstStyle>
            <a:lvl1pPr marL="0" indent="0">
              <a:buNone/>
              <a:defRPr cap="all" spc="300" baseline="0"/>
            </a:lvl1pPr>
          </a:lstStyle>
          <a:p>
            <a:pPr lvl="0"/>
            <a:r>
              <a:rPr lang="en-US"/>
              <a:t>Presenter Name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282740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E86DE8-06EA-94DA-6511-05585175D9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A9559A2-63DA-4BC5-95E2-FB1F49F6FD33}" type="datetimeFigureOut"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03/07/2025</a:t>
            </a:fld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F7EA88-9F5D-23DC-898E-AEB04F5955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77F8A0-4058-0D12-F8EE-7B4E10973E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D9331F3-A931-4A92-96C9-2CC8B0E22507}" type="slidenum"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5914319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237DAE-36AA-6694-F884-D48089CC80D1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3">
            <a:extLst>
              <a:ext uri="{FF2B5EF4-FFF2-40B4-BE49-F238E27FC236}">
                <a16:creationId xmlns:a16="http://schemas.microsoft.com/office/drawing/2014/main" id="{1C72905C-7BD6-8F94-9ED9-1D28A5EEA3E6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581110" y="1444623"/>
            <a:ext cx="9542376" cy="4451354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icon to add picture</a:t>
            </a:r>
            <a:endParaRPr lang="en-GB"/>
          </a:p>
        </p:txBody>
      </p:sp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14DD4921-C9FB-813A-C89E-4E9E2BEACC94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581028" y="6110285"/>
            <a:ext cx="9542458" cy="444498"/>
          </a:xfrm>
        </p:spPr>
        <p:txBody>
          <a:bodyPr anchor="ctr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/>
              <a:t>Caption</a:t>
            </a:r>
          </a:p>
        </p:txBody>
      </p:sp>
    </p:spTree>
    <p:extLst>
      <p:ext uri="{BB962C8B-B14F-4D97-AF65-F5344CB8AC3E}">
        <p14:creationId xmlns:p14="http://schemas.microsoft.com/office/powerpoint/2010/main" val="1227709303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slideLayout" Target="../slideLayouts/slideLayout37.xml"/><Relationship Id="rId18" Type="http://schemas.openxmlformats.org/officeDocument/2006/relationships/slideLayout" Target="../slideLayouts/slideLayout42.xml"/><Relationship Id="rId3" Type="http://schemas.openxmlformats.org/officeDocument/2006/relationships/slideLayout" Target="../slideLayouts/slideLayout27.xml"/><Relationship Id="rId21" Type="http://schemas.openxmlformats.org/officeDocument/2006/relationships/slideLayout" Target="../slideLayouts/slideLayout45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17" Type="http://schemas.openxmlformats.org/officeDocument/2006/relationships/slideLayout" Target="../slideLayouts/slideLayout41.xml"/><Relationship Id="rId2" Type="http://schemas.openxmlformats.org/officeDocument/2006/relationships/slideLayout" Target="../slideLayouts/slideLayout26.xml"/><Relationship Id="rId16" Type="http://schemas.openxmlformats.org/officeDocument/2006/relationships/slideLayout" Target="../slideLayouts/slideLayout40.xml"/><Relationship Id="rId20" Type="http://schemas.openxmlformats.org/officeDocument/2006/relationships/slideLayout" Target="../slideLayouts/slideLayout44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24" Type="http://schemas.openxmlformats.org/officeDocument/2006/relationships/image" Target="../media/image2.png"/><Relationship Id="rId5" Type="http://schemas.openxmlformats.org/officeDocument/2006/relationships/slideLayout" Target="../slideLayouts/slideLayout29.xml"/><Relationship Id="rId15" Type="http://schemas.openxmlformats.org/officeDocument/2006/relationships/slideLayout" Target="../slideLayouts/slideLayout39.xml"/><Relationship Id="rId23" Type="http://schemas.openxmlformats.org/officeDocument/2006/relationships/image" Target="../media/image1.png"/><Relationship Id="rId10" Type="http://schemas.openxmlformats.org/officeDocument/2006/relationships/slideLayout" Target="../slideLayouts/slideLayout34.xml"/><Relationship Id="rId19" Type="http://schemas.openxmlformats.org/officeDocument/2006/relationships/slideLayout" Target="../slideLayouts/slideLayout43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slideLayout" Target="../slideLayouts/slideLayout38.xml"/><Relationship Id="rId22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46.xml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39D8B19-4CF9-7221-824B-C5C65D9F81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284855" cy="66011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9587E0-8444-2E77-3E29-545A8C9A4E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7" name="Picture 6" descr="A picture containing text, outdoor&#10;&#10;Description automatically generated">
            <a:extLst>
              <a:ext uri="{FF2B5EF4-FFF2-40B4-BE49-F238E27FC236}">
                <a16:creationId xmlns:a16="http://schemas.microsoft.com/office/drawing/2014/main" id="{AC7D8C0D-C6C7-7E72-B6FA-0B12BBAB5F28}"/>
              </a:ext>
            </a:extLst>
          </p:cNvPr>
          <p:cNvPicPr>
            <a:picLocks noChangeAspect="1"/>
          </p:cNvPicPr>
          <p:nvPr userDrawn="1"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4899" y="169934"/>
            <a:ext cx="1522246" cy="1050491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BC82288A-F5D2-CD23-755A-CE3049385CED}"/>
              </a:ext>
            </a:extLst>
          </p:cNvPr>
          <p:cNvSpPr/>
          <p:nvPr userDrawn="1"/>
        </p:nvSpPr>
        <p:spPr>
          <a:xfrm>
            <a:off x="535707" y="312813"/>
            <a:ext cx="281987" cy="746260"/>
          </a:xfrm>
          <a:prstGeom prst="rect">
            <a:avLst/>
          </a:prstGeom>
          <a:solidFill>
            <a:srgbClr val="68A4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A green and white logo&#10;&#10;Description automatically generated with low confidence">
            <a:extLst>
              <a:ext uri="{FF2B5EF4-FFF2-40B4-BE49-F238E27FC236}">
                <a16:creationId xmlns:a16="http://schemas.microsoft.com/office/drawing/2014/main" id="{1B9CC3A9-E239-3780-0021-27F64AC0B6F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56" t="12219" r="45066" b="44983"/>
          <a:stretch/>
        </p:blipFill>
        <p:spPr>
          <a:xfrm>
            <a:off x="10867906" y="5469307"/>
            <a:ext cx="1324094" cy="1388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30147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6" r:id="rId1"/>
    <p:sldLayoutId id="2147483787" r:id="rId2"/>
    <p:sldLayoutId id="2147483788" r:id="rId3"/>
    <p:sldLayoutId id="2147483789" r:id="rId4"/>
    <p:sldLayoutId id="2147483790" r:id="rId5"/>
    <p:sldLayoutId id="2147483791" r:id="rId6"/>
    <p:sldLayoutId id="2147483792" r:id="rId7"/>
    <p:sldLayoutId id="2147483781" r:id="rId8"/>
    <p:sldLayoutId id="2147483782" r:id="rId9"/>
    <p:sldLayoutId id="2147483783" r:id="rId10"/>
    <p:sldLayoutId id="2147483784" r:id="rId11"/>
    <p:sldLayoutId id="2147483668" r:id="rId12"/>
    <p:sldLayoutId id="2147483669" r:id="rId13"/>
    <p:sldLayoutId id="2147483660" r:id="rId14"/>
    <p:sldLayoutId id="2147483661" r:id="rId15"/>
    <p:sldLayoutId id="2147483662" r:id="rId16"/>
    <p:sldLayoutId id="2147483663" r:id="rId17"/>
    <p:sldLayoutId id="2147483664" r:id="rId18"/>
    <p:sldLayoutId id="2147483665" r:id="rId19"/>
    <p:sldLayoutId id="2147484098" r:id="rId20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 cap="all" spc="300" baseline="0">
          <a:solidFill>
            <a:schemeClr val="accent3"/>
          </a:solidFill>
          <a:latin typeface="Roboto" panose="02000000000000000000" pitchFamily="2" charset="0"/>
          <a:ea typeface="Roboto" panose="02000000000000000000" pitchFamily="2" charset="0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70ADA3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0ADA3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0ADA3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0ADA3"/>
        </a:buClr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0ADA3"/>
        </a:buClr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Text&#10;&#10;Description automatically generated with medium confidence">
            <a:extLst>
              <a:ext uri="{FF2B5EF4-FFF2-40B4-BE49-F238E27FC236}">
                <a16:creationId xmlns:a16="http://schemas.microsoft.com/office/drawing/2014/main" id="{3016CE7F-84B1-ABD5-AB40-B64EF3BED19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007" y="483936"/>
            <a:ext cx="3599695" cy="2398781"/>
          </a:xfrm>
          <a:prstGeom prst="rect">
            <a:avLst/>
          </a:prstGeom>
        </p:spPr>
      </p:pic>
      <p:sp>
        <p:nvSpPr>
          <p:cNvPr id="6" name="Title Placeholder 5">
            <a:extLst>
              <a:ext uri="{FF2B5EF4-FFF2-40B4-BE49-F238E27FC236}">
                <a16:creationId xmlns:a16="http://schemas.microsoft.com/office/drawing/2014/main" id="{BEB85A62-8D90-8B0A-5214-1218CB843F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7272" y="365125"/>
            <a:ext cx="6966527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B938C483-D67E-DB27-CEA5-95ADEE519C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3315855"/>
            <a:ext cx="10515600" cy="28611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FA18B76-725F-D2E8-54A7-EBF1DD8CD8A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/>
          <a:srcRect r="44153" b="40965"/>
          <a:stretch/>
        </p:blipFill>
        <p:spPr>
          <a:xfrm>
            <a:off x="10978999" y="5238309"/>
            <a:ext cx="1213002" cy="1619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42690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4136" r:id="rId2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 cap="all" spc="300" baseline="0">
          <a:solidFill>
            <a:schemeClr val="bg1"/>
          </a:solidFill>
          <a:latin typeface="Roboto" panose="02000000000000000000" pitchFamily="2" charset="0"/>
          <a:ea typeface="Roboto" panose="02000000000000000000" pitchFamily="2" charset="0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70ADA3"/>
        </a:buClr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0ADA3"/>
        </a:buClr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0ADA3"/>
        </a:buClr>
        <a:buFont typeface="Arial" panose="020B0604020202020204" pitchFamily="34" charset="0"/>
        <a:buChar char="•"/>
        <a:defRPr sz="1400" kern="1200">
          <a:solidFill>
            <a:schemeClr val="bg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0ADA3"/>
        </a:buClr>
        <a:buFont typeface="Arial" panose="020B0604020202020204" pitchFamily="34" charset="0"/>
        <a:buChar char="•"/>
        <a:defRPr sz="1200" kern="1200">
          <a:solidFill>
            <a:schemeClr val="bg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0ADA3"/>
        </a:buClr>
        <a:buFont typeface="Arial" panose="020B0604020202020204" pitchFamily="34" charset="0"/>
        <a:buChar char="•"/>
        <a:defRPr sz="1100" kern="1200">
          <a:solidFill>
            <a:schemeClr val="bg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Text&#10;&#10;Description automatically generated with medium confidence">
            <a:extLst>
              <a:ext uri="{FF2B5EF4-FFF2-40B4-BE49-F238E27FC236}">
                <a16:creationId xmlns:a16="http://schemas.microsoft.com/office/drawing/2014/main" id="{3016CE7F-84B1-ABD5-AB40-B64EF3BED19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007" y="483936"/>
            <a:ext cx="3599695" cy="2398781"/>
          </a:xfrm>
          <a:prstGeom prst="rect">
            <a:avLst/>
          </a:prstGeom>
        </p:spPr>
      </p:pic>
      <p:sp>
        <p:nvSpPr>
          <p:cNvPr id="6" name="Title Placeholder 5">
            <a:extLst>
              <a:ext uri="{FF2B5EF4-FFF2-40B4-BE49-F238E27FC236}">
                <a16:creationId xmlns:a16="http://schemas.microsoft.com/office/drawing/2014/main" id="{BEB85A62-8D90-8B0A-5214-1218CB843F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7272" y="365125"/>
            <a:ext cx="6966527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B938C483-D67E-DB27-CEA5-95ADEE519C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3315855"/>
            <a:ext cx="10515600" cy="28611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FA18B76-725F-D2E8-54A7-EBF1DD8CD8A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/>
          <a:srcRect r="44153" b="40965"/>
          <a:stretch/>
        </p:blipFill>
        <p:spPr>
          <a:xfrm>
            <a:off x="10978999" y="5238309"/>
            <a:ext cx="1213002" cy="1619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14747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60" r:id="rId1"/>
    <p:sldLayoutId id="2147484161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 cap="all" spc="300" baseline="0">
          <a:solidFill>
            <a:schemeClr val="bg1"/>
          </a:solidFill>
          <a:latin typeface="Roboto" panose="02000000000000000000" pitchFamily="2" charset="0"/>
          <a:ea typeface="Roboto" panose="02000000000000000000" pitchFamily="2" charset="0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70ADA3"/>
        </a:buClr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0ADA3"/>
        </a:buClr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0ADA3"/>
        </a:buClr>
        <a:buFont typeface="Arial" panose="020B0604020202020204" pitchFamily="34" charset="0"/>
        <a:buChar char="•"/>
        <a:defRPr sz="1400" kern="1200">
          <a:solidFill>
            <a:schemeClr val="bg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0ADA3"/>
        </a:buClr>
        <a:buFont typeface="Arial" panose="020B0604020202020204" pitchFamily="34" charset="0"/>
        <a:buChar char="•"/>
        <a:defRPr sz="1200" kern="1200">
          <a:solidFill>
            <a:schemeClr val="bg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0ADA3"/>
        </a:buClr>
        <a:buFont typeface="Arial" panose="020B0604020202020204" pitchFamily="34" charset="0"/>
        <a:buChar char="•"/>
        <a:defRPr sz="1100" kern="1200">
          <a:solidFill>
            <a:schemeClr val="bg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39D8B19-4CF9-7221-824B-C5C65D9F81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284855" cy="66011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9587E0-8444-2E77-3E29-545A8C9A4E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7" name="Picture 6" descr="A picture containing text, outdoor&#10;&#10;Description automatically generated">
            <a:extLst>
              <a:ext uri="{FF2B5EF4-FFF2-40B4-BE49-F238E27FC236}">
                <a16:creationId xmlns:a16="http://schemas.microsoft.com/office/drawing/2014/main" id="{AC7D8C0D-C6C7-7E72-B6FA-0B12BBAB5F28}"/>
              </a:ext>
            </a:extLst>
          </p:cNvPr>
          <p:cNvPicPr>
            <a:picLocks noChangeAspect="1"/>
          </p:cNvPicPr>
          <p:nvPr userDrawn="1"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4899" y="169934"/>
            <a:ext cx="1522246" cy="1050491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BC82288A-F5D2-CD23-755A-CE3049385CED}"/>
              </a:ext>
            </a:extLst>
          </p:cNvPr>
          <p:cNvSpPr/>
          <p:nvPr userDrawn="1"/>
        </p:nvSpPr>
        <p:spPr>
          <a:xfrm>
            <a:off x="535707" y="312813"/>
            <a:ext cx="281987" cy="746260"/>
          </a:xfrm>
          <a:prstGeom prst="rect">
            <a:avLst/>
          </a:prstGeom>
          <a:solidFill>
            <a:srgbClr val="68A4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A green and white logo&#10;&#10;Description automatically generated with low confidence">
            <a:extLst>
              <a:ext uri="{FF2B5EF4-FFF2-40B4-BE49-F238E27FC236}">
                <a16:creationId xmlns:a16="http://schemas.microsoft.com/office/drawing/2014/main" id="{1B9CC3A9-E239-3780-0021-27F64AC0B6F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56" t="12219" r="45066" b="44983"/>
          <a:stretch/>
        </p:blipFill>
        <p:spPr>
          <a:xfrm>
            <a:off x="10867906" y="5469307"/>
            <a:ext cx="1324094" cy="1388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36727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04" r:id="rId1"/>
    <p:sldLayoutId id="2147484205" r:id="rId2"/>
    <p:sldLayoutId id="2147484206" r:id="rId3"/>
    <p:sldLayoutId id="2147484207" r:id="rId4"/>
    <p:sldLayoutId id="2147484208" r:id="rId5"/>
    <p:sldLayoutId id="2147484209" r:id="rId6"/>
    <p:sldLayoutId id="2147484210" r:id="rId7"/>
    <p:sldLayoutId id="2147484211" r:id="rId8"/>
    <p:sldLayoutId id="2147484212" r:id="rId9"/>
    <p:sldLayoutId id="2147484213" r:id="rId10"/>
    <p:sldLayoutId id="2147484214" r:id="rId11"/>
    <p:sldLayoutId id="2147484215" r:id="rId12"/>
    <p:sldLayoutId id="2147484216" r:id="rId13"/>
    <p:sldLayoutId id="2147484217" r:id="rId14"/>
    <p:sldLayoutId id="2147484218" r:id="rId15"/>
    <p:sldLayoutId id="2147484219" r:id="rId16"/>
    <p:sldLayoutId id="2147484220" r:id="rId17"/>
    <p:sldLayoutId id="2147484221" r:id="rId18"/>
    <p:sldLayoutId id="2147484222" r:id="rId19"/>
    <p:sldLayoutId id="2147484223" r:id="rId20"/>
    <p:sldLayoutId id="2147484224" r:id="rId2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 cap="all" spc="300" baseline="0">
          <a:solidFill>
            <a:schemeClr val="accent3"/>
          </a:solidFill>
          <a:latin typeface="Roboto" panose="02000000000000000000" pitchFamily="2" charset="0"/>
          <a:ea typeface="Roboto" panose="02000000000000000000" pitchFamily="2" charset="0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70ADA3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0ADA3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0ADA3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0ADA3"/>
        </a:buClr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0ADA3"/>
        </a:buClr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9A5A289-1140-7AA0-3E8D-3DA676336AA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3" y="365129"/>
            <a:ext cx="9284854" cy="660114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rmAutofit/>
          </a:bodyPr>
          <a:lstStyle/>
          <a:p>
            <a:pPr lv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C6EACAB-75E4-A688-48B5-E7F68868934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8203" y="1825627"/>
            <a:ext cx="10515600" cy="435133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4" name="Picture 6" descr="A picture containing text, outdoor&#10;&#10;Description automatically generated">
            <a:extLst>
              <a:ext uri="{FF2B5EF4-FFF2-40B4-BE49-F238E27FC236}">
                <a16:creationId xmlns:a16="http://schemas.microsoft.com/office/drawing/2014/main" id="{1C13A8ED-B8A9-FB4D-6689-6E5114E10B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74902" y="169932"/>
            <a:ext cx="1522247" cy="1050490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5" name="Rectangle 7">
            <a:extLst>
              <a:ext uri="{FF2B5EF4-FFF2-40B4-BE49-F238E27FC236}">
                <a16:creationId xmlns:a16="http://schemas.microsoft.com/office/drawing/2014/main" id="{57D05D42-9392-8A1A-4B64-BCB8F479E8E8}"/>
              </a:ext>
            </a:extLst>
          </p:cNvPr>
          <p:cNvSpPr/>
          <p:nvPr/>
        </p:nvSpPr>
        <p:spPr>
          <a:xfrm>
            <a:off x="535710" y="312816"/>
            <a:ext cx="281982" cy="746260"/>
          </a:xfrm>
          <a:prstGeom prst="rect">
            <a:avLst/>
          </a:prstGeom>
          <a:solidFill>
            <a:srgbClr val="68A495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pic>
        <p:nvPicPr>
          <p:cNvPr id="6" name="Picture 8" descr="A green and white logo&#10;&#10;Description automatically generated with low confidence">
            <a:extLst>
              <a:ext uri="{FF2B5EF4-FFF2-40B4-BE49-F238E27FC236}">
                <a16:creationId xmlns:a16="http://schemas.microsoft.com/office/drawing/2014/main" id="{DAAB0AAF-C4F1-4584-E4B8-0DFF4756F0B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6356" t="12219" r="45066" b="44983"/>
          <a:stretch>
            <a:fillRect/>
          </a:stretch>
        </p:blipFill>
        <p:spPr>
          <a:xfrm>
            <a:off x="10867909" y="5469309"/>
            <a:ext cx="1324096" cy="1388690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29018838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26" r:id="rId1"/>
  </p:sldLayoutIdLst>
  <p:txStyles>
    <p:titleStyle>
      <a:lvl1pPr marL="0" marR="0" lvl="0" indent="0" algn="l" defTabSz="914400" rtl="0" fontAlgn="auto" hangingPunct="1">
        <a:lnSpc>
          <a:spcPct val="90000"/>
        </a:lnSpc>
        <a:spcBef>
          <a:spcPts val="0"/>
        </a:spcBef>
        <a:spcAft>
          <a:spcPts val="0"/>
        </a:spcAft>
        <a:buNone/>
        <a:tabLst/>
        <a:defRPr lang="en-US" sz="2800" b="1" i="0" u="none" strike="noStrike" kern="1200" cap="all" spc="300" baseline="0">
          <a:solidFill>
            <a:srgbClr val="70ADA3"/>
          </a:solidFill>
          <a:uFillTx/>
          <a:latin typeface="Roboto" pitchFamily="2"/>
          <a:ea typeface="Roboto" pitchFamily="2"/>
        </a:defRPr>
      </a:lvl1pPr>
    </p:titleStyle>
    <p:bodyStyle>
      <a:lvl1pPr marL="228600" marR="0" lvl="0" indent="-228600" algn="l" defTabSz="914400" rtl="0" fontAlgn="auto" hangingPunct="1">
        <a:lnSpc>
          <a:spcPct val="90000"/>
        </a:lnSpc>
        <a:spcBef>
          <a:spcPts val="1000"/>
        </a:spcBef>
        <a:spcAft>
          <a:spcPts val="0"/>
        </a:spcAft>
        <a:buClr>
          <a:srgbClr val="70ADA3"/>
        </a:buClr>
        <a:buSzPct val="100000"/>
        <a:buFont typeface="Arial" pitchFamily="34"/>
        <a:buChar char="•"/>
        <a:tabLst/>
        <a:defRPr lang="en-US" sz="1800" b="0" i="0" u="none" strike="noStrike" kern="1200" cap="none" spc="0" baseline="0">
          <a:solidFill>
            <a:srgbClr val="000000"/>
          </a:solidFill>
          <a:uFillTx/>
          <a:latin typeface="Roboto" pitchFamily="2"/>
          <a:ea typeface="Roboto" pitchFamily="2"/>
        </a:defRPr>
      </a:lvl1pPr>
      <a:lvl2pPr marL="685800" marR="0" lvl="1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Clr>
          <a:srgbClr val="70ADA3"/>
        </a:buClr>
        <a:buSzPct val="100000"/>
        <a:buFont typeface="Arial" pitchFamily="34"/>
        <a:buChar char="•"/>
        <a:tabLst/>
        <a:defRPr lang="en-US" sz="1600" b="0" i="0" u="none" strike="noStrike" kern="1200" cap="none" spc="0" baseline="0">
          <a:solidFill>
            <a:srgbClr val="000000"/>
          </a:solidFill>
          <a:uFillTx/>
          <a:latin typeface="Roboto" pitchFamily="2"/>
          <a:ea typeface="Roboto" pitchFamily="2"/>
        </a:defRPr>
      </a:lvl2pPr>
      <a:lvl3pPr marL="1143000" marR="0" lvl="2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Clr>
          <a:srgbClr val="70ADA3"/>
        </a:buClr>
        <a:buSzPct val="100000"/>
        <a:buFont typeface="Arial" pitchFamily="34"/>
        <a:buChar char="•"/>
        <a:tabLst/>
        <a:defRPr lang="en-US" sz="1400" b="0" i="0" u="none" strike="noStrike" kern="1200" cap="none" spc="0" baseline="0">
          <a:solidFill>
            <a:srgbClr val="000000"/>
          </a:solidFill>
          <a:uFillTx/>
          <a:latin typeface="Roboto" pitchFamily="2"/>
          <a:ea typeface="Roboto" pitchFamily="2"/>
        </a:defRPr>
      </a:lvl3pPr>
      <a:lvl4pPr marL="1600200" marR="0" lvl="3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Clr>
          <a:srgbClr val="70ADA3"/>
        </a:buClr>
        <a:buSzPct val="100000"/>
        <a:buFont typeface="Arial" pitchFamily="34"/>
        <a:buChar char="•"/>
        <a:tabLst/>
        <a:defRPr lang="en-US" sz="1200" b="0" i="0" u="none" strike="noStrike" kern="1200" cap="none" spc="0" baseline="0">
          <a:solidFill>
            <a:srgbClr val="000000"/>
          </a:solidFill>
          <a:uFillTx/>
          <a:latin typeface="Roboto" pitchFamily="2"/>
          <a:ea typeface="Roboto" pitchFamily="2"/>
        </a:defRPr>
      </a:lvl4pPr>
      <a:lvl5pPr marL="2057400" marR="0" lvl="4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Clr>
          <a:srgbClr val="70ADA3"/>
        </a:buClr>
        <a:buSzPct val="100000"/>
        <a:buFont typeface="Arial" pitchFamily="34"/>
        <a:buChar char="•"/>
        <a:tabLst/>
        <a:defRPr lang="en-US" sz="1100" b="0" i="0" u="none" strike="noStrike" kern="1200" cap="none" spc="0" baseline="0">
          <a:solidFill>
            <a:srgbClr val="000000"/>
          </a:solidFill>
          <a:uFillTx/>
          <a:latin typeface="Roboto" pitchFamily="2"/>
          <a:ea typeface="Roboto" pitchFamily="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mailto:change.management@recmanager.co.uk" TargetMode="External"/><Relationship Id="rId1" Type="http://schemas.openxmlformats.org/officeDocument/2006/relationships/slideLayout" Target="../slideLayouts/slideLayout4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0D0C2B-7BF1-3915-E681-6021F531D6A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/>
              <a:t>REC Change Issues group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A510E5E-697D-4331-038A-BC23DF000C2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>
                <a:latin typeface="Roboto"/>
                <a:ea typeface="Roboto"/>
                <a:cs typeface="Roboto"/>
              </a:rPr>
              <a:t>03 July 2025</a:t>
            </a:r>
          </a:p>
        </p:txBody>
      </p:sp>
    </p:spTree>
    <p:extLst>
      <p:ext uri="{BB962C8B-B14F-4D97-AF65-F5344CB8AC3E}">
        <p14:creationId xmlns:p14="http://schemas.microsoft.com/office/powerpoint/2010/main" val="4249650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10DABB-9296-FDB0-E562-D1B45488F1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400">
                <a:cs typeface="Roboto" panose="02000000000000000000" pitchFamily="2" charset="0"/>
              </a:rPr>
              <a:t>1. Welcome and introduction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707D6EE-7FB3-2299-0020-8B11F52C84E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en-GB">
                <a:cs typeface="Roboto" panose="02000000000000000000" pitchFamily="2" charset="0"/>
              </a:rPr>
              <a:t>Paul </a:t>
            </a:r>
            <a:r>
              <a:rPr lang="en-GB" err="1">
                <a:cs typeface="Roboto" panose="02000000000000000000" pitchFamily="2" charset="0"/>
              </a:rPr>
              <a:t>witton-dauris</a:t>
            </a:r>
            <a:endParaRPr lang="en-GB">
              <a:cs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67829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69F552-98A8-7B6D-CDB0-DB93F5EA3A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344" y="335120"/>
            <a:ext cx="9284855" cy="660111"/>
          </a:xfrm>
        </p:spPr>
        <p:txBody>
          <a:bodyPr anchor="ctr">
            <a:normAutofit/>
          </a:bodyPr>
          <a:lstStyle/>
          <a:p>
            <a:r>
              <a:rPr lang="en-GB" sz="2400">
                <a:cs typeface="Roboto" panose="02000000000000000000" pitchFamily="2" charset="0"/>
              </a:rPr>
              <a:t>Agenda For today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ADE9F281-2DB4-898F-0D79-1AE200709F3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6209651"/>
              </p:ext>
            </p:extLst>
          </p:nvPr>
        </p:nvGraphicFramePr>
        <p:xfrm>
          <a:off x="1014984" y="1443287"/>
          <a:ext cx="9528049" cy="4463737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452342">
                  <a:extLst>
                    <a:ext uri="{9D8B030D-6E8A-4147-A177-3AD203B41FA5}">
                      <a16:colId xmlns:a16="http://schemas.microsoft.com/office/drawing/2014/main" val="2985595102"/>
                    </a:ext>
                  </a:extLst>
                </a:gridCol>
                <a:gridCol w="4171088">
                  <a:extLst>
                    <a:ext uri="{9D8B030D-6E8A-4147-A177-3AD203B41FA5}">
                      <a16:colId xmlns:a16="http://schemas.microsoft.com/office/drawing/2014/main" val="2643265497"/>
                    </a:ext>
                  </a:extLst>
                </a:gridCol>
                <a:gridCol w="1449093">
                  <a:extLst>
                    <a:ext uri="{9D8B030D-6E8A-4147-A177-3AD203B41FA5}">
                      <a16:colId xmlns:a16="http://schemas.microsoft.com/office/drawing/2014/main" val="2149799782"/>
                    </a:ext>
                  </a:extLst>
                </a:gridCol>
                <a:gridCol w="3455526">
                  <a:extLst>
                    <a:ext uri="{9D8B030D-6E8A-4147-A177-3AD203B41FA5}">
                      <a16:colId xmlns:a16="http://schemas.microsoft.com/office/drawing/2014/main" val="1672424288"/>
                    </a:ext>
                  </a:extLst>
                </a:gridCol>
              </a:tblGrid>
              <a:tr h="460586">
                <a:tc>
                  <a:txBody>
                    <a:bodyPr/>
                    <a:lstStyle/>
                    <a:p>
                      <a:pPr fontAlgn="ctr"/>
                      <a:endParaRPr lang="en-GB" sz="1000" b="1" cap="none" spc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l" rtl="0" fontAlgn="base"/>
                      <a:r>
                        <a:rPr lang="en-GB" sz="1000" b="1" cap="none" spc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GB" sz="1000" b="1" i="0" cap="none" spc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22680" marR="11861" marT="6480" marB="48600" anchor="b"/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0" cap="none" spc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 rtl="0" fontAlgn="base"/>
                      <a:r>
                        <a:rPr lang="en-GB" sz="1000" b="0" cap="none" spc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TITLE </a:t>
                      </a:r>
                      <a:endParaRPr lang="en-GB" sz="1000" b="0" i="0" cap="none" spc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2680" marR="11861" marT="6480" marB="48600" anchor="b"/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0" cap="none" spc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 rtl="0" fontAlgn="base"/>
                      <a:r>
                        <a:rPr lang="en-GB" sz="1000" b="0" cap="none" spc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TIME </a:t>
                      </a:r>
                      <a:endParaRPr lang="en-GB" sz="1000" b="0" i="0" cap="none" spc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2680" marR="11861" marT="6480" marB="48600" anchor="b"/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0" cap="none" spc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 rtl="0" fontAlgn="base"/>
                      <a:r>
                        <a:rPr lang="en-GB" sz="1000" b="0" cap="none" spc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LEAD </a:t>
                      </a:r>
                      <a:endParaRPr lang="en-GB" sz="1000" b="0" i="0" cap="none" spc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2680" marR="11861" marT="6480" marB="48600" anchor="b"/>
                </a:tc>
                <a:extLst>
                  <a:ext uri="{0D108BD9-81ED-4DB2-BD59-A6C34878D82A}">
                    <a16:rowId xmlns:a16="http://schemas.microsoft.com/office/drawing/2014/main" val="952606947"/>
                  </a:ext>
                </a:extLst>
              </a:tr>
              <a:tr h="510143">
                <a:tc>
                  <a:txBody>
                    <a:bodyPr/>
                    <a:lstStyle/>
                    <a:p>
                      <a:pPr algn="l" rtl="0" fontAlgn="base"/>
                      <a:r>
                        <a:rPr lang="en-GB" sz="1000" b="0" cap="none" spc="0">
                          <a:solidFill>
                            <a:schemeClr val="tx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1 </a:t>
                      </a:r>
                      <a:endParaRPr lang="en-GB" sz="1000" b="0" i="0" cap="none" spc="0">
                        <a:solidFill>
                          <a:schemeClr val="tx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 marL="22680" marR="11861" marT="6480" marB="48600" anchor="ctr"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GB" sz="1000" b="1" cap="none" spc="0">
                          <a:solidFill>
                            <a:schemeClr val="tx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Welcome and Introduction</a:t>
                      </a:r>
                      <a:endParaRPr lang="en-GB" sz="1000" b="1" i="0" cap="none" spc="0">
                        <a:solidFill>
                          <a:schemeClr val="tx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 marL="22680" marR="11861" marT="6480" marB="48600" anchor="ctr"/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GB" sz="1000" b="1" cap="none" spc="0">
                          <a:solidFill>
                            <a:schemeClr val="tx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10:00</a:t>
                      </a:r>
                      <a:endParaRPr lang="en-GB" sz="1000" b="1" i="0" cap="none" spc="0">
                        <a:solidFill>
                          <a:schemeClr val="tx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 marL="22680" marR="11861" marT="6480" marB="48600" anchor="ctr"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GB" sz="1000" b="1" cap="none" spc="0">
                          <a:solidFill>
                            <a:schemeClr val="tx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Chair </a:t>
                      </a:r>
                      <a:endParaRPr lang="en-GB" sz="1000" b="1" i="0" cap="none" spc="0">
                        <a:solidFill>
                          <a:schemeClr val="tx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 marL="22680" marR="11861" marT="6480" marB="48600" anchor="ctr"/>
                </a:tc>
                <a:extLst>
                  <a:ext uri="{0D108BD9-81ED-4DB2-BD59-A6C34878D82A}">
                    <a16:rowId xmlns:a16="http://schemas.microsoft.com/office/drawing/2014/main" val="662143624"/>
                  </a:ext>
                </a:extLst>
              </a:tr>
              <a:tr h="475488">
                <a:tc>
                  <a:txBody>
                    <a:bodyPr/>
                    <a:lstStyle/>
                    <a:p>
                      <a:pPr algn="l" rtl="0" fontAlgn="base"/>
                      <a:r>
                        <a:rPr lang="en-GB" sz="1000" b="0" i="0" cap="none" spc="0">
                          <a:solidFill>
                            <a:schemeClr val="tx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2</a:t>
                      </a:r>
                    </a:p>
                  </a:txBody>
                  <a:tcPr marL="22680" marR="11861" marT="6480" marB="48600" anchor="ctr"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GB" sz="1000" b="1" i="0" cap="none" spc="0">
                          <a:solidFill>
                            <a:schemeClr val="tx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Confirmation of Agenda</a:t>
                      </a:r>
                    </a:p>
                  </a:txBody>
                  <a:tcPr marL="22680" marR="11861" marT="6480" marB="48600" anchor="ctr"/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GB" sz="1000" b="1" i="0" cap="none" spc="0">
                          <a:solidFill>
                            <a:schemeClr val="tx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10:00</a:t>
                      </a:r>
                    </a:p>
                  </a:txBody>
                  <a:tcPr marL="22680" marR="11861" marT="6480" marB="48600" anchor="ctr"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GB" sz="1000" b="1" i="0" cap="none" spc="0">
                          <a:solidFill>
                            <a:schemeClr val="tx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Chair</a:t>
                      </a:r>
                    </a:p>
                  </a:txBody>
                  <a:tcPr marL="22680" marR="11861" marT="6480" marB="48600" anchor="ctr"/>
                </a:tc>
                <a:extLst>
                  <a:ext uri="{0D108BD9-81ED-4DB2-BD59-A6C34878D82A}">
                    <a16:rowId xmlns:a16="http://schemas.microsoft.com/office/drawing/2014/main" val="222051283"/>
                  </a:ext>
                </a:extLst>
              </a:tr>
              <a:tr h="475488">
                <a:tc>
                  <a:txBody>
                    <a:bodyPr/>
                    <a:lstStyle/>
                    <a:p>
                      <a:pPr marL="0" algn="l" defTabSz="914400" rtl="0" eaLnBrk="1" fontAlgn="base" latinLnBrk="0" hangingPunct="1"/>
                      <a:r>
                        <a:rPr lang="en-GB" sz="1000" b="0" kern="1200" cap="none" spc="0">
                          <a:solidFill>
                            <a:schemeClr val="tx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3</a:t>
                      </a:r>
                    </a:p>
                  </a:txBody>
                  <a:tcPr marL="22680" marR="11861" marT="6480" marB="48600" anchor="ctr"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GB" sz="1000" b="1" i="0" cap="none" spc="0">
                          <a:solidFill>
                            <a:schemeClr val="tx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Approval of Previous Minutes</a:t>
                      </a:r>
                    </a:p>
                  </a:txBody>
                  <a:tcPr marL="22680" marR="11861" marT="6480" marB="48600" anchor="ctr"/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GB" sz="1000" b="1" i="0" cap="none" spc="0">
                          <a:solidFill>
                            <a:schemeClr val="tx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10:05</a:t>
                      </a:r>
                    </a:p>
                  </a:txBody>
                  <a:tcPr marL="22680" marR="11861" marT="6480" marB="48600" anchor="ctr"/>
                </a:tc>
                <a:tc>
                  <a:txBody>
                    <a:bodyPr/>
                    <a:lstStyle/>
                    <a:p>
                      <a:pPr fontAlgn="ctr"/>
                      <a:r>
                        <a:rPr lang="en-GB" sz="1000" b="1" i="0" cap="none" spc="0">
                          <a:solidFill>
                            <a:schemeClr val="tx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Harry Firth</a:t>
                      </a:r>
                    </a:p>
                  </a:txBody>
                  <a:tcPr marL="22680" marR="11861" marT="6480" marB="48600" anchor="ctr"/>
                </a:tc>
                <a:extLst>
                  <a:ext uri="{0D108BD9-81ED-4DB2-BD59-A6C34878D82A}">
                    <a16:rowId xmlns:a16="http://schemas.microsoft.com/office/drawing/2014/main" val="2348779415"/>
                  </a:ext>
                </a:extLst>
              </a:tr>
              <a:tr h="53035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0" kern="1200" cap="none" spc="0">
                          <a:solidFill>
                            <a:schemeClr val="tx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4</a:t>
                      </a:r>
                    </a:p>
                  </a:txBody>
                  <a:tcPr marL="22680" marR="11861" marT="6480" marB="48600" anchor="ctr"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GB" sz="1000" b="1" i="0" cap="none" spc="0">
                          <a:solidFill>
                            <a:schemeClr val="tx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I0196 – Review of Metering Asset Data Transferred from MAMs to the CDSP</a:t>
                      </a:r>
                    </a:p>
                  </a:txBody>
                  <a:tcPr marL="22680" marR="11861" marT="6480" marB="48600" anchor="ctr"/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GB" sz="1000" b="1" i="0" cap="none" spc="0">
                          <a:solidFill>
                            <a:schemeClr val="tx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10:10</a:t>
                      </a:r>
                    </a:p>
                  </a:txBody>
                  <a:tcPr marL="22680" marR="11861" marT="6480" marB="48600" anchor="ctr"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GB" sz="1000" b="1" kern="1200" cap="none" spc="0">
                          <a:solidFill>
                            <a:schemeClr val="tx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Lydia Bentley</a:t>
                      </a:r>
                    </a:p>
                  </a:txBody>
                  <a:tcPr marL="22680" marR="11861" marT="6480" marB="48600" anchor="ctr"/>
                </a:tc>
                <a:extLst>
                  <a:ext uri="{0D108BD9-81ED-4DB2-BD59-A6C34878D82A}">
                    <a16:rowId xmlns:a16="http://schemas.microsoft.com/office/drawing/2014/main" val="4068699295"/>
                  </a:ext>
                </a:extLst>
              </a:tr>
              <a:tr h="49377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0" kern="1200" cap="none" spc="0">
                          <a:solidFill>
                            <a:schemeClr val="tx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5</a:t>
                      </a:r>
                    </a:p>
                  </a:txBody>
                  <a:tcPr marL="22680" marR="11861" marT="6480" marB="48600" anchor="ctr"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GB" sz="1000" b="1" i="0" cap="none" spc="0">
                          <a:solidFill>
                            <a:schemeClr val="tx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Meter Point Request Tool for MHHS</a:t>
                      </a:r>
                    </a:p>
                  </a:txBody>
                  <a:tcPr marL="22680" marR="11861" marT="6480" marB="48600" anchor="ctr"/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GB" sz="1000" b="1" i="0" cap="none" spc="0">
                          <a:solidFill>
                            <a:schemeClr val="tx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10:40</a:t>
                      </a:r>
                    </a:p>
                  </a:txBody>
                  <a:tcPr marL="22680" marR="11861" marT="6480" marB="48600" anchor="ctr"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GB" sz="1000" b="1" kern="1200" cap="none" spc="0">
                          <a:solidFill>
                            <a:schemeClr val="tx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Jonny Moore</a:t>
                      </a:r>
                    </a:p>
                  </a:txBody>
                  <a:tcPr marL="22680" marR="11861" marT="6480" marB="48600" anchor="ctr"/>
                </a:tc>
                <a:extLst>
                  <a:ext uri="{0D108BD9-81ED-4DB2-BD59-A6C34878D82A}">
                    <a16:rowId xmlns:a16="http://schemas.microsoft.com/office/drawing/2014/main" val="3583367527"/>
                  </a:ext>
                </a:extLst>
              </a:tr>
              <a:tr h="49377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0" kern="1200" cap="none" spc="0">
                          <a:solidFill>
                            <a:schemeClr val="tx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6</a:t>
                      </a:r>
                    </a:p>
                  </a:txBody>
                  <a:tcPr marL="22680" marR="11861" marT="6480" marB="48600" anchor="ctr"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GB" sz="1000" b="1" i="0" cap="none" spc="0">
                          <a:solidFill>
                            <a:schemeClr val="tx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Issue Tracker Update</a:t>
                      </a:r>
                    </a:p>
                  </a:txBody>
                  <a:tcPr marL="22680" marR="11861" marT="6480" marB="48600" anchor="ctr"/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GB" sz="1000" b="1" i="0" cap="none" spc="0">
                          <a:solidFill>
                            <a:schemeClr val="tx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10:50</a:t>
                      </a:r>
                    </a:p>
                  </a:txBody>
                  <a:tcPr marL="22680" marR="11861" marT="6480" marB="48600" anchor="ctr"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GB" sz="1000" b="1" kern="1200" cap="none" spc="0">
                          <a:solidFill>
                            <a:schemeClr val="tx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Lydia Bentley</a:t>
                      </a:r>
                    </a:p>
                  </a:txBody>
                  <a:tcPr marL="22680" marR="11861" marT="6480" marB="48600" anchor="ctr"/>
                </a:tc>
                <a:extLst>
                  <a:ext uri="{0D108BD9-81ED-4DB2-BD59-A6C34878D82A}">
                    <a16:rowId xmlns:a16="http://schemas.microsoft.com/office/drawing/2014/main" val="1051063983"/>
                  </a:ext>
                </a:extLst>
              </a:tr>
              <a:tr h="53949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0" kern="1200" cap="none" spc="0">
                          <a:solidFill>
                            <a:schemeClr val="tx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7</a:t>
                      </a:r>
                    </a:p>
                  </a:txBody>
                  <a:tcPr marL="22680" marR="11861" marT="6480" marB="48600" anchor="ctr"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GB" sz="1000" b="1" i="0" cap="none" spc="0">
                          <a:solidFill>
                            <a:schemeClr val="tx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Change Issues Group Agenda Order</a:t>
                      </a:r>
                    </a:p>
                  </a:txBody>
                  <a:tcPr marL="22680" marR="11861" marT="6480" marB="48600" anchor="ctr"/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GB" sz="1000" b="1" i="0" cap="none" spc="0">
                          <a:solidFill>
                            <a:schemeClr val="tx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11:00</a:t>
                      </a:r>
                    </a:p>
                  </a:txBody>
                  <a:tcPr marL="22680" marR="11861" marT="6480" marB="48600" anchor="ctr"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GB" sz="1000" b="1" kern="1200" cap="none" spc="0">
                          <a:solidFill>
                            <a:schemeClr val="tx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Harry Firth</a:t>
                      </a:r>
                    </a:p>
                  </a:txBody>
                  <a:tcPr marL="22680" marR="11861" marT="6480" marB="48600" anchor="ctr"/>
                </a:tc>
                <a:extLst>
                  <a:ext uri="{0D108BD9-81ED-4DB2-BD59-A6C34878D82A}">
                    <a16:rowId xmlns:a16="http://schemas.microsoft.com/office/drawing/2014/main" val="3803395524"/>
                  </a:ext>
                </a:extLst>
              </a:tr>
              <a:tr h="48463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0" kern="1200" cap="none" spc="0">
                          <a:solidFill>
                            <a:schemeClr val="tx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8</a:t>
                      </a:r>
                    </a:p>
                  </a:txBody>
                  <a:tcPr marL="22680" marR="11861" marT="6480" marB="48600" anchor="ctr"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GB" sz="1000" b="1" i="0" cap="none" spc="0">
                          <a:solidFill>
                            <a:schemeClr val="tx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Any Other Business</a:t>
                      </a:r>
                    </a:p>
                  </a:txBody>
                  <a:tcPr marL="22680" marR="11861" marT="6480" marB="48600" anchor="ctr"/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GB" sz="1000" b="1" i="0" cap="none" spc="0">
                          <a:solidFill>
                            <a:schemeClr val="tx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11:10</a:t>
                      </a:r>
                    </a:p>
                  </a:txBody>
                  <a:tcPr marL="22680" marR="11861" marT="6480" marB="48600" anchor="ctr"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GB" sz="1000" b="1" kern="1200" cap="none" spc="0">
                          <a:solidFill>
                            <a:schemeClr val="tx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All</a:t>
                      </a:r>
                    </a:p>
                  </a:txBody>
                  <a:tcPr marL="22680" marR="11861" marT="6480" marB="48600" anchor="ctr"/>
                </a:tc>
                <a:extLst>
                  <a:ext uri="{0D108BD9-81ED-4DB2-BD59-A6C34878D82A}">
                    <a16:rowId xmlns:a16="http://schemas.microsoft.com/office/drawing/2014/main" val="314160162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167832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10DABB-9296-FDB0-E562-D1B45488F1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0208" y="2231136"/>
            <a:ext cx="7050547" cy="2092963"/>
          </a:xfrm>
        </p:spPr>
        <p:txBody>
          <a:bodyPr>
            <a:normAutofit/>
          </a:bodyPr>
          <a:lstStyle/>
          <a:p>
            <a:br>
              <a:rPr lang="en-GB">
                <a:cs typeface="Roboto" panose="02000000000000000000" pitchFamily="2" charset="0"/>
              </a:rPr>
            </a:br>
            <a:r>
              <a:rPr lang="en-GB" sz="2400">
                <a:cs typeface="Roboto" panose="02000000000000000000" pitchFamily="2" charset="0"/>
              </a:rPr>
              <a:t>3. approval of previous minutes</a:t>
            </a:r>
            <a:br>
              <a:rPr lang="en-GB">
                <a:cs typeface="Roboto" panose="02000000000000000000" pitchFamily="2" charset="0"/>
              </a:rPr>
            </a:br>
            <a:r>
              <a:rPr lang="en-GB">
                <a:cs typeface="Roboto" panose="02000000000000000000" pitchFamily="2" charset="0"/>
              </a:rPr>
              <a:t> </a:t>
            </a:r>
            <a:br>
              <a:rPr lang="en-GB">
                <a:cs typeface="Roboto" panose="02000000000000000000" pitchFamily="2" charset="0"/>
              </a:rPr>
            </a:br>
            <a:br>
              <a:rPr lang="en-GB" sz="2700">
                <a:cs typeface="Roboto" panose="02000000000000000000" pitchFamily="2" charset="0"/>
              </a:rPr>
            </a:br>
            <a:endParaRPr lang="en-GB">
              <a:cs typeface="Roboto" panose="02000000000000000000" pitchFamily="2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3C8D1C-9736-081E-4D60-57FAF1DD1D9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>
                <a:cs typeface="Roboto" panose="02000000000000000000" pitchFamily="2" charset="0"/>
              </a:rPr>
              <a:t>Harry firth</a:t>
            </a:r>
          </a:p>
        </p:txBody>
      </p:sp>
    </p:spTree>
    <p:extLst>
      <p:ext uri="{BB962C8B-B14F-4D97-AF65-F5344CB8AC3E}">
        <p14:creationId xmlns:p14="http://schemas.microsoft.com/office/powerpoint/2010/main" val="29746887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BD4E0E-DB37-1FF2-E535-F6143280D5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FFBE81-857F-0659-EC62-20F7EDC034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32250" y="1600200"/>
            <a:ext cx="6968505" cy="2303275"/>
          </a:xfrm>
        </p:spPr>
        <p:txBody>
          <a:bodyPr>
            <a:normAutofit/>
          </a:bodyPr>
          <a:lstStyle/>
          <a:p>
            <a:r>
              <a:rPr lang="en-GB" sz="2400">
                <a:cs typeface="Roboto" panose="02000000000000000000" pitchFamily="2" charset="0"/>
              </a:rPr>
              <a:t>4. I0196 – Review of Metering Asset Data Transferred from MAMs to the CDSP</a:t>
            </a:r>
            <a:br>
              <a:rPr lang="en-GB" sz="2400">
                <a:cs typeface="Roboto" panose="02000000000000000000" pitchFamily="2" charset="0"/>
              </a:rPr>
            </a:br>
            <a:br>
              <a:rPr lang="en-GB" sz="2400">
                <a:cs typeface="Roboto" panose="02000000000000000000" pitchFamily="2" charset="0"/>
              </a:rPr>
            </a:br>
            <a:endParaRPr lang="en-GB">
              <a:cs typeface="Roboto" panose="02000000000000000000" pitchFamily="2" charset="0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D972FB9-FE57-5D13-AC02-B215615C68D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>
                <a:cs typeface="Roboto" panose="02000000000000000000" pitchFamily="2" charset="0"/>
              </a:rPr>
              <a:t>Lydia </a:t>
            </a:r>
            <a:r>
              <a:rPr lang="en-GB" err="1">
                <a:cs typeface="Roboto" panose="02000000000000000000" pitchFamily="2" charset="0"/>
              </a:rPr>
              <a:t>bentley</a:t>
            </a:r>
            <a:endParaRPr lang="en-GB">
              <a:cs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69781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982072-0912-1713-2F76-353B333EEC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I0196 – overview</a:t>
            </a:r>
          </a:p>
        </p:txBody>
      </p:sp>
      <p:graphicFrame>
        <p:nvGraphicFramePr>
          <p:cNvPr id="15" name="Content Placeholder 7">
            <a:extLst>
              <a:ext uri="{FF2B5EF4-FFF2-40B4-BE49-F238E27FC236}">
                <a16:creationId xmlns:a16="http://schemas.microsoft.com/office/drawing/2014/main" id="{DE2AF0D5-00EB-1669-9798-D0A239E0D60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03387987"/>
              </p:ext>
            </p:extLst>
          </p:nvPr>
        </p:nvGraphicFramePr>
        <p:xfrm>
          <a:off x="838200" y="908194"/>
          <a:ext cx="10515600" cy="60503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840950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449765-C755-8519-8F44-B048ECFB10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I0196 – Journey So Far</a:t>
            </a:r>
          </a:p>
        </p:txBody>
      </p:sp>
      <p:graphicFrame>
        <p:nvGraphicFramePr>
          <p:cNvPr id="9" name="Diagram 8">
            <a:extLst>
              <a:ext uri="{FF2B5EF4-FFF2-40B4-BE49-F238E27FC236}">
                <a16:creationId xmlns:a16="http://schemas.microsoft.com/office/drawing/2014/main" id="{456907C7-A8A3-3E7E-5725-2F22A881D5F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11086908"/>
              </p:ext>
            </p:extLst>
          </p:nvPr>
        </p:nvGraphicFramePr>
        <p:xfrm>
          <a:off x="838200" y="1250018"/>
          <a:ext cx="971804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915755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0BBEEE-337A-16F3-31CC-1574ADC247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I0196 – RGMA Flows &amp; Responses</a:t>
            </a:r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5451F462-C6C3-EA22-C23A-6739335088A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3308351"/>
              </p:ext>
            </p:extLst>
          </p:nvPr>
        </p:nvGraphicFramePr>
        <p:xfrm>
          <a:off x="303783" y="1271016"/>
          <a:ext cx="11190225" cy="54132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083354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AFB09F-A480-D236-D0B9-F6661D6E1D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5669"/>
            <a:ext cx="9284855" cy="660111"/>
          </a:xfrm>
        </p:spPr>
        <p:txBody>
          <a:bodyPr>
            <a:normAutofit fontScale="90000"/>
          </a:bodyPr>
          <a:lstStyle/>
          <a:p>
            <a:r>
              <a:rPr lang="en-GB"/>
              <a:t>I0196 – Current RGMA Rejection Obligations</a:t>
            </a:r>
          </a:p>
        </p:txBody>
      </p:sp>
      <p:graphicFrame>
        <p:nvGraphicFramePr>
          <p:cNvPr id="8" name="Diagram 7">
            <a:extLst>
              <a:ext uri="{FF2B5EF4-FFF2-40B4-BE49-F238E27FC236}">
                <a16:creationId xmlns:a16="http://schemas.microsoft.com/office/drawing/2014/main" id="{A239D775-0FF1-6FBF-7979-0AFB9249F91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52321850"/>
              </p:ext>
            </p:extLst>
          </p:nvPr>
        </p:nvGraphicFramePr>
        <p:xfrm>
          <a:off x="1849120" y="878927"/>
          <a:ext cx="8128000" cy="56902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62BCD4AE-3D06-B4B2-0567-F30C10FA1846}"/>
              </a:ext>
            </a:extLst>
          </p:cNvPr>
          <p:cNvSpPr txBox="1"/>
          <p:nvPr/>
        </p:nvSpPr>
        <p:spPr>
          <a:xfrm>
            <a:off x="838200" y="669733"/>
            <a:ext cx="73426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>
                <a:solidFill>
                  <a:srgbClr val="4D8934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Schedule 14 – Appendix 1 – RGMA Responses &amp; Exceptions</a:t>
            </a:r>
          </a:p>
        </p:txBody>
      </p:sp>
    </p:spTree>
    <p:extLst>
      <p:ext uri="{BB962C8B-B14F-4D97-AF65-F5344CB8AC3E}">
        <p14:creationId xmlns:p14="http://schemas.microsoft.com/office/powerpoint/2010/main" val="17539961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B75DC1-6B4C-3339-E767-8879678537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/>
              <a:t>I0196 – Questions for CHIG</a:t>
            </a:r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ACBE2081-149E-E1A8-A9BE-4A454F91B11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81627747"/>
              </p:ext>
            </p:extLst>
          </p:nvPr>
        </p:nvGraphicFramePr>
        <p:xfrm>
          <a:off x="2032000" y="102523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299958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5C9F77-BAC6-64A6-13FE-3BFE7CD142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I0196– Next Steps</a:t>
            </a:r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1AC1D9DD-31C9-0532-A3FB-D3B845D9F3C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89451649"/>
              </p:ext>
            </p:extLst>
          </p:nvPr>
        </p:nvGraphicFramePr>
        <p:xfrm>
          <a:off x="838200" y="1246139"/>
          <a:ext cx="10529455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270622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91CAF0-BD74-C28C-815E-BE0CDCF5AB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C75E90-C6D4-F023-EC2F-579BE7128B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9098" y="2277362"/>
            <a:ext cx="7315454" cy="2303275"/>
          </a:xfrm>
        </p:spPr>
        <p:txBody>
          <a:bodyPr>
            <a:normAutofit fontScale="90000"/>
          </a:bodyPr>
          <a:lstStyle/>
          <a:p>
            <a:br>
              <a:rPr lang="en-GB" sz="2700">
                <a:cs typeface="Roboto" panose="02000000000000000000" pitchFamily="2" charset="0"/>
              </a:rPr>
            </a:br>
            <a:r>
              <a:rPr lang="en-GB" sz="2700">
                <a:cs typeface="Roboto" panose="02000000000000000000" pitchFamily="2" charset="0"/>
              </a:rPr>
              <a:t>5. meter point request tool for </a:t>
            </a:r>
            <a:r>
              <a:rPr lang="en-GB" sz="2700" err="1">
                <a:cs typeface="Roboto" panose="02000000000000000000" pitchFamily="2" charset="0"/>
              </a:rPr>
              <a:t>mhhs</a:t>
            </a:r>
            <a:br>
              <a:rPr lang="en-GB" sz="2700">
                <a:cs typeface="Roboto" panose="02000000000000000000" pitchFamily="2" charset="0"/>
              </a:rPr>
            </a:br>
            <a:br>
              <a:rPr lang="it-IT" sz="2700">
                <a:cs typeface="Roboto" panose="02000000000000000000" pitchFamily="2" charset="0"/>
              </a:rPr>
            </a:br>
            <a:br>
              <a:rPr lang="en-GB" sz="2700">
                <a:cs typeface="Roboto" panose="02000000000000000000" pitchFamily="2" charset="0"/>
              </a:rPr>
            </a:br>
            <a:endParaRPr lang="en-GB">
              <a:cs typeface="Roboto" panose="02000000000000000000" pitchFamily="2" charset="0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B990F9B-3D8E-A5F3-9221-A4EFA231FB3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en-GB">
                <a:cs typeface="Roboto" panose="02000000000000000000" pitchFamily="2" charset="0"/>
              </a:rPr>
              <a:t>Jonny </a:t>
            </a:r>
            <a:r>
              <a:rPr lang="en-GB" err="1">
                <a:cs typeface="Roboto" panose="02000000000000000000" pitchFamily="2" charset="0"/>
              </a:rPr>
              <a:t>moore</a:t>
            </a:r>
            <a:endParaRPr lang="en-GB">
              <a:cs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16501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D82DD0-3663-2F37-DBA5-823E5544A0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/>
              <a:t>New Metering Point Request – UPDATE TOOL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8F45A5-2A35-158F-21F8-25AD26C309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71600"/>
            <a:ext cx="4972050" cy="4610099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lang="en-GB" sz="1300">
                <a:cs typeface="Roboto" panose="02000000000000000000" pitchFamily="2" charset="0"/>
              </a:rPr>
              <a:t>‘REC Consequential Change – Additional Metering Points’ confirmed updates required for M10 to the Secure Data Exchange Service (SDES) </a:t>
            </a:r>
            <a:r>
              <a:rPr lang="en-GB" sz="1300">
                <a:solidFill>
                  <a:srgbClr val="000000"/>
                </a:solidFill>
                <a:effectLst/>
                <a:cs typeface="Roboto" panose="02000000000000000000" pitchFamily="2" charset="0"/>
              </a:rPr>
              <a:t>New Metering Point Request tool as follows: </a:t>
            </a:r>
            <a:endParaRPr lang="en-GB" sz="1300">
              <a:cs typeface="Roboto" panose="02000000000000000000" pitchFamily="2" charset="0"/>
            </a:endParaRPr>
          </a:p>
          <a:p>
            <a:pPr marL="809625">
              <a:lnSpc>
                <a:spcPct val="110000"/>
              </a:lnSpc>
              <a:spcBef>
                <a:spcPts val="600"/>
              </a:spcBef>
            </a:pPr>
            <a:r>
              <a:rPr lang="en-GB" sz="1200">
                <a:cs typeface="Roboto" panose="02000000000000000000" pitchFamily="2" charset="0"/>
              </a:rPr>
              <a:t>R</a:t>
            </a:r>
            <a:r>
              <a:rPr lang="en-GB" sz="1200">
                <a:solidFill>
                  <a:srgbClr val="000000"/>
                </a:solidFill>
                <a:effectLst/>
                <a:cs typeface="Roboto" panose="02000000000000000000" pitchFamily="2" charset="0"/>
              </a:rPr>
              <a:t>emove the following data items</a:t>
            </a:r>
          </a:p>
          <a:p>
            <a:pPr marL="1704975" lvl="0" indent="-342900">
              <a:lnSpc>
                <a:spcPct val="110000"/>
              </a:lnSpc>
              <a:spcBef>
                <a:spcPts val="600"/>
              </a:spcBef>
              <a:buFont typeface="Symbol" panose="05050102010706020507" pitchFamily="18" charset="2"/>
              <a:buChar char=""/>
            </a:pPr>
            <a:r>
              <a:rPr lang="en-GB" sz="1200">
                <a:solidFill>
                  <a:srgbClr val="000000"/>
                </a:solidFill>
                <a:effectLst/>
                <a:cs typeface="Roboto" panose="02000000000000000000" pitchFamily="2" charset="0"/>
              </a:rPr>
              <a:t>Expected Profile Class</a:t>
            </a:r>
          </a:p>
          <a:p>
            <a:pPr marL="1704975" lvl="0" indent="-342900">
              <a:lnSpc>
                <a:spcPct val="110000"/>
              </a:lnSpc>
              <a:spcBef>
                <a:spcPts val="600"/>
              </a:spcBef>
              <a:buFont typeface="Symbol" panose="05050102010706020507" pitchFamily="18" charset="2"/>
              <a:buChar char=""/>
            </a:pPr>
            <a:r>
              <a:rPr lang="en-GB" sz="1200">
                <a:solidFill>
                  <a:srgbClr val="000000"/>
                </a:solidFill>
                <a:effectLst/>
                <a:cs typeface="Roboto" panose="02000000000000000000" pitchFamily="2" charset="0"/>
              </a:rPr>
              <a:t>Expected Measurement Class</a:t>
            </a:r>
          </a:p>
          <a:p>
            <a:pPr marL="809625">
              <a:lnSpc>
                <a:spcPct val="110000"/>
              </a:lnSpc>
              <a:spcBef>
                <a:spcPts val="600"/>
              </a:spcBef>
              <a:tabLst>
                <a:tab pos="447675" algn="l"/>
              </a:tabLst>
            </a:pPr>
            <a:r>
              <a:rPr lang="en-GB" sz="1200">
                <a:solidFill>
                  <a:srgbClr val="000000"/>
                </a:solidFill>
                <a:effectLst/>
                <a:cs typeface="Roboto" panose="02000000000000000000" pitchFamily="2" charset="0"/>
              </a:rPr>
              <a:t>Add the following data items as mandatory</a:t>
            </a:r>
          </a:p>
          <a:p>
            <a:pPr marL="1704975" indent="-342900">
              <a:lnSpc>
                <a:spcPct val="110000"/>
              </a:lnSpc>
              <a:spcBef>
                <a:spcPts val="600"/>
              </a:spcBef>
              <a:buFont typeface="Symbol" panose="05050102010706020507" pitchFamily="18" charset="2"/>
              <a:buChar char=""/>
            </a:pPr>
            <a:r>
              <a:rPr lang="en-GB" sz="1200">
                <a:solidFill>
                  <a:srgbClr val="000000"/>
                </a:solidFill>
                <a:cs typeface="Roboto" panose="02000000000000000000" pitchFamily="2" charset="0"/>
              </a:rPr>
              <a:t>Expected Connection Type</a:t>
            </a:r>
          </a:p>
          <a:p>
            <a:pPr marL="1704975" indent="-342900">
              <a:lnSpc>
                <a:spcPct val="110000"/>
              </a:lnSpc>
              <a:spcBef>
                <a:spcPts val="600"/>
              </a:spcBef>
              <a:buFont typeface="Symbol" panose="05050102010706020507" pitchFamily="18" charset="2"/>
              <a:buChar char=""/>
            </a:pPr>
            <a:r>
              <a:rPr lang="en-GB" sz="1200">
                <a:solidFill>
                  <a:srgbClr val="000000"/>
                </a:solidFill>
                <a:cs typeface="Roboto" panose="02000000000000000000" pitchFamily="2" charset="0"/>
              </a:rPr>
              <a:t>Expected Market Segment</a:t>
            </a:r>
          </a:p>
          <a:p>
            <a:pPr>
              <a:lnSpc>
                <a:spcPct val="110000"/>
              </a:lnSpc>
            </a:pPr>
            <a:r>
              <a:rPr lang="en-GB" sz="1300">
                <a:cs typeface="Roboto" panose="02000000000000000000" pitchFamily="2" charset="0"/>
              </a:rPr>
              <a:t>During testing of the changes to the MPAN Request process Supplier questions, </a:t>
            </a:r>
            <a:r>
              <a:rPr lang="en-GB" sz="1300" b="1">
                <a:cs typeface="Roboto" panose="02000000000000000000" pitchFamily="2" charset="0"/>
              </a:rPr>
              <a:t>it has been noted that the ‘Type of Premises’ question currently aligns to the 'MPAN Designation' and includes a 'Commercial' enumeration</a:t>
            </a:r>
          </a:p>
          <a:p>
            <a:pPr>
              <a:lnSpc>
                <a:spcPct val="110000"/>
              </a:lnSpc>
            </a:pPr>
            <a:r>
              <a:rPr lang="en-GB" sz="1300">
                <a:cs typeface="Roboto" panose="02000000000000000000" pitchFamily="2" charset="0"/>
              </a:rPr>
              <a:t>As the </a:t>
            </a:r>
            <a:r>
              <a:rPr lang="en-GB" sz="1300" b="1">
                <a:cs typeface="Roboto" panose="02000000000000000000" pitchFamily="2" charset="0"/>
              </a:rPr>
              <a:t>MPAN designation is being removed and replaced with the Domestic Premise Indicator for MHHS</a:t>
            </a:r>
            <a:r>
              <a:rPr lang="en-GB" sz="1300">
                <a:cs typeface="Roboto" panose="02000000000000000000" pitchFamily="2" charset="0"/>
              </a:rPr>
              <a:t>, the 'Commercial' enumeration is no longer applicable</a:t>
            </a:r>
          </a:p>
        </p:txBody>
      </p:sp>
      <p:pic>
        <p:nvPicPr>
          <p:cNvPr id="6" name="x_x_x_x_x_x_x_Picture 1">
            <a:extLst>
              <a:ext uri="{FF2B5EF4-FFF2-40B4-BE49-F238E27FC236}">
                <a16:creationId xmlns:a16="http://schemas.microsoft.com/office/drawing/2014/main" id="{45F2DEC6-234F-7CE9-264A-058F8BCB58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0242" y="3035402"/>
            <a:ext cx="5086350" cy="2419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8F724874-D8DC-2842-FD5D-512786249D0B}"/>
              </a:ext>
            </a:extLst>
          </p:cNvPr>
          <p:cNvSpPr txBox="1">
            <a:spLocks/>
          </p:cNvSpPr>
          <p:nvPr/>
        </p:nvSpPr>
        <p:spPr>
          <a:xfrm>
            <a:off x="6786718" y="2051255"/>
            <a:ext cx="4453398" cy="660111"/>
          </a:xfrm>
          <a:prstGeom prst="rect">
            <a:avLst/>
          </a:prstGeom>
          <a:solidFill>
            <a:schemeClr val="accent3"/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70ADA3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70ADA3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70ADA3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70ADA3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70ADA3"/>
              </a:buClr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rgbClr val="70ADA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3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Solution = remove 'Commercial' from the drop down leaving ‘Unknown’, ‘Domestic’ and ‘Non-Domestic’.</a:t>
            </a:r>
          </a:p>
        </p:txBody>
      </p:sp>
    </p:spTree>
    <p:extLst>
      <p:ext uri="{BB962C8B-B14F-4D97-AF65-F5344CB8AC3E}">
        <p14:creationId xmlns:p14="http://schemas.microsoft.com/office/powerpoint/2010/main" val="31808442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429821-0E42-5F6E-21D9-6FE8A6D3F2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/>
              <a:t>New Metering Point Request UPDATE – IMPACT &amp; </a:t>
            </a:r>
            <a:r>
              <a:rPr lang="en-GB" err="1"/>
              <a:t>aPPROACH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FF3E4E-9EED-2F28-BAAC-D2C8737F80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en-GB" sz="1400" b="1">
                <a:solidFill>
                  <a:schemeClr val="accent3"/>
                </a:solidFill>
                <a:effectLst/>
                <a:cs typeface="Roboto" panose="02000000000000000000" pitchFamily="2" charset="0"/>
              </a:rPr>
              <a:t>Impact = limited</a:t>
            </a:r>
          </a:p>
          <a:p>
            <a:pPr>
              <a:lnSpc>
                <a:spcPct val="110000"/>
              </a:lnSpc>
            </a:pPr>
            <a:r>
              <a:rPr lang="en-GB" sz="1300">
                <a:solidFill>
                  <a:srgbClr val="000000"/>
                </a:solidFill>
                <a:effectLst/>
                <a:cs typeface="Roboto" panose="02000000000000000000" pitchFamily="2" charset="0"/>
              </a:rPr>
              <a:t>For DNO info only. DPI will be set by Supplier on registration as normal </a:t>
            </a:r>
          </a:p>
          <a:p>
            <a:pPr>
              <a:lnSpc>
                <a:spcPct val="110000"/>
              </a:lnSpc>
            </a:pPr>
            <a:r>
              <a:rPr lang="en-GB" sz="1300">
                <a:solidFill>
                  <a:srgbClr val="000000"/>
                </a:solidFill>
                <a:effectLst/>
                <a:cs typeface="Roboto" panose="02000000000000000000" pitchFamily="2" charset="0"/>
              </a:rPr>
              <a:t>No impact on EES solution going through testing, New Metering Point Request tool is a standalone module in SDES </a:t>
            </a:r>
          </a:p>
          <a:p>
            <a:pPr lvl="1">
              <a:lnSpc>
                <a:spcPct val="110000"/>
              </a:lnSpc>
            </a:pPr>
            <a:endParaRPr lang="en-GB" sz="1300">
              <a:solidFill>
                <a:srgbClr val="000000"/>
              </a:solidFill>
              <a:cs typeface="Roboto" panose="02000000000000000000" pitchFamily="2" charset="0"/>
            </a:endParaRPr>
          </a:p>
          <a:p>
            <a:pPr marL="0" indent="0">
              <a:lnSpc>
                <a:spcPct val="110000"/>
              </a:lnSpc>
              <a:buNone/>
            </a:pPr>
            <a:r>
              <a:rPr lang="en-GB" sz="1400" b="1">
                <a:solidFill>
                  <a:schemeClr val="accent3"/>
                </a:solidFill>
                <a:effectLst/>
                <a:cs typeface="Roboto" panose="02000000000000000000" pitchFamily="2" charset="0"/>
              </a:rPr>
              <a:t>Approach:</a:t>
            </a:r>
          </a:p>
          <a:p>
            <a:pPr>
              <a:lnSpc>
                <a:spcPct val="110000"/>
              </a:lnSpc>
            </a:pPr>
            <a:r>
              <a:rPr lang="en-GB" sz="1300">
                <a:solidFill>
                  <a:srgbClr val="000000"/>
                </a:solidFill>
                <a:cs typeface="Roboto" panose="02000000000000000000" pitchFamily="2" charset="0"/>
              </a:rPr>
              <a:t>Direct Change Request (CR) from </a:t>
            </a:r>
            <a:r>
              <a:rPr lang="en-GB" sz="1300" err="1">
                <a:solidFill>
                  <a:srgbClr val="000000"/>
                </a:solidFill>
                <a:cs typeface="Roboto" panose="02000000000000000000" pitchFamily="2" charset="0"/>
              </a:rPr>
              <a:t>RECCo</a:t>
            </a:r>
            <a:r>
              <a:rPr lang="en-GB" sz="1300">
                <a:solidFill>
                  <a:srgbClr val="000000"/>
                </a:solidFill>
                <a:cs typeface="Roboto" panose="02000000000000000000" pitchFamily="2" charset="0"/>
              </a:rPr>
              <a:t> to EES Provider </a:t>
            </a:r>
            <a:r>
              <a:rPr lang="en-GB" sz="1300">
                <a:solidFill>
                  <a:srgbClr val="000000"/>
                </a:solidFill>
                <a:effectLst/>
                <a:cs typeface="Roboto" panose="02000000000000000000" pitchFamily="2" charset="0"/>
              </a:rPr>
              <a:t>- covered in the MHHS cutover CR, currently under IA</a:t>
            </a:r>
          </a:p>
          <a:p>
            <a:pPr>
              <a:lnSpc>
                <a:spcPct val="110000"/>
              </a:lnSpc>
            </a:pPr>
            <a:r>
              <a:rPr lang="en-GB" sz="1300">
                <a:solidFill>
                  <a:srgbClr val="000000"/>
                </a:solidFill>
                <a:cs typeface="Roboto" panose="02000000000000000000" pitchFamily="2" charset="0"/>
              </a:rPr>
              <a:t>Implemented alongside previously agreed updates to the tool</a:t>
            </a:r>
          </a:p>
          <a:p>
            <a:pPr marL="0" indent="0">
              <a:lnSpc>
                <a:spcPct val="110000"/>
              </a:lnSpc>
              <a:buNone/>
            </a:pPr>
            <a:endParaRPr lang="en-GB" sz="1300">
              <a:solidFill>
                <a:srgbClr val="000000"/>
              </a:solidFill>
              <a:cs typeface="Roboto" panose="02000000000000000000" pitchFamily="2" charset="0"/>
            </a:endParaRPr>
          </a:p>
          <a:p>
            <a:pPr marL="0" indent="0">
              <a:lnSpc>
                <a:spcPct val="110000"/>
              </a:lnSpc>
              <a:buNone/>
            </a:pPr>
            <a:r>
              <a:rPr lang="en-GB" sz="1400" b="1">
                <a:solidFill>
                  <a:schemeClr val="accent3"/>
                </a:solidFill>
                <a:effectLst/>
                <a:cs typeface="Roboto" panose="02000000000000000000" pitchFamily="2" charset="0"/>
              </a:rPr>
              <a:t>Ask of Change Issues Group:</a:t>
            </a:r>
            <a:endParaRPr lang="en-GB" sz="1400">
              <a:cs typeface="Roboto" panose="02000000000000000000" pitchFamily="2" charset="0"/>
            </a:endParaRPr>
          </a:p>
          <a:p>
            <a:pPr>
              <a:lnSpc>
                <a:spcPct val="110000"/>
              </a:lnSpc>
            </a:pPr>
            <a:r>
              <a:rPr lang="en-GB" sz="1300">
                <a:cs typeface="Roboto" panose="02000000000000000000" pitchFamily="2" charset="0"/>
              </a:rPr>
              <a:t>SDES requirements for this request are not codified in the REC, no code change required</a:t>
            </a:r>
          </a:p>
          <a:p>
            <a:pPr>
              <a:lnSpc>
                <a:spcPct val="110000"/>
              </a:lnSpc>
            </a:pPr>
            <a:r>
              <a:rPr lang="en-GB" sz="1300">
                <a:cs typeface="Roboto" panose="02000000000000000000" pitchFamily="2" charset="0"/>
              </a:rPr>
              <a:t>REC Parties to take the opportunity to review and comment on intended approach for progression directly with the SDES Provider</a:t>
            </a:r>
          </a:p>
          <a:p>
            <a:endParaRPr lang="en-GB" sz="1300">
              <a:cs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59957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CDBF48-C4EA-A8A3-D8E8-9D42722B9C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2F529E-D8CE-3C90-2925-16F61B3C0C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9098" y="2277362"/>
            <a:ext cx="7315454" cy="2303275"/>
          </a:xfrm>
        </p:spPr>
        <p:txBody>
          <a:bodyPr>
            <a:normAutofit/>
          </a:bodyPr>
          <a:lstStyle/>
          <a:p>
            <a:br>
              <a:rPr lang="en-GB" sz="2700">
                <a:cs typeface="Roboto" panose="02000000000000000000" pitchFamily="2" charset="0"/>
              </a:rPr>
            </a:br>
            <a:r>
              <a:rPr lang="en-GB" sz="2700">
                <a:cs typeface="Roboto" panose="02000000000000000000" pitchFamily="2" charset="0"/>
              </a:rPr>
              <a:t>6. Issue tracker update </a:t>
            </a:r>
            <a:br>
              <a:rPr lang="en-GB" sz="2700">
                <a:cs typeface="Roboto" panose="02000000000000000000" pitchFamily="2" charset="0"/>
              </a:rPr>
            </a:br>
            <a:br>
              <a:rPr lang="it-IT" sz="2700">
                <a:cs typeface="Roboto" panose="02000000000000000000" pitchFamily="2" charset="0"/>
              </a:rPr>
            </a:br>
            <a:br>
              <a:rPr lang="en-GB" sz="2700">
                <a:cs typeface="Roboto" panose="02000000000000000000" pitchFamily="2" charset="0"/>
              </a:rPr>
            </a:br>
            <a:endParaRPr lang="en-GB">
              <a:cs typeface="Roboto" panose="02000000000000000000" pitchFamily="2" charset="0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BCB56FB-2F4C-0ED7-13ED-0AF3E5D611E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en-GB">
                <a:cs typeface="Roboto" panose="02000000000000000000" pitchFamily="2" charset="0"/>
              </a:rPr>
              <a:t>Lydia </a:t>
            </a:r>
            <a:r>
              <a:rPr lang="en-GB" err="1">
                <a:cs typeface="Roboto" panose="02000000000000000000" pitchFamily="2" charset="0"/>
              </a:rPr>
              <a:t>bentley</a:t>
            </a:r>
            <a:endParaRPr lang="en-GB">
              <a:cs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62879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A8B638-9B02-563F-5EB8-58117A1DD0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4">
            <a:extLst>
              <a:ext uri="{FF2B5EF4-FFF2-40B4-BE49-F238E27FC236}">
                <a16:creationId xmlns:a16="http://schemas.microsoft.com/office/drawing/2014/main" id="{ABB5488F-0C9A-A40A-C734-4554EFE6049F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GB">
                <a:latin typeface="Roboto"/>
                <a:ea typeface="Roboto"/>
                <a:cs typeface="Roboto"/>
              </a:rPr>
              <a:t>ISSUE tracker update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77167AA4-B43F-543D-86C3-2768DAA38A38}"/>
              </a:ext>
            </a:extLst>
          </p:cNvPr>
          <p:cNvGraphicFramePr>
            <a:graphicFrameLocks noGrp="1"/>
          </p:cNvGraphicFramePr>
          <p:nvPr/>
        </p:nvGraphicFramePr>
        <p:xfrm>
          <a:off x="273449" y="1289050"/>
          <a:ext cx="11645090" cy="5007801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761999">
                  <a:extLst>
                    <a:ext uri="{9D8B030D-6E8A-4147-A177-3AD203B41FA5}">
                      <a16:colId xmlns:a16="http://schemas.microsoft.com/office/drawing/2014/main" val="1487220180"/>
                    </a:ext>
                  </a:extLst>
                </a:gridCol>
                <a:gridCol w="2168643">
                  <a:extLst>
                    <a:ext uri="{9D8B030D-6E8A-4147-A177-3AD203B41FA5}">
                      <a16:colId xmlns:a16="http://schemas.microsoft.com/office/drawing/2014/main" val="3946517673"/>
                    </a:ext>
                  </a:extLst>
                </a:gridCol>
                <a:gridCol w="1204158">
                  <a:extLst>
                    <a:ext uri="{9D8B030D-6E8A-4147-A177-3AD203B41FA5}">
                      <a16:colId xmlns:a16="http://schemas.microsoft.com/office/drawing/2014/main" val="1062746157"/>
                    </a:ext>
                  </a:extLst>
                </a:gridCol>
                <a:gridCol w="7510290">
                  <a:extLst>
                    <a:ext uri="{9D8B030D-6E8A-4147-A177-3AD203B41FA5}">
                      <a16:colId xmlns:a16="http://schemas.microsoft.com/office/drawing/2014/main" val="2718673687"/>
                    </a:ext>
                  </a:extLst>
                </a:gridCol>
              </a:tblGrid>
              <a:tr h="240982">
                <a:tc>
                  <a:txBody>
                    <a:bodyPr/>
                    <a:lstStyle/>
                    <a:p>
                      <a:r>
                        <a:rPr lang="en-GB" sz="1400">
                          <a:latin typeface="Arial"/>
                          <a:ea typeface="Roboto"/>
                          <a:cs typeface="Arial"/>
                        </a:rPr>
                        <a:t>CP</a:t>
                      </a:r>
                    </a:p>
                  </a:txBody>
                  <a:tcPr>
                    <a:solidFill>
                      <a:srgbClr val="70ADA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400">
                          <a:latin typeface="Arial"/>
                          <a:ea typeface="Roboto"/>
                          <a:cs typeface="Arial"/>
                        </a:rPr>
                        <a:t>Title</a:t>
                      </a:r>
                    </a:p>
                  </a:txBody>
                  <a:tcPr>
                    <a:solidFill>
                      <a:srgbClr val="70ADA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400">
                          <a:latin typeface="Arial"/>
                          <a:ea typeface="Roboto"/>
                          <a:cs typeface="Arial"/>
                        </a:rPr>
                        <a:t>Lead</a:t>
                      </a:r>
                    </a:p>
                  </a:txBody>
                  <a:tcPr>
                    <a:solidFill>
                      <a:srgbClr val="70ADA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400">
                          <a:latin typeface="Arial"/>
                          <a:ea typeface="Roboto"/>
                          <a:cs typeface="Arial"/>
                        </a:rPr>
                        <a:t>Update</a:t>
                      </a:r>
                    </a:p>
                  </a:txBody>
                  <a:tcPr>
                    <a:solidFill>
                      <a:srgbClr val="70ADA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021851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0" kern="1200">
                          <a:solidFill>
                            <a:schemeClr val="dk1"/>
                          </a:solidFill>
                          <a:latin typeface="Arial"/>
                          <a:ea typeface="Roboto"/>
                          <a:cs typeface="Arial"/>
                        </a:rPr>
                        <a:t>R0179</a:t>
                      </a:r>
                    </a:p>
                  </a:txBody>
                  <a:tcPr anchor="ctr">
                    <a:solidFill>
                      <a:srgbClr val="CFE3D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l">
                        <a:buNone/>
                      </a:pPr>
                      <a:r>
                        <a:rPr lang="en-US" sz="1400">
                          <a:latin typeface="Arial"/>
                          <a:cs typeface="Arial"/>
                        </a:rPr>
                        <a:t> </a:t>
                      </a:r>
                      <a:r>
                        <a:rPr lang="en-GB" sz="1400">
                          <a:latin typeface="Arial"/>
                          <a:cs typeface="Arial"/>
                        </a:rPr>
                        <a:t>Proposal for Limiting Queries in EES API Calls (Single Query per API Call)</a:t>
                      </a:r>
                    </a:p>
                  </a:txBody>
                  <a:tcPr marL="6350" marR="6350" marT="6350" marB="0" anchor="ctr">
                    <a:solidFill>
                      <a:srgbClr val="CFE3D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400">
                          <a:latin typeface="Arial"/>
                          <a:ea typeface="Roboto"/>
                          <a:cs typeface="Arial"/>
                        </a:rPr>
                        <a:t>Holly Law</a:t>
                      </a:r>
                    </a:p>
                  </a:txBody>
                  <a:tcPr anchor="ctr">
                    <a:solidFill>
                      <a:srgbClr val="CFE3D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</a:pPr>
                      <a:r>
                        <a:rPr lang="en-GB" sz="1400" b="0">
                          <a:latin typeface="Arial"/>
                          <a:ea typeface="Roboto"/>
                          <a:cs typeface="Arial"/>
                        </a:rPr>
                        <a:t>15 WD </a:t>
                      </a:r>
                      <a:r>
                        <a:rPr lang="en-GB" sz="1400" b="1">
                          <a:latin typeface="Arial"/>
                          <a:ea typeface="Roboto"/>
                          <a:cs typeface="Arial"/>
                        </a:rPr>
                        <a:t>Consultation</a:t>
                      </a:r>
                      <a:r>
                        <a:rPr lang="en-GB" sz="1400" b="0">
                          <a:latin typeface="Arial"/>
                          <a:ea typeface="Roboto"/>
                          <a:cs typeface="Arial"/>
                        </a:rPr>
                        <a:t> has been published. The deadline for responses is 23:59 on 11 July 2025</a:t>
                      </a:r>
                    </a:p>
                  </a:txBody>
                  <a:tcPr anchor="ctr">
                    <a:solidFill>
                      <a:srgbClr val="CFE3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253986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0" kern="1200">
                          <a:solidFill>
                            <a:schemeClr val="dk1"/>
                          </a:solidFill>
                          <a:latin typeface="Arial"/>
                          <a:ea typeface="Roboto"/>
                          <a:cs typeface="Arial"/>
                        </a:rPr>
                        <a:t>I0189</a:t>
                      </a:r>
                    </a:p>
                  </a:txBody>
                  <a:tcPr anchor="ctr">
                    <a:solidFill>
                      <a:srgbClr val="CFE3D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l">
                        <a:buNone/>
                      </a:pPr>
                      <a:r>
                        <a:rPr lang="en-US" sz="1400">
                          <a:latin typeface="Arial"/>
                          <a:cs typeface="Arial"/>
                        </a:rPr>
                        <a:t>Voice of the Consumer</a:t>
                      </a:r>
                    </a:p>
                  </a:txBody>
                  <a:tcPr marL="6350" marR="6350" marT="6350" marB="0" anchor="ctr">
                    <a:solidFill>
                      <a:srgbClr val="CFE3D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400">
                          <a:latin typeface="Arial"/>
                          <a:ea typeface="Roboto"/>
                          <a:cs typeface="Arial"/>
                        </a:rPr>
                        <a:t>Caroline Freimuller</a:t>
                      </a:r>
                    </a:p>
                  </a:txBody>
                  <a:tcPr anchor="ctr">
                    <a:solidFill>
                      <a:srgbClr val="CFE3D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</a:pPr>
                      <a:r>
                        <a:rPr lang="en-GB" sz="1400" b="0">
                          <a:latin typeface="Arial"/>
                          <a:ea typeface="Roboto"/>
                          <a:cs typeface="Arial"/>
                        </a:rPr>
                        <a:t>The last (and expected to be final) </a:t>
                      </a:r>
                      <a:r>
                        <a:rPr lang="en-GB" sz="1400" b="1">
                          <a:latin typeface="Arial"/>
                          <a:ea typeface="Roboto"/>
                          <a:cs typeface="Arial"/>
                        </a:rPr>
                        <a:t>Work Group</a:t>
                      </a:r>
                      <a:r>
                        <a:rPr lang="en-GB" sz="1400" b="0">
                          <a:latin typeface="Arial"/>
                          <a:ea typeface="Roboto"/>
                          <a:cs typeface="Arial"/>
                        </a:rPr>
                        <a:t> is being held on 28 July 2025 12.30pm.</a:t>
                      </a:r>
                    </a:p>
                    <a:p>
                      <a:pPr>
                        <a:spcBef>
                          <a:spcPts val="600"/>
                        </a:spcBef>
                      </a:pPr>
                      <a:r>
                        <a:rPr lang="en-GB" sz="1400" b="0">
                          <a:latin typeface="Arial"/>
                          <a:ea typeface="Roboto"/>
                          <a:cs typeface="Arial"/>
                        </a:rPr>
                        <a:t>Please contact </a:t>
                      </a:r>
                      <a:r>
                        <a:rPr lang="en-GB" sz="1400" b="0">
                          <a:latin typeface="Arial"/>
                          <a:ea typeface="Roboto"/>
                          <a:cs typeface="Arial"/>
                          <a:hlinkClick r:id="rId2"/>
                        </a:rPr>
                        <a:t>change.management@recmanager.co.uk</a:t>
                      </a:r>
                      <a:r>
                        <a:rPr lang="en-GB" sz="1400" b="0">
                          <a:latin typeface="Arial"/>
                          <a:ea typeface="Roboto"/>
                          <a:cs typeface="Arial"/>
                        </a:rPr>
                        <a:t> if you wish to receive the invite.</a:t>
                      </a:r>
                    </a:p>
                  </a:txBody>
                  <a:tcPr anchor="ctr">
                    <a:solidFill>
                      <a:srgbClr val="CFE3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00868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0" kern="1200">
                          <a:solidFill>
                            <a:schemeClr val="dk1"/>
                          </a:solidFill>
                          <a:latin typeface="Arial"/>
                          <a:ea typeface="Roboto"/>
                          <a:cs typeface="Arial"/>
                        </a:rPr>
                        <a:t>I0197</a:t>
                      </a:r>
                    </a:p>
                  </a:txBody>
                  <a:tcPr anchor="ctr">
                    <a:solidFill>
                      <a:srgbClr val="CFE3D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l">
                        <a:buNone/>
                      </a:pPr>
                      <a:r>
                        <a:rPr lang="en-US" sz="1400">
                          <a:latin typeface="Arial"/>
                          <a:cs typeface="Arial"/>
                        </a:rPr>
                        <a:t>Introducing a Process to Provide Updates During Fault Resolutions</a:t>
                      </a:r>
                    </a:p>
                  </a:txBody>
                  <a:tcPr marL="6350" marR="6350" marT="6350" marB="0" anchor="ctr">
                    <a:solidFill>
                      <a:srgbClr val="CFE3D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400">
                          <a:latin typeface="Arial"/>
                          <a:ea typeface="Roboto"/>
                          <a:cs typeface="Arial"/>
                        </a:rPr>
                        <a:t>James Hardy</a:t>
                      </a:r>
                    </a:p>
                  </a:txBody>
                  <a:tcPr anchor="ctr">
                    <a:solidFill>
                      <a:srgbClr val="CFE3D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400" kern="0">
                          <a:solidFill>
                            <a:srgbClr val="000000"/>
                          </a:solidFill>
                          <a:effectLst/>
                          <a:latin typeface="Arial"/>
                          <a:ea typeface="Aptos" panose="020B0004020202020204" pitchFamily="34" charset="0"/>
                          <a:cs typeface="Times New Roman"/>
                        </a:rPr>
                        <a:t>The Second Meeting of the I0197 </a:t>
                      </a:r>
                      <a:r>
                        <a:rPr lang="en-GB" sz="1400" b="1" kern="0">
                          <a:solidFill>
                            <a:srgbClr val="000000"/>
                          </a:solidFill>
                          <a:effectLst/>
                          <a:latin typeface="Arial"/>
                          <a:ea typeface="Aptos" panose="020B0004020202020204" pitchFamily="34" charset="0"/>
                          <a:cs typeface="Times New Roman"/>
                        </a:rPr>
                        <a:t>Working Group </a:t>
                      </a:r>
                      <a:r>
                        <a:rPr lang="en-GB" sz="1400" kern="0">
                          <a:solidFill>
                            <a:srgbClr val="000000"/>
                          </a:solidFill>
                          <a:effectLst/>
                          <a:latin typeface="Arial"/>
                          <a:ea typeface="Aptos" panose="020B0004020202020204" pitchFamily="34" charset="0"/>
                          <a:cs typeface="Times New Roman"/>
                        </a:rPr>
                        <a:t>will be split across two sessions. An electricity specific session will be held on </a:t>
                      </a:r>
                      <a:r>
                        <a:rPr lang="en-GB" sz="1400" b="1" kern="0">
                          <a:solidFill>
                            <a:srgbClr val="000000"/>
                          </a:solidFill>
                          <a:effectLst/>
                          <a:latin typeface="Arial"/>
                          <a:ea typeface="Aptos" panose="020B0004020202020204" pitchFamily="34" charset="0"/>
                          <a:cs typeface="Times New Roman"/>
                        </a:rPr>
                        <a:t>09 July</a:t>
                      </a:r>
                      <a:r>
                        <a:rPr lang="en-GB" sz="1400" kern="0">
                          <a:solidFill>
                            <a:srgbClr val="000000"/>
                          </a:solidFill>
                          <a:effectLst/>
                          <a:latin typeface="Arial"/>
                          <a:ea typeface="Aptos" panose="020B0004020202020204" pitchFamily="34" charset="0"/>
                          <a:cs typeface="Times New Roman"/>
                        </a:rPr>
                        <a:t> (14:00 – 15:00), with a gas specific session on </a:t>
                      </a:r>
                      <a:r>
                        <a:rPr lang="en-GB" sz="1400" b="1" kern="0">
                          <a:solidFill>
                            <a:srgbClr val="000000"/>
                          </a:solidFill>
                          <a:effectLst/>
                          <a:latin typeface="Arial"/>
                          <a:ea typeface="Aptos" panose="020B0004020202020204" pitchFamily="34" charset="0"/>
                          <a:cs typeface="Times New Roman"/>
                        </a:rPr>
                        <a:t>16 July</a:t>
                      </a:r>
                      <a:r>
                        <a:rPr lang="en-GB" sz="1400" kern="0">
                          <a:solidFill>
                            <a:srgbClr val="000000"/>
                          </a:solidFill>
                          <a:effectLst/>
                          <a:latin typeface="Arial"/>
                          <a:ea typeface="Aptos" panose="020B0004020202020204" pitchFamily="34" charset="0"/>
                          <a:cs typeface="Times New Roman"/>
                        </a:rPr>
                        <a:t> (10:00-11:00). Working Group attendees are invited to join one, or both, of these sessions depending on their organisation type and organisation’s interests. </a:t>
                      </a:r>
                      <a:r>
                        <a:rPr lang="en-GB" sz="1400" kern="0">
                          <a:effectLst/>
                          <a:latin typeface="Arial"/>
                          <a:ea typeface="Aptos" panose="020B0004020202020204" pitchFamily="34" charset="0"/>
                          <a:cs typeface="Times New Roman"/>
                        </a:rPr>
                        <a:t> </a:t>
                      </a:r>
                      <a:endParaRPr lang="en-GB" sz="2000" kern="100">
                        <a:effectLst/>
                        <a:latin typeface="Arial"/>
                        <a:ea typeface="Aptos" panose="020B0004020202020204" pitchFamily="34" charset="0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GB" sz="1400" ker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If you would like to join the I0197 Working Group, please contact us at </a:t>
                      </a:r>
                      <a:r>
                        <a:rPr lang="en-GB" sz="1400" u="sng" kern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change.management@recmanager.co.uk</a:t>
                      </a:r>
                      <a:r>
                        <a:rPr lang="en-GB" sz="1400" ker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.  </a:t>
                      </a:r>
                      <a:endParaRPr lang="en-GB" sz="2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CFE3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6555617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0" kern="1200">
                          <a:solidFill>
                            <a:schemeClr val="dk1"/>
                          </a:solidFill>
                          <a:latin typeface="Arial"/>
                          <a:ea typeface="Roboto"/>
                          <a:cs typeface="Arial"/>
                        </a:rPr>
                        <a:t>R0191</a:t>
                      </a:r>
                    </a:p>
                  </a:txBody>
                  <a:tcPr anchor="ctr">
                    <a:solidFill>
                      <a:srgbClr val="CFE3D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l">
                        <a:buNone/>
                      </a:pPr>
                      <a:r>
                        <a:rPr lang="en-GB" sz="1400">
                          <a:latin typeface="Arial"/>
                          <a:cs typeface="Arial"/>
                        </a:rPr>
                        <a:t>Introduction of SLA for Supplier De-Registration on Disconnected Meters</a:t>
                      </a: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 marL="6350" marR="6350" marT="6350" marB="0" anchor="ctr">
                    <a:solidFill>
                      <a:srgbClr val="CFE3D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>
                          <a:latin typeface="Arial"/>
                          <a:ea typeface="Roboto"/>
                          <a:cs typeface="Arial"/>
                        </a:rPr>
                        <a:t>Caroline Freimuller</a:t>
                      </a:r>
                    </a:p>
                  </a:txBody>
                  <a:tcPr anchor="ctr">
                    <a:solidFill>
                      <a:srgbClr val="CFE3D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</a:pPr>
                      <a:r>
                        <a:rPr lang="en-GB" sz="1400" b="0">
                          <a:latin typeface="Arial"/>
                          <a:ea typeface="Roboto"/>
                          <a:cs typeface="Arial"/>
                        </a:rPr>
                        <a:t>Open for </a:t>
                      </a:r>
                      <a:r>
                        <a:rPr lang="en-GB" sz="1400" b="1">
                          <a:latin typeface="Arial"/>
                          <a:ea typeface="Roboto"/>
                          <a:cs typeface="Arial"/>
                        </a:rPr>
                        <a:t>Consultation</a:t>
                      </a:r>
                      <a:r>
                        <a:rPr lang="en-GB" sz="1400" b="0">
                          <a:latin typeface="Arial"/>
                          <a:ea typeface="Roboto"/>
                          <a:cs typeface="Arial"/>
                        </a:rPr>
                        <a:t>, responses must be submitted by 23:59 11 July 2025.</a:t>
                      </a:r>
                    </a:p>
                  </a:txBody>
                  <a:tcPr anchor="ctr">
                    <a:solidFill>
                      <a:srgbClr val="CFE3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2943012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0" kern="1200">
                          <a:solidFill>
                            <a:schemeClr val="dk1"/>
                          </a:solidFill>
                          <a:latin typeface="Arial"/>
                          <a:ea typeface="Roboto"/>
                          <a:cs typeface="Arial"/>
                        </a:rPr>
                        <a:t>I0205</a:t>
                      </a:r>
                    </a:p>
                  </a:txBody>
                  <a:tcPr anchor="ctr">
                    <a:solidFill>
                      <a:srgbClr val="CFE3D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l">
                        <a:buNone/>
                      </a:pPr>
                      <a:r>
                        <a:rPr lang="en-US" sz="1400">
                          <a:latin typeface="Arial"/>
                          <a:cs typeface="Arial"/>
                        </a:rPr>
                        <a:t>Provision of Half Hourly Data for Advanced Meter Erroneous Switches</a:t>
                      </a:r>
                    </a:p>
                  </a:txBody>
                  <a:tcPr marL="6350" marR="6350" marT="6350" marB="0" anchor="ctr">
                    <a:solidFill>
                      <a:srgbClr val="CFE3D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>
                          <a:latin typeface="Arial"/>
                          <a:ea typeface="Roboto"/>
                          <a:cs typeface="Arial"/>
                        </a:rPr>
                        <a:t>James Hardy</a:t>
                      </a:r>
                    </a:p>
                  </a:txBody>
                  <a:tcPr anchor="ctr">
                    <a:solidFill>
                      <a:srgbClr val="CFE3D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</a:pPr>
                      <a:r>
                        <a:rPr lang="en-GB" sz="1400" b="1">
                          <a:latin typeface="Arial"/>
                          <a:ea typeface="Roboto"/>
                          <a:cs typeface="Arial"/>
                        </a:rPr>
                        <a:t>Party impact assessment</a:t>
                      </a:r>
                      <a:r>
                        <a:rPr lang="en-GB" sz="1400" b="0">
                          <a:latin typeface="Arial"/>
                          <a:ea typeface="Roboto"/>
                          <a:cs typeface="Arial"/>
                        </a:rPr>
                        <a:t> open for responses until 23:59 on 11 July 2025. Draft legal text and reporting templates are available on the REC Portal. </a:t>
                      </a:r>
                    </a:p>
                  </a:txBody>
                  <a:tcPr anchor="ctr">
                    <a:solidFill>
                      <a:srgbClr val="CFE3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337485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0" kern="1200">
                          <a:solidFill>
                            <a:schemeClr val="dk1"/>
                          </a:solidFill>
                          <a:latin typeface="Arial"/>
                          <a:ea typeface="Roboto"/>
                          <a:cs typeface="Arial"/>
                        </a:rPr>
                        <a:t>R0216</a:t>
                      </a:r>
                    </a:p>
                  </a:txBody>
                  <a:tcPr anchor="ctr">
                    <a:solidFill>
                      <a:srgbClr val="CFE3D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l">
                        <a:buNone/>
                      </a:pPr>
                      <a:r>
                        <a:rPr lang="en-GB" sz="1400">
                          <a:latin typeface="Arial"/>
                          <a:cs typeface="Arial"/>
                        </a:rPr>
                        <a:t>REC Changes to tie in with DCP419</a:t>
                      </a: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 marL="6350" marR="6350" marT="6350" marB="0" anchor="ctr">
                    <a:solidFill>
                      <a:srgbClr val="CFE3D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>
                          <a:latin typeface="Arial"/>
                          <a:ea typeface="Roboto"/>
                          <a:cs typeface="Arial"/>
                        </a:rPr>
                        <a:t>Caroline Freimuller</a:t>
                      </a:r>
                    </a:p>
                  </a:txBody>
                  <a:tcPr anchor="ctr">
                    <a:solidFill>
                      <a:srgbClr val="CFE3D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</a:pPr>
                      <a:r>
                        <a:rPr lang="en-GB" sz="1400" b="1">
                          <a:latin typeface="Arial"/>
                          <a:ea typeface="Roboto"/>
                          <a:cs typeface="Arial"/>
                        </a:rPr>
                        <a:t>Change Report (for Consultation) published</a:t>
                      </a:r>
                      <a:r>
                        <a:rPr lang="en-GB" sz="1400" b="0">
                          <a:latin typeface="Arial"/>
                          <a:ea typeface="Roboto"/>
                          <a:cs typeface="Arial"/>
                        </a:rPr>
                        <a:t> on 02 July 2025. This will be reviewed by the Metering Expert Panel at their meeting on 09 July 2025 before proceeding to consultation.</a:t>
                      </a:r>
                    </a:p>
                  </a:txBody>
                  <a:tcPr anchor="ctr">
                    <a:solidFill>
                      <a:srgbClr val="CFE3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388536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19350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223B86-9CD9-41CA-AB41-A0EBD0CF6C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4">
            <a:extLst>
              <a:ext uri="{FF2B5EF4-FFF2-40B4-BE49-F238E27FC236}">
                <a16:creationId xmlns:a16="http://schemas.microsoft.com/office/drawing/2014/main" id="{26287BF0-AEE6-7EC1-C653-FF6BA77EF72E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GB">
                <a:latin typeface="Roboto"/>
                <a:ea typeface="Roboto"/>
                <a:cs typeface="Roboto"/>
              </a:rPr>
              <a:t>ISSUE tracker update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D054F1B8-3DA5-9EA9-ED2D-C860807D91D3}"/>
              </a:ext>
            </a:extLst>
          </p:cNvPr>
          <p:cNvGraphicFramePr>
            <a:graphicFrameLocks noGrp="1"/>
          </p:cNvGraphicFramePr>
          <p:nvPr/>
        </p:nvGraphicFramePr>
        <p:xfrm>
          <a:off x="273449" y="1289050"/>
          <a:ext cx="11645090" cy="232918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761999">
                  <a:extLst>
                    <a:ext uri="{9D8B030D-6E8A-4147-A177-3AD203B41FA5}">
                      <a16:colId xmlns:a16="http://schemas.microsoft.com/office/drawing/2014/main" val="1487220180"/>
                    </a:ext>
                  </a:extLst>
                </a:gridCol>
                <a:gridCol w="2168643">
                  <a:extLst>
                    <a:ext uri="{9D8B030D-6E8A-4147-A177-3AD203B41FA5}">
                      <a16:colId xmlns:a16="http://schemas.microsoft.com/office/drawing/2014/main" val="3946517673"/>
                    </a:ext>
                  </a:extLst>
                </a:gridCol>
                <a:gridCol w="1204158">
                  <a:extLst>
                    <a:ext uri="{9D8B030D-6E8A-4147-A177-3AD203B41FA5}">
                      <a16:colId xmlns:a16="http://schemas.microsoft.com/office/drawing/2014/main" val="1062746157"/>
                    </a:ext>
                  </a:extLst>
                </a:gridCol>
                <a:gridCol w="7510290">
                  <a:extLst>
                    <a:ext uri="{9D8B030D-6E8A-4147-A177-3AD203B41FA5}">
                      <a16:colId xmlns:a16="http://schemas.microsoft.com/office/drawing/2014/main" val="2718673687"/>
                    </a:ext>
                  </a:extLst>
                </a:gridCol>
              </a:tblGrid>
              <a:tr h="240982">
                <a:tc>
                  <a:txBody>
                    <a:bodyPr/>
                    <a:lstStyle/>
                    <a:p>
                      <a:r>
                        <a:rPr lang="en-GB" sz="1400">
                          <a:latin typeface="Arial"/>
                          <a:ea typeface="Roboto"/>
                          <a:cs typeface="Arial"/>
                        </a:rPr>
                        <a:t>CP</a:t>
                      </a:r>
                    </a:p>
                  </a:txBody>
                  <a:tcPr>
                    <a:solidFill>
                      <a:srgbClr val="70ADA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400">
                          <a:latin typeface="Arial"/>
                          <a:ea typeface="Roboto"/>
                          <a:cs typeface="Arial"/>
                        </a:rPr>
                        <a:t>Title</a:t>
                      </a:r>
                    </a:p>
                  </a:txBody>
                  <a:tcPr>
                    <a:solidFill>
                      <a:srgbClr val="70ADA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400">
                          <a:latin typeface="Arial"/>
                          <a:ea typeface="Roboto"/>
                          <a:cs typeface="Arial"/>
                        </a:rPr>
                        <a:t>Lead</a:t>
                      </a:r>
                    </a:p>
                  </a:txBody>
                  <a:tcPr>
                    <a:solidFill>
                      <a:srgbClr val="70ADA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400">
                          <a:latin typeface="Arial"/>
                          <a:ea typeface="Roboto"/>
                          <a:cs typeface="Arial"/>
                        </a:rPr>
                        <a:t>Update</a:t>
                      </a:r>
                    </a:p>
                  </a:txBody>
                  <a:tcPr>
                    <a:solidFill>
                      <a:srgbClr val="70ADA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021851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0" kern="1200">
                          <a:solidFill>
                            <a:schemeClr val="dk1"/>
                          </a:solidFill>
                          <a:latin typeface="Arial"/>
                          <a:ea typeface="Roboto"/>
                          <a:cs typeface="Arial"/>
                        </a:rPr>
                        <a:t>R0244</a:t>
                      </a:r>
                    </a:p>
                  </a:txBody>
                  <a:tcPr anchor="ctr">
                    <a:solidFill>
                      <a:srgbClr val="CFE3D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l">
                        <a:buNone/>
                      </a:pPr>
                      <a:r>
                        <a:rPr lang="en-GB" sz="1400">
                          <a:latin typeface="Arial"/>
                          <a:cs typeface="Arial"/>
                        </a:rPr>
                        <a:t>C21 to be introduced into STIRG Document</a:t>
                      </a: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 marL="6350" marR="6350" marT="6350" marB="0" anchor="ctr">
                    <a:solidFill>
                      <a:srgbClr val="CFE3D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>
                          <a:latin typeface="Arial"/>
                          <a:ea typeface="Roboto"/>
                          <a:cs typeface="Arial"/>
                        </a:rPr>
                        <a:t>Caroline Freimuller</a:t>
                      </a:r>
                    </a:p>
                  </a:txBody>
                  <a:tcPr anchor="ctr">
                    <a:solidFill>
                      <a:srgbClr val="CFE3D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</a:pPr>
                      <a:r>
                        <a:rPr lang="en-GB" sz="1400" b="0">
                          <a:latin typeface="Arial"/>
                          <a:ea typeface="Roboto"/>
                          <a:cs typeface="Arial"/>
                        </a:rPr>
                        <a:t>The </a:t>
                      </a:r>
                      <a:r>
                        <a:rPr lang="en-GB" sz="1400" b="1">
                          <a:latin typeface="Arial"/>
                          <a:ea typeface="Roboto"/>
                          <a:cs typeface="Arial"/>
                        </a:rPr>
                        <a:t>Change Report (Final Recommendation)</a:t>
                      </a:r>
                      <a:r>
                        <a:rPr lang="en-GB" sz="1400" b="0">
                          <a:latin typeface="Arial"/>
                          <a:ea typeface="Roboto"/>
                          <a:cs typeface="Arial"/>
                        </a:rPr>
                        <a:t> has been published, and will be voted on at the July Metering Expert Panel.</a:t>
                      </a:r>
                    </a:p>
                  </a:txBody>
                  <a:tcPr anchor="ctr">
                    <a:solidFill>
                      <a:srgbClr val="CFE3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389282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0" kern="1200">
                          <a:solidFill>
                            <a:schemeClr val="dk1"/>
                          </a:solidFill>
                          <a:latin typeface="Arial"/>
                          <a:ea typeface="Roboto"/>
                          <a:cs typeface="Arial"/>
                        </a:rPr>
                        <a:t>R0248</a:t>
                      </a:r>
                    </a:p>
                  </a:txBody>
                  <a:tcPr anchor="ctr">
                    <a:solidFill>
                      <a:srgbClr val="CFE3D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l">
                        <a:buNone/>
                      </a:pPr>
                      <a:r>
                        <a:rPr lang="en-GB" sz="1400">
                          <a:latin typeface="Arial"/>
                          <a:cs typeface="Arial"/>
                        </a:rPr>
                        <a:t>REC Changes to tie in with DCP451 - Suspending Registrations</a:t>
                      </a:r>
                      <a:endParaRPr lang="en-US" sz="1400">
                        <a:latin typeface="Arial"/>
                        <a:cs typeface="Arial"/>
                      </a:endParaRPr>
                    </a:p>
                  </a:txBody>
                  <a:tcPr marL="6350" marR="6350" marT="6350" marB="0" anchor="ctr">
                    <a:solidFill>
                      <a:srgbClr val="CFE3D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>
                          <a:latin typeface="Arial"/>
                          <a:ea typeface="Roboto"/>
                          <a:cs typeface="Arial"/>
                        </a:rPr>
                        <a:t>Caroline Freimuller</a:t>
                      </a:r>
                    </a:p>
                  </a:txBody>
                  <a:tcPr anchor="ctr">
                    <a:solidFill>
                      <a:srgbClr val="CFE3D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0">
                          <a:latin typeface="Arial"/>
                          <a:ea typeface="Roboto"/>
                          <a:cs typeface="Arial"/>
                        </a:rPr>
                        <a:t>Open for </a:t>
                      </a:r>
                      <a:r>
                        <a:rPr lang="en-GB" sz="1400" b="1">
                          <a:latin typeface="Arial"/>
                          <a:ea typeface="Roboto"/>
                          <a:cs typeface="Arial"/>
                        </a:rPr>
                        <a:t>Consultation</a:t>
                      </a:r>
                      <a:r>
                        <a:rPr lang="en-GB" sz="1400" b="0">
                          <a:latin typeface="Arial"/>
                          <a:ea typeface="Roboto"/>
                          <a:cs typeface="Arial"/>
                        </a:rPr>
                        <a:t>, responses must be submitted by 23:59 11 July 2025.</a:t>
                      </a:r>
                    </a:p>
                  </a:txBody>
                  <a:tcPr anchor="ctr">
                    <a:solidFill>
                      <a:srgbClr val="CFE3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420425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0" kern="1200">
                          <a:solidFill>
                            <a:schemeClr val="dk1"/>
                          </a:solidFill>
                          <a:latin typeface="Arial"/>
                          <a:ea typeface="Roboto"/>
                          <a:cs typeface="Arial"/>
                        </a:rPr>
                        <a:t>I0256</a:t>
                      </a:r>
                    </a:p>
                  </a:txBody>
                  <a:tcPr anchor="ctr">
                    <a:solidFill>
                      <a:srgbClr val="CFE3D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l">
                        <a:buNone/>
                      </a:pPr>
                      <a:r>
                        <a:rPr lang="en-US" sz="1400">
                          <a:latin typeface="Arial"/>
                          <a:cs typeface="Arial"/>
                        </a:rPr>
                        <a:t>MM00023 /D0135 - Asset Condition Report clarification of intent on R0021/R0101</a:t>
                      </a:r>
                    </a:p>
                  </a:txBody>
                  <a:tcPr marL="6350" marR="6350" marT="6350" marB="0" anchor="ctr">
                    <a:solidFill>
                      <a:srgbClr val="CFE3D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>
                          <a:latin typeface="Arial"/>
                          <a:ea typeface="Roboto"/>
                          <a:cs typeface="Arial"/>
                        </a:rPr>
                        <a:t>Caroline Freimuller</a:t>
                      </a:r>
                    </a:p>
                  </a:txBody>
                  <a:tcPr anchor="ctr">
                    <a:solidFill>
                      <a:srgbClr val="CFE3D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0">
                          <a:latin typeface="Arial"/>
                          <a:ea typeface="Roboto"/>
                          <a:cs typeface="Arial"/>
                        </a:rPr>
                        <a:t>Change Report (Proposal Plan) has been approved by Change Panel. This will proceed to </a:t>
                      </a:r>
                      <a:r>
                        <a:rPr lang="en-GB" sz="1400" b="1">
                          <a:latin typeface="Arial"/>
                          <a:ea typeface="Roboto"/>
                          <a:cs typeface="Arial"/>
                        </a:rPr>
                        <a:t>Party impact assessment</a:t>
                      </a:r>
                      <a:r>
                        <a:rPr lang="en-GB" sz="1400" b="0">
                          <a:latin typeface="Arial"/>
                          <a:ea typeface="Roboto"/>
                          <a:cs typeface="Arial"/>
                        </a:rPr>
                        <a:t> shortly.</a:t>
                      </a:r>
                    </a:p>
                  </a:txBody>
                  <a:tcPr anchor="ctr">
                    <a:solidFill>
                      <a:srgbClr val="CFE3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612289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1656822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F61AAF-4881-38E3-3E2D-AF70C724BC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16E2A5-CB24-372C-090F-0578500B10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32250" y="1600200"/>
            <a:ext cx="6968505" cy="2303275"/>
          </a:xfrm>
        </p:spPr>
        <p:txBody>
          <a:bodyPr>
            <a:normAutofit/>
          </a:bodyPr>
          <a:lstStyle/>
          <a:p>
            <a:r>
              <a:rPr lang="en-GB" sz="2400">
                <a:cs typeface="Roboto"/>
              </a:rPr>
              <a:t>7. Change issues group agenda order</a:t>
            </a:r>
            <a:br>
              <a:rPr lang="en-GB">
                <a:cs typeface="Roboto"/>
              </a:rPr>
            </a:br>
            <a:br>
              <a:rPr lang="en-GB">
                <a:cs typeface="Roboto"/>
              </a:rPr>
            </a:br>
            <a:endParaRPr lang="en-GB">
              <a:cs typeface="Roboto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7F9F481-6F0B-8CA9-9DF2-04B62C0277D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>
                <a:cs typeface="Roboto" panose="02000000000000000000" pitchFamily="2" charset="0"/>
              </a:rPr>
              <a:t>Harry firth</a:t>
            </a:r>
          </a:p>
        </p:txBody>
      </p:sp>
    </p:spTree>
    <p:extLst>
      <p:ext uri="{BB962C8B-B14F-4D97-AF65-F5344CB8AC3E}">
        <p14:creationId xmlns:p14="http://schemas.microsoft.com/office/powerpoint/2010/main" val="426493744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ED84C8-0B7C-2A46-80A7-3A4BF60F17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DCDAF6-CE71-1FF6-FB07-1CA8BCCD72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/>
              <a:t>Change issues group agenda order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762267-9381-F7C5-DD40-D720CE4A9A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en-GB" b="1">
                <a:solidFill>
                  <a:schemeClr val="accent3"/>
                </a:solidFill>
                <a:effectLst/>
                <a:cs typeface="Roboto" panose="02000000000000000000" pitchFamily="2" charset="0"/>
              </a:rPr>
              <a:t>The Code Manager are asking attendees for their preferred order of agenda items, to maximise engagement on each Issue:</a:t>
            </a:r>
          </a:p>
          <a:p>
            <a:pPr marL="0" indent="0">
              <a:lnSpc>
                <a:spcPct val="110000"/>
              </a:lnSpc>
              <a:buNone/>
            </a:pPr>
            <a:endParaRPr lang="en-GB" b="1">
              <a:solidFill>
                <a:schemeClr val="accent3"/>
              </a:solidFill>
              <a:cs typeface="Roboto" panose="02000000000000000000" pitchFamily="2" charset="0"/>
            </a:endParaRPr>
          </a:p>
          <a:p>
            <a:pPr>
              <a:lnSpc>
                <a:spcPct val="110000"/>
              </a:lnSpc>
            </a:pP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Numerical order (which is currently used)</a:t>
            </a:r>
          </a:p>
          <a:p>
            <a:pPr>
              <a:lnSpc>
                <a:spcPct val="110000"/>
              </a:lnSpc>
            </a:pPr>
            <a:r>
              <a:rPr lang="en-GB" sz="1600">
                <a:solidFill>
                  <a:srgbClr val="000000"/>
                </a:solidFill>
                <a:cs typeface="Roboto" panose="02000000000000000000" pitchFamily="2" charset="0"/>
              </a:rPr>
              <a:t>By theme (technical, metering, MHHS, supplier operations etc.)</a:t>
            </a:r>
          </a:p>
          <a:p>
            <a:pPr>
              <a:lnSpc>
                <a:spcPct val="110000"/>
              </a:lnSpc>
            </a:pPr>
            <a:r>
              <a:rPr lang="en-GB" sz="1600">
                <a:solidFill>
                  <a:srgbClr val="000000"/>
                </a:solidFill>
                <a:cs typeface="Roboto" panose="02000000000000000000" pitchFamily="2" charset="0"/>
              </a:rPr>
              <a:t>By priority (low, medium, high, critical) as per the prioritisation matrix</a:t>
            </a:r>
          </a:p>
          <a:p>
            <a:pPr>
              <a:lnSpc>
                <a:spcPct val="110000"/>
              </a:lnSpc>
            </a:pPr>
            <a:r>
              <a:rPr lang="en-GB" sz="1600">
                <a:solidFill>
                  <a:srgbClr val="000000"/>
                </a:solidFill>
                <a:cs typeface="Roboto" panose="02000000000000000000" pitchFamily="2" charset="0"/>
              </a:rPr>
              <a:t>By planned release date</a:t>
            </a:r>
          </a:p>
          <a:p>
            <a:pPr>
              <a:lnSpc>
                <a:spcPct val="110000"/>
              </a:lnSpc>
            </a:pPr>
            <a:r>
              <a:rPr lang="en-GB" sz="1600">
                <a:solidFill>
                  <a:srgbClr val="000000"/>
                </a:solidFill>
                <a:cs typeface="Roboto" panose="02000000000000000000" pitchFamily="2" charset="0"/>
              </a:rPr>
              <a:t>Other</a:t>
            </a:r>
          </a:p>
          <a:p>
            <a:pPr>
              <a:lnSpc>
                <a:spcPct val="110000"/>
              </a:lnSpc>
            </a:pPr>
            <a:endParaRPr lang="en-GB" sz="1600">
              <a:solidFill>
                <a:srgbClr val="000000"/>
              </a:solidFill>
              <a:cs typeface="Roboto" panose="02000000000000000000" pitchFamily="2" charset="0"/>
            </a:endParaRPr>
          </a:p>
          <a:p>
            <a:pPr marL="0" indent="0">
              <a:lnSpc>
                <a:spcPct val="110000"/>
              </a:lnSpc>
              <a:buNone/>
            </a:pPr>
            <a:r>
              <a:rPr lang="en-GB" sz="1600">
                <a:solidFill>
                  <a:srgbClr val="000000"/>
                </a:solidFill>
                <a:cs typeface="Roboto" panose="02000000000000000000" pitchFamily="2" charset="0"/>
              </a:rPr>
              <a:t>Please answer the poll issued in the meeting chat and let us know if you have a preferred alternate order.</a:t>
            </a:r>
            <a:endParaRPr lang="en-GB" sz="1600">
              <a:cs typeface="Roboto" panose="02000000000000000000" pitchFamily="2" charset="0"/>
            </a:endParaRPr>
          </a:p>
          <a:p>
            <a:endParaRPr lang="en-GB" sz="1300">
              <a:cs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075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FD1EF9-5093-CF4D-F09B-A591D62FDD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F4139D-BEA7-697E-5A93-F5477986D6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32250" y="2020824"/>
            <a:ext cx="6968505" cy="2303275"/>
          </a:xfrm>
        </p:spPr>
        <p:txBody>
          <a:bodyPr>
            <a:normAutofit/>
          </a:bodyPr>
          <a:lstStyle/>
          <a:p>
            <a:r>
              <a:rPr lang="en-GB" sz="2400">
                <a:cs typeface="Roboto" panose="02000000000000000000" pitchFamily="2" charset="0"/>
              </a:rPr>
              <a:t>8. Any other business</a:t>
            </a:r>
            <a:br>
              <a:rPr lang="en-GB" sz="2400">
                <a:cs typeface="Roboto" panose="02000000000000000000" pitchFamily="2" charset="0"/>
              </a:rPr>
            </a:br>
            <a:endParaRPr lang="en-GB" sz="2400">
              <a:cs typeface="Roboto" panose="02000000000000000000" pitchFamily="2" charset="0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5D755C-E5A5-D668-B72B-76C348E5C7E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948110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02A7D5-1EE1-44B5-DC76-072639BE36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75888" y="2306077"/>
            <a:ext cx="7918703" cy="2245846"/>
          </a:xfrm>
        </p:spPr>
        <p:txBody>
          <a:bodyPr>
            <a:normAutofit fontScale="90000"/>
          </a:bodyPr>
          <a:lstStyle/>
          <a:p>
            <a:r>
              <a:rPr lang="en-GB" sz="2000">
                <a:latin typeface="Roboto"/>
                <a:ea typeface="Roboto"/>
                <a:cs typeface="Roboto"/>
              </a:rPr>
              <a:t>Next meeting:</a:t>
            </a:r>
            <a:br>
              <a:rPr lang="en-GB" sz="2000"/>
            </a:br>
            <a:br>
              <a:rPr lang="en-GB" sz="2200">
                <a:latin typeface="Roboto"/>
                <a:ea typeface="Roboto"/>
                <a:cs typeface="Roboto"/>
              </a:rPr>
            </a:br>
            <a:r>
              <a:rPr lang="en-GB" sz="2200">
                <a:latin typeface="Roboto"/>
                <a:ea typeface="Roboto"/>
                <a:cs typeface="Roboto"/>
              </a:rPr>
              <a:t>07 august 2025</a:t>
            </a:r>
            <a:br>
              <a:rPr lang="en-GB" sz="2200">
                <a:cs typeface="Roboto"/>
              </a:rPr>
            </a:br>
            <a:br>
              <a:rPr lang="en-GB"/>
            </a:br>
            <a:br>
              <a:rPr lang="en-GB">
                <a:latin typeface="Roboto"/>
                <a:ea typeface="Roboto"/>
              </a:rPr>
            </a:br>
            <a:r>
              <a:rPr lang="en-GB">
                <a:latin typeface="Roboto"/>
                <a:ea typeface="Roboto"/>
                <a:cs typeface="Roboto"/>
              </a:rPr>
              <a:t>Thanks for attending</a:t>
            </a:r>
          </a:p>
        </p:txBody>
      </p:sp>
    </p:spTree>
    <p:extLst>
      <p:ext uri="{BB962C8B-B14F-4D97-AF65-F5344CB8AC3E}">
        <p14:creationId xmlns:p14="http://schemas.microsoft.com/office/powerpoint/2010/main" val="1876557297"/>
      </p:ext>
    </p:extLst>
  </p:cSld>
  <p:clrMapOvr>
    <a:masterClrMapping/>
  </p:clrMapOvr>
</p:sld>
</file>

<file path=ppt/theme/theme1.xml><?xml version="1.0" encoding="utf-8"?>
<a:theme xmlns:a="http://schemas.openxmlformats.org/drawingml/2006/main" name="REC Light Event Theme">
  <a:themeElements>
    <a:clrScheme name="REC">
      <a:dk1>
        <a:srgbClr val="000000"/>
      </a:dk1>
      <a:lt1>
        <a:sysClr val="window" lastClr="FFFFFF"/>
      </a:lt1>
      <a:dk2>
        <a:srgbClr val="498934"/>
      </a:dk2>
      <a:lt2>
        <a:srgbClr val="FFFFFF"/>
      </a:lt2>
      <a:accent1>
        <a:srgbClr val="7B282E"/>
      </a:accent1>
      <a:accent2>
        <a:srgbClr val="BE6516"/>
      </a:accent2>
      <a:accent3>
        <a:srgbClr val="70ADA3"/>
      </a:accent3>
      <a:accent4>
        <a:srgbClr val="E7AB00"/>
      </a:accent4>
      <a:accent5>
        <a:srgbClr val="498934"/>
      </a:accent5>
      <a:accent6>
        <a:srgbClr val="C4D383"/>
      </a:accent6>
      <a:hlink>
        <a:srgbClr val="70ADA3"/>
      </a:hlink>
      <a:folHlink>
        <a:srgbClr val="C4D383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6B1943A0-EA1B-4229-A76F-FBAC0642CBEF}" vid="{40601ED5-9CD5-48A0-BB47-DADDF0766C76}"/>
    </a:ext>
  </a:extLst>
</a:theme>
</file>

<file path=ppt/theme/theme2.xml><?xml version="1.0" encoding="utf-8"?>
<a:theme xmlns:a="http://schemas.openxmlformats.org/drawingml/2006/main" name="REC Alternative Event Theme">
  <a:themeElements>
    <a:clrScheme name="REC">
      <a:dk1>
        <a:srgbClr val="000000"/>
      </a:dk1>
      <a:lt1>
        <a:sysClr val="window" lastClr="FFFFFF"/>
      </a:lt1>
      <a:dk2>
        <a:srgbClr val="498934"/>
      </a:dk2>
      <a:lt2>
        <a:srgbClr val="FFFFFF"/>
      </a:lt2>
      <a:accent1>
        <a:srgbClr val="7B282E"/>
      </a:accent1>
      <a:accent2>
        <a:srgbClr val="BE6516"/>
      </a:accent2>
      <a:accent3>
        <a:srgbClr val="70ADA3"/>
      </a:accent3>
      <a:accent4>
        <a:srgbClr val="E7AB00"/>
      </a:accent4>
      <a:accent5>
        <a:srgbClr val="498934"/>
      </a:accent5>
      <a:accent6>
        <a:srgbClr val="C4D383"/>
      </a:accent6>
      <a:hlink>
        <a:srgbClr val="70ADA3"/>
      </a:hlink>
      <a:folHlink>
        <a:srgbClr val="C4D383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6B1943A0-EA1B-4229-A76F-FBAC0642CBEF}" vid="{1F009803-87A7-4528-8EDC-8F3C323310BE}"/>
    </a:ext>
  </a:extLst>
</a:theme>
</file>

<file path=ppt/theme/theme3.xml><?xml version="1.0" encoding="utf-8"?>
<a:theme xmlns:a="http://schemas.openxmlformats.org/drawingml/2006/main" name="1_REC Alternative Event Theme">
  <a:themeElements>
    <a:clrScheme name="REC">
      <a:dk1>
        <a:srgbClr val="000000"/>
      </a:dk1>
      <a:lt1>
        <a:sysClr val="window" lastClr="FFFFFF"/>
      </a:lt1>
      <a:dk2>
        <a:srgbClr val="498934"/>
      </a:dk2>
      <a:lt2>
        <a:srgbClr val="FFFFFF"/>
      </a:lt2>
      <a:accent1>
        <a:srgbClr val="7B282E"/>
      </a:accent1>
      <a:accent2>
        <a:srgbClr val="BE6516"/>
      </a:accent2>
      <a:accent3>
        <a:srgbClr val="70ADA3"/>
      </a:accent3>
      <a:accent4>
        <a:srgbClr val="E7AB00"/>
      </a:accent4>
      <a:accent5>
        <a:srgbClr val="498934"/>
      </a:accent5>
      <a:accent6>
        <a:srgbClr val="C4D383"/>
      </a:accent6>
      <a:hlink>
        <a:srgbClr val="70ADA3"/>
      </a:hlink>
      <a:folHlink>
        <a:srgbClr val="C4D383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6B1943A0-EA1B-4229-A76F-FBAC0642CBEF}" vid="{1F009803-87A7-4528-8EDC-8F3C323310BE}"/>
    </a:ext>
  </a:extLst>
</a:theme>
</file>

<file path=ppt/theme/theme4.xml><?xml version="1.0" encoding="utf-8"?>
<a:theme xmlns:a="http://schemas.openxmlformats.org/drawingml/2006/main" name="1_REC Light Event Theme">
  <a:themeElements>
    <a:clrScheme name="REC">
      <a:dk1>
        <a:srgbClr val="000000"/>
      </a:dk1>
      <a:lt1>
        <a:sysClr val="window" lastClr="FFFFFF"/>
      </a:lt1>
      <a:dk2>
        <a:srgbClr val="498934"/>
      </a:dk2>
      <a:lt2>
        <a:srgbClr val="FFFFFF"/>
      </a:lt2>
      <a:accent1>
        <a:srgbClr val="7B282E"/>
      </a:accent1>
      <a:accent2>
        <a:srgbClr val="BE6516"/>
      </a:accent2>
      <a:accent3>
        <a:srgbClr val="70ADA3"/>
      </a:accent3>
      <a:accent4>
        <a:srgbClr val="E7AB00"/>
      </a:accent4>
      <a:accent5>
        <a:srgbClr val="498934"/>
      </a:accent5>
      <a:accent6>
        <a:srgbClr val="C4D383"/>
      </a:accent6>
      <a:hlink>
        <a:srgbClr val="70ADA3"/>
      </a:hlink>
      <a:folHlink>
        <a:srgbClr val="C4D383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6B1943A0-EA1B-4229-A76F-FBAC0642CBEF}" vid="{40601ED5-9CD5-48A0-BB47-DADDF0766C76}"/>
    </a:ext>
  </a:extLst>
</a:theme>
</file>

<file path=ppt/theme/theme5.xml><?xml version="1.0" encoding="utf-8"?>
<a:theme xmlns:a="http://schemas.openxmlformats.org/drawingml/2006/main" name="2_REC Light Event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3F83C56C950074FBBC1FEEA0F1826A8" ma:contentTypeVersion="5" ma:contentTypeDescription="Create a new document." ma:contentTypeScope="" ma:versionID="812d5f8b7b876b76a2ad9c75eeba078a">
  <xsd:schema xmlns:xsd="http://www.w3.org/2001/XMLSchema" xmlns:xs="http://www.w3.org/2001/XMLSchema" xmlns:p="http://schemas.microsoft.com/office/2006/metadata/properties" xmlns:ns2="33669984-af94-4b35-9f37-f4574e663bce" xmlns:ns3="d5e8df70-7ba7-462a-92bc-0eb2af61e599" xmlns:ns4="9cc2d045-8e25-435d-815b-720e20c2c938" xmlns:ns5="d56f5920-408a-468e-ac0d-d8a840070622" targetNamespace="http://schemas.microsoft.com/office/2006/metadata/properties" ma:root="true" ma:fieldsID="fbebf049449dd3aab7ade17b0332434d" ns2:_="" ns3:_="" ns4:_="" ns5:_="">
    <xsd:import namespace="33669984-af94-4b35-9f37-f4574e663bce"/>
    <xsd:import namespace="d5e8df70-7ba7-462a-92bc-0eb2af61e599"/>
    <xsd:import namespace="9cc2d045-8e25-435d-815b-720e20c2c938"/>
    <xsd:import namespace="d56f5920-408a-468e-ac0d-d8a84007062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LengthInSecond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  <xsd:element ref="ns4:MediaServiceLocation" minOccurs="0"/>
                <xsd:element ref="ns4:lcf76f155ced4ddcb4097134ff3c332f" minOccurs="0"/>
                <xsd:element ref="ns5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3669984-af94-4b35-9f37-f4574e663bc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20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5e8df70-7ba7-462a-92bc-0eb2af61e599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cc2d045-8e25-435d-815b-720e20c2c938" elementFormDefault="qualified">
    <xsd:import namespace="http://schemas.microsoft.com/office/2006/documentManagement/types"/>
    <xsd:import namespace="http://schemas.microsoft.com/office/infopath/2007/PartnerControls"/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  <xsd:element name="lcf76f155ced4ddcb4097134ff3c332f" ma:index="24" nillable="true" ma:taxonomy="true" ma:internalName="lcf76f155ced4ddcb4097134ff3c332f" ma:taxonomyFieldName="MediaServiceImageTags" ma:displayName="Image Tags" ma:readOnly="false" ma:fieldId="{5cf76f15-5ced-4ddc-b409-7134ff3c332f}" ma:taxonomyMulti="true" ma:sspId="b33823e1-7006-446b-af26-4f3e04a5b21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56f5920-408a-468e-ac0d-d8a840070622" elementFormDefault="qualified">
    <xsd:import namespace="http://schemas.microsoft.com/office/2006/documentManagement/types"/>
    <xsd:import namespace="http://schemas.microsoft.com/office/infopath/2007/PartnerControls"/>
    <xsd:element name="TaxCatchAll" ma:index="25" nillable="true" ma:displayName="Taxonomy Catch All Column" ma:hidden="true" ma:list="{174d7232-ab4d-4b26-ba5a-6465905dd2f2}" ma:internalName="TaxCatchAll" ma:showField="CatchAllData" ma:web="d56f5920-408a-468e-ac0d-d8a84007062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d5e8df70-7ba7-462a-92bc-0eb2af61e599">
      <UserInfo>
        <DisplayName/>
        <AccountId xsi:nil="true"/>
        <AccountType/>
      </UserInfo>
    </SharedWithUsers>
    <lcf76f155ced4ddcb4097134ff3c332f xmlns="9cc2d045-8e25-435d-815b-720e20c2c938">
      <Terms xmlns="http://schemas.microsoft.com/office/infopath/2007/PartnerControls"/>
    </lcf76f155ced4ddcb4097134ff3c332f>
    <TaxCatchAll xmlns="d56f5920-408a-468e-ac0d-d8a840070622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4F82085-0B65-41F9-AEBE-7047E5FD9E8F}">
  <ds:schemaRefs>
    <ds:schemaRef ds:uri="33669984-af94-4b35-9f37-f4574e663bce"/>
    <ds:schemaRef ds:uri="9cc2d045-8e25-435d-815b-720e20c2c938"/>
    <ds:schemaRef ds:uri="d56f5920-408a-468e-ac0d-d8a840070622"/>
    <ds:schemaRef ds:uri="d5e8df70-7ba7-462a-92bc-0eb2af61e599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227F3447-4B93-44BA-86EC-08F1999C5A12}">
  <ds:schemaRefs>
    <ds:schemaRef ds:uri="33669984-af94-4b35-9f37-f4574e663bce"/>
    <ds:schemaRef ds:uri="9cc2d045-8e25-435d-815b-720e20c2c938"/>
    <ds:schemaRef ds:uri="d56f5920-408a-468e-ac0d-d8a840070622"/>
    <ds:schemaRef ds:uri="d5e8df70-7ba7-462a-92bc-0eb2af61e599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1136FFEE-8B3D-47E6-944B-D4B17342C4C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REC Code Manager Template</Template>
  <Application>Microsoft Office PowerPoint</Application>
  <PresentationFormat>Widescreen</PresentationFormat>
  <Slides>21</Slides>
  <Notes>2</Notes>
  <HiddenSlides>0</HiddenSlides>
  <ScaleCrop>false</ScaleCrop>
  <HeadingPairs>
    <vt:vector size="4" baseType="variant">
      <vt:variant>
        <vt:lpstr>Theme</vt:lpstr>
      </vt:variant>
      <vt:variant>
        <vt:i4>5</vt:i4>
      </vt:variant>
      <vt:variant>
        <vt:lpstr>Slide Titles</vt:lpstr>
      </vt:variant>
      <vt:variant>
        <vt:i4>21</vt:i4>
      </vt:variant>
    </vt:vector>
  </HeadingPairs>
  <TitlesOfParts>
    <vt:vector size="26" baseType="lpstr">
      <vt:lpstr>REC Light Event Theme</vt:lpstr>
      <vt:lpstr>REC Alternative Event Theme</vt:lpstr>
      <vt:lpstr>1_REC Alternative Event Theme</vt:lpstr>
      <vt:lpstr>1_REC Light Event Theme</vt:lpstr>
      <vt:lpstr>2_REC Light Event Theme</vt:lpstr>
      <vt:lpstr>REC Change Issues group</vt:lpstr>
      <vt:lpstr>1. Welcome and introduction</vt:lpstr>
      <vt:lpstr>Agenda For today</vt:lpstr>
      <vt:lpstr> 3. approval of previous minutes    </vt:lpstr>
      <vt:lpstr>4. I0196 – Review of Metering Asset Data Transferred from MAMs to the CDSP  </vt:lpstr>
      <vt:lpstr>I0196 – overview</vt:lpstr>
      <vt:lpstr>I0196 – Journey So Far</vt:lpstr>
      <vt:lpstr>I0196 – RGMA Flows &amp; Responses</vt:lpstr>
      <vt:lpstr>I0196 – Current RGMA Rejection Obligations</vt:lpstr>
      <vt:lpstr>I0196 – Questions for CHIG</vt:lpstr>
      <vt:lpstr>I0196– Next Steps</vt:lpstr>
      <vt:lpstr> 5. meter point request tool for mhhs   </vt:lpstr>
      <vt:lpstr>New Metering Point Request – UPDATE TOOL</vt:lpstr>
      <vt:lpstr>New Metering Point Request UPDATE – IMPACT &amp; aPPROACH</vt:lpstr>
      <vt:lpstr> 6. Issue tracker update    </vt:lpstr>
      <vt:lpstr>ISSUE tracker update</vt:lpstr>
      <vt:lpstr>ISSUE tracker update</vt:lpstr>
      <vt:lpstr>7. Change issues group agenda order  </vt:lpstr>
      <vt:lpstr>Change issues group agenda order</vt:lpstr>
      <vt:lpstr>8. Any other business </vt:lpstr>
      <vt:lpstr>Next meeting:  07 august 2025   Thanks for attending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EVENT TITLE</dc:title>
  <dc:creator>Amelia Bray</dc:creator>
  <cp:revision>1</cp:revision>
  <dcterms:created xsi:type="dcterms:W3CDTF">2022-06-08T15:31:29Z</dcterms:created>
  <dcterms:modified xsi:type="dcterms:W3CDTF">2025-07-03T08:27:09Z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0x010100E3F83C56C950074FBBC1FEEA0F1826A8</vt:lpwstr>
  </property>
  <property fmtid="{D5CDD505-2E9C-101B-9397-08002B2CF9AE}" pid="3" name="MediaServiceImageTags">
    <vt:lpwstr/>
  </property>
  <property fmtid="{D5CDD505-2E9C-101B-9397-08002B2CF9AE}" pid="4" name="MSIP_Label_2d7f055f-5347-41d4-8cbe-c035e83f4f3c_Enabled">
    <vt:lpwstr>true</vt:lpwstr>
  </property>
  <property fmtid="{D5CDD505-2E9C-101B-9397-08002B2CF9AE}" pid="5" name="MSIP_Label_2d7f055f-5347-41d4-8cbe-c035e83f4f3c_SetDate">
    <vt:lpwstr>2023-08-02T11:31:15Z</vt:lpwstr>
  </property>
  <property fmtid="{D5CDD505-2E9C-101B-9397-08002B2CF9AE}" pid="6" name="MSIP_Label_2d7f055f-5347-41d4-8cbe-c035e83f4f3c_Method">
    <vt:lpwstr>Standard</vt:lpwstr>
  </property>
  <property fmtid="{D5CDD505-2E9C-101B-9397-08002B2CF9AE}" pid="7" name="MSIP_Label_2d7f055f-5347-41d4-8cbe-c035e83f4f3c_Name">
    <vt:lpwstr>defa4170-0d19-0005-0004-bc88714345d2</vt:lpwstr>
  </property>
  <property fmtid="{D5CDD505-2E9C-101B-9397-08002B2CF9AE}" pid="8" name="MSIP_Label_2d7f055f-5347-41d4-8cbe-c035e83f4f3c_SiteId">
    <vt:lpwstr>883dbbc0-a334-4b54-87cf-04fa94aeafb8</vt:lpwstr>
  </property>
  <property fmtid="{D5CDD505-2E9C-101B-9397-08002B2CF9AE}" pid="9" name="MSIP_Label_2d7f055f-5347-41d4-8cbe-c035e83f4f3c_ActionId">
    <vt:lpwstr>0a902a3f-598b-4e9a-bccb-4b5ca5920939</vt:lpwstr>
  </property>
  <property fmtid="{D5CDD505-2E9C-101B-9397-08002B2CF9AE}" pid="10" name="MSIP_Label_2d7f055f-5347-41d4-8cbe-c035e83f4f3c_ContentBits">
    <vt:lpwstr>0</vt:lpwstr>
  </property>
  <property fmtid="{D5CDD505-2E9C-101B-9397-08002B2CF9AE}" pid="11" name="Order">
    <vt:r8>5796400</vt:r8>
  </property>
</Properties>
</file>