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03" r:id="rId7"/>
    <p:sldMasterId id="2147484225" r:id="rId8"/>
    <p:sldMasterId id="2147484227" r:id="rId9"/>
    <p:sldMasterId id="2147484248" r:id="rId10"/>
  </p:sldMasterIdLst>
  <p:notesMasterIdLst>
    <p:notesMasterId r:id="rId43"/>
  </p:notesMasterIdLst>
  <p:handoutMasterIdLst>
    <p:handoutMasterId r:id="rId44"/>
  </p:handoutMasterIdLst>
  <p:sldIdLst>
    <p:sldId id="256" r:id="rId11"/>
    <p:sldId id="269" r:id="rId12"/>
    <p:sldId id="263" r:id="rId13"/>
    <p:sldId id="2147475850" r:id="rId14"/>
    <p:sldId id="2147475881" r:id="rId15"/>
    <p:sldId id="2147475882" r:id="rId16"/>
    <p:sldId id="2147475916" r:id="rId17"/>
    <p:sldId id="2147475866" r:id="rId18"/>
    <p:sldId id="2147475891" r:id="rId19"/>
    <p:sldId id="2147475922" r:id="rId20"/>
    <p:sldId id="2147475876" r:id="rId21"/>
    <p:sldId id="2147475880" r:id="rId22"/>
    <p:sldId id="2147475890" r:id="rId23"/>
    <p:sldId id="2147475884" r:id="rId24"/>
    <p:sldId id="2147475893" r:id="rId25"/>
    <p:sldId id="2147475909" r:id="rId26"/>
    <p:sldId id="2147475907" r:id="rId27"/>
    <p:sldId id="2147475908" r:id="rId28"/>
    <p:sldId id="2147475905" r:id="rId29"/>
    <p:sldId id="2147475906" r:id="rId30"/>
    <p:sldId id="2147475919" r:id="rId31"/>
    <p:sldId id="2147475886" r:id="rId32"/>
    <p:sldId id="2147475904" r:id="rId33"/>
    <p:sldId id="2147475887" r:id="rId34"/>
    <p:sldId id="2147475918" r:id="rId35"/>
    <p:sldId id="2147475921" r:id="rId36"/>
    <p:sldId id="260" r:id="rId37"/>
    <p:sldId id="266" r:id="rId38"/>
    <p:sldId id="2147478933" r:id="rId39"/>
    <p:sldId id="2147478907" r:id="rId40"/>
    <p:sldId id="2147478934" r:id="rId41"/>
    <p:sldId id="25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E68791-304D-4CA0-B3FB-0D1F744BC928}" v="76" dt="2025-09-04T08:23:02.511"/>
    <p1510:client id="{7AEC43CF-5265-46E1-B06D-F4E8086DFB67}" v="921" dt="2025-09-04T08:56:15.091"/>
    <p1510:client id="{A17A9E8E-3089-4BA1-91A3-07217B2C52C1}" v="267" dt="2025-09-04T07:59:32.824"/>
    <p1510:client id="{EA73DAE5-5D54-4A3C-90DB-EF07B8875D61}" v="271" dt="2025-09-04T08:31:46.90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FD872F64-6F30-4F7F-B972-88578364B642}"/>
    <pc:docChg chg="undo custSel addSld delSld modSld">
      <pc:chgData name="James Hardy" userId="76cfd043-a32c-4e6d-a40b-b44eb2ddf810" providerId="ADAL" clId="{FD872F64-6F30-4F7F-B972-88578364B642}" dt="2025-08-07T08:29:30.300" v="4952" actId="1076"/>
      <pc:docMkLst>
        <pc:docMk/>
      </pc:docMkLst>
      <pc:sldChg chg="addSp modSp mod">
        <pc:chgData name="James Hardy" userId="76cfd043-a32c-4e6d-a40b-b44eb2ddf810" providerId="ADAL" clId="{FD872F64-6F30-4F7F-B972-88578364B642}" dt="2025-08-07T08:29:30.300" v="4952" actId="1076"/>
        <pc:sldMkLst>
          <pc:docMk/>
          <pc:sldMk cId="684095043" sldId="258"/>
        </pc:sldMkLst>
      </pc:sldChg>
      <pc:sldChg chg="modSp mod">
        <pc:chgData name="James Hardy" userId="76cfd043-a32c-4e6d-a40b-b44eb2ddf810" providerId="ADAL" clId="{FD872F64-6F30-4F7F-B972-88578364B642}" dt="2025-08-06T07:36:07.662" v="22" actId="20577"/>
        <pc:sldMkLst>
          <pc:docMk/>
          <pc:sldMk cId="1116783212" sldId="263"/>
        </pc:sldMkLst>
        <pc:graphicFrameChg chg="modGraphic">
          <ac:chgData name="James Hardy" userId="76cfd043-a32c-4e6d-a40b-b44eb2ddf810" providerId="ADAL" clId="{FD872F64-6F30-4F7F-B972-88578364B642}" dt="2025-08-06T07:36:07.662" v="22" actId="20577"/>
          <ac:graphicFrameMkLst>
            <pc:docMk/>
            <pc:sldMk cId="1116783212" sldId="263"/>
            <ac:graphicFrameMk id="3" creationId="{ADE9F281-2DB4-898F-0D79-1AE200709F3A}"/>
          </ac:graphicFrameMkLst>
        </pc:graphicFrameChg>
      </pc:sldChg>
      <pc:sldChg chg="add">
        <pc:chgData name="James Hardy" userId="76cfd043-a32c-4e6d-a40b-b44eb2ddf810" providerId="ADAL" clId="{FD872F64-6F30-4F7F-B972-88578364B642}" dt="2025-08-06T07:56:47.730" v="50"/>
        <pc:sldMkLst>
          <pc:docMk/>
          <pc:sldMk cId="629995870" sldId="265"/>
        </pc:sldMkLst>
      </pc:sldChg>
      <pc:sldChg chg="add">
        <pc:chgData name="James Hardy" userId="76cfd043-a32c-4e6d-a40b-b44eb2ddf810" providerId="ADAL" clId="{FD872F64-6F30-4F7F-B972-88578364B642}" dt="2025-08-06T07:56:47.730" v="50"/>
        <pc:sldMkLst>
          <pc:docMk/>
          <pc:sldMk cId="3738270906" sldId="2147327164"/>
        </pc:sldMkLst>
      </pc:sldChg>
      <pc:sldChg chg="addSp modSp mod">
        <pc:chgData name="James Hardy" userId="76cfd043-a32c-4e6d-a40b-b44eb2ddf810" providerId="ADAL" clId="{FD872F64-6F30-4F7F-B972-88578364B642}" dt="2025-08-06T15:00:47.148" v="3527" actId="114"/>
        <pc:sldMkLst>
          <pc:docMk/>
          <pc:sldMk cId="3180844284" sldId="2147475736"/>
        </pc:sldMkLst>
      </pc:sldChg>
      <pc:sldChg chg="modSp mod">
        <pc:chgData name="James Hardy" userId="76cfd043-a32c-4e6d-a40b-b44eb2ddf810" providerId="ADAL" clId="{FD872F64-6F30-4F7F-B972-88578364B642}" dt="2025-08-06T07:36:17.199" v="45" actId="20577"/>
        <pc:sldMkLst>
          <pc:docMk/>
          <pc:sldMk cId="691650113" sldId="2147475860"/>
        </pc:sldMkLst>
      </pc:sldChg>
      <pc:sldChg chg="add">
        <pc:chgData name="James Hardy" userId="76cfd043-a32c-4e6d-a40b-b44eb2ddf810" providerId="ADAL" clId="{FD872F64-6F30-4F7F-B972-88578364B642}" dt="2025-08-06T07:56:47.730" v="50"/>
        <pc:sldMkLst>
          <pc:docMk/>
          <pc:sldMk cId="1753996183" sldId="2147475879"/>
        </pc:sldMkLst>
      </pc:sldChg>
      <pc:sldChg chg="addSp modSp mod">
        <pc:chgData name="James Hardy" userId="76cfd043-a32c-4e6d-a40b-b44eb2ddf810" providerId="ADAL" clId="{FD872F64-6F30-4F7F-B972-88578364B642}" dt="2025-08-06T12:39:05.795" v="140" actId="1076"/>
        <pc:sldMkLst>
          <pc:docMk/>
          <pc:sldMk cId="341935085" sldId="2147475882"/>
        </pc:sldMkLst>
        <pc:spChg chg="mod">
          <ac:chgData name="James Hardy" userId="76cfd043-a32c-4e6d-a40b-b44eb2ddf810" providerId="ADAL" clId="{FD872F64-6F30-4F7F-B972-88578364B642}" dt="2025-08-06T12:35:56.025" v="123" actId="20577"/>
          <ac:spMkLst>
            <pc:docMk/>
            <pc:sldMk cId="341935085" sldId="2147475882"/>
            <ac:spMk id="2" creationId="{ABB5488F-0C9A-A40A-C734-4554EFE6049F}"/>
          </ac:spMkLst>
        </pc:spChg>
      </pc:sldChg>
      <pc:sldChg chg="add">
        <pc:chgData name="James Hardy" userId="76cfd043-a32c-4e6d-a40b-b44eb2ddf810" providerId="ADAL" clId="{FD872F64-6F30-4F7F-B972-88578364B642}" dt="2025-08-06T07:57:16.421" v="51"/>
        <pc:sldMkLst>
          <pc:docMk/>
          <pc:sldMk cId="189325615" sldId="2147475883"/>
        </pc:sldMkLst>
      </pc:sldChg>
      <pc:sldChg chg="del">
        <pc:chgData name="James Hardy" userId="76cfd043-a32c-4e6d-a40b-b44eb2ddf810" providerId="ADAL" clId="{FD872F64-6F30-4F7F-B972-88578364B642}" dt="2025-08-06T07:56:35.361" v="49" actId="47"/>
        <pc:sldMkLst>
          <pc:docMk/>
          <pc:sldMk cId="2694147813" sldId="2147475883"/>
        </pc:sldMkLst>
      </pc:sldChg>
      <pc:sldChg chg="del">
        <pc:chgData name="James Hardy" userId="76cfd043-a32c-4e6d-a40b-b44eb2ddf810" providerId="ADAL" clId="{FD872F64-6F30-4F7F-B972-88578364B642}" dt="2025-08-06T07:57:20.337" v="52" actId="47"/>
        <pc:sldMkLst>
          <pc:docMk/>
          <pc:sldMk cId="3973862767" sldId="2147475885"/>
        </pc:sldMkLst>
      </pc:sldChg>
      <pc:sldChg chg="modSp mod">
        <pc:chgData name="James Hardy" userId="76cfd043-a32c-4e6d-a40b-b44eb2ddf810" providerId="ADAL" clId="{FD872F64-6F30-4F7F-B972-88578364B642}" dt="2025-08-06T15:03:42.508" v="4151" actId="20577"/>
        <pc:sldMkLst>
          <pc:docMk/>
          <pc:sldMk cId="2478560104" sldId="2147475888"/>
        </pc:sldMkLst>
      </pc:sldChg>
      <pc:sldChg chg="add del">
        <pc:chgData name="James Hardy" userId="76cfd043-a32c-4e6d-a40b-b44eb2ddf810" providerId="ADAL" clId="{FD872F64-6F30-4F7F-B972-88578364B642}" dt="2025-08-06T07:56:31.025" v="48"/>
        <pc:sldMkLst>
          <pc:docMk/>
          <pc:sldMk cId="1341641625" sldId="2147475891"/>
        </pc:sldMkLst>
      </pc:sldChg>
      <pc:sldChg chg="add">
        <pc:chgData name="James Hardy" userId="76cfd043-a32c-4e6d-a40b-b44eb2ddf810" providerId="ADAL" clId="{FD872F64-6F30-4F7F-B972-88578364B642}" dt="2025-08-06T07:56:47.730" v="50"/>
        <pc:sldMkLst>
          <pc:docMk/>
          <pc:sldMk cId="2701364209" sldId="2147475892"/>
        </pc:sldMkLst>
      </pc:sldChg>
      <pc:sldChg chg="add">
        <pc:chgData name="James Hardy" userId="76cfd043-a32c-4e6d-a40b-b44eb2ddf810" providerId="ADAL" clId="{FD872F64-6F30-4F7F-B972-88578364B642}" dt="2025-08-06T07:57:16.421" v="51"/>
        <pc:sldMkLst>
          <pc:docMk/>
          <pc:sldMk cId="4249822901" sldId="2147475893"/>
        </pc:sldMkLst>
      </pc:sldChg>
      <pc:sldChg chg="add">
        <pc:chgData name="James Hardy" userId="76cfd043-a32c-4e6d-a40b-b44eb2ddf810" providerId="ADAL" clId="{FD872F64-6F30-4F7F-B972-88578364B642}" dt="2025-08-06T07:57:16.421" v="51"/>
        <pc:sldMkLst>
          <pc:docMk/>
          <pc:sldMk cId="3247219379" sldId="2147475894"/>
        </pc:sldMkLst>
      </pc:sldChg>
      <pc:sldChg chg="add">
        <pc:chgData name="James Hardy" userId="76cfd043-a32c-4e6d-a40b-b44eb2ddf810" providerId="ADAL" clId="{FD872F64-6F30-4F7F-B972-88578364B642}" dt="2025-08-06T07:57:16.421" v="51"/>
        <pc:sldMkLst>
          <pc:docMk/>
          <pc:sldMk cId="2692307085" sldId="2147475895"/>
        </pc:sldMkLst>
      </pc:sldChg>
      <pc:sldChg chg="add">
        <pc:chgData name="James Hardy" userId="76cfd043-a32c-4e6d-a40b-b44eb2ddf810" providerId="ADAL" clId="{FD872F64-6F30-4F7F-B972-88578364B642}" dt="2025-08-06T07:57:16.421" v="51"/>
        <pc:sldMkLst>
          <pc:docMk/>
          <pc:sldMk cId="2367955841" sldId="2147475896"/>
        </pc:sldMkLst>
      </pc:sldChg>
      <pc:sldChg chg="add">
        <pc:chgData name="James Hardy" userId="76cfd043-a32c-4e6d-a40b-b44eb2ddf810" providerId="ADAL" clId="{FD872F64-6F30-4F7F-B972-88578364B642}" dt="2025-08-06T07:57:16.421" v="51"/>
        <pc:sldMkLst>
          <pc:docMk/>
          <pc:sldMk cId="1451682237" sldId="2147475897"/>
        </pc:sldMkLst>
      </pc:sldChg>
      <pc:sldChg chg="addSp delSp modSp add mod">
        <pc:chgData name="James Hardy" userId="76cfd043-a32c-4e6d-a40b-b44eb2ddf810" providerId="ADAL" clId="{FD872F64-6F30-4F7F-B972-88578364B642}" dt="2025-08-06T14:32:09.401" v="2583" actId="404"/>
        <pc:sldMkLst>
          <pc:docMk/>
          <pc:sldMk cId="1720259324" sldId="2147475898"/>
        </pc:sldMkLst>
      </pc:sldChg>
      <pc:sldChg chg="new del">
        <pc:chgData name="James Hardy" userId="76cfd043-a32c-4e6d-a40b-b44eb2ddf810" providerId="ADAL" clId="{FD872F64-6F30-4F7F-B972-88578364B642}" dt="2025-08-06T12:39:33.369" v="142" actId="680"/>
        <pc:sldMkLst>
          <pc:docMk/>
          <pc:sldMk cId="4117160529" sldId="2147475898"/>
        </pc:sldMkLst>
      </pc:sldChg>
      <pc:sldChg chg="modSp add mod">
        <pc:chgData name="James Hardy" userId="76cfd043-a32c-4e6d-a40b-b44eb2ddf810" providerId="ADAL" clId="{FD872F64-6F30-4F7F-B972-88578364B642}" dt="2025-08-06T14:34:24.834" v="2607" actId="20577"/>
        <pc:sldMkLst>
          <pc:docMk/>
          <pc:sldMk cId="954553966" sldId="2147475899"/>
        </pc:sldMkLst>
      </pc:sldChg>
      <pc:sldChg chg="modSp add mod">
        <pc:chgData name="James Hardy" userId="76cfd043-a32c-4e6d-a40b-b44eb2ddf810" providerId="ADAL" clId="{FD872F64-6F30-4F7F-B972-88578364B642}" dt="2025-08-07T07:58:21.726" v="4618" actId="5793"/>
        <pc:sldMkLst>
          <pc:docMk/>
          <pc:sldMk cId="332979864" sldId="2147475903"/>
        </pc:sldMkLst>
      </pc:sldChg>
    </pc:docChg>
  </pc:docChgLst>
  <pc:docChgLst>
    <pc:chgData name="James Hardy" userId="76cfd043-a32c-4e6d-a40b-b44eb2ddf810" providerId="ADAL" clId="{A17A9E8E-3089-4BA1-91A3-07217B2C52C1}"/>
    <pc:docChg chg="undo custSel addSld delSld modSld sldOrd">
      <pc:chgData name="James Hardy" userId="76cfd043-a32c-4e6d-a40b-b44eb2ddf810" providerId="ADAL" clId="{A17A9E8E-3089-4BA1-91A3-07217B2C52C1}" dt="2025-09-04T07:59:32.824" v="1456" actId="47"/>
      <pc:docMkLst>
        <pc:docMk/>
      </pc:docMkLst>
      <pc:sldChg chg="addSp delSp modSp mod">
        <pc:chgData name="James Hardy" userId="76cfd043-a32c-4e6d-a40b-b44eb2ddf810" providerId="ADAL" clId="{A17A9E8E-3089-4BA1-91A3-07217B2C52C1}" dt="2025-09-04T07:42:47.415" v="1213" actId="20577"/>
        <pc:sldMkLst>
          <pc:docMk/>
          <pc:sldMk cId="341935085" sldId="2147475882"/>
        </pc:sldMkLst>
        <pc:spChg chg="add del mod">
          <ac:chgData name="James Hardy" userId="76cfd043-a32c-4e6d-a40b-b44eb2ddf810" providerId="ADAL" clId="{A17A9E8E-3089-4BA1-91A3-07217B2C52C1}" dt="2025-09-03T12:19:01.779" v="84" actId="478"/>
          <ac:spMkLst>
            <pc:docMk/>
            <pc:sldMk cId="341935085" sldId="2147475882"/>
            <ac:spMk id="3" creationId="{F5279F2E-61B5-6BDF-DBBA-01C671825895}"/>
          </ac:spMkLst>
        </pc:spChg>
        <pc:spChg chg="add mod">
          <ac:chgData name="James Hardy" userId="76cfd043-a32c-4e6d-a40b-b44eb2ddf810" providerId="ADAL" clId="{A17A9E8E-3089-4BA1-91A3-07217B2C52C1}" dt="2025-09-04T07:42:47.415" v="1213" actId="20577"/>
          <ac:spMkLst>
            <pc:docMk/>
            <pc:sldMk cId="341935085" sldId="2147475882"/>
            <ac:spMk id="4" creationId="{FF1BDA82-A3EF-27E8-3B6E-C0720941E815}"/>
          </ac:spMkLst>
        </pc:spChg>
      </pc:sldChg>
      <pc:sldChg chg="modSp mod">
        <pc:chgData name="James Hardy" userId="76cfd043-a32c-4e6d-a40b-b44eb2ddf810" providerId="ADAL" clId="{A17A9E8E-3089-4BA1-91A3-07217B2C52C1}" dt="2025-09-04T07:50:53.393" v="1226" actId="20577"/>
        <pc:sldMkLst>
          <pc:docMk/>
          <pc:sldMk cId="1341641625" sldId="2147475891"/>
        </pc:sldMkLst>
        <pc:spChg chg="mod">
          <ac:chgData name="James Hardy" userId="76cfd043-a32c-4e6d-a40b-b44eb2ddf810" providerId="ADAL" clId="{A17A9E8E-3089-4BA1-91A3-07217B2C52C1}" dt="2025-09-04T07:43:21.173" v="1218" actId="27636"/>
          <ac:spMkLst>
            <pc:docMk/>
            <pc:sldMk cId="1341641625" sldId="2147475891"/>
            <ac:spMk id="2" creationId="{E726C3C6-D0DF-C14E-D206-53554A73385F}"/>
          </ac:spMkLst>
        </pc:spChg>
        <pc:spChg chg="mod">
          <ac:chgData name="James Hardy" userId="76cfd043-a32c-4e6d-a40b-b44eb2ddf810" providerId="ADAL" clId="{A17A9E8E-3089-4BA1-91A3-07217B2C52C1}" dt="2025-09-04T07:50:53.393" v="1226" actId="20577"/>
          <ac:spMkLst>
            <pc:docMk/>
            <pc:sldMk cId="1341641625" sldId="2147475891"/>
            <ac:spMk id="4" creationId="{0319D3E9-5E03-B16F-29E1-9877448DD8E0}"/>
          </ac:spMkLst>
        </pc:spChg>
      </pc:sldChg>
      <pc:sldChg chg="del">
        <pc:chgData name="James Hardy" userId="76cfd043-a32c-4e6d-a40b-b44eb2ddf810" providerId="ADAL" clId="{A17A9E8E-3089-4BA1-91A3-07217B2C52C1}" dt="2025-09-03T11:13:35.889" v="0" actId="47"/>
        <pc:sldMkLst>
          <pc:docMk/>
          <pc:sldMk cId="1720259324" sldId="2147475898"/>
        </pc:sldMkLst>
      </pc:sldChg>
      <pc:sldChg chg="del">
        <pc:chgData name="James Hardy" userId="76cfd043-a32c-4e6d-a40b-b44eb2ddf810" providerId="ADAL" clId="{A17A9E8E-3089-4BA1-91A3-07217B2C52C1}" dt="2025-09-03T11:13:36.698" v="1" actId="47"/>
        <pc:sldMkLst>
          <pc:docMk/>
          <pc:sldMk cId="954553966" sldId="2147475899"/>
        </pc:sldMkLst>
      </pc:sldChg>
      <pc:sldChg chg="addSp delSp modSp add del mod">
        <pc:chgData name="James Hardy" userId="76cfd043-a32c-4e6d-a40b-b44eb2ddf810" providerId="ADAL" clId="{A17A9E8E-3089-4BA1-91A3-07217B2C52C1}" dt="2025-09-04T07:23:13.445" v="1154" actId="47"/>
        <pc:sldMkLst>
          <pc:docMk/>
          <pc:sldMk cId="4151775601" sldId="2147475910"/>
        </pc:sldMkLst>
        <pc:spChg chg="mod">
          <ac:chgData name="James Hardy" userId="76cfd043-a32c-4e6d-a40b-b44eb2ddf810" providerId="ADAL" clId="{A17A9E8E-3089-4BA1-91A3-07217B2C52C1}" dt="2025-09-03T12:19:52.127" v="136" actId="20577"/>
          <ac:spMkLst>
            <pc:docMk/>
            <pc:sldMk cId="4151775601" sldId="2147475910"/>
            <ac:spMk id="2" creationId="{9F866D55-931D-A3C8-E7A0-8692B02AA67E}"/>
          </ac:spMkLst>
        </pc:spChg>
        <pc:spChg chg="del mod">
          <ac:chgData name="James Hardy" userId="76cfd043-a32c-4e6d-a40b-b44eb2ddf810" providerId="ADAL" clId="{A17A9E8E-3089-4BA1-91A3-07217B2C52C1}" dt="2025-09-03T12:18:56.764" v="81" actId="478"/>
          <ac:spMkLst>
            <pc:docMk/>
            <pc:sldMk cId="4151775601" sldId="2147475910"/>
            <ac:spMk id="3" creationId="{83A2CB71-9DC9-E22D-6F4A-E08154766E5C}"/>
          </ac:spMkLst>
        </pc:spChg>
        <pc:spChg chg="add mod">
          <ac:chgData name="James Hardy" userId="76cfd043-a32c-4e6d-a40b-b44eb2ddf810" providerId="ADAL" clId="{A17A9E8E-3089-4BA1-91A3-07217B2C52C1}" dt="2025-09-03T12:24:39.071" v="362" actId="2711"/>
          <ac:spMkLst>
            <pc:docMk/>
            <pc:sldMk cId="4151775601" sldId="2147475910"/>
            <ac:spMk id="5" creationId="{2C91F1E6-CACC-B279-76D5-DA8FAFFA9B52}"/>
          </ac:spMkLst>
        </pc:spChg>
        <pc:picChg chg="add mod">
          <ac:chgData name="James Hardy" userId="76cfd043-a32c-4e6d-a40b-b44eb2ddf810" providerId="ADAL" clId="{A17A9E8E-3089-4BA1-91A3-07217B2C52C1}" dt="2025-09-03T12:24:48.540" v="365" actId="14100"/>
          <ac:picMkLst>
            <pc:docMk/>
            <pc:sldMk cId="4151775601" sldId="2147475910"/>
            <ac:picMk id="6" creationId="{EA383CFF-20FF-839F-6BAD-1021ACDD42BD}"/>
          </ac:picMkLst>
        </pc:picChg>
      </pc:sldChg>
      <pc:sldChg chg="addSp modSp add del mod">
        <pc:chgData name="James Hardy" userId="76cfd043-a32c-4e6d-a40b-b44eb2ddf810" providerId="ADAL" clId="{A17A9E8E-3089-4BA1-91A3-07217B2C52C1}" dt="2025-09-04T07:23:15.495" v="1155" actId="47"/>
        <pc:sldMkLst>
          <pc:docMk/>
          <pc:sldMk cId="156270438" sldId="2147475911"/>
        </pc:sldMkLst>
        <pc:spChg chg="mod">
          <ac:chgData name="James Hardy" userId="76cfd043-a32c-4e6d-a40b-b44eb2ddf810" providerId="ADAL" clId="{A17A9E8E-3089-4BA1-91A3-07217B2C52C1}" dt="2025-09-03T12:21:29.229" v="211" actId="20577"/>
          <ac:spMkLst>
            <pc:docMk/>
            <pc:sldMk cId="156270438" sldId="2147475911"/>
            <ac:spMk id="2" creationId="{00A39574-AEAA-A784-15C1-61A74D1CD9C2}"/>
          </ac:spMkLst>
        </pc:spChg>
        <pc:spChg chg="add mod">
          <ac:chgData name="James Hardy" userId="76cfd043-a32c-4e6d-a40b-b44eb2ddf810" providerId="ADAL" clId="{A17A9E8E-3089-4BA1-91A3-07217B2C52C1}" dt="2025-09-03T12:25:05.851" v="369" actId="1076"/>
          <ac:spMkLst>
            <pc:docMk/>
            <pc:sldMk cId="156270438" sldId="2147475911"/>
            <ac:spMk id="4" creationId="{88ED2573-AE6C-AE37-3284-6B9D7E76781A}"/>
          </ac:spMkLst>
        </pc:spChg>
        <pc:picChg chg="add mod">
          <ac:chgData name="James Hardy" userId="76cfd043-a32c-4e6d-a40b-b44eb2ddf810" providerId="ADAL" clId="{A17A9E8E-3089-4BA1-91A3-07217B2C52C1}" dt="2025-09-03T14:06:18.601" v="1152" actId="208"/>
          <ac:picMkLst>
            <pc:docMk/>
            <pc:sldMk cId="156270438" sldId="2147475911"/>
            <ac:picMk id="5" creationId="{1ABC3411-984E-5D55-973D-4163929FF5D2}"/>
          </ac:picMkLst>
        </pc:picChg>
      </pc:sldChg>
      <pc:sldChg chg="add del">
        <pc:chgData name="James Hardy" userId="76cfd043-a32c-4e6d-a40b-b44eb2ddf810" providerId="ADAL" clId="{A17A9E8E-3089-4BA1-91A3-07217B2C52C1}" dt="2025-09-03T12:16:37.646" v="38" actId="47"/>
        <pc:sldMkLst>
          <pc:docMk/>
          <pc:sldMk cId="3521090742" sldId="2147475911"/>
        </pc:sldMkLst>
      </pc:sldChg>
      <pc:sldChg chg="addSp modSp add del mod">
        <pc:chgData name="James Hardy" userId="76cfd043-a32c-4e6d-a40b-b44eb2ddf810" providerId="ADAL" clId="{A17A9E8E-3089-4BA1-91A3-07217B2C52C1}" dt="2025-09-04T07:23:16.616" v="1156" actId="47"/>
        <pc:sldMkLst>
          <pc:docMk/>
          <pc:sldMk cId="835225120" sldId="2147475912"/>
        </pc:sldMkLst>
        <pc:spChg chg="mod">
          <ac:chgData name="James Hardy" userId="76cfd043-a32c-4e6d-a40b-b44eb2ddf810" providerId="ADAL" clId="{A17A9E8E-3089-4BA1-91A3-07217B2C52C1}" dt="2025-09-03T12:21:40.490" v="262" actId="5793"/>
          <ac:spMkLst>
            <pc:docMk/>
            <pc:sldMk cId="835225120" sldId="2147475912"/>
            <ac:spMk id="2" creationId="{96D04C3F-6CED-6D31-C2B0-9B75049D52DC}"/>
          </ac:spMkLst>
        </pc:spChg>
        <pc:spChg chg="add mod">
          <ac:chgData name="James Hardy" userId="76cfd043-a32c-4e6d-a40b-b44eb2ddf810" providerId="ADAL" clId="{A17A9E8E-3089-4BA1-91A3-07217B2C52C1}" dt="2025-09-03T12:25:46.424" v="377" actId="1076"/>
          <ac:spMkLst>
            <pc:docMk/>
            <pc:sldMk cId="835225120" sldId="2147475912"/>
            <ac:spMk id="4" creationId="{EA7657D3-99DE-6586-5E63-C20A45C735C8}"/>
          </ac:spMkLst>
        </pc:spChg>
        <pc:picChg chg="add mod">
          <ac:chgData name="James Hardy" userId="76cfd043-a32c-4e6d-a40b-b44eb2ddf810" providerId="ADAL" clId="{A17A9E8E-3089-4BA1-91A3-07217B2C52C1}" dt="2025-09-03T12:25:54.702" v="380" actId="14100"/>
          <ac:picMkLst>
            <pc:docMk/>
            <pc:sldMk cId="835225120" sldId="2147475912"/>
            <ac:picMk id="5" creationId="{6505DDE3-B762-C42D-7E66-EC93AA1AA65D}"/>
          </ac:picMkLst>
        </pc:picChg>
      </pc:sldChg>
      <pc:sldChg chg="addSp modSp add del mod">
        <pc:chgData name="James Hardy" userId="76cfd043-a32c-4e6d-a40b-b44eb2ddf810" providerId="ADAL" clId="{A17A9E8E-3089-4BA1-91A3-07217B2C52C1}" dt="2025-09-04T07:26:52.053" v="1159" actId="47"/>
        <pc:sldMkLst>
          <pc:docMk/>
          <pc:sldMk cId="965461910" sldId="2147475913"/>
        </pc:sldMkLst>
        <pc:spChg chg="mod">
          <ac:chgData name="James Hardy" userId="76cfd043-a32c-4e6d-a40b-b44eb2ddf810" providerId="ADAL" clId="{A17A9E8E-3089-4BA1-91A3-07217B2C52C1}" dt="2025-09-03T12:21:56.911" v="319" actId="20577"/>
          <ac:spMkLst>
            <pc:docMk/>
            <pc:sldMk cId="965461910" sldId="2147475913"/>
            <ac:spMk id="2" creationId="{4C661CA0-A7AE-1468-F467-0365E79B3C98}"/>
          </ac:spMkLst>
        </pc:spChg>
        <pc:spChg chg="add mod">
          <ac:chgData name="James Hardy" userId="76cfd043-a32c-4e6d-a40b-b44eb2ddf810" providerId="ADAL" clId="{A17A9E8E-3089-4BA1-91A3-07217B2C52C1}" dt="2025-09-03T12:26:13.635" v="384" actId="1076"/>
          <ac:spMkLst>
            <pc:docMk/>
            <pc:sldMk cId="965461910" sldId="2147475913"/>
            <ac:spMk id="4" creationId="{FB3777D3-520C-2D99-4F54-FEA66D4BAF7A}"/>
          </ac:spMkLst>
        </pc:spChg>
        <pc:picChg chg="add mod">
          <ac:chgData name="James Hardy" userId="76cfd043-a32c-4e6d-a40b-b44eb2ddf810" providerId="ADAL" clId="{A17A9E8E-3089-4BA1-91A3-07217B2C52C1}" dt="2025-09-03T12:26:22.432" v="387" actId="14100"/>
          <ac:picMkLst>
            <pc:docMk/>
            <pc:sldMk cId="965461910" sldId="2147475913"/>
            <ac:picMk id="5" creationId="{EF0CFA12-9B1D-1DA2-1D1E-B892012C43CB}"/>
          </ac:picMkLst>
        </pc:picChg>
      </pc:sldChg>
      <pc:sldChg chg="add del">
        <pc:chgData name="James Hardy" userId="76cfd043-a32c-4e6d-a40b-b44eb2ddf810" providerId="ADAL" clId="{A17A9E8E-3089-4BA1-91A3-07217B2C52C1}" dt="2025-09-03T12:22:58.951" v="320" actId="47"/>
        <pc:sldMkLst>
          <pc:docMk/>
          <pc:sldMk cId="314795841" sldId="2147475914"/>
        </pc:sldMkLst>
      </pc:sldChg>
      <pc:sldChg chg="addSp modSp add del mod ord">
        <pc:chgData name="James Hardy" userId="76cfd043-a32c-4e6d-a40b-b44eb2ddf810" providerId="ADAL" clId="{A17A9E8E-3089-4BA1-91A3-07217B2C52C1}" dt="2025-09-04T07:23:04.652" v="1153" actId="47"/>
        <pc:sldMkLst>
          <pc:docMk/>
          <pc:sldMk cId="2960917137" sldId="2147475915"/>
        </pc:sldMkLst>
        <pc:spChg chg="mod">
          <ac:chgData name="James Hardy" userId="76cfd043-a32c-4e6d-a40b-b44eb2ddf810" providerId="ADAL" clId="{A17A9E8E-3089-4BA1-91A3-07217B2C52C1}" dt="2025-09-03T12:23:21.765" v="347" actId="20577"/>
          <ac:spMkLst>
            <pc:docMk/>
            <pc:sldMk cId="2960917137" sldId="2147475915"/>
            <ac:spMk id="2" creationId="{0F1C16EF-2E10-4873-1131-E21E9AB79D92}"/>
          </ac:spMkLst>
        </pc:spChg>
        <pc:spChg chg="add mod">
          <ac:chgData name="James Hardy" userId="76cfd043-a32c-4e6d-a40b-b44eb2ddf810" providerId="ADAL" clId="{A17A9E8E-3089-4BA1-91A3-07217B2C52C1}" dt="2025-09-03T12:24:15.731" v="357" actId="1076"/>
          <ac:spMkLst>
            <pc:docMk/>
            <pc:sldMk cId="2960917137" sldId="2147475915"/>
            <ac:spMk id="4" creationId="{F3A62A6F-430D-3F5A-7F8D-CCDD8805933F}"/>
          </ac:spMkLst>
        </pc:spChg>
        <pc:picChg chg="add mod">
          <ac:chgData name="James Hardy" userId="76cfd043-a32c-4e6d-a40b-b44eb2ddf810" providerId="ADAL" clId="{A17A9E8E-3089-4BA1-91A3-07217B2C52C1}" dt="2025-09-03T12:24:17.981" v="358" actId="14100"/>
          <ac:picMkLst>
            <pc:docMk/>
            <pc:sldMk cId="2960917137" sldId="2147475915"/>
            <ac:picMk id="5" creationId="{79DBE616-ECA2-D9C3-05D9-9C90C6B09226}"/>
          </ac:picMkLst>
        </pc:picChg>
      </pc:sldChg>
      <pc:sldChg chg="addSp modSp add del mod">
        <pc:chgData name="James Hardy" userId="76cfd043-a32c-4e6d-a40b-b44eb2ddf810" providerId="ADAL" clId="{A17A9E8E-3089-4BA1-91A3-07217B2C52C1}" dt="2025-09-04T07:26:49.291" v="1158" actId="47"/>
        <pc:sldMkLst>
          <pc:docMk/>
          <pc:sldMk cId="2782234986" sldId="2147475916"/>
        </pc:sldMkLst>
        <pc:spChg chg="add mod">
          <ac:chgData name="James Hardy" userId="76cfd043-a32c-4e6d-a40b-b44eb2ddf810" providerId="ADAL" clId="{A17A9E8E-3089-4BA1-91A3-07217B2C52C1}" dt="2025-09-03T13:43:34.603" v="1151" actId="20577"/>
          <ac:spMkLst>
            <pc:docMk/>
            <pc:sldMk cId="2782234986" sldId="2147475916"/>
            <ac:spMk id="3" creationId="{BA6838BA-EE7E-F93C-2FD0-2FB7EEC4D015}"/>
          </ac:spMkLst>
        </pc:spChg>
      </pc:sldChg>
      <pc:sldChg chg="del">
        <pc:chgData name="James Hardy" userId="76cfd043-a32c-4e6d-a40b-b44eb2ddf810" providerId="ADAL" clId="{A17A9E8E-3089-4BA1-91A3-07217B2C52C1}" dt="2025-09-04T07:59:32.824" v="1456" actId="47"/>
        <pc:sldMkLst>
          <pc:docMk/>
          <pc:sldMk cId="2401231380" sldId="2147475917"/>
        </pc:sldMkLst>
      </pc:sldChg>
      <pc:sldChg chg="modSp add mod">
        <pc:chgData name="James Hardy" userId="76cfd043-a32c-4e6d-a40b-b44eb2ddf810" providerId="ADAL" clId="{A17A9E8E-3089-4BA1-91A3-07217B2C52C1}" dt="2025-09-04T07:59:22.993" v="1455" actId="20577"/>
        <pc:sldMkLst>
          <pc:docMk/>
          <pc:sldMk cId="1557463853" sldId="2147475922"/>
        </pc:sldMkLst>
        <pc:spChg chg="mod">
          <ac:chgData name="James Hardy" userId="76cfd043-a32c-4e6d-a40b-b44eb2ddf810" providerId="ADAL" clId="{A17A9E8E-3089-4BA1-91A3-07217B2C52C1}" dt="2025-09-04T07:59:22.993" v="1455" actId="20577"/>
          <ac:spMkLst>
            <pc:docMk/>
            <pc:sldMk cId="1557463853" sldId="2147475922"/>
            <ac:spMk id="4" creationId="{808CCC37-1060-8836-F5C0-13DB09A13D5A}"/>
          </ac:spMkLst>
        </pc:spChg>
      </pc:sldChg>
    </pc:docChg>
  </pc:docChgLst>
  <pc:docChgLst>
    <pc:chgData name="Caroline Freimuller" userId="df327c0c-1f69-4687-a57f-dcf171525c90" providerId="ADAL" clId="{46E68791-304D-4CA0-B3FB-0D1F744BC928}"/>
    <pc:docChg chg="undo custSel addSld delSld modSld">
      <pc:chgData name="Caroline Freimuller" userId="df327c0c-1f69-4687-a57f-dcf171525c90" providerId="ADAL" clId="{46E68791-304D-4CA0-B3FB-0D1F744BC928}" dt="2025-09-04T08:23:02.511" v="1477" actId="20577"/>
      <pc:docMkLst>
        <pc:docMk/>
      </pc:docMkLst>
      <pc:sldChg chg="modSp mod">
        <pc:chgData name="Caroline Freimuller" userId="df327c0c-1f69-4687-a57f-dcf171525c90" providerId="ADAL" clId="{46E68791-304D-4CA0-B3FB-0D1F744BC928}" dt="2025-09-04T07:48:51.510" v="1431" actId="313"/>
        <pc:sldMkLst>
          <pc:docMk/>
          <pc:sldMk cId="4264937441" sldId="2147475876"/>
        </pc:sldMkLst>
        <pc:spChg chg="mod">
          <ac:chgData name="Caroline Freimuller" userId="df327c0c-1f69-4687-a57f-dcf171525c90" providerId="ADAL" clId="{46E68791-304D-4CA0-B3FB-0D1F744BC928}" dt="2025-09-04T07:48:51.510" v="1431" actId="313"/>
          <ac:spMkLst>
            <pc:docMk/>
            <pc:sldMk cId="4264937441" sldId="2147475876"/>
            <ac:spMk id="5" creationId="{37F9F481-6F0B-8CA9-9DF2-04B62C0277D4}"/>
          </ac:spMkLst>
        </pc:spChg>
      </pc:sldChg>
      <pc:sldChg chg="modSp mod">
        <pc:chgData name="Caroline Freimuller" userId="df327c0c-1f69-4687-a57f-dcf171525c90" providerId="ADAL" clId="{46E68791-304D-4CA0-B3FB-0D1F744BC928}" dt="2025-09-02T07:09:55.126" v="156" actId="403"/>
        <pc:sldMkLst>
          <pc:docMk/>
          <pc:sldMk cId="3740750" sldId="2147475880"/>
        </pc:sldMkLst>
        <pc:spChg chg="mod">
          <ac:chgData name="Caroline Freimuller" userId="df327c0c-1f69-4687-a57f-dcf171525c90" providerId="ADAL" clId="{46E68791-304D-4CA0-B3FB-0D1F744BC928}" dt="2025-09-02T07:09:55.126" v="156" actId="403"/>
          <ac:spMkLst>
            <pc:docMk/>
            <pc:sldMk cId="3740750" sldId="2147475880"/>
            <ac:spMk id="3" creationId="{44762267-9381-F7C5-DD40-D720CE4A9AA7}"/>
          </ac:spMkLst>
        </pc:spChg>
      </pc:sldChg>
      <pc:sldChg chg="modSp mod">
        <pc:chgData name="Caroline Freimuller" userId="df327c0c-1f69-4687-a57f-dcf171525c90" providerId="ADAL" clId="{46E68791-304D-4CA0-B3FB-0D1F744BC928}" dt="2025-09-04T07:48:44.954" v="1430" actId="313"/>
        <pc:sldMkLst>
          <pc:docMk/>
          <pc:sldMk cId="2877097344" sldId="2147475884"/>
        </pc:sldMkLst>
        <pc:spChg chg="mod">
          <ac:chgData name="Caroline Freimuller" userId="df327c0c-1f69-4687-a57f-dcf171525c90" providerId="ADAL" clId="{46E68791-304D-4CA0-B3FB-0D1F744BC928}" dt="2025-09-04T07:48:44.954" v="1430" actId="313"/>
          <ac:spMkLst>
            <pc:docMk/>
            <pc:sldMk cId="2877097344" sldId="2147475884"/>
            <ac:spMk id="4" creationId="{4B10726B-7C77-9D59-ABF5-1D26744F0EB7}"/>
          </ac:spMkLst>
        </pc:spChg>
      </pc:sldChg>
      <pc:sldChg chg="modSp mod">
        <pc:chgData name="Caroline Freimuller" userId="df327c0c-1f69-4687-a57f-dcf171525c90" providerId="ADAL" clId="{46E68791-304D-4CA0-B3FB-0D1F744BC928}" dt="2025-09-04T07:48:21.986" v="1429" actId="20577"/>
        <pc:sldMkLst>
          <pc:docMk/>
          <pc:sldMk cId="2463332413" sldId="2147475890"/>
        </pc:sldMkLst>
        <pc:spChg chg="mod">
          <ac:chgData name="Caroline Freimuller" userId="df327c0c-1f69-4687-a57f-dcf171525c90" providerId="ADAL" clId="{46E68791-304D-4CA0-B3FB-0D1F744BC928}" dt="2025-09-04T07:48:21.986" v="1429" actId="20577"/>
          <ac:spMkLst>
            <pc:docMk/>
            <pc:sldMk cId="2463332413" sldId="2147475890"/>
            <ac:spMk id="3" creationId="{EF5DE45A-A5C1-5403-CF63-89ACDF25736F}"/>
          </ac:spMkLst>
        </pc:spChg>
      </pc:sldChg>
      <pc:sldChg chg="addSp delSp modSp mod">
        <pc:chgData name="Caroline Freimuller" userId="df327c0c-1f69-4687-a57f-dcf171525c90" providerId="ADAL" clId="{46E68791-304D-4CA0-B3FB-0D1F744BC928}" dt="2025-09-02T07:14:10.205" v="738" actId="108"/>
        <pc:sldMkLst>
          <pc:docMk/>
          <pc:sldMk cId="4249822901" sldId="2147475893"/>
        </pc:sldMkLst>
        <pc:spChg chg="mod">
          <ac:chgData name="Caroline Freimuller" userId="df327c0c-1f69-4687-a57f-dcf171525c90" providerId="ADAL" clId="{46E68791-304D-4CA0-B3FB-0D1F744BC928}" dt="2025-09-02T07:11:49.553" v="336" actId="20577"/>
          <ac:spMkLst>
            <pc:docMk/>
            <pc:sldMk cId="4249822901" sldId="2147475893"/>
            <ac:spMk id="2" creationId="{448056ED-6E25-3B14-B103-7B71BFD86D50}"/>
          </ac:spMkLst>
        </pc:spChg>
        <pc:spChg chg="add mod">
          <ac:chgData name="Caroline Freimuller" userId="df327c0c-1f69-4687-a57f-dcf171525c90" providerId="ADAL" clId="{46E68791-304D-4CA0-B3FB-0D1F744BC928}" dt="2025-09-02T07:14:10.205" v="738" actId="108"/>
          <ac:spMkLst>
            <pc:docMk/>
            <pc:sldMk cId="4249822901" sldId="2147475893"/>
            <ac:spMk id="4" creationId="{F8F7EF67-E896-F78A-87F1-47469AEF3838}"/>
          </ac:spMkLst>
        </pc:spChg>
      </pc:sldChg>
      <pc:sldChg chg="modSp mod">
        <pc:chgData name="Caroline Freimuller" userId="df327c0c-1f69-4687-a57f-dcf171525c90" providerId="ADAL" clId="{46E68791-304D-4CA0-B3FB-0D1F744BC928}" dt="2025-09-04T08:02:02.192" v="1452" actId="108"/>
        <pc:sldMkLst>
          <pc:docMk/>
          <pc:sldMk cId="2103831322" sldId="2147475904"/>
        </pc:sldMkLst>
        <pc:graphicFrameChg chg="mod modGraphic">
          <ac:chgData name="Caroline Freimuller" userId="df327c0c-1f69-4687-a57f-dcf171525c90" providerId="ADAL" clId="{46E68791-304D-4CA0-B3FB-0D1F744BC928}" dt="2025-09-04T08:02:02.192" v="1452" actId="108"/>
          <ac:graphicFrameMkLst>
            <pc:docMk/>
            <pc:sldMk cId="2103831322" sldId="2147475904"/>
            <ac:graphicFrameMk id="4" creationId="{3520E71A-4221-E5A0-B184-A8658317792B}"/>
          </ac:graphicFrameMkLst>
        </pc:graphicFrameChg>
      </pc:sldChg>
      <pc:sldChg chg="modSp mod">
        <pc:chgData name="Caroline Freimuller" userId="df327c0c-1f69-4687-a57f-dcf171525c90" providerId="ADAL" clId="{46E68791-304D-4CA0-B3FB-0D1F744BC928}" dt="2025-09-04T07:49:08.691" v="1432" actId="313"/>
        <pc:sldMkLst>
          <pc:docMk/>
          <pc:sldMk cId="825525884" sldId="2147475905"/>
        </pc:sldMkLst>
        <pc:spChg chg="mod">
          <ac:chgData name="Caroline Freimuller" userId="df327c0c-1f69-4687-a57f-dcf171525c90" providerId="ADAL" clId="{46E68791-304D-4CA0-B3FB-0D1F744BC928}" dt="2025-09-04T07:49:08.691" v="1432" actId="313"/>
          <ac:spMkLst>
            <pc:docMk/>
            <pc:sldMk cId="825525884" sldId="2147475905"/>
            <ac:spMk id="4" creationId="{F90A19CE-9A63-F4B4-4F90-B2C776F055A8}"/>
          </ac:spMkLst>
        </pc:spChg>
      </pc:sldChg>
      <pc:sldChg chg="addSp modSp mod">
        <pc:chgData name="Caroline Freimuller" userId="df327c0c-1f69-4687-a57f-dcf171525c90" providerId="ADAL" clId="{46E68791-304D-4CA0-B3FB-0D1F744BC928}" dt="2025-09-04T08:23:02.511" v="1477" actId="20577"/>
        <pc:sldMkLst>
          <pc:docMk/>
          <pc:sldMk cId="124944575" sldId="2147475906"/>
        </pc:sldMkLst>
        <pc:spChg chg="mod">
          <ac:chgData name="Caroline Freimuller" userId="df327c0c-1f69-4687-a57f-dcf171525c90" providerId="ADAL" clId="{46E68791-304D-4CA0-B3FB-0D1F744BC928}" dt="2025-09-02T07:15:23.622" v="745" actId="27636"/>
          <ac:spMkLst>
            <pc:docMk/>
            <pc:sldMk cId="124944575" sldId="2147475906"/>
            <ac:spMk id="2" creationId="{E0DE60A9-FBD3-9AC0-0F48-7FAAD79201C4}"/>
          </ac:spMkLst>
        </pc:spChg>
        <pc:spChg chg="add mod">
          <ac:chgData name="Caroline Freimuller" userId="df327c0c-1f69-4687-a57f-dcf171525c90" providerId="ADAL" clId="{46E68791-304D-4CA0-B3FB-0D1F744BC928}" dt="2025-09-04T08:23:02.511" v="1477" actId="20577"/>
          <ac:spMkLst>
            <pc:docMk/>
            <pc:sldMk cId="124944575" sldId="2147475906"/>
            <ac:spMk id="3" creationId="{6C18477C-2673-4082-D39B-BE4CF9F616BF}"/>
          </ac:spMkLst>
        </pc:spChg>
      </pc:sldChg>
      <pc:sldChg chg="addSp delSp modSp add mod">
        <pc:chgData name="Caroline Freimuller" userId="df327c0c-1f69-4687-a57f-dcf171525c90" providerId="ADAL" clId="{46E68791-304D-4CA0-B3FB-0D1F744BC928}" dt="2025-09-02T07:12:39.002" v="342"/>
        <pc:sldMkLst>
          <pc:docMk/>
          <pc:sldMk cId="3699000027" sldId="2147475907"/>
        </pc:sldMkLst>
        <pc:graphicFrameChg chg="add mod">
          <ac:chgData name="Caroline Freimuller" userId="df327c0c-1f69-4687-a57f-dcf171525c90" providerId="ADAL" clId="{46E68791-304D-4CA0-B3FB-0D1F744BC928}" dt="2025-09-02T07:12:39.002" v="342"/>
          <ac:graphicFrameMkLst>
            <pc:docMk/>
            <pc:sldMk cId="3699000027" sldId="2147475907"/>
            <ac:graphicFrameMk id="4" creationId="{B61FEF1A-79DB-B0E9-7555-A7121A8C25B9}"/>
          </ac:graphicFrameMkLst>
        </pc:graphicFrameChg>
      </pc:sldChg>
      <pc:sldChg chg="addSp delSp modSp add mod">
        <pc:chgData name="Caroline Freimuller" userId="df327c0c-1f69-4687-a57f-dcf171525c90" providerId="ADAL" clId="{46E68791-304D-4CA0-B3FB-0D1F744BC928}" dt="2025-09-04T07:55:48.458" v="1447"/>
        <pc:sldMkLst>
          <pc:docMk/>
          <pc:sldMk cId="812610233" sldId="2147475908"/>
        </pc:sldMkLst>
        <pc:graphicFrameChg chg="add mod modGraphic">
          <ac:chgData name="Caroline Freimuller" userId="df327c0c-1f69-4687-a57f-dcf171525c90" providerId="ADAL" clId="{46E68791-304D-4CA0-B3FB-0D1F744BC928}" dt="2025-09-04T07:55:48.458" v="1447"/>
          <ac:graphicFrameMkLst>
            <pc:docMk/>
            <pc:sldMk cId="812610233" sldId="2147475908"/>
            <ac:graphicFrameMk id="4" creationId="{85B38F44-F299-7514-4E4C-A152C3F4EC68}"/>
          </ac:graphicFrameMkLst>
        </pc:graphicFrameChg>
      </pc:sldChg>
      <pc:sldChg chg="add">
        <pc:chgData name="Caroline Freimuller" userId="df327c0c-1f69-4687-a57f-dcf171525c90" providerId="ADAL" clId="{46E68791-304D-4CA0-B3FB-0D1F744BC928}" dt="2025-09-02T07:13:00.144" v="352"/>
        <pc:sldMkLst>
          <pc:docMk/>
          <pc:sldMk cId="1320823910" sldId="2147475909"/>
        </pc:sldMkLst>
      </pc:sldChg>
      <pc:sldChg chg="modSp add del mod">
        <pc:chgData name="Caroline Freimuller" userId="df327c0c-1f69-4687-a57f-dcf171525c90" providerId="ADAL" clId="{46E68791-304D-4CA0-B3FB-0D1F744BC928}" dt="2025-09-02T07:12:57.337" v="351"/>
        <pc:sldMkLst>
          <pc:docMk/>
          <pc:sldMk cId="2244252626" sldId="2147475909"/>
        </pc:sldMkLst>
      </pc:sldChg>
      <pc:sldChg chg="modSp add del mod">
        <pc:chgData name="Caroline Freimuller" userId="df327c0c-1f69-4687-a57f-dcf171525c90" providerId="ADAL" clId="{46E68791-304D-4CA0-B3FB-0D1F744BC928}" dt="2025-09-02T07:12:54.300" v="347"/>
        <pc:sldMkLst>
          <pc:docMk/>
          <pc:sldMk cId="2589590955" sldId="2147475909"/>
        </pc:sldMkLst>
      </pc:sldChg>
    </pc:docChg>
  </pc:docChgLst>
  <pc:docChgLst>
    <pc:chgData name="Harry Firth" userId="929e6a20-3b88-458e-85a8-12a243658d38" providerId="ADAL" clId="{2B566308-4A66-4900-B1F1-2EA91ADB9182}"/>
    <pc:docChg chg="undo custSel addSld delSld modSld">
      <pc:chgData name="Harry Firth" userId="929e6a20-3b88-458e-85a8-12a243658d38" providerId="ADAL" clId="{2B566308-4A66-4900-B1F1-2EA91ADB9182}" dt="2025-08-07T07:56:41.788" v="602" actId="20577"/>
      <pc:docMkLst>
        <pc:docMk/>
      </pc:docMkLst>
      <pc:sldChg chg="modSp mod">
        <pc:chgData name="Harry Firth" userId="929e6a20-3b88-458e-85a8-12a243658d38" providerId="ADAL" clId="{2B566308-4A66-4900-B1F1-2EA91ADB9182}" dt="2025-08-05T08:04:25.501" v="13" actId="20577"/>
        <pc:sldMkLst>
          <pc:docMk/>
          <pc:sldMk cId="424965022" sldId="256"/>
        </pc:sldMkLst>
        <pc:spChg chg="mod">
          <ac:chgData name="Harry Firth" userId="929e6a20-3b88-458e-85a8-12a243658d38" providerId="ADAL" clId="{2B566308-4A66-4900-B1F1-2EA91ADB9182}" dt="2025-08-05T08:04:25.501" v="13" actId="20577"/>
          <ac:spMkLst>
            <pc:docMk/>
            <pc:sldMk cId="424965022" sldId="256"/>
            <ac:spMk id="3" creationId="{CA510E5E-697D-4331-038A-BC23DF000C2A}"/>
          </ac:spMkLst>
        </pc:spChg>
      </pc:sldChg>
      <pc:sldChg chg="modSp mod">
        <pc:chgData name="Harry Firth" userId="929e6a20-3b88-458e-85a8-12a243658d38" providerId="ADAL" clId="{2B566308-4A66-4900-B1F1-2EA91ADB9182}" dt="2025-08-05T08:20:37.580" v="527" actId="5793"/>
        <pc:sldMkLst>
          <pc:docMk/>
          <pc:sldMk cId="1876557297" sldId="257"/>
        </pc:sldMkLst>
        <pc:spChg chg="mod">
          <ac:chgData name="Harry Firth" userId="929e6a20-3b88-458e-85a8-12a243658d38" providerId="ADAL" clId="{2B566308-4A66-4900-B1F1-2EA91ADB9182}" dt="2025-08-05T08:20:37.580" v="527" actId="5793"/>
          <ac:spMkLst>
            <pc:docMk/>
            <pc:sldMk cId="1876557297" sldId="257"/>
            <ac:spMk id="2" creationId="{5B02A7D5-1EE1-44B5-DC76-072639BE3655}"/>
          </ac:spMkLst>
        </pc:spChg>
      </pc:sldChg>
      <pc:sldChg chg="addSp delSp modSp mod">
        <pc:chgData name="Harry Firth" userId="929e6a20-3b88-458e-85a8-12a243658d38" providerId="ADAL" clId="{2B566308-4A66-4900-B1F1-2EA91ADB9182}" dt="2025-08-05T08:15:05.499" v="294" actId="478"/>
        <pc:sldMkLst>
          <pc:docMk/>
          <pc:sldMk cId="684095043" sldId="258"/>
        </pc:sldMkLst>
      </pc:sldChg>
      <pc:sldChg chg="del">
        <pc:chgData name="Harry Firth" userId="929e6a20-3b88-458e-85a8-12a243658d38" providerId="ADAL" clId="{2B566308-4A66-4900-B1F1-2EA91ADB9182}" dt="2025-08-05T08:16:48.707" v="361" actId="47"/>
        <pc:sldMkLst>
          <pc:docMk/>
          <pc:sldMk cId="3716568229" sldId="259"/>
        </pc:sldMkLst>
      </pc:sldChg>
      <pc:sldChg chg="modSp mod">
        <pc:chgData name="Harry Firth" userId="929e6a20-3b88-458e-85a8-12a243658d38" providerId="ADAL" clId="{2B566308-4A66-4900-B1F1-2EA91ADB9182}" dt="2025-08-06T15:47:28.674" v="556" actId="20577"/>
        <pc:sldMkLst>
          <pc:docMk/>
          <pc:sldMk cId="1116783212" sldId="263"/>
        </pc:sldMkLst>
        <pc:graphicFrameChg chg="mod modGraphic">
          <ac:chgData name="Harry Firth" userId="929e6a20-3b88-458e-85a8-12a243658d38" providerId="ADAL" clId="{2B566308-4A66-4900-B1F1-2EA91ADB9182}" dt="2025-08-06T15:47:28.674" v="556" actId="20577"/>
          <ac:graphicFrameMkLst>
            <pc:docMk/>
            <pc:sldMk cId="1116783212" sldId="263"/>
            <ac:graphicFrameMk id="3" creationId="{ADE9F281-2DB4-898F-0D79-1AE200709F3A}"/>
          </ac:graphicFrameMkLst>
        </pc:graphicFrameChg>
      </pc:sldChg>
      <pc:sldChg chg="del">
        <pc:chgData name="Harry Firth" userId="929e6a20-3b88-458e-85a8-12a243658d38" providerId="ADAL" clId="{2B566308-4A66-4900-B1F1-2EA91ADB9182}" dt="2025-08-05T08:15:10.467" v="298" actId="47"/>
        <pc:sldMkLst>
          <pc:docMk/>
          <pc:sldMk cId="629995870" sldId="265"/>
        </pc:sldMkLst>
      </pc:sldChg>
      <pc:sldChg chg="del">
        <pc:chgData name="Harry Firth" userId="929e6a20-3b88-458e-85a8-12a243658d38" providerId="ADAL" clId="{2B566308-4A66-4900-B1F1-2EA91ADB9182}" dt="2025-08-05T08:15:11.107" v="299" actId="47"/>
        <pc:sldMkLst>
          <pc:docMk/>
          <pc:sldMk cId="3127062294" sldId="301"/>
        </pc:sldMkLst>
      </pc:sldChg>
      <pc:sldChg chg="addSp delSp modSp mod">
        <pc:chgData name="Harry Firth" userId="929e6a20-3b88-458e-85a8-12a243658d38" providerId="ADAL" clId="{2B566308-4A66-4900-B1F1-2EA91ADB9182}" dt="2025-08-05T08:16:12.619" v="339" actId="478"/>
        <pc:sldMkLst>
          <pc:docMk/>
          <pc:sldMk cId="3180844284" sldId="2147475736"/>
        </pc:sldMkLst>
      </pc:sldChg>
      <pc:sldChg chg="del">
        <pc:chgData name="Harry Firth" userId="929e6a20-3b88-458e-85a8-12a243658d38" providerId="ADAL" clId="{2B566308-4A66-4900-B1F1-2EA91ADB9182}" dt="2025-08-05T08:16:15.857" v="340" actId="47"/>
        <pc:sldMkLst>
          <pc:docMk/>
          <pc:sldMk cId="3685995722" sldId="2147475746"/>
        </pc:sldMkLst>
      </pc:sldChg>
      <pc:sldChg chg="modSp mod">
        <pc:chgData name="Harry Firth" userId="929e6a20-3b88-458e-85a8-12a243658d38" providerId="ADAL" clId="{2B566308-4A66-4900-B1F1-2EA91ADB9182}" dt="2025-08-05T08:15:55.565" v="329" actId="6549"/>
        <pc:sldMkLst>
          <pc:docMk/>
          <pc:sldMk cId="691650113" sldId="2147475860"/>
        </pc:sldMkLst>
      </pc:sldChg>
      <pc:sldChg chg="modSp mod">
        <pc:chgData name="Harry Firth" userId="929e6a20-3b88-458e-85a8-12a243658d38" providerId="ADAL" clId="{2B566308-4A66-4900-B1F1-2EA91ADB9182}" dt="2025-08-05T08:17:51.175" v="413" actId="20577"/>
        <pc:sldMkLst>
          <pc:docMk/>
          <pc:sldMk cId="3519481105" sldId="2147475866"/>
        </pc:sldMkLst>
        <pc:spChg chg="mod">
          <ac:chgData name="Harry Firth" userId="929e6a20-3b88-458e-85a8-12a243658d38" providerId="ADAL" clId="{2B566308-4A66-4900-B1F1-2EA91ADB9182}" dt="2025-08-05T08:17:38.790" v="390"/>
          <ac:spMkLst>
            <pc:docMk/>
            <pc:sldMk cId="3519481105" sldId="2147475866"/>
            <ac:spMk id="2" creationId="{FFF4139D-BEA7-697E-5A93-F5477986D690}"/>
          </ac:spMkLst>
        </pc:spChg>
        <pc:spChg chg="mod">
          <ac:chgData name="Harry Firth" userId="929e6a20-3b88-458e-85a8-12a243658d38" providerId="ADAL" clId="{2B566308-4A66-4900-B1F1-2EA91ADB9182}" dt="2025-08-05T08:17:51.175" v="413" actId="20577"/>
          <ac:spMkLst>
            <pc:docMk/>
            <pc:sldMk cId="3519481105" sldId="2147475866"/>
            <ac:spMk id="4" creationId="{785D755C-E5A5-D668-B72B-76C348E5C7E1}"/>
          </ac:spMkLst>
        </pc:spChg>
      </pc:sldChg>
      <pc:sldChg chg="modSp mod">
        <pc:chgData name="Harry Firth" userId="929e6a20-3b88-458e-85a8-12a243658d38" providerId="ADAL" clId="{2B566308-4A66-4900-B1F1-2EA91ADB9182}" dt="2025-08-05T08:14:33.829" v="284" actId="20577"/>
        <pc:sldMkLst>
          <pc:docMk/>
          <pc:sldMk cId="2616978192" sldId="2147475874"/>
        </pc:sldMkLst>
      </pc:sldChg>
      <pc:sldChg chg="modSp mod">
        <pc:chgData name="Harry Firth" userId="929e6a20-3b88-458e-85a8-12a243658d38" providerId="ADAL" clId="{2B566308-4A66-4900-B1F1-2EA91ADB9182}" dt="2025-08-05T08:17:09.988" v="383" actId="20577"/>
        <pc:sldMkLst>
          <pc:docMk/>
          <pc:sldMk cId="4264937441" sldId="2147475876"/>
        </pc:sldMkLst>
        <pc:spChg chg="mod">
          <ac:chgData name="Harry Firth" userId="929e6a20-3b88-458e-85a8-12a243658d38" providerId="ADAL" clId="{2B566308-4A66-4900-B1F1-2EA91ADB9182}" dt="2025-08-05T08:17:04.598" v="363" actId="20577"/>
          <ac:spMkLst>
            <pc:docMk/>
            <pc:sldMk cId="4264937441" sldId="2147475876"/>
            <ac:spMk id="2" creationId="{6316E2A5-CB24-372C-090F-0578500B1073}"/>
          </ac:spMkLst>
        </pc:spChg>
        <pc:spChg chg="mod">
          <ac:chgData name="Harry Firth" userId="929e6a20-3b88-458e-85a8-12a243658d38" providerId="ADAL" clId="{2B566308-4A66-4900-B1F1-2EA91ADB9182}" dt="2025-08-05T08:17:09.988" v="383" actId="20577"/>
          <ac:spMkLst>
            <pc:docMk/>
            <pc:sldMk cId="4264937441" sldId="2147475876"/>
            <ac:spMk id="5" creationId="{37F9F481-6F0B-8CA9-9DF2-04B62C0277D4}"/>
          </ac:spMkLst>
        </pc:spChg>
      </pc:sldChg>
      <pc:sldChg chg="del">
        <pc:chgData name="Harry Firth" userId="929e6a20-3b88-458e-85a8-12a243658d38" providerId="ADAL" clId="{2B566308-4A66-4900-B1F1-2EA91ADB9182}" dt="2025-08-05T08:15:08.358" v="295" actId="47"/>
        <pc:sldMkLst>
          <pc:docMk/>
          <pc:sldMk cId="3991575533" sldId="2147475877"/>
        </pc:sldMkLst>
      </pc:sldChg>
      <pc:sldChg chg="del">
        <pc:chgData name="Harry Firth" userId="929e6a20-3b88-458e-85a8-12a243658d38" providerId="ADAL" clId="{2B566308-4A66-4900-B1F1-2EA91ADB9182}" dt="2025-08-05T08:15:08.899" v="296" actId="47"/>
        <pc:sldMkLst>
          <pc:docMk/>
          <pc:sldMk cId="508335412" sldId="2147475878"/>
        </pc:sldMkLst>
      </pc:sldChg>
      <pc:sldChg chg="del">
        <pc:chgData name="Harry Firth" userId="929e6a20-3b88-458e-85a8-12a243658d38" providerId="ADAL" clId="{2B566308-4A66-4900-B1F1-2EA91ADB9182}" dt="2025-08-05T08:15:09.441" v="297" actId="47"/>
        <pc:sldMkLst>
          <pc:docMk/>
          <pc:sldMk cId="1753996183" sldId="2147475879"/>
        </pc:sldMkLst>
      </pc:sldChg>
      <pc:sldChg chg="modSp mod">
        <pc:chgData name="Harry Firth" userId="929e6a20-3b88-458e-85a8-12a243658d38" providerId="ADAL" clId="{2B566308-4A66-4900-B1F1-2EA91ADB9182}" dt="2025-08-05T08:17:20.250" v="389" actId="6549"/>
        <pc:sldMkLst>
          <pc:docMk/>
          <pc:sldMk cId="3740750" sldId="2147475880"/>
        </pc:sldMkLst>
        <pc:spChg chg="mod">
          <ac:chgData name="Harry Firth" userId="929e6a20-3b88-458e-85a8-12a243658d38" providerId="ADAL" clId="{2B566308-4A66-4900-B1F1-2EA91ADB9182}" dt="2025-08-05T08:17:16.723" v="388" actId="20577"/>
          <ac:spMkLst>
            <pc:docMk/>
            <pc:sldMk cId="3740750" sldId="2147475880"/>
            <ac:spMk id="2" creationId="{E0DCDAF6-CE71-1FF6-FB07-1CA8BCCD7269}"/>
          </ac:spMkLst>
        </pc:spChg>
        <pc:spChg chg="mod">
          <ac:chgData name="Harry Firth" userId="929e6a20-3b88-458e-85a8-12a243658d38" providerId="ADAL" clId="{2B566308-4A66-4900-B1F1-2EA91ADB9182}" dt="2025-08-05T08:17:20.250" v="389" actId="6549"/>
          <ac:spMkLst>
            <pc:docMk/>
            <pc:sldMk cId="3740750" sldId="2147475880"/>
            <ac:spMk id="3" creationId="{44762267-9381-F7C5-DD40-D720CE4A9AA7}"/>
          </ac:spMkLst>
        </pc:spChg>
      </pc:sldChg>
      <pc:sldChg chg="modSp mod">
        <pc:chgData name="Harry Firth" userId="929e6a20-3b88-458e-85a8-12a243658d38" providerId="ADAL" clId="{2B566308-4A66-4900-B1F1-2EA91ADB9182}" dt="2025-08-05T08:16:34.367" v="355" actId="20577"/>
        <pc:sldMkLst>
          <pc:docMk/>
          <pc:sldMk cId="3076287904" sldId="2147475881"/>
        </pc:sldMkLst>
        <pc:spChg chg="mod">
          <ac:chgData name="Harry Firth" userId="929e6a20-3b88-458e-85a8-12a243658d38" providerId="ADAL" clId="{2B566308-4A66-4900-B1F1-2EA91ADB9182}" dt="2025-08-05T08:16:29.429" v="343" actId="20577"/>
          <ac:spMkLst>
            <pc:docMk/>
            <pc:sldMk cId="3076287904" sldId="2147475881"/>
            <ac:spMk id="2" creationId="{4E2F529E-D8CE-3C90-2925-16F61B3C0C8F}"/>
          </ac:spMkLst>
        </pc:spChg>
        <pc:spChg chg="mod">
          <ac:chgData name="Harry Firth" userId="929e6a20-3b88-458e-85a8-12a243658d38" providerId="ADAL" clId="{2B566308-4A66-4900-B1F1-2EA91ADB9182}" dt="2025-08-05T08:16:34.367" v="355" actId="20577"/>
          <ac:spMkLst>
            <pc:docMk/>
            <pc:sldMk cId="3076287904" sldId="2147475881"/>
            <ac:spMk id="5" creationId="{ABCB56FB-2F4C-0ED7-13ED-0AF3E5D611E8}"/>
          </ac:spMkLst>
        </pc:spChg>
      </pc:sldChg>
      <pc:sldChg chg="delSp modSp mod">
        <pc:chgData name="Harry Firth" userId="929e6a20-3b88-458e-85a8-12a243658d38" providerId="ADAL" clId="{2B566308-4A66-4900-B1F1-2EA91ADB9182}" dt="2025-08-05T08:16:45.531" v="360" actId="478"/>
        <pc:sldMkLst>
          <pc:docMk/>
          <pc:sldMk cId="341935085" sldId="2147475882"/>
        </pc:sldMkLst>
        <pc:spChg chg="mod">
          <ac:chgData name="Harry Firth" userId="929e6a20-3b88-458e-85a8-12a243658d38" providerId="ADAL" clId="{2B566308-4A66-4900-B1F1-2EA91ADB9182}" dt="2025-08-05T08:16:42.160" v="359" actId="20577"/>
          <ac:spMkLst>
            <pc:docMk/>
            <pc:sldMk cId="341935085" sldId="2147475882"/>
            <ac:spMk id="2" creationId="{ABB5488F-0C9A-A40A-C734-4554EFE6049F}"/>
          </ac:spMkLst>
        </pc:spChg>
      </pc:sldChg>
      <pc:sldChg chg="add del">
        <pc:chgData name="Harry Firth" userId="929e6a20-3b88-458e-85a8-12a243658d38" providerId="ADAL" clId="{2B566308-4A66-4900-B1F1-2EA91ADB9182}" dt="2025-08-05T08:17:59.085" v="415"/>
        <pc:sldMkLst>
          <pc:docMk/>
          <pc:sldMk cId="98385151" sldId="2147475883"/>
        </pc:sldMkLst>
      </pc:sldChg>
      <pc:sldChg chg="modSp add mod">
        <pc:chgData name="Harry Firth" userId="929e6a20-3b88-458e-85a8-12a243658d38" providerId="ADAL" clId="{2B566308-4A66-4900-B1F1-2EA91ADB9182}" dt="2025-08-05T08:18:12.981" v="422" actId="20577"/>
        <pc:sldMkLst>
          <pc:docMk/>
          <pc:sldMk cId="2694147813" sldId="2147475883"/>
        </pc:sldMkLst>
      </pc:sldChg>
      <pc:sldChg chg="modSp add mod">
        <pc:chgData name="Harry Firth" userId="929e6a20-3b88-458e-85a8-12a243658d38" providerId="ADAL" clId="{2B566308-4A66-4900-B1F1-2EA91ADB9182}" dt="2025-08-05T08:18:34.606" v="428" actId="20577"/>
        <pc:sldMkLst>
          <pc:docMk/>
          <pc:sldMk cId="2877097344" sldId="2147475884"/>
        </pc:sldMkLst>
        <pc:spChg chg="mod">
          <ac:chgData name="Harry Firth" userId="929e6a20-3b88-458e-85a8-12a243658d38" providerId="ADAL" clId="{2B566308-4A66-4900-B1F1-2EA91ADB9182}" dt="2025-08-05T08:18:34.606" v="428" actId="20577"/>
          <ac:spMkLst>
            <pc:docMk/>
            <pc:sldMk cId="2877097344" sldId="2147475884"/>
            <ac:spMk id="2" creationId="{EAEB8225-C015-2816-9562-6019085F3B64}"/>
          </ac:spMkLst>
        </pc:spChg>
      </pc:sldChg>
      <pc:sldChg chg="modSp add mod">
        <pc:chgData name="Harry Firth" userId="929e6a20-3b88-458e-85a8-12a243658d38" providerId="ADAL" clId="{2B566308-4A66-4900-B1F1-2EA91ADB9182}" dt="2025-08-05T08:18:44.919" v="433" actId="20577"/>
        <pc:sldMkLst>
          <pc:docMk/>
          <pc:sldMk cId="3973862767" sldId="2147475885"/>
        </pc:sldMkLst>
      </pc:sldChg>
      <pc:sldChg chg="modSp add mod">
        <pc:chgData name="Harry Firth" userId="929e6a20-3b88-458e-85a8-12a243658d38" providerId="ADAL" clId="{2B566308-4A66-4900-B1F1-2EA91ADB9182}" dt="2025-08-05T08:19:12.566" v="470" actId="20577"/>
        <pc:sldMkLst>
          <pc:docMk/>
          <pc:sldMk cId="3207930753" sldId="2147475886"/>
        </pc:sldMkLst>
        <pc:spChg chg="mod">
          <ac:chgData name="Harry Firth" userId="929e6a20-3b88-458e-85a8-12a243658d38" providerId="ADAL" clId="{2B566308-4A66-4900-B1F1-2EA91ADB9182}" dt="2025-08-05T08:19:05.180" v="458" actId="20577"/>
          <ac:spMkLst>
            <pc:docMk/>
            <pc:sldMk cId="3207930753" sldId="2147475886"/>
            <ac:spMk id="2" creationId="{8AF2B93E-C538-CA2D-4F1F-CD6045B998EB}"/>
          </ac:spMkLst>
        </pc:spChg>
        <pc:spChg chg="mod">
          <ac:chgData name="Harry Firth" userId="929e6a20-3b88-458e-85a8-12a243658d38" providerId="ADAL" clId="{2B566308-4A66-4900-B1F1-2EA91ADB9182}" dt="2025-08-05T08:19:12.566" v="470" actId="20577"/>
          <ac:spMkLst>
            <pc:docMk/>
            <pc:sldMk cId="3207930753" sldId="2147475886"/>
            <ac:spMk id="4" creationId="{C8EE7796-5479-57D4-283D-65653FF4D8CE}"/>
          </ac:spMkLst>
        </pc:spChg>
      </pc:sldChg>
      <pc:sldChg chg="modSp add mod">
        <pc:chgData name="Harry Firth" userId="929e6a20-3b88-458e-85a8-12a243658d38" providerId="ADAL" clId="{2B566308-4A66-4900-B1F1-2EA91ADB9182}" dt="2025-08-05T08:19:50.963" v="497" actId="20577"/>
        <pc:sldMkLst>
          <pc:docMk/>
          <pc:sldMk cId="1750327280" sldId="2147475887"/>
        </pc:sldMkLst>
        <pc:spChg chg="mod">
          <ac:chgData name="Harry Firth" userId="929e6a20-3b88-458e-85a8-12a243658d38" providerId="ADAL" clId="{2B566308-4A66-4900-B1F1-2EA91ADB9182}" dt="2025-08-05T08:19:48.293" v="496" actId="20577"/>
          <ac:spMkLst>
            <pc:docMk/>
            <pc:sldMk cId="1750327280" sldId="2147475887"/>
            <ac:spMk id="2" creationId="{DA7C7576-6A8B-F7DE-F249-17E4374D1409}"/>
          </ac:spMkLst>
        </pc:spChg>
        <pc:spChg chg="mod">
          <ac:chgData name="Harry Firth" userId="929e6a20-3b88-458e-85a8-12a243658d38" providerId="ADAL" clId="{2B566308-4A66-4900-B1F1-2EA91ADB9182}" dt="2025-08-05T08:19:50.963" v="497" actId="20577"/>
          <ac:spMkLst>
            <pc:docMk/>
            <pc:sldMk cId="1750327280" sldId="2147475887"/>
            <ac:spMk id="4" creationId="{E216D246-DF5A-8302-6A3B-7B5C0B4E0185}"/>
          </ac:spMkLst>
        </pc:spChg>
      </pc:sldChg>
      <pc:sldChg chg="new del">
        <pc:chgData name="Harry Firth" userId="929e6a20-3b88-458e-85a8-12a243658d38" providerId="ADAL" clId="{2B566308-4A66-4900-B1F1-2EA91ADB9182}" dt="2025-08-05T08:20:00.190" v="499" actId="680"/>
        <pc:sldMkLst>
          <pc:docMk/>
          <pc:sldMk cId="1867060222" sldId="2147475888"/>
        </pc:sldMkLst>
      </pc:sldChg>
      <pc:sldChg chg="modSp add mod">
        <pc:chgData name="Harry Firth" userId="929e6a20-3b88-458e-85a8-12a243658d38" providerId="ADAL" clId="{2B566308-4A66-4900-B1F1-2EA91ADB9182}" dt="2025-08-05T08:20:17.455" v="512" actId="27636"/>
        <pc:sldMkLst>
          <pc:docMk/>
          <pc:sldMk cId="2478560104" sldId="2147475888"/>
        </pc:sldMkLst>
      </pc:sldChg>
      <pc:sldChg chg="modSp add del mod">
        <pc:chgData name="Harry Firth" userId="929e6a20-3b88-458e-85a8-12a243658d38" providerId="ADAL" clId="{2B566308-4A66-4900-B1F1-2EA91ADB9182}" dt="2025-08-06T15:49:35.729" v="569" actId="47"/>
        <pc:sldMkLst>
          <pc:docMk/>
          <pc:sldMk cId="3644726107" sldId="2147475889"/>
        </pc:sldMkLst>
      </pc:sldChg>
      <pc:sldChg chg="modSp add mod">
        <pc:chgData name="Harry Firth" userId="929e6a20-3b88-458e-85a8-12a243658d38" providerId="ADAL" clId="{2B566308-4A66-4900-B1F1-2EA91ADB9182}" dt="2025-08-06T15:49:58.825" v="598" actId="20577"/>
        <pc:sldMkLst>
          <pc:docMk/>
          <pc:sldMk cId="230369236" sldId="2147475900"/>
        </pc:sldMkLst>
      </pc:sldChg>
      <pc:sldChg chg="add">
        <pc:chgData name="Harry Firth" userId="929e6a20-3b88-458e-85a8-12a243658d38" providerId="ADAL" clId="{2B566308-4A66-4900-B1F1-2EA91ADB9182}" dt="2025-08-06T15:50:17.224" v="599"/>
        <pc:sldMkLst>
          <pc:docMk/>
          <pc:sldMk cId="429534522" sldId="2147475901"/>
        </pc:sldMkLst>
      </pc:sldChg>
      <pc:sldChg chg="add">
        <pc:chgData name="Harry Firth" userId="929e6a20-3b88-458e-85a8-12a243658d38" providerId="ADAL" clId="{2B566308-4A66-4900-B1F1-2EA91ADB9182}" dt="2025-08-06T15:50:25.967" v="600"/>
        <pc:sldMkLst>
          <pc:docMk/>
          <pc:sldMk cId="4135981630" sldId="2147475902"/>
        </pc:sldMkLst>
      </pc:sldChg>
      <pc:sldChg chg="modSp add mod">
        <pc:chgData name="Harry Firth" userId="929e6a20-3b88-458e-85a8-12a243658d38" providerId="ADAL" clId="{2B566308-4A66-4900-B1F1-2EA91ADB9182}" dt="2025-08-07T07:56:41.788" v="602" actId="20577"/>
        <pc:sldMkLst>
          <pc:docMk/>
          <pc:sldMk cId="2103831322" sldId="2147475904"/>
        </pc:sldMkLst>
        <pc:spChg chg="mod">
          <ac:chgData name="Harry Firth" userId="929e6a20-3b88-458e-85a8-12a243658d38" providerId="ADAL" clId="{2B566308-4A66-4900-B1F1-2EA91ADB9182}" dt="2025-08-07T07:56:41.788" v="602" actId="20577"/>
          <ac:spMkLst>
            <pc:docMk/>
            <pc:sldMk cId="2103831322" sldId="2147475904"/>
            <ac:spMk id="2" creationId="{5FCD86A4-7A1A-F3BD-0C6F-F6E9E3AB04F9}"/>
          </ac:spMkLst>
        </pc:spChg>
      </pc:sldChg>
    </pc:docChg>
  </pc:docChgLst>
  <pc:docChgLst>
    <pc:chgData name="Lydia Bentley" userId="d2bb50aa-62b1-4ab8-8132-ef8e8ed57e23" providerId="ADAL" clId="{EA73DAE5-5D54-4A3C-90DB-EF07B8875D61}"/>
    <pc:docChg chg="custSel modSld">
      <pc:chgData name="Lydia Bentley" userId="d2bb50aa-62b1-4ab8-8132-ef8e8ed57e23" providerId="ADAL" clId="{EA73DAE5-5D54-4A3C-90DB-EF07B8875D61}" dt="2025-09-04T08:31:46.901" v="269" actId="20577"/>
      <pc:docMkLst>
        <pc:docMk/>
      </pc:docMkLst>
      <pc:sldChg chg="modSp mod">
        <pc:chgData name="Lydia Bentley" userId="d2bb50aa-62b1-4ab8-8132-ef8e8ed57e23" providerId="ADAL" clId="{EA73DAE5-5D54-4A3C-90DB-EF07B8875D61}" dt="2025-09-04T08:31:46.901" v="269" actId="20577"/>
        <pc:sldMkLst>
          <pc:docMk/>
          <pc:sldMk cId="2103831322" sldId="2147475904"/>
        </pc:sldMkLst>
        <pc:graphicFrameChg chg="mod modGraphic">
          <ac:chgData name="Lydia Bentley" userId="d2bb50aa-62b1-4ab8-8132-ef8e8ed57e23" providerId="ADAL" clId="{EA73DAE5-5D54-4A3C-90DB-EF07B8875D61}" dt="2025-09-04T08:31:46.901" v="269" actId="20577"/>
          <ac:graphicFrameMkLst>
            <pc:docMk/>
            <pc:sldMk cId="2103831322" sldId="2147475904"/>
            <ac:graphicFrameMk id="4" creationId="{3520E71A-4221-E5A0-B184-A8658317792B}"/>
          </ac:graphicFrameMkLst>
        </pc:graphicFrameChg>
      </pc:sldChg>
    </pc:docChg>
  </pc:docChgLst>
  <pc:docChgLst>
    <pc:chgData name="Caroline Freimuller" userId="df327c0c-1f69-4687-a57f-dcf171525c90" providerId="ADAL" clId="{127ABA1D-29AF-44B9-A271-5EFAD1184BD2}"/>
    <pc:docChg chg="undo custSel addSld modSld">
      <pc:chgData name="Caroline Freimuller" userId="df327c0c-1f69-4687-a57f-dcf171525c90" providerId="ADAL" clId="{127ABA1D-29AF-44B9-A271-5EFAD1184BD2}" dt="2025-08-05T08:30:59.961" v="224" actId="27636"/>
      <pc:docMkLst>
        <pc:docMk/>
      </pc:docMkLst>
      <pc:sldChg chg="modSp mod">
        <pc:chgData name="Caroline Freimuller" userId="df327c0c-1f69-4687-a57f-dcf171525c90" providerId="ADAL" clId="{127ABA1D-29AF-44B9-A271-5EFAD1184BD2}" dt="2025-08-05T08:30:53.544" v="217" actId="27636"/>
        <pc:sldMkLst>
          <pc:docMk/>
          <pc:sldMk cId="3740750" sldId="2147475880"/>
        </pc:sldMkLst>
        <pc:spChg chg="mod">
          <ac:chgData name="Caroline Freimuller" userId="df327c0c-1f69-4687-a57f-dcf171525c90" providerId="ADAL" clId="{127ABA1D-29AF-44B9-A271-5EFAD1184BD2}" dt="2025-08-05T08:30:53.544" v="217" actId="27636"/>
          <ac:spMkLst>
            <pc:docMk/>
            <pc:sldMk cId="3740750" sldId="2147475880"/>
            <ac:spMk id="2" creationId="{E0DCDAF6-CE71-1FF6-FB07-1CA8BCCD7269}"/>
          </ac:spMkLst>
        </pc:spChg>
        <pc:spChg chg="mod">
          <ac:chgData name="Caroline Freimuller" userId="df327c0c-1f69-4687-a57f-dcf171525c90" providerId="ADAL" clId="{127ABA1D-29AF-44B9-A271-5EFAD1184BD2}" dt="2025-08-05T08:28:31.645" v="14" actId="20577"/>
          <ac:spMkLst>
            <pc:docMk/>
            <pc:sldMk cId="3740750" sldId="2147475880"/>
            <ac:spMk id="3" creationId="{44762267-9381-F7C5-DD40-D720CE4A9AA7}"/>
          </ac:spMkLst>
        </pc:spChg>
      </pc:sldChg>
      <pc:sldChg chg="modSp add mod">
        <pc:chgData name="Caroline Freimuller" userId="df327c0c-1f69-4687-a57f-dcf171525c90" providerId="ADAL" clId="{127ABA1D-29AF-44B9-A271-5EFAD1184BD2}" dt="2025-08-05T08:30:59.961" v="224" actId="27636"/>
        <pc:sldMkLst>
          <pc:docMk/>
          <pc:sldMk cId="2463332413" sldId="2147475890"/>
        </pc:sldMkLst>
        <pc:spChg chg="mod">
          <ac:chgData name="Caroline Freimuller" userId="df327c0c-1f69-4687-a57f-dcf171525c90" providerId="ADAL" clId="{127ABA1D-29AF-44B9-A271-5EFAD1184BD2}" dt="2025-08-05T08:30:59.961" v="224" actId="27636"/>
          <ac:spMkLst>
            <pc:docMk/>
            <pc:sldMk cId="2463332413" sldId="2147475890"/>
            <ac:spMk id="2" creationId="{6AC0BF7F-AB9A-CB4B-59CB-C386FCFB5E0E}"/>
          </ac:spMkLst>
        </pc:spChg>
        <pc:spChg chg="mod">
          <ac:chgData name="Caroline Freimuller" userId="df327c0c-1f69-4687-a57f-dcf171525c90" providerId="ADAL" clId="{127ABA1D-29AF-44B9-A271-5EFAD1184BD2}" dt="2025-08-05T08:30:24.926" v="210" actId="20577"/>
          <ac:spMkLst>
            <pc:docMk/>
            <pc:sldMk cId="2463332413" sldId="2147475890"/>
            <ac:spMk id="3" creationId="{EF5DE45A-A5C1-5403-CF63-89ACDF25736F}"/>
          </ac:spMkLst>
        </pc:spChg>
      </pc:sldChg>
    </pc:docChg>
  </pc:docChgLst>
  <pc:docChgLst>
    <pc:chgData name="Harry Firth" userId="929e6a20-3b88-458e-85a8-12a243658d38" providerId="ADAL" clId="{7AEC43CF-5265-46E1-B06D-F4E8086DFB67}"/>
    <pc:docChg chg="undo custSel addSld delSld modSld sldOrd">
      <pc:chgData name="Harry Firth" userId="929e6a20-3b88-458e-85a8-12a243658d38" providerId="ADAL" clId="{7AEC43CF-5265-46E1-B06D-F4E8086DFB67}" dt="2025-09-04T08:56:15.091" v="1093" actId="6549"/>
      <pc:docMkLst>
        <pc:docMk/>
      </pc:docMkLst>
      <pc:sldChg chg="modSp mod">
        <pc:chgData name="Harry Firth" userId="929e6a20-3b88-458e-85a8-12a243658d38" providerId="ADAL" clId="{7AEC43CF-5265-46E1-B06D-F4E8086DFB67}" dt="2025-08-27T13:22:44.729" v="12" actId="20577"/>
        <pc:sldMkLst>
          <pc:docMk/>
          <pc:sldMk cId="424965022" sldId="256"/>
        </pc:sldMkLst>
        <pc:spChg chg="mod">
          <ac:chgData name="Harry Firth" userId="929e6a20-3b88-458e-85a8-12a243658d38" providerId="ADAL" clId="{7AEC43CF-5265-46E1-B06D-F4E8086DFB67}" dt="2025-08-27T13:22:44.729" v="12" actId="20577"/>
          <ac:spMkLst>
            <pc:docMk/>
            <pc:sldMk cId="424965022" sldId="256"/>
            <ac:spMk id="3" creationId="{CA510E5E-697D-4331-038A-BC23DF000C2A}"/>
          </ac:spMkLst>
        </pc:spChg>
      </pc:sldChg>
      <pc:sldChg chg="modSp mod">
        <pc:chgData name="Harry Firth" userId="929e6a20-3b88-458e-85a8-12a243658d38" providerId="ADAL" clId="{7AEC43CF-5265-46E1-B06D-F4E8086DFB67}" dt="2025-08-27T13:29:17.488" v="169" actId="20577"/>
        <pc:sldMkLst>
          <pc:docMk/>
          <pc:sldMk cId="1876557297" sldId="257"/>
        </pc:sldMkLst>
        <pc:spChg chg="mod">
          <ac:chgData name="Harry Firth" userId="929e6a20-3b88-458e-85a8-12a243658d38" providerId="ADAL" clId="{7AEC43CF-5265-46E1-B06D-F4E8086DFB67}" dt="2025-08-27T13:29:17.488" v="169" actId="20577"/>
          <ac:spMkLst>
            <pc:docMk/>
            <pc:sldMk cId="1876557297" sldId="257"/>
            <ac:spMk id="2" creationId="{5B02A7D5-1EE1-44B5-DC76-072639BE3655}"/>
          </ac:spMkLst>
        </pc:spChg>
      </pc:sldChg>
      <pc:sldChg chg="del">
        <pc:chgData name="Harry Firth" userId="929e6a20-3b88-458e-85a8-12a243658d38" providerId="ADAL" clId="{7AEC43CF-5265-46E1-B06D-F4E8086DFB67}" dt="2025-08-27T13:25:50.158" v="53" actId="47"/>
        <pc:sldMkLst>
          <pc:docMk/>
          <pc:sldMk cId="684095043" sldId="258"/>
        </pc:sldMkLst>
      </pc:sldChg>
      <pc:sldChg chg="modSp add mod">
        <pc:chgData name="Harry Firth" userId="929e6a20-3b88-458e-85a8-12a243658d38" providerId="ADAL" clId="{7AEC43CF-5265-46E1-B06D-F4E8086DFB67}" dt="2025-09-04T08:56:15.091" v="1093" actId="6549"/>
        <pc:sldMkLst>
          <pc:docMk/>
          <pc:sldMk cId="346746854" sldId="260"/>
        </pc:sldMkLst>
        <pc:spChg chg="mod">
          <ac:chgData name="Harry Firth" userId="929e6a20-3b88-458e-85a8-12a243658d38" providerId="ADAL" clId="{7AEC43CF-5265-46E1-B06D-F4E8086DFB67}" dt="2025-09-04T08:56:15.091" v="1093" actId="6549"/>
          <ac:spMkLst>
            <pc:docMk/>
            <pc:sldMk cId="346746854" sldId="260"/>
            <ac:spMk id="47" creationId="{B8CAA25C-EDDC-D5C6-B3BA-114CDEACF146}"/>
          </ac:spMkLst>
        </pc:spChg>
      </pc:sldChg>
      <pc:sldChg chg="modSp mod">
        <pc:chgData name="Harry Firth" userId="929e6a20-3b88-458e-85a8-12a243658d38" providerId="ADAL" clId="{7AEC43CF-5265-46E1-B06D-F4E8086DFB67}" dt="2025-09-04T08:24:12.260" v="1087" actId="20577"/>
        <pc:sldMkLst>
          <pc:docMk/>
          <pc:sldMk cId="1116783212" sldId="263"/>
        </pc:sldMkLst>
        <pc:graphicFrameChg chg="mod modGraphic">
          <ac:chgData name="Harry Firth" userId="929e6a20-3b88-458e-85a8-12a243658d38" providerId="ADAL" clId="{7AEC43CF-5265-46E1-B06D-F4E8086DFB67}" dt="2025-09-04T08:24:12.260" v="1087" actId="20577"/>
          <ac:graphicFrameMkLst>
            <pc:docMk/>
            <pc:sldMk cId="1116783212" sldId="263"/>
            <ac:graphicFrameMk id="3" creationId="{ADE9F281-2DB4-898F-0D79-1AE200709F3A}"/>
          </ac:graphicFrameMkLst>
        </pc:graphicFrameChg>
      </pc:sldChg>
      <pc:sldChg chg="del">
        <pc:chgData name="Harry Firth" userId="929e6a20-3b88-458e-85a8-12a243658d38" providerId="ADAL" clId="{7AEC43CF-5265-46E1-B06D-F4E8086DFB67}" dt="2025-08-27T13:26:25.034" v="64" actId="47"/>
        <pc:sldMkLst>
          <pc:docMk/>
          <pc:sldMk cId="629995870" sldId="265"/>
        </pc:sldMkLst>
      </pc:sldChg>
      <pc:sldChg chg="modSp add mod">
        <pc:chgData name="Harry Firth" userId="929e6a20-3b88-458e-85a8-12a243658d38" providerId="ADAL" clId="{7AEC43CF-5265-46E1-B06D-F4E8086DFB67}" dt="2025-09-04T08:19:48.465" v="980" actId="20577"/>
        <pc:sldMkLst>
          <pc:docMk/>
          <pc:sldMk cId="1994219348" sldId="266"/>
        </pc:sldMkLst>
        <pc:spChg chg="mod">
          <ac:chgData name="Harry Firth" userId="929e6a20-3b88-458e-85a8-12a243658d38" providerId="ADAL" clId="{7AEC43CF-5265-46E1-B06D-F4E8086DFB67}" dt="2025-09-04T08:19:48.465" v="980" actId="20577"/>
          <ac:spMkLst>
            <pc:docMk/>
            <pc:sldMk cId="1994219348" sldId="266"/>
            <ac:spMk id="3" creationId="{85672172-73A9-FC19-40E5-AAAD63225F3C}"/>
          </ac:spMkLst>
        </pc:spChg>
      </pc:sldChg>
      <pc:sldChg chg="del">
        <pc:chgData name="Harry Firth" userId="929e6a20-3b88-458e-85a8-12a243658d38" providerId="ADAL" clId="{7AEC43CF-5265-46E1-B06D-F4E8086DFB67}" dt="2025-08-27T13:26:21.278" v="62" actId="47"/>
        <pc:sldMkLst>
          <pc:docMk/>
          <pc:sldMk cId="3738270906" sldId="2147327164"/>
        </pc:sldMkLst>
      </pc:sldChg>
      <pc:sldChg chg="del">
        <pc:chgData name="Harry Firth" userId="929e6a20-3b88-458e-85a8-12a243658d38" providerId="ADAL" clId="{7AEC43CF-5265-46E1-B06D-F4E8086DFB67}" dt="2025-08-27T13:25:51.695" v="56" actId="47"/>
        <pc:sldMkLst>
          <pc:docMk/>
          <pc:sldMk cId="3180844284" sldId="2147475736"/>
        </pc:sldMkLst>
      </pc:sldChg>
      <pc:sldChg chg="del">
        <pc:chgData name="Harry Firth" userId="929e6a20-3b88-458e-85a8-12a243658d38" providerId="ADAL" clId="{7AEC43CF-5265-46E1-B06D-F4E8086DFB67}" dt="2025-08-27T13:25:51.198" v="55" actId="47"/>
        <pc:sldMkLst>
          <pc:docMk/>
          <pc:sldMk cId="691650113" sldId="2147475860"/>
        </pc:sldMkLst>
      </pc:sldChg>
      <pc:sldChg chg="modSp mod ord">
        <pc:chgData name="Harry Firth" userId="929e6a20-3b88-458e-85a8-12a243658d38" providerId="ADAL" clId="{7AEC43CF-5265-46E1-B06D-F4E8086DFB67}" dt="2025-08-27T13:26:49.922" v="82" actId="20577"/>
        <pc:sldMkLst>
          <pc:docMk/>
          <pc:sldMk cId="3519481105" sldId="2147475866"/>
        </pc:sldMkLst>
        <pc:spChg chg="mod">
          <ac:chgData name="Harry Firth" userId="929e6a20-3b88-458e-85a8-12a243658d38" providerId="ADAL" clId="{7AEC43CF-5265-46E1-B06D-F4E8086DFB67}" dt="2025-08-27T13:26:49.922" v="82" actId="20577"/>
          <ac:spMkLst>
            <pc:docMk/>
            <pc:sldMk cId="3519481105" sldId="2147475866"/>
            <ac:spMk id="2" creationId="{FFF4139D-BEA7-697E-5A93-F5477986D690}"/>
          </ac:spMkLst>
        </pc:spChg>
        <pc:spChg chg="mod">
          <ac:chgData name="Harry Firth" userId="929e6a20-3b88-458e-85a8-12a243658d38" providerId="ADAL" clId="{7AEC43CF-5265-46E1-B06D-F4E8086DFB67}" dt="2025-08-27T13:26:37.902" v="80" actId="20577"/>
          <ac:spMkLst>
            <pc:docMk/>
            <pc:sldMk cId="3519481105" sldId="2147475866"/>
            <ac:spMk id="4" creationId="{785D755C-E5A5-D668-B72B-76C348E5C7E1}"/>
          </ac:spMkLst>
        </pc:spChg>
      </pc:sldChg>
      <pc:sldChg chg="del">
        <pc:chgData name="Harry Firth" userId="929e6a20-3b88-458e-85a8-12a243658d38" providerId="ADAL" clId="{7AEC43CF-5265-46E1-B06D-F4E8086DFB67}" dt="2025-08-27T13:25:48.635" v="52" actId="47"/>
        <pc:sldMkLst>
          <pc:docMk/>
          <pc:sldMk cId="2616978192" sldId="2147475874"/>
        </pc:sldMkLst>
      </pc:sldChg>
      <pc:sldChg chg="modSp mod">
        <pc:chgData name="Harry Firth" userId="929e6a20-3b88-458e-85a8-12a243658d38" providerId="ADAL" clId="{7AEC43CF-5265-46E1-B06D-F4E8086DFB67}" dt="2025-08-27T13:26:28.986" v="66" actId="20577"/>
        <pc:sldMkLst>
          <pc:docMk/>
          <pc:sldMk cId="4264937441" sldId="2147475876"/>
        </pc:sldMkLst>
        <pc:spChg chg="mod">
          <ac:chgData name="Harry Firth" userId="929e6a20-3b88-458e-85a8-12a243658d38" providerId="ADAL" clId="{7AEC43CF-5265-46E1-B06D-F4E8086DFB67}" dt="2025-08-27T13:26:28.986" v="66" actId="20577"/>
          <ac:spMkLst>
            <pc:docMk/>
            <pc:sldMk cId="4264937441" sldId="2147475876"/>
            <ac:spMk id="2" creationId="{6316E2A5-CB24-372C-090F-0578500B1073}"/>
          </ac:spMkLst>
        </pc:spChg>
      </pc:sldChg>
      <pc:sldChg chg="del">
        <pc:chgData name="Harry Firth" userId="929e6a20-3b88-458e-85a8-12a243658d38" providerId="ADAL" clId="{7AEC43CF-5265-46E1-B06D-F4E8086DFB67}" dt="2025-08-27T13:26:23.886" v="63" actId="47"/>
        <pc:sldMkLst>
          <pc:docMk/>
          <pc:sldMk cId="1753996183" sldId="2147475879"/>
        </pc:sldMkLst>
      </pc:sldChg>
      <pc:sldChg chg="modSp mod">
        <pc:chgData name="Harry Firth" userId="929e6a20-3b88-458e-85a8-12a243658d38" providerId="ADAL" clId="{7AEC43CF-5265-46E1-B06D-F4E8086DFB67}" dt="2025-08-27T13:25:40.630" v="51" actId="20577"/>
        <pc:sldMkLst>
          <pc:docMk/>
          <pc:sldMk cId="3076287904" sldId="2147475881"/>
        </pc:sldMkLst>
        <pc:spChg chg="mod">
          <ac:chgData name="Harry Firth" userId="929e6a20-3b88-458e-85a8-12a243658d38" providerId="ADAL" clId="{7AEC43CF-5265-46E1-B06D-F4E8086DFB67}" dt="2025-08-27T13:25:40.630" v="51" actId="20577"/>
          <ac:spMkLst>
            <pc:docMk/>
            <pc:sldMk cId="3076287904" sldId="2147475881"/>
            <ac:spMk id="2" creationId="{4E2F529E-D8CE-3C90-2925-16F61B3C0C8F}"/>
          </ac:spMkLst>
        </pc:spChg>
      </pc:sldChg>
      <pc:sldChg chg="del">
        <pc:chgData name="Harry Firth" userId="929e6a20-3b88-458e-85a8-12a243658d38" providerId="ADAL" clId="{7AEC43CF-5265-46E1-B06D-F4E8086DFB67}" dt="2025-08-27T13:27:58.487" v="121" actId="47"/>
        <pc:sldMkLst>
          <pc:docMk/>
          <pc:sldMk cId="189325615" sldId="2147475883"/>
        </pc:sldMkLst>
      </pc:sldChg>
      <pc:sldChg chg="modSp mod">
        <pc:chgData name="Harry Firth" userId="929e6a20-3b88-458e-85a8-12a243658d38" providerId="ADAL" clId="{7AEC43CF-5265-46E1-B06D-F4E8086DFB67}" dt="2025-08-27T13:27:33.197" v="111"/>
        <pc:sldMkLst>
          <pc:docMk/>
          <pc:sldMk cId="2877097344" sldId="2147475884"/>
        </pc:sldMkLst>
        <pc:spChg chg="mod">
          <ac:chgData name="Harry Firth" userId="929e6a20-3b88-458e-85a8-12a243658d38" providerId="ADAL" clId="{7AEC43CF-5265-46E1-B06D-F4E8086DFB67}" dt="2025-08-27T13:27:33.197" v="111"/>
          <ac:spMkLst>
            <pc:docMk/>
            <pc:sldMk cId="2877097344" sldId="2147475884"/>
            <ac:spMk id="2" creationId="{EAEB8225-C015-2816-9562-6019085F3B64}"/>
          </ac:spMkLst>
        </pc:spChg>
        <pc:spChg chg="mod">
          <ac:chgData name="Harry Firth" userId="929e6a20-3b88-458e-85a8-12a243658d38" providerId="ADAL" clId="{7AEC43CF-5265-46E1-B06D-F4E8086DFB67}" dt="2025-08-27T13:27:20.943" v="110" actId="20577"/>
          <ac:spMkLst>
            <pc:docMk/>
            <pc:sldMk cId="2877097344" sldId="2147475884"/>
            <ac:spMk id="4" creationId="{4B10726B-7C77-9D59-ABF5-1D26744F0EB7}"/>
          </ac:spMkLst>
        </pc:spChg>
      </pc:sldChg>
      <pc:sldChg chg="modSp mod">
        <pc:chgData name="Harry Firth" userId="929e6a20-3b88-458e-85a8-12a243658d38" providerId="ADAL" clId="{7AEC43CF-5265-46E1-B06D-F4E8086DFB67}" dt="2025-09-04T08:18:33.546" v="936" actId="20577"/>
        <pc:sldMkLst>
          <pc:docMk/>
          <pc:sldMk cId="3207930753" sldId="2147475886"/>
        </pc:sldMkLst>
        <pc:spChg chg="mod">
          <ac:chgData name="Harry Firth" userId="929e6a20-3b88-458e-85a8-12a243658d38" providerId="ADAL" clId="{7AEC43CF-5265-46E1-B06D-F4E8086DFB67}" dt="2025-09-04T08:18:24.973" v="908" actId="20577"/>
          <ac:spMkLst>
            <pc:docMk/>
            <pc:sldMk cId="3207930753" sldId="2147475886"/>
            <ac:spMk id="2" creationId="{8AF2B93E-C538-CA2D-4F1F-CD6045B998EB}"/>
          </ac:spMkLst>
        </pc:spChg>
        <pc:spChg chg="mod">
          <ac:chgData name="Harry Firth" userId="929e6a20-3b88-458e-85a8-12a243658d38" providerId="ADAL" clId="{7AEC43CF-5265-46E1-B06D-F4E8086DFB67}" dt="2025-09-04T08:18:33.546" v="936" actId="20577"/>
          <ac:spMkLst>
            <pc:docMk/>
            <pc:sldMk cId="3207930753" sldId="2147475886"/>
            <ac:spMk id="4" creationId="{C8EE7796-5479-57D4-283D-65653FF4D8CE}"/>
          </ac:spMkLst>
        </pc:spChg>
      </pc:sldChg>
      <pc:sldChg chg="modSp mod">
        <pc:chgData name="Harry Firth" userId="929e6a20-3b88-458e-85a8-12a243658d38" providerId="ADAL" clId="{7AEC43CF-5265-46E1-B06D-F4E8086DFB67}" dt="2025-09-04T08:18:40.515" v="938" actId="20577"/>
        <pc:sldMkLst>
          <pc:docMk/>
          <pc:sldMk cId="1750327280" sldId="2147475887"/>
        </pc:sldMkLst>
        <pc:spChg chg="mod">
          <ac:chgData name="Harry Firth" userId="929e6a20-3b88-458e-85a8-12a243658d38" providerId="ADAL" clId="{7AEC43CF-5265-46E1-B06D-F4E8086DFB67}" dt="2025-09-04T08:18:40.515" v="938" actId="20577"/>
          <ac:spMkLst>
            <pc:docMk/>
            <pc:sldMk cId="1750327280" sldId="2147475887"/>
            <ac:spMk id="2" creationId="{DA7C7576-6A8B-F7DE-F249-17E4374D1409}"/>
          </ac:spMkLst>
        </pc:spChg>
      </pc:sldChg>
      <pc:sldChg chg="del">
        <pc:chgData name="Harry Firth" userId="929e6a20-3b88-458e-85a8-12a243658d38" providerId="ADAL" clId="{7AEC43CF-5265-46E1-B06D-F4E8086DFB67}" dt="2025-08-27T13:29:08.826" v="144" actId="47"/>
        <pc:sldMkLst>
          <pc:docMk/>
          <pc:sldMk cId="2478560104" sldId="2147475888"/>
        </pc:sldMkLst>
      </pc:sldChg>
      <pc:sldChg chg="modSp mod ord">
        <pc:chgData name="Harry Firth" userId="929e6a20-3b88-458e-85a8-12a243658d38" providerId="ADAL" clId="{7AEC43CF-5265-46E1-B06D-F4E8086DFB67}" dt="2025-08-27T13:27:04.655" v="88" actId="20577"/>
        <pc:sldMkLst>
          <pc:docMk/>
          <pc:sldMk cId="1341641625" sldId="2147475891"/>
        </pc:sldMkLst>
        <pc:spChg chg="mod">
          <ac:chgData name="Harry Firth" userId="929e6a20-3b88-458e-85a8-12a243658d38" providerId="ADAL" clId="{7AEC43CF-5265-46E1-B06D-F4E8086DFB67}" dt="2025-08-27T13:27:04.655" v="88" actId="20577"/>
          <ac:spMkLst>
            <pc:docMk/>
            <pc:sldMk cId="1341641625" sldId="2147475891"/>
            <ac:spMk id="2" creationId="{E726C3C6-D0DF-C14E-D206-53554A73385F}"/>
          </ac:spMkLst>
        </pc:spChg>
        <pc:spChg chg="mod">
          <ac:chgData name="Harry Firth" userId="929e6a20-3b88-458e-85a8-12a243658d38" providerId="ADAL" clId="{7AEC43CF-5265-46E1-B06D-F4E8086DFB67}" dt="2025-08-27T13:26:58.212" v="83" actId="20577"/>
          <ac:spMkLst>
            <pc:docMk/>
            <pc:sldMk cId="1341641625" sldId="2147475891"/>
            <ac:spMk id="4" creationId="{0319D3E9-5E03-B16F-29E1-9877448DD8E0}"/>
          </ac:spMkLst>
        </pc:spChg>
      </pc:sldChg>
      <pc:sldChg chg="del">
        <pc:chgData name="Harry Firth" userId="929e6a20-3b88-458e-85a8-12a243658d38" providerId="ADAL" clId="{7AEC43CF-5265-46E1-B06D-F4E8086DFB67}" dt="2025-08-27T13:26:20.462" v="61" actId="47"/>
        <pc:sldMkLst>
          <pc:docMk/>
          <pc:sldMk cId="2701364209" sldId="2147475892"/>
        </pc:sldMkLst>
      </pc:sldChg>
      <pc:sldChg chg="addSp delSp modSp mod">
        <pc:chgData name="Harry Firth" userId="929e6a20-3b88-458e-85a8-12a243658d38" providerId="ADAL" clId="{7AEC43CF-5265-46E1-B06D-F4E8086DFB67}" dt="2025-08-27T13:27:51.650" v="119" actId="478"/>
        <pc:sldMkLst>
          <pc:docMk/>
          <pc:sldMk cId="4249822901" sldId="2147475893"/>
        </pc:sldMkLst>
        <pc:spChg chg="mod">
          <ac:chgData name="Harry Firth" userId="929e6a20-3b88-458e-85a8-12a243658d38" providerId="ADAL" clId="{7AEC43CF-5265-46E1-B06D-F4E8086DFB67}" dt="2025-08-27T13:27:41.799" v="116" actId="20577"/>
          <ac:spMkLst>
            <pc:docMk/>
            <pc:sldMk cId="4249822901" sldId="2147475893"/>
            <ac:spMk id="2" creationId="{448056ED-6E25-3B14-B103-7B71BFD86D50}"/>
          </ac:spMkLst>
        </pc:spChg>
      </pc:sldChg>
      <pc:sldChg chg="del">
        <pc:chgData name="Harry Firth" userId="929e6a20-3b88-458e-85a8-12a243658d38" providerId="ADAL" clId="{7AEC43CF-5265-46E1-B06D-F4E8086DFB67}" dt="2025-08-27T13:27:56.692" v="120" actId="47"/>
        <pc:sldMkLst>
          <pc:docMk/>
          <pc:sldMk cId="3247219379" sldId="2147475894"/>
        </pc:sldMkLst>
      </pc:sldChg>
      <pc:sldChg chg="del">
        <pc:chgData name="Harry Firth" userId="929e6a20-3b88-458e-85a8-12a243658d38" providerId="ADAL" clId="{7AEC43CF-5265-46E1-B06D-F4E8086DFB67}" dt="2025-08-27T13:27:59.456" v="122" actId="47"/>
        <pc:sldMkLst>
          <pc:docMk/>
          <pc:sldMk cId="2692307085" sldId="2147475895"/>
        </pc:sldMkLst>
      </pc:sldChg>
      <pc:sldChg chg="del">
        <pc:chgData name="Harry Firth" userId="929e6a20-3b88-458e-85a8-12a243658d38" providerId="ADAL" clId="{7AEC43CF-5265-46E1-B06D-F4E8086DFB67}" dt="2025-08-27T13:28:00.300" v="123" actId="47"/>
        <pc:sldMkLst>
          <pc:docMk/>
          <pc:sldMk cId="2367955841" sldId="2147475896"/>
        </pc:sldMkLst>
      </pc:sldChg>
      <pc:sldChg chg="del">
        <pc:chgData name="Harry Firth" userId="929e6a20-3b88-458e-85a8-12a243658d38" providerId="ADAL" clId="{7AEC43CF-5265-46E1-B06D-F4E8086DFB67}" dt="2025-08-27T13:28:01.364" v="124" actId="47"/>
        <pc:sldMkLst>
          <pc:docMk/>
          <pc:sldMk cId="1451682237" sldId="2147475897"/>
        </pc:sldMkLst>
      </pc:sldChg>
      <pc:sldChg chg="del">
        <pc:chgData name="Harry Firth" userId="929e6a20-3b88-458e-85a8-12a243658d38" providerId="ADAL" clId="{7AEC43CF-5265-46E1-B06D-F4E8086DFB67}" dt="2025-08-27T13:29:09.525" v="145" actId="47"/>
        <pc:sldMkLst>
          <pc:docMk/>
          <pc:sldMk cId="230369236" sldId="2147475900"/>
        </pc:sldMkLst>
      </pc:sldChg>
      <pc:sldChg chg="del">
        <pc:chgData name="Harry Firth" userId="929e6a20-3b88-458e-85a8-12a243658d38" providerId="ADAL" clId="{7AEC43CF-5265-46E1-B06D-F4E8086DFB67}" dt="2025-08-27T13:29:10.229" v="146" actId="47"/>
        <pc:sldMkLst>
          <pc:docMk/>
          <pc:sldMk cId="429534522" sldId="2147475901"/>
        </pc:sldMkLst>
      </pc:sldChg>
      <pc:sldChg chg="del">
        <pc:chgData name="Harry Firth" userId="929e6a20-3b88-458e-85a8-12a243658d38" providerId="ADAL" clId="{7AEC43CF-5265-46E1-B06D-F4E8086DFB67}" dt="2025-08-27T13:29:10.789" v="147" actId="47"/>
        <pc:sldMkLst>
          <pc:docMk/>
          <pc:sldMk cId="4135981630" sldId="2147475902"/>
        </pc:sldMkLst>
      </pc:sldChg>
      <pc:sldChg chg="del">
        <pc:chgData name="Harry Firth" userId="929e6a20-3b88-458e-85a8-12a243658d38" providerId="ADAL" clId="{7AEC43CF-5265-46E1-B06D-F4E8086DFB67}" dt="2025-08-27T13:25:50.703" v="54" actId="47"/>
        <pc:sldMkLst>
          <pc:docMk/>
          <pc:sldMk cId="332979864" sldId="2147475903"/>
        </pc:sldMkLst>
      </pc:sldChg>
      <pc:sldChg chg="modSp add mod">
        <pc:chgData name="Harry Firth" userId="929e6a20-3b88-458e-85a8-12a243658d38" providerId="ADAL" clId="{7AEC43CF-5265-46E1-B06D-F4E8086DFB67}" dt="2025-08-27T13:28:32.111" v="131" actId="20577"/>
        <pc:sldMkLst>
          <pc:docMk/>
          <pc:sldMk cId="825525884" sldId="2147475905"/>
        </pc:sldMkLst>
        <pc:spChg chg="mod">
          <ac:chgData name="Harry Firth" userId="929e6a20-3b88-458e-85a8-12a243658d38" providerId="ADAL" clId="{7AEC43CF-5265-46E1-B06D-F4E8086DFB67}" dt="2025-08-27T13:28:32.111" v="131" actId="20577"/>
          <ac:spMkLst>
            <pc:docMk/>
            <pc:sldMk cId="825525884" sldId="2147475905"/>
            <ac:spMk id="2" creationId="{65723CCF-2707-1AE1-966E-06EA7A6444EC}"/>
          </ac:spMkLst>
        </pc:spChg>
      </pc:sldChg>
      <pc:sldChg chg="add del">
        <pc:chgData name="Harry Firth" userId="929e6a20-3b88-458e-85a8-12a243658d38" providerId="ADAL" clId="{7AEC43CF-5265-46E1-B06D-F4E8086DFB67}" dt="2025-08-27T13:28:14.985" v="126"/>
        <pc:sldMkLst>
          <pc:docMk/>
          <pc:sldMk cId="1693375051" sldId="2147475905"/>
        </pc:sldMkLst>
      </pc:sldChg>
      <pc:sldChg chg="modSp add mod">
        <pc:chgData name="Harry Firth" userId="929e6a20-3b88-458e-85a8-12a243658d38" providerId="ADAL" clId="{7AEC43CF-5265-46E1-B06D-F4E8086DFB67}" dt="2025-08-27T13:28:45.267" v="138" actId="20577"/>
        <pc:sldMkLst>
          <pc:docMk/>
          <pc:sldMk cId="124944575" sldId="2147475906"/>
        </pc:sldMkLst>
        <pc:spChg chg="mod">
          <ac:chgData name="Harry Firth" userId="929e6a20-3b88-458e-85a8-12a243658d38" providerId="ADAL" clId="{7AEC43CF-5265-46E1-B06D-F4E8086DFB67}" dt="2025-08-27T13:28:45.267" v="138" actId="20577"/>
          <ac:spMkLst>
            <pc:docMk/>
            <pc:sldMk cId="124944575" sldId="2147475906"/>
            <ac:spMk id="2" creationId="{E0DE60A9-FBD3-9AC0-0F48-7FAAD79201C4}"/>
          </ac:spMkLst>
        </pc:spChg>
      </pc:sldChg>
      <pc:sldChg chg="modSp add mod ord">
        <pc:chgData name="Harry Firth" userId="929e6a20-3b88-458e-85a8-12a243658d38" providerId="ADAL" clId="{7AEC43CF-5265-46E1-B06D-F4E8086DFB67}" dt="2025-09-03T14:02:26.811" v="443"/>
        <pc:sldMkLst>
          <pc:docMk/>
          <pc:sldMk cId="2401231380" sldId="2147475917"/>
        </pc:sldMkLst>
        <pc:spChg chg="mod">
          <ac:chgData name="Harry Firth" userId="929e6a20-3b88-458e-85a8-12a243658d38" providerId="ADAL" clId="{7AEC43CF-5265-46E1-B06D-F4E8086DFB67}" dt="2025-09-03T14:02:02.891" v="426" actId="20577"/>
          <ac:spMkLst>
            <pc:docMk/>
            <pc:sldMk cId="2401231380" sldId="2147475917"/>
            <ac:spMk id="2" creationId="{A925A8B2-9BA1-AE2B-8426-9EC2A12B9559}"/>
          </ac:spMkLst>
        </pc:spChg>
        <pc:spChg chg="mod">
          <ac:chgData name="Harry Firth" userId="929e6a20-3b88-458e-85a8-12a243658d38" providerId="ADAL" clId="{7AEC43CF-5265-46E1-B06D-F4E8086DFB67}" dt="2025-09-03T14:01:04.128" v="377" actId="20577"/>
          <ac:spMkLst>
            <pc:docMk/>
            <pc:sldMk cId="2401231380" sldId="2147475917"/>
            <ac:spMk id="3" creationId="{B1CF474A-E246-8472-D061-EA2CB8CBF5BC}"/>
          </ac:spMkLst>
        </pc:spChg>
      </pc:sldChg>
      <pc:sldChg chg="addSp delSp modSp add mod">
        <pc:chgData name="Harry Firth" userId="929e6a20-3b88-458e-85a8-12a243658d38" providerId="ADAL" clId="{7AEC43CF-5265-46E1-B06D-F4E8086DFB67}" dt="2025-09-03T14:26:55.086" v="802" actId="20577"/>
        <pc:sldMkLst>
          <pc:docMk/>
          <pc:sldMk cId="3861629327" sldId="2147475918"/>
        </pc:sldMkLst>
        <pc:spChg chg="mod">
          <ac:chgData name="Harry Firth" userId="929e6a20-3b88-458e-85a8-12a243658d38" providerId="ADAL" clId="{7AEC43CF-5265-46E1-B06D-F4E8086DFB67}" dt="2025-09-03T14:02:43.687" v="475" actId="20577"/>
          <ac:spMkLst>
            <pc:docMk/>
            <pc:sldMk cId="3861629327" sldId="2147475918"/>
            <ac:spMk id="2" creationId="{D4C0497E-EB51-ADD9-AB43-4E9AE3B80830}"/>
          </ac:spMkLst>
        </pc:spChg>
        <pc:spChg chg="mod">
          <ac:chgData name="Harry Firth" userId="929e6a20-3b88-458e-85a8-12a243658d38" providerId="ADAL" clId="{7AEC43CF-5265-46E1-B06D-F4E8086DFB67}" dt="2025-09-03T14:09:44.719" v="488" actId="1076"/>
          <ac:spMkLst>
            <pc:docMk/>
            <pc:sldMk cId="3861629327" sldId="2147475918"/>
            <ac:spMk id="3" creationId="{D0CD64E8-1E74-73AE-2E8D-E98BC5E0D186}"/>
          </ac:spMkLst>
        </pc:spChg>
        <pc:spChg chg="add del mod">
          <ac:chgData name="Harry Firth" userId="929e6a20-3b88-458e-85a8-12a243658d38" providerId="ADAL" clId="{7AEC43CF-5265-46E1-B06D-F4E8086DFB67}" dt="2025-09-03T14:09:34.560" v="487"/>
          <ac:spMkLst>
            <pc:docMk/>
            <pc:sldMk cId="3861629327" sldId="2147475918"/>
            <ac:spMk id="4" creationId="{6AC72F29-9BB7-28C9-6811-45E6D295837A}"/>
          </ac:spMkLst>
        </pc:spChg>
        <pc:spChg chg="add mod">
          <ac:chgData name="Harry Firth" userId="929e6a20-3b88-458e-85a8-12a243658d38" providerId="ADAL" clId="{7AEC43CF-5265-46E1-B06D-F4E8086DFB67}" dt="2025-09-03T14:26:55.086" v="802" actId="20577"/>
          <ac:spMkLst>
            <pc:docMk/>
            <pc:sldMk cId="3861629327" sldId="2147475918"/>
            <ac:spMk id="5" creationId="{574389CD-A1E2-88EB-A697-EE2119BFDE77}"/>
          </ac:spMkLst>
        </pc:spChg>
      </pc:sldChg>
      <pc:sldChg chg="modSp add mod">
        <pc:chgData name="Harry Firth" userId="929e6a20-3b88-458e-85a8-12a243658d38" providerId="ADAL" clId="{7AEC43CF-5265-46E1-B06D-F4E8086DFB67}" dt="2025-09-03T14:02:22.302" v="441" actId="20577"/>
        <pc:sldMkLst>
          <pc:docMk/>
          <pc:sldMk cId="494547266" sldId="2147475919"/>
        </pc:sldMkLst>
        <pc:spChg chg="mod">
          <ac:chgData name="Harry Firth" userId="929e6a20-3b88-458e-85a8-12a243658d38" providerId="ADAL" clId="{7AEC43CF-5265-46E1-B06D-F4E8086DFB67}" dt="2025-09-03T14:02:18.294" v="430" actId="20577"/>
          <ac:spMkLst>
            <pc:docMk/>
            <pc:sldMk cId="494547266" sldId="2147475919"/>
            <ac:spMk id="2" creationId="{3F35C2F3-D08F-FD86-4936-531E41C63882}"/>
          </ac:spMkLst>
        </pc:spChg>
        <pc:spChg chg="mod">
          <ac:chgData name="Harry Firth" userId="929e6a20-3b88-458e-85a8-12a243658d38" providerId="ADAL" clId="{7AEC43CF-5265-46E1-B06D-F4E8086DFB67}" dt="2025-09-03T14:02:22.302" v="441" actId="20577"/>
          <ac:spMkLst>
            <pc:docMk/>
            <pc:sldMk cId="494547266" sldId="2147475919"/>
            <ac:spMk id="4" creationId="{0FF195D9-050D-1E42-9A20-28F849D32F8F}"/>
          </ac:spMkLst>
        </pc:spChg>
      </pc:sldChg>
      <pc:sldChg chg="addSp delSp modSp add del mod">
        <pc:chgData name="Harry Firth" userId="929e6a20-3b88-458e-85a8-12a243658d38" providerId="ADAL" clId="{7AEC43CF-5265-46E1-B06D-F4E8086DFB67}" dt="2025-09-03T14:56:03.105" v="889" actId="47"/>
        <pc:sldMkLst>
          <pc:docMk/>
          <pc:sldMk cId="3611740832" sldId="2147475920"/>
        </pc:sldMkLst>
        <pc:spChg chg="mod">
          <ac:chgData name="Harry Firth" userId="929e6a20-3b88-458e-85a8-12a243658d38" providerId="ADAL" clId="{7AEC43CF-5265-46E1-B06D-F4E8086DFB67}" dt="2025-09-03T14:03:14.133" v="484" actId="27636"/>
          <ac:spMkLst>
            <pc:docMk/>
            <pc:sldMk cId="3611740832" sldId="2147475920"/>
            <ac:spMk id="2" creationId="{E865F8A4-03EA-197C-93F0-6BCA43B28F8A}"/>
          </ac:spMkLst>
        </pc:spChg>
        <pc:spChg chg="add del">
          <ac:chgData name="Harry Firth" userId="929e6a20-3b88-458e-85a8-12a243658d38" providerId="ADAL" clId="{7AEC43CF-5265-46E1-B06D-F4E8086DFB67}" dt="2025-09-03T14:24:16.395" v="559" actId="22"/>
          <ac:spMkLst>
            <pc:docMk/>
            <pc:sldMk cId="3611740832" sldId="2147475920"/>
            <ac:spMk id="5" creationId="{6CCBF882-B018-F6B1-8F1A-B93BCEA1A4DF}"/>
          </ac:spMkLst>
        </pc:spChg>
      </pc:sldChg>
      <pc:sldChg chg="addSp delSp new del mod">
        <pc:chgData name="Harry Firth" userId="929e6a20-3b88-458e-85a8-12a243658d38" providerId="ADAL" clId="{7AEC43CF-5265-46E1-B06D-F4E8086DFB67}" dt="2025-09-03T14:24:00.353" v="557" actId="680"/>
        <pc:sldMkLst>
          <pc:docMk/>
          <pc:sldMk cId="707063560" sldId="2147475921"/>
        </pc:sldMkLst>
        <pc:spChg chg="add del">
          <ac:chgData name="Harry Firth" userId="929e6a20-3b88-458e-85a8-12a243658d38" providerId="ADAL" clId="{7AEC43CF-5265-46E1-B06D-F4E8086DFB67}" dt="2025-09-03T14:23:59.945" v="556" actId="22"/>
          <ac:spMkLst>
            <pc:docMk/>
            <pc:sldMk cId="707063560" sldId="2147475921"/>
            <ac:spMk id="6" creationId="{D7BC891A-5A2E-09E5-5285-70B43E7AFFEF}"/>
          </ac:spMkLst>
        </pc:spChg>
      </pc:sldChg>
      <pc:sldChg chg="add">
        <pc:chgData name="Harry Firth" userId="929e6a20-3b88-458e-85a8-12a243658d38" providerId="ADAL" clId="{7AEC43CF-5265-46E1-B06D-F4E8086DFB67}" dt="2025-09-03T14:24:26.002" v="560"/>
        <pc:sldMkLst>
          <pc:docMk/>
          <pc:sldMk cId="2455678136" sldId="2147475921"/>
        </pc:sldMkLst>
      </pc:sldChg>
      <pc:sldChg chg="add">
        <pc:chgData name="Harry Firth" userId="929e6a20-3b88-458e-85a8-12a243658d38" providerId="ADAL" clId="{7AEC43CF-5265-46E1-B06D-F4E8086DFB67}" dt="2025-09-04T08:22:33.919" v="985"/>
        <pc:sldMkLst>
          <pc:docMk/>
          <pc:sldMk cId="3262787200" sldId="2147478907"/>
        </pc:sldMkLst>
      </pc:sldChg>
      <pc:sldChg chg="modSp add mod">
        <pc:chgData name="Harry Firth" userId="929e6a20-3b88-458e-85a8-12a243658d38" providerId="ADAL" clId="{7AEC43CF-5265-46E1-B06D-F4E8086DFB67}" dt="2025-09-04T08:22:02.870" v="984" actId="6549"/>
        <pc:sldMkLst>
          <pc:docMk/>
          <pc:sldMk cId="490834770" sldId="2147478933"/>
        </pc:sldMkLst>
        <pc:spChg chg="mod">
          <ac:chgData name="Harry Firth" userId="929e6a20-3b88-458e-85a8-12a243658d38" providerId="ADAL" clId="{7AEC43CF-5265-46E1-B06D-F4E8086DFB67}" dt="2025-09-04T08:22:02.870" v="984" actId="6549"/>
          <ac:spMkLst>
            <pc:docMk/>
            <pc:sldMk cId="490834770" sldId="2147478933"/>
            <ac:spMk id="2" creationId="{C8A5A971-1F4F-EA37-60F6-B8B8D0B262C7}"/>
          </ac:spMkLst>
        </pc:spChg>
      </pc:sldChg>
      <pc:sldChg chg="add">
        <pc:chgData name="Harry Firth" userId="929e6a20-3b88-458e-85a8-12a243658d38" providerId="ADAL" clId="{7AEC43CF-5265-46E1-B06D-F4E8086DFB67}" dt="2025-09-04T08:22:43.629" v="986"/>
        <pc:sldMkLst>
          <pc:docMk/>
          <pc:sldMk cId="1730029206" sldId="214747893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04/09/2025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04/09/2025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13</a:t>
            </a:fld>
            <a:endParaRPr lang="en-GB"/>
          </a:p>
        </p:txBody>
      </p:sp>
    </p:spTree>
    <p:extLst>
      <p:ext uri="{BB962C8B-B14F-4D97-AF65-F5344CB8AC3E}">
        <p14:creationId xmlns:p14="http://schemas.microsoft.com/office/powerpoint/2010/main" val="29659652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7.xml"/><Relationship Id="rId1" Type="http://schemas.openxmlformats.org/officeDocument/2006/relationships/tags" Target="../tags/tag1.xml"/><Relationship Id="rId4" Type="http://schemas.openxmlformats.org/officeDocument/2006/relationships/image" Target="../media/image5.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5.emf"/></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85061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270377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107869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182703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1951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2302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44923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94577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51337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08574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044623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8279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74474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4835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5923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33018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26650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3640173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729314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4406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692827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E86DE8-06EA-94DA-6511-05585175D973}"/>
              </a:ext>
            </a:extLst>
          </p:cNvPr>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A9559A2-63DA-4BC5-95E2-FB1F49F6FD33}" type="datetimeFigureOut">
              <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04/09/2025</a:t>
            </a:fld>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5" name="Footer Placeholder 4">
            <a:extLst>
              <a:ext uri="{FF2B5EF4-FFF2-40B4-BE49-F238E27FC236}">
                <a16:creationId xmlns:a16="http://schemas.microsoft.com/office/drawing/2014/main" id="{E7F7EA88-9F5D-23DC-898E-AEB04F59559C}"/>
              </a:ext>
            </a:extLst>
          </p:cNvPr>
          <p:cNvSpPr>
            <a:spLocks noGrp="1"/>
          </p:cNvSpPr>
          <p:nvPr>
            <p:ph type="ftr" sz="quarter" idx="11"/>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6" name="Slide Number Placeholder 5">
            <a:extLst>
              <a:ext uri="{FF2B5EF4-FFF2-40B4-BE49-F238E27FC236}">
                <a16:creationId xmlns:a16="http://schemas.microsoft.com/office/drawing/2014/main" id="{DA77F8A0-4058-0D12-F8EE-7B4E10973E66}"/>
              </a:ext>
            </a:extLst>
          </p:cNvPr>
          <p:cNvSpPr>
            <a:spLocks noGrp="1"/>
          </p:cNvSpPr>
          <p:nvPr>
            <p:ph type="sldNum" sz="quarter" idx="12"/>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D9331F3-A931-4A92-96C9-2CC8B0E22507}" type="slidenum">
              <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GB" sz="18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659143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227709303"/>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51820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7880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924119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728033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917759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384647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8554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615782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299296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5254333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949586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41691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79447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37858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4640092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822576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265743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6400594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809814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0890018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57947967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075246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tx2"/>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tx2"/>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tx2"/>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099826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31963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3403071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tx2"/>
            </a:solidFill>
          </a:ln>
        </p:spPr>
        <p:txBody>
          <a:bodyPr/>
          <a:lstStyle>
            <a:lvl1pPr>
              <a:defRPr>
                <a:ln>
                  <a:solidFill>
                    <a:schemeClr val="accent3"/>
                  </a:solidFill>
                </a:ln>
                <a:solidFill>
                  <a:schemeClr val="accent2"/>
                </a:solidFill>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a:solidFill>
              <a:schemeClr val="tx2"/>
            </a:solidFill>
          </a:ln>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solidFill>
                  <a:schemeClr val="accent2"/>
                </a:solidFill>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98815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89344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007209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24910667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74956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62297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226714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29042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226762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4060551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6781544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59345583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1673913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1876655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73240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176373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7911848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8545883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2728979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1522827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543378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699494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0286246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1732429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7244757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2660325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6682042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501651" y="651600"/>
            <a:ext cx="11162349" cy="757255"/>
          </a:xfrm>
          <a:prstGeom prst="rect">
            <a:avLst/>
          </a:prstGeom>
        </p:spPr>
        <p:txBody>
          <a:bodyPr lIns="0" tIns="0" rIns="0" bIns="0">
            <a:noAutofit/>
          </a:bodyPr>
          <a:lstStyle>
            <a:lvl1pPr marL="0" indent="0">
              <a:buNone/>
              <a:defRPr sz="1800" b="0">
                <a:solidFill>
                  <a:schemeClr val="bg1"/>
                </a:solidFill>
              </a:defRPr>
            </a:lvl1pPr>
          </a:lstStyle>
          <a:p>
            <a:pPr lvl="0"/>
            <a:r>
              <a:rPr lang="en-GB"/>
              <a:t>Click to add subtitle</a:t>
            </a:r>
          </a:p>
        </p:txBody>
      </p:sp>
      <p:sp>
        <p:nvSpPr>
          <p:cNvPr id="14" name="Title Placeholder 1"/>
          <p:cNvSpPr>
            <a:spLocks noGrp="1"/>
          </p:cNvSpPr>
          <p:nvPr>
            <p:ph type="title"/>
          </p:nvPr>
        </p:nvSpPr>
        <p:spPr>
          <a:xfrm>
            <a:off x="501651" y="317500"/>
            <a:ext cx="11162349" cy="698501"/>
          </a:xfrm>
          <a:prstGeom prst="rect">
            <a:avLst/>
          </a:prstGeom>
        </p:spPr>
        <p:txBody>
          <a:bodyPr vert="horz" lIns="0" tIns="0" rIns="0" bIns="0" rtlCol="0" anchor="t" anchorCtr="0">
            <a:noAutofit/>
          </a:bodyPr>
          <a:lstStyle>
            <a:lvl1pPr>
              <a:defRPr>
                <a:solidFill>
                  <a:schemeClr val="bg1"/>
                </a:solidFill>
              </a:defRPr>
            </a:lvl1pPr>
          </a:lstStyle>
          <a:p>
            <a:r>
              <a:rPr lang="en-GB" noProof="0"/>
              <a:t>Click to edit Master title style</a:t>
            </a:r>
            <a:endParaRPr lang="en-GB"/>
          </a:p>
        </p:txBody>
      </p:sp>
      <p:sp>
        <p:nvSpPr>
          <p:cNvPr id="8" name="Text Placeholder 18"/>
          <p:cNvSpPr>
            <a:spLocks noGrp="1"/>
          </p:cNvSpPr>
          <p:nvPr>
            <p:ph idx="1"/>
          </p:nvPr>
        </p:nvSpPr>
        <p:spPr>
          <a:xfrm>
            <a:off x="501651" y="1700213"/>
            <a:ext cx="11165416" cy="4678986"/>
          </a:xfrm>
          <a:prstGeom prst="rect">
            <a:avLst/>
          </a:prstGeom>
        </p:spPr>
        <p:txBody>
          <a:bodyPr vert="horz" lIns="0" tIns="0" rIns="0" bIns="0" rtlCol="0">
            <a:norm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Box 6">
            <a:extLst>
              <a:ext uri="{FF2B5EF4-FFF2-40B4-BE49-F238E27FC236}">
                <a16:creationId xmlns:a16="http://schemas.microsoft.com/office/drawing/2014/main" id="{05BE989B-C09B-4026-9E62-E689E5CE0890}"/>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GB"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GB" sz="900" noProof="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2379723"/>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A96709-DC00-4570-B140-895E15716A4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Object 2" hidden="1">
                        <a:extLst>
                          <a:ext uri="{FF2B5EF4-FFF2-40B4-BE49-F238E27FC236}">
                            <a16:creationId xmlns:a16="http://schemas.microsoft.com/office/drawing/2014/main" id="{A5A96709-DC00-4570-B140-895E15716A4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498538" y="651600"/>
            <a:ext cx="11201400" cy="757255"/>
          </a:xfrm>
          <a:prstGeom prst="rect">
            <a:avLst/>
          </a:prstGeom>
        </p:spPr>
        <p:txBody>
          <a:bodyPr lIns="0" tIns="0" rIns="0" bIns="0">
            <a:noAutofit/>
          </a:bodyPr>
          <a:lstStyle>
            <a:lvl1pPr marL="0" indent="0">
              <a:buNone/>
              <a:defRPr sz="1800" b="0">
                <a:solidFill>
                  <a:srgbClr val="575757"/>
                </a:solidFill>
              </a:defRPr>
            </a:lvl1pPr>
          </a:lstStyle>
          <a:p>
            <a:pPr lvl="0"/>
            <a:r>
              <a:rPr lang="en-US"/>
              <a:t>Click to add subtitle</a:t>
            </a:r>
          </a:p>
        </p:txBody>
      </p:sp>
      <p:sp>
        <p:nvSpPr>
          <p:cNvPr id="6" name="Title Placeholder 1">
            <a:extLst>
              <a:ext uri="{FF2B5EF4-FFF2-40B4-BE49-F238E27FC236}">
                <a16:creationId xmlns:a16="http://schemas.microsoft.com/office/drawing/2014/main" id="{8F5CB4A9-3C7F-4829-BD7E-C42F05177654}"/>
              </a:ext>
            </a:extLst>
          </p:cNvPr>
          <p:cNvSpPr>
            <a:spLocks noGrp="1"/>
          </p:cNvSpPr>
          <p:nvPr>
            <p:ph type="title"/>
          </p:nvPr>
        </p:nvSpPr>
        <p:spPr bwMode="gray">
          <a:xfrm>
            <a:off x="497681" y="304800"/>
            <a:ext cx="11201400" cy="342900"/>
          </a:xfrm>
          <a:prstGeom prst="rect">
            <a:avLst/>
          </a:prstGeom>
        </p:spPr>
        <p:txBody>
          <a:bodyPr vert="horz"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1125080994"/>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5049338-7875-4927-82E0-03C95D83209A}"/>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4" name="Object 3" hidden="1">
                        <a:extLst>
                          <a:ext uri="{FF2B5EF4-FFF2-40B4-BE49-F238E27FC236}">
                            <a16:creationId xmlns:a16="http://schemas.microsoft.com/office/drawing/2014/main" id="{35049338-7875-4927-82E0-03C95D8320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le Placeholder 1">
            <a:extLst>
              <a:ext uri="{FF2B5EF4-FFF2-40B4-BE49-F238E27FC236}">
                <a16:creationId xmlns:a16="http://schemas.microsoft.com/office/drawing/2014/main" id="{5AA52354-AD0C-4278-A20C-E161AEB4D16F}"/>
              </a:ext>
            </a:extLst>
          </p:cNvPr>
          <p:cNvSpPr>
            <a:spLocks noGrp="1"/>
          </p:cNvSpPr>
          <p:nvPr>
            <p:ph type="title"/>
          </p:nvPr>
        </p:nvSpPr>
        <p:spPr bwMode="gray">
          <a:xfrm>
            <a:off x="497681" y="304800"/>
            <a:ext cx="11201400" cy="342900"/>
          </a:xfrm>
          <a:prstGeom prst="rect">
            <a:avLst/>
          </a:prstGeom>
        </p:spPr>
        <p:txBody>
          <a:bodyPr vert="horz" lIns="0" tIns="0" rIns="0" bIns="0" rtlCol="0" anchor="t" anchorCtr="0">
            <a:noAutofit/>
          </a:bodyPr>
          <a:lstStyle/>
          <a:p>
            <a:r>
              <a:rPr lang="en-US" noProof="0"/>
              <a:t>Click to edit Master title style</a:t>
            </a:r>
          </a:p>
        </p:txBody>
      </p:sp>
    </p:spTree>
    <p:extLst>
      <p:ext uri="{BB962C8B-B14F-4D97-AF65-F5344CB8AC3E}">
        <p14:creationId xmlns:p14="http://schemas.microsoft.com/office/powerpoint/2010/main" val="434033201"/>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713600"/>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713600"/>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450000" y="345992"/>
            <a:ext cx="11304000" cy="342000"/>
          </a:xfrm>
        </p:spPr>
        <p:txBody>
          <a:bodyPr>
            <a:noAutofit/>
          </a:bodyPr>
          <a:lstStyle>
            <a:lvl1pPr>
              <a:defRPr>
                <a:solidFill>
                  <a:schemeClr val="tx1"/>
                </a:solidFill>
              </a:defRPr>
            </a:lvl1pPr>
          </a:lstStyle>
          <a:p>
            <a:r>
              <a:rPr lang="en-US"/>
              <a:t>Click to add title</a:t>
            </a:r>
          </a:p>
        </p:txBody>
      </p:sp>
      <p:sp>
        <p:nvSpPr>
          <p:cNvPr id="2" name="Text Placeholder 8">
            <a:extLst>
              <a:ext uri="{FF2B5EF4-FFF2-40B4-BE49-F238E27FC236}">
                <a16:creationId xmlns:a16="http://schemas.microsoft.com/office/drawing/2014/main" id="{D27E5277-3D17-181F-2BB1-7798CA00DE7C}"/>
              </a:ext>
            </a:extLst>
          </p:cNvPr>
          <p:cNvSpPr>
            <a:spLocks noGrp="1"/>
          </p:cNvSpPr>
          <p:nvPr>
            <p:ph type="body" sz="quarter" idx="13" hasCustomPrompt="1"/>
          </p:nvPr>
        </p:nvSpPr>
        <p:spPr>
          <a:xfrm>
            <a:off x="450001" y="684000"/>
            <a:ext cx="11304000" cy="439317"/>
          </a:xfrm>
          <a:prstGeom prst="rect">
            <a:avLst/>
          </a:prstGeom>
        </p:spPr>
        <p:txBody>
          <a:bodyPr lIns="0" tIns="0" rIns="0" bIns="0" anchor="b" anchorCtr="0">
            <a:noAutofit/>
          </a:bodyPr>
          <a:lstStyle>
            <a:lvl1pPr marL="0" indent="0">
              <a:spcBef>
                <a:spcPts val="0"/>
              </a:spcBef>
              <a:spcAft>
                <a:spcPts val="0"/>
              </a:spcAft>
              <a:buNone/>
              <a:defRPr sz="1800" b="0">
                <a:solidFill>
                  <a:schemeClr val="tx2"/>
                </a:solidFill>
              </a:defRPr>
            </a:lvl1pPr>
          </a:lstStyle>
          <a:p>
            <a:pPr lvl="0"/>
            <a:r>
              <a:rPr lang="en-US"/>
              <a:t>Click to add subtitle</a:t>
            </a:r>
          </a:p>
        </p:txBody>
      </p:sp>
    </p:spTree>
    <p:extLst>
      <p:ext uri="{BB962C8B-B14F-4D97-AF65-F5344CB8AC3E}">
        <p14:creationId xmlns:p14="http://schemas.microsoft.com/office/powerpoint/2010/main" val="450172751"/>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319127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2.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image" Target="../media/image1.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46.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6.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image" Target="../media/image2.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9" Type="http://schemas.openxmlformats.org/officeDocument/2006/relationships/image" Target="../media/image1.png"/><Relationship Id="rId21" Type="http://schemas.openxmlformats.org/officeDocument/2006/relationships/slideLayout" Target="../slideLayouts/slideLayout87.xml"/><Relationship Id="rId34" Type="http://schemas.openxmlformats.org/officeDocument/2006/relationships/slideLayout" Target="../slideLayouts/slideLayout100.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theme" Target="../theme/theme7.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image" Target="../media/image2.png"/><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8" Type="http://schemas.openxmlformats.org/officeDocument/2006/relationships/slideLayout" Target="../slideLayouts/slideLayout74.xml"/><Relationship Id="rId3"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6"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013672708"/>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 id="2147484215" r:id="rId12"/>
    <p:sldLayoutId id="2147484216" r:id="rId13"/>
    <p:sldLayoutId id="2147484217" r:id="rId14"/>
    <p:sldLayoutId id="2147484218" r:id="rId15"/>
    <p:sldLayoutId id="2147484219" r:id="rId16"/>
    <p:sldLayoutId id="2147484220" r:id="rId17"/>
    <p:sldLayoutId id="2147484221" r:id="rId18"/>
    <p:sldLayoutId id="2147484222" r:id="rId19"/>
    <p:sldLayoutId id="2147484223" r:id="rId20"/>
    <p:sldLayoutId id="2147484224"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01883868"/>
      </p:ext>
    </p:extLst>
  </p:cSld>
  <p:clrMap bg1="lt1" tx1="dk1" bg2="lt2" tx2="dk2" accent1="accent1" accent2="accent2" accent3="accent3" accent4="accent4" accent5="accent5" accent6="accent6" hlink="hlink" folHlink="folHlink"/>
  <p:sldLayoutIdLst>
    <p:sldLayoutId id="2147484226"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794859262"/>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 id="2147484240" r:id="rId13"/>
    <p:sldLayoutId id="2147484241" r:id="rId14"/>
    <p:sldLayoutId id="2147484242" r:id="rId15"/>
    <p:sldLayoutId id="2147484243" r:id="rId16"/>
    <p:sldLayoutId id="2147484244" r:id="rId17"/>
    <p:sldLayoutId id="2147484245" r:id="rId18"/>
    <p:sldLayoutId id="2147484246" r:id="rId19"/>
    <p:sldLayoutId id="2147484247"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0">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750192626"/>
      </p:ext>
    </p:extLst>
  </p:cSld>
  <p:clrMap bg1="lt1" tx1="dk1" bg2="lt2" tx2="dk2" accent1="accent1" accent2="accent2" accent3="accent3" accent4="accent4" accent5="accent5" accent6="accent6" hlink="hlink" folHlink="folHlink"/>
  <p:sldLayoutIdLst>
    <p:sldLayoutId id="2147484249" r:id="rId1"/>
    <p:sldLayoutId id="2147484250" r:id="rId2"/>
    <p:sldLayoutId id="2147484251" r:id="rId3"/>
    <p:sldLayoutId id="2147484252" r:id="rId4"/>
    <p:sldLayoutId id="2147484253" r:id="rId5"/>
    <p:sldLayoutId id="2147484254" r:id="rId6"/>
    <p:sldLayoutId id="2147484255" r:id="rId7"/>
    <p:sldLayoutId id="2147484256" r:id="rId8"/>
    <p:sldLayoutId id="2147484257" r:id="rId9"/>
    <p:sldLayoutId id="2147484258" r:id="rId10"/>
    <p:sldLayoutId id="2147484259" r:id="rId11"/>
    <p:sldLayoutId id="2147484260" r:id="rId12"/>
    <p:sldLayoutId id="2147484261" r:id="rId13"/>
    <p:sldLayoutId id="2147484262" r:id="rId14"/>
    <p:sldLayoutId id="2147484263" r:id="rId15"/>
    <p:sldLayoutId id="2147484264" r:id="rId16"/>
    <p:sldLayoutId id="2147484265" r:id="rId17"/>
    <p:sldLayoutId id="2147484266" r:id="rId18"/>
    <p:sldLayoutId id="2147484267" r:id="rId19"/>
    <p:sldLayoutId id="2147484268" r:id="rId20"/>
    <p:sldLayoutId id="2147484269" r:id="rId21"/>
    <p:sldLayoutId id="2147484270" r:id="rId22"/>
    <p:sldLayoutId id="2147484271" r:id="rId23"/>
    <p:sldLayoutId id="2147484272" r:id="rId24"/>
    <p:sldLayoutId id="2147484273" r:id="rId25"/>
    <p:sldLayoutId id="2147484274" r:id="rId26"/>
    <p:sldLayoutId id="2147484275" r:id="rId27"/>
    <p:sldLayoutId id="2147484276" r:id="rId28"/>
    <p:sldLayoutId id="2147484277" r:id="rId29"/>
    <p:sldLayoutId id="2147484278" r:id="rId30"/>
    <p:sldLayoutId id="2147484279" r:id="rId31"/>
    <p:sldLayoutId id="2147484280" r:id="rId32"/>
    <p:sldLayoutId id="2147484281" r:id="rId33"/>
    <p:sldLayoutId id="2147484282" r:id="rId34"/>
    <p:sldLayoutId id="2147484283" r:id="rId35"/>
    <p:sldLayoutId id="2147484284" r:id="rId36"/>
    <p:sldLayoutId id="2147484285" r:id="rId37"/>
  </p:sldLayoutIdLst>
  <p:txStyles>
    <p:titleStyle>
      <a:lvl1pPr algn="l" defTabSz="914400" rtl="0" eaLnBrk="1" latinLnBrk="0" hangingPunct="1">
        <a:lnSpc>
          <a:spcPct val="90000"/>
        </a:lnSpc>
        <a:spcBef>
          <a:spcPct val="0"/>
        </a:spcBef>
        <a:buNone/>
        <a:defRPr sz="2800" b="1" kern="1200" cap="all" spc="300" baseline="0">
          <a:solidFill>
            <a:schemeClr val="accent2"/>
          </a:solidFill>
          <a:latin typeface="Arial" panose="020B0604020202020204" pitchFamily="34" charset="0"/>
          <a:ea typeface="Roboto" panose="02000000000000000000"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www.elexon.co.uk/bsc/smg-issue/issue118/"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hyperlink" Target="https://recportal.co.uk/documents/20121/0/I0190+Consolidated+Information+Request+Responses+v1.0.pdf/f8d0b848-f438-9eb9-4c86-887cdca1d948?t=1756217403438" TargetMode="External"/><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hyperlink" Target="mailto:caroline.freimuller@recmanager.co.uk"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hyperlink" Target="mailto:Lydia.Bentley@recmanager.co.uk" TargetMode="Externa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53.xml"/><Relationship Id="rId5" Type="http://schemas.openxmlformats.org/officeDocument/2006/relationships/image" Target="../media/image9.sv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04 September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3065237732"/>
              </p:ext>
            </p:extLst>
          </p:nvPr>
        </p:nvGraphicFramePr>
        <p:xfrm>
          <a:off x="1033272" y="995231"/>
          <a:ext cx="9528049" cy="5881057"/>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6058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00415">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365760">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338328">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41148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I0240 - Data alignment of meter information through MHHS Migration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051063983"/>
                  </a:ext>
                </a:extLst>
              </a:tr>
              <a:tr h="41148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I0273 - Sharing of SSC and TPR Information for MHHS Smart and Advanced Meters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1225929653"/>
                  </a:ext>
                </a:extLst>
              </a:tr>
              <a:tr h="35661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I0190 - Related Meter Point RMP Status Rules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380339552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I0266 - REC Data Specification Clarifications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10:40</a:t>
                      </a:r>
                    </a:p>
                  </a:txBody>
                  <a:tcPr marL="22680" marR="11861" marT="6480" marB="48600" anchor="ctr"/>
                </a:tc>
                <a:tc>
                  <a:txBody>
                    <a:bodyPr/>
                    <a:lstStyle/>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p>
                      <a:pPr algn="l" rtl="0" fontAlgn="base"/>
                      <a:endPar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4150883755"/>
                  </a:ext>
                </a:extLst>
              </a:tr>
              <a:tr h="319824">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R0162 - Access to SDES for Gas Networks </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3148998907"/>
                  </a:ext>
                </a:extLst>
              </a:tr>
              <a:tr h="40212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9</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I0172 – End-to-End New Connections Process Review</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James Hardy</a:t>
                      </a:r>
                    </a:p>
                  </a:txBody>
                  <a:tcPr marL="22680" marR="11861" marT="6480" marB="48600" anchor="ctr"/>
                </a:tc>
                <a:extLst>
                  <a:ext uri="{0D108BD9-81ED-4DB2-BD59-A6C34878D82A}">
                    <a16:rowId xmlns:a16="http://schemas.microsoft.com/office/drawing/2014/main" val="2109758755"/>
                  </a:ext>
                </a:extLst>
              </a:tr>
              <a:tr h="365976">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758051816"/>
                  </a:ext>
                </a:extLst>
              </a:tr>
              <a:tr h="384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Meeting Timings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11:10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3098268389"/>
                  </a:ext>
                </a:extLst>
              </a:tr>
              <a:tr h="384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12</a:t>
                      </a:r>
                    </a:p>
                  </a:txBody>
                  <a:tcPr marL="22680" marR="11861" marT="6480" marB="48600" anchor="ctr"/>
                </a:tc>
                <a:tc>
                  <a:txBody>
                    <a:bodyPr/>
                    <a:lstStyle/>
                    <a:p>
                      <a:pPr algn="l" rtl="0" fontAlgn="base"/>
                      <a:r>
                        <a:rPr lang="en-GB" sz="1000" b="1" i="0" cap="none" spc="0" err="1">
                          <a:solidFill>
                            <a:schemeClr val="tx1"/>
                          </a:solidFill>
                          <a:effectLst/>
                          <a:latin typeface="Roboto" panose="02000000000000000000" pitchFamily="2" charset="0"/>
                          <a:ea typeface="Roboto" panose="02000000000000000000" pitchFamily="2" charset="0"/>
                          <a:cs typeface="Roboto" panose="02000000000000000000" pitchFamily="2" charset="0"/>
                        </a:rPr>
                        <a:t>SoLR</a:t>
                      </a: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 Process Improvement – Industry Engagement</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11:15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Glenn Sheern</a:t>
                      </a:r>
                    </a:p>
                  </a:txBody>
                  <a:tcPr marL="22680" marR="11861" marT="6480" marB="48600" anchor="ctr"/>
                </a:tc>
                <a:extLst>
                  <a:ext uri="{0D108BD9-81ED-4DB2-BD59-A6C34878D82A}">
                    <a16:rowId xmlns:a16="http://schemas.microsoft.com/office/drawing/2014/main" val="3604520447"/>
                  </a:ext>
                </a:extLst>
              </a:tr>
              <a:tr h="384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Commissioning Timescales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11:25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Caroline Freimuller</a:t>
                      </a:r>
                    </a:p>
                  </a:txBody>
                  <a:tcPr marL="22680" marR="11861" marT="6480" marB="48600" anchor="ctr"/>
                </a:tc>
                <a:extLst>
                  <a:ext uri="{0D108BD9-81ED-4DB2-BD59-A6C34878D82A}">
                    <a16:rowId xmlns:a16="http://schemas.microsoft.com/office/drawing/2014/main" val="1777814984"/>
                  </a:ext>
                </a:extLst>
              </a:tr>
              <a:tr h="38404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72934855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DBF48-C4EA-A8A3-D8E8-9D42722B9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F529E-D8CE-3C90-2925-16F61B3C0C8F}"/>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4. I0240 - Data alignment of meter information through MHHS Migration</a:t>
            </a:r>
            <a:br>
              <a:rPr lang="en-GB" sz="2700">
                <a:cs typeface="Roboto" panose="02000000000000000000" pitchFamily="2" charset="0"/>
              </a:rPr>
            </a:br>
            <a:br>
              <a:rPr lang="it-IT"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BCB56FB-2F4C-0ED7-13ED-0AF3E5D611E8}"/>
              </a:ext>
            </a:extLst>
          </p:cNvPr>
          <p:cNvSpPr>
            <a:spLocks noGrp="1"/>
          </p:cNvSpPr>
          <p:nvPr>
            <p:ph type="body" sz="quarter" idx="10"/>
          </p:nvPr>
        </p:nvSpPr>
        <p:spPr/>
        <p:txBody>
          <a:bodyPr>
            <a:normAutofit/>
          </a:bodyPr>
          <a:lstStyle/>
          <a:p>
            <a:r>
              <a:rPr lang="en-GB">
                <a:cs typeface="Roboto" panose="02000000000000000000" pitchFamily="2" charset="0"/>
              </a:rPr>
              <a:t>James hardy</a:t>
            </a:r>
          </a:p>
        </p:txBody>
      </p:sp>
    </p:spTree>
    <p:extLst>
      <p:ext uri="{BB962C8B-B14F-4D97-AF65-F5344CB8AC3E}">
        <p14:creationId xmlns:p14="http://schemas.microsoft.com/office/powerpoint/2010/main" val="307628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8B638-9B02-563F-5EB8-58117A1DD0F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BB5488F-0C9A-A40A-C734-4554EFE6049F}"/>
              </a:ext>
            </a:extLst>
          </p:cNvPr>
          <p:cNvSpPr txBox="1">
            <a:spLocks noGrp="1"/>
          </p:cNvSpPr>
          <p:nvPr>
            <p:ph type="title"/>
          </p:nvPr>
        </p:nvSpPr>
        <p:spPr/>
        <p:txBody>
          <a:bodyPr>
            <a:normAutofit fontScale="90000"/>
          </a:bodyPr>
          <a:lstStyle/>
          <a:p>
            <a:pPr lvl="0"/>
            <a:r>
              <a:rPr lang="en-GB">
                <a:latin typeface="Roboto"/>
                <a:ea typeface="Roboto"/>
                <a:cs typeface="Roboto"/>
              </a:rPr>
              <a:t>I0240 – Data Alignment of Meter Information Through MHHS Migration</a:t>
            </a:r>
          </a:p>
        </p:txBody>
      </p:sp>
      <p:sp>
        <p:nvSpPr>
          <p:cNvPr id="4" name="TextBox 3">
            <a:extLst>
              <a:ext uri="{FF2B5EF4-FFF2-40B4-BE49-F238E27FC236}">
                <a16:creationId xmlns:a16="http://schemas.microsoft.com/office/drawing/2014/main" id="{FF1BDA82-A3EF-27E8-3B6E-C0720941E815}"/>
              </a:ext>
            </a:extLst>
          </p:cNvPr>
          <p:cNvSpPr txBox="1"/>
          <p:nvPr/>
        </p:nvSpPr>
        <p:spPr>
          <a:xfrm>
            <a:off x="557784" y="1625132"/>
            <a:ext cx="10122408" cy="4801314"/>
          </a:xfrm>
          <a:prstGeom prst="rect">
            <a:avLst/>
          </a:prstGeom>
          <a:noFill/>
        </p:spPr>
        <p:txBody>
          <a:bodyPr wrap="square" rtlCol="0">
            <a:spAutoFit/>
          </a:bodyPr>
          <a:lstStyle/>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Following the August Change Issues Group meeting, the Code Manager has drafted a first draft of a scenario guidance document. This document acts as the solution to REC Issue I0240 - Data Alignment of Meter Information Through MHHS Migration and provides clear, actionable instructions for REC Parties whilst handling Meter Point Administration Numbers (MPANs) when metering jobs are incomplete or have failed, especially in emergency scenarios, with a focus on maintaining data integrity and quality, system interoperability, and compliance with MHHS processes.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The document sets out five scenarios that may be following in the case of emergency jobs or updates that are required after migration: </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pPr marL="800100" lvl="1" indent="-342900">
              <a:buFont typeface="+mj-lt"/>
              <a:buAutoNum type="arabicPeriod"/>
            </a:pPr>
            <a:r>
              <a:rPr lang="en-GB">
                <a:latin typeface="Roboto" panose="02000000000000000000" pitchFamily="2" charset="0"/>
                <a:ea typeface="Roboto" panose="02000000000000000000" pitchFamily="2" charset="0"/>
                <a:cs typeface="Roboto" panose="02000000000000000000" pitchFamily="2" charset="0"/>
              </a:rPr>
              <a:t>Migration Only (No change of Energy Supplier or change of MOA) </a:t>
            </a:r>
          </a:p>
          <a:p>
            <a:pPr marL="800100" lvl="1" indent="-342900">
              <a:buFont typeface="+mj-lt"/>
              <a:buAutoNum type="arabicPeriod"/>
            </a:pPr>
            <a:r>
              <a:rPr lang="en-GB">
                <a:latin typeface="Roboto" panose="02000000000000000000" pitchFamily="2" charset="0"/>
                <a:ea typeface="Roboto" panose="02000000000000000000" pitchFamily="2" charset="0"/>
                <a:cs typeface="Roboto" panose="02000000000000000000" pitchFamily="2" charset="0"/>
              </a:rPr>
              <a:t>Forward Migration with Change of MOA </a:t>
            </a:r>
          </a:p>
          <a:p>
            <a:pPr marL="800100" lvl="1" indent="-342900">
              <a:buFont typeface="+mj-lt"/>
              <a:buAutoNum type="arabicPeriod"/>
            </a:pPr>
            <a:r>
              <a:rPr lang="en-GB">
                <a:latin typeface="Roboto" panose="02000000000000000000" pitchFamily="2" charset="0"/>
                <a:ea typeface="Roboto" panose="02000000000000000000" pitchFamily="2" charset="0"/>
                <a:cs typeface="Roboto" panose="02000000000000000000" pitchFamily="2" charset="0"/>
              </a:rPr>
              <a:t>Forward / Reverse Migration on a Switch (Including with or without a change of MOA as different contractual arrangements are in place) </a:t>
            </a:r>
          </a:p>
          <a:p>
            <a:pPr marL="800100" lvl="1" indent="-342900">
              <a:buFont typeface="+mj-lt"/>
              <a:buAutoNum type="arabicPeriod"/>
            </a:pPr>
            <a:r>
              <a:rPr lang="en-GB">
                <a:latin typeface="Roboto" panose="02000000000000000000" pitchFamily="2" charset="0"/>
                <a:ea typeface="Roboto" panose="02000000000000000000" pitchFamily="2" charset="0"/>
                <a:cs typeface="Roboto" panose="02000000000000000000" pitchFamily="2" charset="0"/>
              </a:rPr>
              <a:t>Forward Migration Only (Change of Energisation) </a:t>
            </a:r>
          </a:p>
          <a:p>
            <a:pPr marL="800100" lvl="1" indent="-342900">
              <a:buFont typeface="+mj-lt"/>
              <a:buAutoNum type="arabicPeriod"/>
            </a:pPr>
            <a:r>
              <a:rPr lang="en-GB">
                <a:latin typeface="Roboto" panose="02000000000000000000" pitchFamily="2" charset="0"/>
                <a:ea typeface="Roboto" panose="02000000000000000000" pitchFamily="2" charset="0"/>
                <a:cs typeface="Roboto" panose="02000000000000000000" pitchFamily="2" charset="0"/>
              </a:rPr>
              <a:t>Forward / Reverse Migration on a Switch (Change of Energisation)</a:t>
            </a:r>
          </a:p>
        </p:txBody>
      </p:sp>
    </p:spTree>
    <p:extLst>
      <p:ext uri="{BB962C8B-B14F-4D97-AF65-F5344CB8AC3E}">
        <p14:creationId xmlns:p14="http://schemas.microsoft.com/office/powerpoint/2010/main" val="341935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4FF62-87A7-D064-CB3E-1AA675CD28C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0903DD4-E149-D13C-9D81-10C265483FB4}"/>
              </a:ext>
            </a:extLst>
          </p:cNvPr>
          <p:cNvSpPr txBox="1">
            <a:spLocks noGrp="1"/>
          </p:cNvSpPr>
          <p:nvPr>
            <p:ph type="title"/>
          </p:nvPr>
        </p:nvSpPr>
        <p:spPr/>
        <p:txBody>
          <a:bodyPr>
            <a:normAutofit/>
          </a:bodyPr>
          <a:lstStyle/>
          <a:p>
            <a:pPr lvl="0"/>
            <a:r>
              <a:rPr lang="en-GB">
                <a:latin typeface="Roboto"/>
                <a:ea typeface="Roboto"/>
                <a:cs typeface="Roboto"/>
              </a:rPr>
              <a:t>I0240 – Next Steps</a:t>
            </a:r>
          </a:p>
        </p:txBody>
      </p:sp>
      <p:sp>
        <p:nvSpPr>
          <p:cNvPr id="3" name="TextBox 2">
            <a:extLst>
              <a:ext uri="{FF2B5EF4-FFF2-40B4-BE49-F238E27FC236}">
                <a16:creationId xmlns:a16="http://schemas.microsoft.com/office/drawing/2014/main" id="{BA6838BA-EE7E-F93C-2FD0-2FB7EEC4D015}"/>
              </a:ext>
            </a:extLst>
          </p:cNvPr>
          <p:cNvSpPr txBox="1"/>
          <p:nvPr/>
        </p:nvSpPr>
        <p:spPr>
          <a:xfrm>
            <a:off x="838203" y="1691640"/>
            <a:ext cx="9284854" cy="3139321"/>
          </a:xfrm>
          <a:prstGeom prst="rect">
            <a:avLst/>
          </a:prstGeom>
          <a:noFill/>
        </p:spPr>
        <p:txBody>
          <a:bodyPr wrap="square" rtlCol="0">
            <a:spAutoFit/>
          </a:bodyPr>
          <a:lstStyle/>
          <a:p>
            <a:pPr marL="285750" indent="-285750">
              <a:buFont typeface="Arial" panose="020B0604020202020204" pitchFamily="34" charset="0"/>
              <a:buChar char="•"/>
            </a:pPr>
            <a:r>
              <a:rPr lang="en-GB"/>
              <a:t>Stakeholders are invited to review the draft guidance document and share any feedback, or suggestions with the Code Manager by </a:t>
            </a:r>
            <a:r>
              <a:rPr lang="en-GB" b="1"/>
              <a:t>30 September 2025. </a:t>
            </a:r>
            <a:r>
              <a:rPr lang="en-GB"/>
              <a:t> </a:t>
            </a:r>
          </a:p>
          <a:p>
            <a:endParaRPr lang="en-GB"/>
          </a:p>
          <a:p>
            <a:pPr marL="285750" indent="-285750">
              <a:buFont typeface="Arial" panose="020B0604020202020204" pitchFamily="34" charset="0"/>
              <a:buChar char="•"/>
            </a:pPr>
            <a:r>
              <a:rPr lang="en-GB"/>
              <a:t>Feedback and suggestions can be shared with the Code Manager by emailing </a:t>
            </a:r>
            <a:r>
              <a:rPr lang="en-GB">
                <a:hlinkClick r:id="rId2"/>
              </a:rPr>
              <a:t>change.management@recmanager.co.uk</a:t>
            </a:r>
            <a:r>
              <a:rPr lang="en-GB"/>
              <a:t>. </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The Code Manager will review any feedback with the Change Issues Group at the meeting on 02 October and the Metering Expert Panel on 08 October. </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After this review, the Code Manager will complete the final drafting of the guidance document with publication before 07 November 2025. </a:t>
            </a:r>
          </a:p>
        </p:txBody>
      </p:sp>
    </p:spTree>
    <p:extLst>
      <p:ext uri="{BB962C8B-B14F-4D97-AF65-F5344CB8AC3E}">
        <p14:creationId xmlns:p14="http://schemas.microsoft.com/office/powerpoint/2010/main" val="2782234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D1EF9-5093-CF4D-F09B-A591D62FD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4139D-BEA7-697E-5A93-F5477986D69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5. I0273 - Sharing of SSC and TPR Information for MHHS Smart and Advanced Meters</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785D755C-E5A5-D668-B72B-76C348E5C7E1}"/>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351948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21DE-6E31-7089-1624-F5B0FB49C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26C3C6-D0DF-C14E-D206-53554A73385F}"/>
              </a:ext>
            </a:extLst>
          </p:cNvPr>
          <p:cNvSpPr>
            <a:spLocks noGrp="1"/>
          </p:cNvSpPr>
          <p:nvPr>
            <p:ph type="title"/>
          </p:nvPr>
        </p:nvSpPr>
        <p:spPr/>
        <p:txBody>
          <a:bodyPr>
            <a:normAutofit fontScale="90000"/>
          </a:bodyPr>
          <a:lstStyle/>
          <a:p>
            <a:r>
              <a:rPr lang="en-GB"/>
              <a:t>I0273 - </a:t>
            </a:r>
            <a:r>
              <a:rPr lang="en-GB">
                <a:cs typeface="Roboto" panose="02000000000000000000" pitchFamily="2" charset="0"/>
              </a:rPr>
              <a:t>Sharing of SSC and TPR Information for MHHS Smart and Advanced Meters</a:t>
            </a:r>
            <a:endParaRPr lang="en-GB"/>
          </a:p>
        </p:txBody>
      </p:sp>
      <p:sp>
        <p:nvSpPr>
          <p:cNvPr id="4" name="Text Placeholder 3">
            <a:extLst>
              <a:ext uri="{FF2B5EF4-FFF2-40B4-BE49-F238E27FC236}">
                <a16:creationId xmlns:a16="http://schemas.microsoft.com/office/drawing/2014/main" id="{0319D3E9-5E03-B16F-29E1-9877448DD8E0}"/>
              </a:ext>
            </a:extLst>
          </p:cNvPr>
          <p:cNvSpPr>
            <a:spLocks noGrp="1"/>
          </p:cNvSpPr>
          <p:nvPr>
            <p:ph type="body" sz="quarter" idx="11"/>
          </p:nvPr>
        </p:nvSpPr>
        <p:spPr>
          <a:xfrm>
            <a:off x="520700" y="1364033"/>
            <a:ext cx="10496550" cy="4460875"/>
          </a:xfrm>
        </p:spPr>
        <p:txBody>
          <a:bodyPr>
            <a:noAutofit/>
          </a:bodyPr>
          <a:lstStyle/>
          <a:p>
            <a:r>
              <a:rPr lang="en-GB"/>
              <a:t>In the MHHS design, the Standard Settlement Configuration (SSC) is currently a non-mandatory data item for Smart and Advanced Metering Points. Additionally, register-level Time Pattern Regime (TPR) information is not shared via the Meter Technical Details (MTD) flows, specifically IF-006 for Smart Meters and D0268 for Advanced meters.</a:t>
            </a:r>
          </a:p>
          <a:p>
            <a:r>
              <a:rPr lang="en-GB"/>
              <a:t>BSC Issue 118 identified that SSC must be set for Domestic and Microbusiness Advanced Metering Points that opt out of Half-Hourly (HH) data sharing. This has highlighted a broader need to understand where SSC is required for Smart and Advanced Meters, and where register level TPR data is also necessary to support Settlement processes.</a:t>
            </a:r>
          </a:p>
          <a:p>
            <a:endParaRPr lang="en-GB"/>
          </a:p>
          <a:p>
            <a:r>
              <a:rPr lang="en-GB"/>
              <a:t>This Issue seeks to explore:</a:t>
            </a:r>
            <a:br>
              <a:rPr lang="en-GB"/>
            </a:br>
            <a:endParaRPr lang="en-GB"/>
          </a:p>
          <a:p>
            <a:pPr lvl="1"/>
            <a:r>
              <a:rPr lang="en-GB" sz="1800"/>
              <a:t>Whether there are other scenarios where SSC is required for Smart and Advanced Meters;</a:t>
            </a:r>
          </a:p>
          <a:p>
            <a:pPr lvl="1"/>
            <a:r>
              <a:rPr lang="en-GB" sz="1800"/>
              <a:t>What updates are needed to the population and validation rules for the SSC data item;</a:t>
            </a:r>
          </a:p>
          <a:p>
            <a:pPr lvl="1"/>
            <a:r>
              <a:rPr lang="en-GB" sz="1800"/>
              <a:t>And whether a mechanism is needed to communicate register level TPR information.</a:t>
            </a:r>
          </a:p>
          <a:p>
            <a:pPr marL="0" indent="0">
              <a:lnSpc>
                <a:spcPct val="110000"/>
              </a:lnSpc>
              <a:buNone/>
            </a:pPr>
            <a:endParaRPr lang="en-GB" sz="1600"/>
          </a:p>
        </p:txBody>
      </p:sp>
      <p:sp>
        <p:nvSpPr>
          <p:cNvPr id="6" name="Rectangle 5">
            <a:extLst>
              <a:ext uri="{FF2B5EF4-FFF2-40B4-BE49-F238E27FC236}">
                <a16:creationId xmlns:a16="http://schemas.microsoft.com/office/drawing/2014/main" id="{827E2F1A-00B8-F082-DA5A-F665559A497A}"/>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641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FA6FF-31D6-96E2-6E2D-DC051931C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B20E0-3A21-AC3E-C8A8-E64C7CC085ED}"/>
              </a:ext>
            </a:extLst>
          </p:cNvPr>
          <p:cNvSpPr>
            <a:spLocks noGrp="1"/>
          </p:cNvSpPr>
          <p:nvPr>
            <p:ph type="title"/>
          </p:nvPr>
        </p:nvSpPr>
        <p:spPr/>
        <p:txBody>
          <a:bodyPr>
            <a:normAutofit fontScale="90000"/>
          </a:bodyPr>
          <a:lstStyle/>
          <a:p>
            <a:r>
              <a:rPr lang="en-GB"/>
              <a:t>I0273 - </a:t>
            </a:r>
            <a:r>
              <a:rPr lang="en-GB">
                <a:cs typeface="Roboto" panose="02000000000000000000" pitchFamily="2" charset="0"/>
              </a:rPr>
              <a:t>Sharing of SSC and TPR Information for MHHS Smart and Advanced Meters</a:t>
            </a:r>
            <a:endParaRPr lang="en-GB"/>
          </a:p>
        </p:txBody>
      </p:sp>
      <p:sp>
        <p:nvSpPr>
          <p:cNvPr id="4" name="Text Placeholder 3">
            <a:extLst>
              <a:ext uri="{FF2B5EF4-FFF2-40B4-BE49-F238E27FC236}">
                <a16:creationId xmlns:a16="http://schemas.microsoft.com/office/drawing/2014/main" id="{808CCC37-1060-8836-F5C0-13DB09A13D5A}"/>
              </a:ext>
            </a:extLst>
          </p:cNvPr>
          <p:cNvSpPr>
            <a:spLocks noGrp="1"/>
          </p:cNvSpPr>
          <p:nvPr>
            <p:ph type="body" sz="quarter" idx="11"/>
          </p:nvPr>
        </p:nvSpPr>
        <p:spPr>
          <a:xfrm>
            <a:off x="520700" y="1364033"/>
            <a:ext cx="10496550" cy="4460875"/>
          </a:xfrm>
        </p:spPr>
        <p:txBody>
          <a:bodyPr>
            <a:noAutofit/>
          </a:bodyPr>
          <a:lstStyle/>
          <a:p>
            <a:r>
              <a:rPr lang="en-GB"/>
              <a:t>No solution has been developed prior to the submission of this Issue. However, discussions under </a:t>
            </a:r>
            <a:r>
              <a:rPr lang="en-GB" u="sng">
                <a:hlinkClick r:id="rId2"/>
              </a:rPr>
              <a:t>BSC Issue 118 - ADS Readings and Meter Configurations for Domestic CT Customers</a:t>
            </a:r>
            <a:r>
              <a:rPr lang="en-GB"/>
              <a:t> suggested that </a:t>
            </a:r>
            <a:r>
              <a:rPr lang="en-GB" u="sng"/>
              <a:t>SSC population rules should be updated in EMDS</a:t>
            </a:r>
            <a:r>
              <a:rPr lang="en-GB"/>
              <a:t> , without changing SMRS validation rules. A new DIP flow was identified as the preferred mechanism for communicating register-level TPR data. For this, the Energy Supplier will need to maintain the SSC using any newly added requirements. The Energy Supplier and their agents will need to send / receive any new flow and use it to provide reads and accurately bill Consumers.</a:t>
            </a:r>
          </a:p>
          <a:p>
            <a:r>
              <a:rPr lang="en-GB"/>
              <a:t>The proposer has also highlighted that this issue may have implications from MHHS Milestone M11 (October 2025), when Metering Points begin migrating to MHHS arrangements. Therefore, a solution should be implemented as soon as possible to mitigate any potential impacts.</a:t>
            </a:r>
          </a:p>
          <a:p>
            <a:pPr marL="0" indent="0">
              <a:buNone/>
            </a:pPr>
            <a:endParaRPr lang="en-GB"/>
          </a:p>
          <a:p>
            <a:r>
              <a:rPr lang="en-GB"/>
              <a:t> Change Issues Group attendees are invited to: </a:t>
            </a:r>
            <a:br>
              <a:rPr lang="en-GB"/>
            </a:br>
            <a:endParaRPr lang="en-GB"/>
          </a:p>
          <a:p>
            <a:pPr lvl="1"/>
            <a:r>
              <a:rPr lang="en-GB" sz="1800"/>
              <a:t>Provide any suggestions or thoughts on the appropriate steps for this Issue; and</a:t>
            </a:r>
          </a:p>
          <a:p>
            <a:pPr lvl="1"/>
            <a:r>
              <a:rPr lang="en-GB" sz="1800"/>
              <a:t>Any potential solution ideas. </a:t>
            </a:r>
          </a:p>
          <a:p>
            <a:endParaRPr lang="en-GB"/>
          </a:p>
        </p:txBody>
      </p:sp>
      <p:sp>
        <p:nvSpPr>
          <p:cNvPr id="6" name="Rectangle 5">
            <a:extLst>
              <a:ext uri="{FF2B5EF4-FFF2-40B4-BE49-F238E27FC236}">
                <a16:creationId xmlns:a16="http://schemas.microsoft.com/office/drawing/2014/main" id="{2284EE14-B822-0E2E-F5CA-66A44A0D6E63}"/>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463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1AAF-4881-38E3-3E2D-AF70C724BC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E2A5-CB24-372C-090F-0578500B1073}"/>
              </a:ext>
            </a:extLst>
          </p:cNvPr>
          <p:cNvSpPr>
            <a:spLocks noGrp="1"/>
          </p:cNvSpPr>
          <p:nvPr>
            <p:ph type="title"/>
          </p:nvPr>
        </p:nvSpPr>
        <p:spPr>
          <a:xfrm>
            <a:off x="4032250" y="1600200"/>
            <a:ext cx="6968505" cy="2303275"/>
          </a:xfrm>
        </p:spPr>
        <p:txBody>
          <a:bodyPr>
            <a:normAutofit/>
          </a:bodyPr>
          <a:lstStyle/>
          <a:p>
            <a:r>
              <a:rPr lang="en-GB" sz="2400">
                <a:cs typeface="Roboto"/>
              </a:rPr>
              <a:t>6. I0190 - Related Meter Point RMP Status Rules</a:t>
            </a:r>
            <a:br>
              <a:rPr lang="en-GB">
                <a:cs typeface="Roboto"/>
              </a:rPr>
            </a:br>
            <a:br>
              <a:rPr lang="en-GB">
                <a:cs typeface="Roboto"/>
              </a:rPr>
            </a:br>
            <a:endParaRPr lang="en-GB">
              <a:cs typeface="Roboto"/>
            </a:endParaRPr>
          </a:p>
        </p:txBody>
      </p:sp>
      <p:sp>
        <p:nvSpPr>
          <p:cNvPr id="5" name="Text Placeholder 4">
            <a:extLst>
              <a:ext uri="{FF2B5EF4-FFF2-40B4-BE49-F238E27FC236}">
                <a16:creationId xmlns:a16="http://schemas.microsoft.com/office/drawing/2014/main" id="{37F9F481-6F0B-8CA9-9DF2-04B62C0277D4}"/>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4264937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D84C8-0B7C-2A46-80A7-3A4BF60F1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CDAF6-CE71-1FF6-FB07-1CA8BCCD7269}"/>
              </a:ext>
            </a:extLst>
          </p:cNvPr>
          <p:cNvSpPr>
            <a:spLocks noGrp="1"/>
          </p:cNvSpPr>
          <p:nvPr>
            <p:ph type="title"/>
          </p:nvPr>
        </p:nvSpPr>
        <p:spPr/>
        <p:txBody>
          <a:bodyPr>
            <a:normAutofit fontScale="90000"/>
          </a:bodyPr>
          <a:lstStyle/>
          <a:p>
            <a:r>
              <a:rPr lang="en-GB"/>
              <a:t>I0190 - Related Meter Point RMP Status Rules</a:t>
            </a:r>
          </a:p>
        </p:txBody>
      </p:sp>
      <p:sp>
        <p:nvSpPr>
          <p:cNvPr id="3" name="Content Placeholder 2">
            <a:extLst>
              <a:ext uri="{FF2B5EF4-FFF2-40B4-BE49-F238E27FC236}">
                <a16:creationId xmlns:a16="http://schemas.microsoft.com/office/drawing/2014/main" id="{44762267-9381-F7C5-DD40-D720CE4A9AA7}"/>
              </a:ext>
            </a:extLst>
          </p:cNvPr>
          <p:cNvSpPr>
            <a:spLocks noGrp="1"/>
          </p:cNvSpPr>
          <p:nvPr>
            <p:ph idx="1"/>
          </p:nvPr>
        </p:nvSpPr>
        <p:spPr>
          <a:xfrm>
            <a:off x="222826" y="1368425"/>
            <a:ext cx="11655229" cy="4351338"/>
          </a:xfrm>
        </p:spPr>
        <p:txBody>
          <a:bodyPr>
            <a:normAutofit/>
          </a:bodyPr>
          <a:lstStyle/>
          <a:p>
            <a:r>
              <a:rPr lang="en-GB" sz="2000"/>
              <a:t>The drafting in Schedule 28 – Related Metering Points has been updated for Market-wide Half Hourly Settlement (MHHS), allowing related Metering Points to be in a Status of Operational or Created in SMRS as long as all Related Metering Points are in the same Status. </a:t>
            </a:r>
          </a:p>
          <a:p>
            <a:endParaRPr lang="en-GB" sz="2000"/>
          </a:p>
          <a:p>
            <a:r>
              <a:rPr lang="en-GB" sz="2000"/>
              <a:t>This Change Proposal suggests allowing Secondary Metering Points with a Status of Created to be linked to Primary Metering Points with a Status of Operational, for MHHS migrated Metering Points only. A change to Schedule 28 section 5 would be made stating this.</a:t>
            </a:r>
          </a:p>
          <a:p>
            <a:endParaRPr lang="en-GB" sz="2000"/>
          </a:p>
          <a:p>
            <a:r>
              <a:rPr lang="en-GB" sz="2000"/>
              <a:t>Once the relationship is established, the agents will be automatically appointed on the Secondary Metering Point to match the Primary Metering Point, moving the RMP Status from Created to Operational.</a:t>
            </a:r>
          </a:p>
          <a:p>
            <a:endParaRPr lang="en-GB"/>
          </a:p>
          <a:p>
            <a:endParaRPr lang="en-GB" sz="1300">
              <a:cs typeface="Roboto" panose="02000000000000000000" pitchFamily="2" charset="0"/>
            </a:endParaRPr>
          </a:p>
        </p:txBody>
      </p:sp>
    </p:spTree>
    <p:extLst>
      <p:ext uri="{BB962C8B-B14F-4D97-AF65-F5344CB8AC3E}">
        <p14:creationId xmlns:p14="http://schemas.microsoft.com/office/powerpoint/2010/main" val="374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B8250-A8C6-1B0F-4C38-8AD869796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C0BF7F-AB9A-CB4B-59CB-C386FCFB5E0E}"/>
              </a:ext>
            </a:extLst>
          </p:cNvPr>
          <p:cNvSpPr>
            <a:spLocks noGrp="1"/>
          </p:cNvSpPr>
          <p:nvPr>
            <p:ph type="title"/>
          </p:nvPr>
        </p:nvSpPr>
        <p:spPr/>
        <p:txBody>
          <a:bodyPr>
            <a:normAutofit fontScale="90000"/>
          </a:bodyPr>
          <a:lstStyle/>
          <a:p>
            <a:r>
              <a:rPr lang="en-GB"/>
              <a:t>I0190 - Related Meter Point RMP Status Rules</a:t>
            </a:r>
          </a:p>
        </p:txBody>
      </p:sp>
      <p:sp>
        <p:nvSpPr>
          <p:cNvPr id="3" name="Content Placeholder 2">
            <a:extLst>
              <a:ext uri="{FF2B5EF4-FFF2-40B4-BE49-F238E27FC236}">
                <a16:creationId xmlns:a16="http://schemas.microsoft.com/office/drawing/2014/main" id="{EF5DE45A-A5C1-5403-CF63-89ACDF25736F}"/>
              </a:ext>
            </a:extLst>
          </p:cNvPr>
          <p:cNvSpPr>
            <a:spLocks noGrp="1"/>
          </p:cNvSpPr>
          <p:nvPr>
            <p:ph idx="1"/>
          </p:nvPr>
        </p:nvSpPr>
        <p:spPr>
          <a:xfrm>
            <a:off x="222826" y="1368424"/>
            <a:ext cx="11655229" cy="5361559"/>
          </a:xfrm>
        </p:spPr>
        <p:txBody>
          <a:bodyPr>
            <a:normAutofit/>
          </a:bodyPr>
          <a:lstStyle/>
          <a:p>
            <a:pPr marL="0" indent="0">
              <a:buNone/>
            </a:pPr>
            <a:r>
              <a:rPr lang="en-GB" sz="2000"/>
              <a:t>An Information Request closed on 22 August 2025, with only 3 responses (2 DNOs, 1 Energy Supplier). Responses are published on the portal </a:t>
            </a:r>
            <a:r>
              <a:rPr lang="en-GB" sz="2000">
                <a:hlinkClick r:id="rId3"/>
              </a:rPr>
              <a:t>here</a:t>
            </a:r>
            <a:r>
              <a:rPr lang="en-GB" sz="2000"/>
              <a:t>.</a:t>
            </a:r>
          </a:p>
          <a:p>
            <a:pPr marL="0" indent="0">
              <a:buNone/>
            </a:pPr>
            <a:endParaRPr lang="en-GB" sz="2000"/>
          </a:p>
          <a:p>
            <a:pPr marL="0" indent="0">
              <a:buNone/>
            </a:pPr>
            <a:r>
              <a:rPr lang="en-GB" sz="2000"/>
              <a:t>Are there any further comments Parties wish to make before the change is taken forward?</a:t>
            </a:r>
          </a:p>
          <a:p>
            <a:endParaRPr lang="en-GB" sz="1300">
              <a:cs typeface="Roboto" panose="02000000000000000000" pitchFamily="2" charset="0"/>
            </a:endParaRPr>
          </a:p>
        </p:txBody>
      </p:sp>
    </p:spTree>
    <p:extLst>
      <p:ext uri="{BB962C8B-B14F-4D97-AF65-F5344CB8AC3E}">
        <p14:creationId xmlns:p14="http://schemas.microsoft.com/office/powerpoint/2010/main" val="2463332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832A-CA5F-2AD0-B26A-23996D1269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B8225-C015-2816-9562-6019085F3B64}"/>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I0266 - REC Data Specification Clarifications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4B10726B-7C77-9D59-ABF5-1D26744F0EB7}"/>
              </a:ext>
            </a:extLst>
          </p:cNvPr>
          <p:cNvSpPr>
            <a:spLocks noGrp="1"/>
          </p:cNvSpPr>
          <p:nvPr>
            <p:ph type="body" sz="quarter" idx="10"/>
          </p:nvPr>
        </p:nvSpPr>
        <p:spPr/>
        <p:txBody>
          <a:bodyPr/>
          <a:lstStyle/>
          <a:p>
            <a:r>
              <a:rPr lang="en-GB"/>
              <a:t>Caroline Freimuller</a:t>
            </a:r>
          </a:p>
        </p:txBody>
      </p:sp>
    </p:spTree>
    <p:extLst>
      <p:ext uri="{BB962C8B-B14F-4D97-AF65-F5344CB8AC3E}">
        <p14:creationId xmlns:p14="http://schemas.microsoft.com/office/powerpoint/2010/main" val="2877097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2515-1550-44EF-0813-8540B7FDE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056ED-6E25-3B14-B103-7B71BFD86D50}"/>
              </a:ext>
            </a:extLst>
          </p:cNvPr>
          <p:cNvSpPr>
            <a:spLocks noGrp="1"/>
          </p:cNvSpPr>
          <p:nvPr>
            <p:ph type="title"/>
          </p:nvPr>
        </p:nvSpPr>
        <p:spPr/>
        <p:txBody>
          <a:bodyPr>
            <a:normAutofit fontScale="90000"/>
          </a:bodyPr>
          <a:lstStyle/>
          <a:p>
            <a:r>
              <a:rPr lang="en-GB"/>
              <a:t>I0266 - REC Data Specification Clarifications</a:t>
            </a:r>
          </a:p>
        </p:txBody>
      </p:sp>
      <p:sp>
        <p:nvSpPr>
          <p:cNvPr id="6" name="Rectangle 5">
            <a:extLst>
              <a:ext uri="{FF2B5EF4-FFF2-40B4-BE49-F238E27FC236}">
                <a16:creationId xmlns:a16="http://schemas.microsoft.com/office/drawing/2014/main" id="{4FE02C77-DC58-B591-C14C-EA565654335F}"/>
              </a:ext>
            </a:extLst>
          </p:cNvPr>
          <p:cNvSpPr/>
          <p:nvPr/>
        </p:nvSpPr>
        <p:spPr>
          <a:xfrm>
            <a:off x="495300" y="403805"/>
            <a:ext cx="10515600" cy="6050390"/>
          </a:xfrm>
          <a:prstGeom prst="rect">
            <a:avLst/>
          </a:prstGeom>
          <a:noFill/>
        </p:spPr>
        <p:txBody>
          <a:bodyPr/>
          <a:lstStyle/>
          <a:p>
            <a:endParaRPr lang="en-GB"/>
          </a:p>
        </p:txBody>
      </p:sp>
      <p:sp>
        <p:nvSpPr>
          <p:cNvPr id="4" name="Content Placeholder 2">
            <a:extLst>
              <a:ext uri="{FF2B5EF4-FFF2-40B4-BE49-F238E27FC236}">
                <a16:creationId xmlns:a16="http://schemas.microsoft.com/office/drawing/2014/main" id="{F8F7EF67-E896-F78A-87F1-47469AEF3838}"/>
              </a:ext>
            </a:extLst>
          </p:cNvPr>
          <p:cNvSpPr txBox="1">
            <a:spLocks/>
          </p:cNvSpPr>
          <p:nvPr/>
        </p:nvSpPr>
        <p:spPr>
          <a:xfrm>
            <a:off x="222826" y="1368424"/>
            <a:ext cx="11655229" cy="5361559"/>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a:t>The Code Manager published a paper with questions for the Change Issues Group – these questions have already been seen by the Metering and Technical Expert Panels.</a:t>
            </a:r>
          </a:p>
          <a:p>
            <a:pPr marL="0" indent="0">
              <a:buFont typeface="Arial" panose="020B0604020202020204" pitchFamily="34" charset="0"/>
              <a:buNone/>
            </a:pPr>
            <a:endParaRPr lang="en-GB" sz="2000"/>
          </a:p>
          <a:p>
            <a:pPr marL="0" indent="0">
              <a:buFont typeface="Arial" panose="020B0604020202020204" pitchFamily="34" charset="0"/>
              <a:buNone/>
            </a:pPr>
            <a:r>
              <a:rPr lang="en-GB" sz="2000"/>
              <a:t>We are happy for Parties to take these questions away to their operational teams if required and come back to us at </a:t>
            </a:r>
            <a:r>
              <a:rPr lang="en-GB" sz="2000">
                <a:hlinkClick r:id="rId2"/>
              </a:rPr>
              <a:t>change.management@recmanager.co.uk</a:t>
            </a:r>
            <a:r>
              <a:rPr lang="en-GB" sz="2000"/>
              <a:t> and </a:t>
            </a:r>
            <a:r>
              <a:rPr lang="en-GB" sz="2000">
                <a:hlinkClick r:id="rId3"/>
              </a:rPr>
              <a:t>caroline.freimuller@recmanager.co.uk</a:t>
            </a:r>
            <a:endParaRPr lang="en-GB" sz="2000"/>
          </a:p>
          <a:p>
            <a:endParaRPr lang="en-GB" sz="1300">
              <a:cs typeface="Roboto" panose="02000000000000000000" pitchFamily="2" charset="0"/>
            </a:endParaRPr>
          </a:p>
        </p:txBody>
      </p:sp>
    </p:spTree>
    <p:extLst>
      <p:ext uri="{BB962C8B-B14F-4D97-AF65-F5344CB8AC3E}">
        <p14:creationId xmlns:p14="http://schemas.microsoft.com/office/powerpoint/2010/main" val="4249822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42C88-F50B-DFEA-28EF-AA0E5A89D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61DD5A-7F15-6956-32FD-C84CDB8C38FA}"/>
              </a:ext>
            </a:extLst>
          </p:cNvPr>
          <p:cNvSpPr>
            <a:spLocks noGrp="1"/>
          </p:cNvSpPr>
          <p:nvPr>
            <p:ph type="title"/>
          </p:nvPr>
        </p:nvSpPr>
        <p:spPr/>
        <p:txBody>
          <a:bodyPr>
            <a:normAutofit fontScale="90000"/>
          </a:bodyPr>
          <a:lstStyle/>
          <a:p>
            <a:r>
              <a:rPr lang="en-GB"/>
              <a:t>I0266 - REC Data Specification Clarifications</a:t>
            </a:r>
          </a:p>
        </p:txBody>
      </p:sp>
      <p:sp>
        <p:nvSpPr>
          <p:cNvPr id="6" name="Rectangle 5">
            <a:extLst>
              <a:ext uri="{FF2B5EF4-FFF2-40B4-BE49-F238E27FC236}">
                <a16:creationId xmlns:a16="http://schemas.microsoft.com/office/drawing/2014/main" id="{6360D2D8-25B4-83FD-4C89-C3E1312C883A}"/>
              </a:ext>
            </a:extLst>
          </p:cNvPr>
          <p:cNvSpPr/>
          <p:nvPr/>
        </p:nvSpPr>
        <p:spPr>
          <a:xfrm>
            <a:off x="495300" y="403805"/>
            <a:ext cx="10515600" cy="6050390"/>
          </a:xfrm>
          <a:prstGeom prst="rect">
            <a:avLst/>
          </a:prstGeom>
          <a:noFill/>
        </p:spPr>
        <p:txBody>
          <a:bodyPr/>
          <a:lstStyle/>
          <a:p>
            <a:endParaRPr lang="en-GB"/>
          </a:p>
        </p:txBody>
      </p:sp>
      <p:graphicFrame>
        <p:nvGraphicFramePr>
          <p:cNvPr id="3" name="Table 2">
            <a:extLst>
              <a:ext uri="{FF2B5EF4-FFF2-40B4-BE49-F238E27FC236}">
                <a16:creationId xmlns:a16="http://schemas.microsoft.com/office/drawing/2014/main" id="{E22EED39-A8D5-7282-87E6-2A2B53518F68}"/>
              </a:ext>
            </a:extLst>
          </p:cNvPr>
          <p:cNvGraphicFramePr>
            <a:graphicFrameLocks noGrp="1"/>
          </p:cNvGraphicFramePr>
          <p:nvPr/>
        </p:nvGraphicFramePr>
        <p:xfrm>
          <a:off x="507364" y="1341247"/>
          <a:ext cx="10968356" cy="5000244"/>
        </p:xfrm>
        <a:graphic>
          <a:graphicData uri="http://schemas.openxmlformats.org/drawingml/2006/table">
            <a:tbl>
              <a:tblPr firstRow="1" firstCol="1" bandRow="1">
                <a:tableStyleId>{F5AB1C69-6EDB-4FF4-983F-18BD219EF322}</a:tableStyleId>
              </a:tblPr>
              <a:tblGrid>
                <a:gridCol w="1662550">
                  <a:extLst>
                    <a:ext uri="{9D8B030D-6E8A-4147-A177-3AD203B41FA5}">
                      <a16:colId xmlns:a16="http://schemas.microsoft.com/office/drawing/2014/main" val="1162346365"/>
                    </a:ext>
                  </a:extLst>
                </a:gridCol>
                <a:gridCol w="4502885">
                  <a:extLst>
                    <a:ext uri="{9D8B030D-6E8A-4147-A177-3AD203B41FA5}">
                      <a16:colId xmlns:a16="http://schemas.microsoft.com/office/drawing/2014/main" val="2722990882"/>
                    </a:ext>
                  </a:extLst>
                </a:gridCol>
                <a:gridCol w="4802921">
                  <a:extLst>
                    <a:ext uri="{9D8B030D-6E8A-4147-A177-3AD203B41FA5}">
                      <a16:colId xmlns:a16="http://schemas.microsoft.com/office/drawing/2014/main" val="1487086407"/>
                    </a:ext>
                  </a:extLst>
                </a:gridCol>
              </a:tblGrid>
              <a:tr h="165770">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Data Flow</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Annex C text</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Question</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973500750"/>
                  </a:ext>
                </a:extLst>
              </a:tr>
              <a:tr h="1658861">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D0149</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a:cs typeface="Arial"/>
                        </a:rPr>
                        <a:t>All Data Items pertaining to EVERY installed meter defined at the relevant MPAN must be included within Group 281 [NHH Mapping Details] and Group 23A [Non Settlements Registers] whether or not they have changed.</a:t>
                      </a:r>
                    </a:p>
                    <a:p>
                      <a:pPr>
                        <a:lnSpc>
                          <a:spcPct val="115000"/>
                        </a:lnSpc>
                        <a:spcBef>
                          <a:spcPts val="600"/>
                        </a:spcBef>
                        <a:spcAft>
                          <a:spcPts val="600"/>
                        </a:spcAft>
                        <a:buNone/>
                      </a:pP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Is this rule required post MHHS M10?</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232334475"/>
                  </a:ext>
                </a:extLst>
              </a:tr>
              <a:tr h="2686284">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D0149</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Only the active export register of an export MPAN for smart DCC-serviced meters shall be included within the flow.</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Is this covered by Schedule 14 paragraph 2.16 – “Each MOA shall ensure that the Import or Export of electricity at the Metering Points for which it is Appointed is accurately recorded by the applicable Metering Asset and that the time control and load switching devices are calibrated, installed and maintained in compliance with the relevant BSC Metering Code(s) of Practice.”</a:t>
                      </a:r>
                    </a:p>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Or should this be stated separately in the EMDS (e.g. D0149 flow notes)?</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75822640"/>
                  </a:ext>
                </a:extLst>
              </a:tr>
            </a:tbl>
          </a:graphicData>
        </a:graphic>
      </p:graphicFrame>
    </p:spTree>
    <p:extLst>
      <p:ext uri="{BB962C8B-B14F-4D97-AF65-F5344CB8AC3E}">
        <p14:creationId xmlns:p14="http://schemas.microsoft.com/office/powerpoint/2010/main" val="1320823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CD23-EACE-E555-D6E3-9A5E81663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2B803-7368-519B-172E-9CAF739DE9F7}"/>
              </a:ext>
            </a:extLst>
          </p:cNvPr>
          <p:cNvSpPr>
            <a:spLocks noGrp="1"/>
          </p:cNvSpPr>
          <p:nvPr>
            <p:ph type="title"/>
          </p:nvPr>
        </p:nvSpPr>
        <p:spPr/>
        <p:txBody>
          <a:bodyPr>
            <a:normAutofit fontScale="90000"/>
          </a:bodyPr>
          <a:lstStyle/>
          <a:p>
            <a:r>
              <a:rPr lang="en-GB"/>
              <a:t>I0266 - REC Data Specification Clarifications</a:t>
            </a:r>
          </a:p>
        </p:txBody>
      </p:sp>
      <p:sp>
        <p:nvSpPr>
          <p:cNvPr id="6" name="Rectangle 5">
            <a:extLst>
              <a:ext uri="{FF2B5EF4-FFF2-40B4-BE49-F238E27FC236}">
                <a16:creationId xmlns:a16="http://schemas.microsoft.com/office/drawing/2014/main" id="{161B2B3B-D9B9-9DE8-4F57-13C325A1879A}"/>
              </a:ext>
            </a:extLst>
          </p:cNvPr>
          <p:cNvSpPr/>
          <p:nvPr/>
        </p:nvSpPr>
        <p:spPr>
          <a:xfrm>
            <a:off x="495300" y="403805"/>
            <a:ext cx="10515600" cy="6050390"/>
          </a:xfrm>
          <a:prstGeom prst="rect">
            <a:avLst/>
          </a:prstGeom>
          <a:noFill/>
        </p:spPr>
        <p:txBody>
          <a:bodyPr/>
          <a:lstStyle/>
          <a:p>
            <a:endParaRPr lang="en-GB"/>
          </a:p>
        </p:txBody>
      </p:sp>
      <p:graphicFrame>
        <p:nvGraphicFramePr>
          <p:cNvPr id="4" name="Table 3">
            <a:extLst>
              <a:ext uri="{FF2B5EF4-FFF2-40B4-BE49-F238E27FC236}">
                <a16:creationId xmlns:a16="http://schemas.microsoft.com/office/drawing/2014/main" id="{B61FEF1A-79DB-B0E9-7555-A7121A8C25B9}"/>
              </a:ext>
            </a:extLst>
          </p:cNvPr>
          <p:cNvGraphicFramePr>
            <a:graphicFrameLocks noGrp="1"/>
          </p:cNvGraphicFramePr>
          <p:nvPr>
            <p:extLst>
              <p:ext uri="{D42A27DB-BD31-4B8C-83A1-F6EECF244321}">
                <p14:modId xmlns:p14="http://schemas.microsoft.com/office/powerpoint/2010/main" val="951485248"/>
              </p:ext>
            </p:extLst>
          </p:nvPr>
        </p:nvGraphicFramePr>
        <p:xfrm>
          <a:off x="507364" y="1341247"/>
          <a:ext cx="10968356" cy="3932196"/>
        </p:xfrm>
        <a:graphic>
          <a:graphicData uri="http://schemas.openxmlformats.org/drawingml/2006/table">
            <a:tbl>
              <a:tblPr firstRow="1" firstCol="1" bandRow="1">
                <a:tableStyleId>{F5AB1C69-6EDB-4FF4-983F-18BD219EF322}</a:tableStyleId>
              </a:tblPr>
              <a:tblGrid>
                <a:gridCol w="1662550">
                  <a:extLst>
                    <a:ext uri="{9D8B030D-6E8A-4147-A177-3AD203B41FA5}">
                      <a16:colId xmlns:a16="http://schemas.microsoft.com/office/drawing/2014/main" val="1162346365"/>
                    </a:ext>
                  </a:extLst>
                </a:gridCol>
                <a:gridCol w="4502885">
                  <a:extLst>
                    <a:ext uri="{9D8B030D-6E8A-4147-A177-3AD203B41FA5}">
                      <a16:colId xmlns:a16="http://schemas.microsoft.com/office/drawing/2014/main" val="2722990882"/>
                    </a:ext>
                  </a:extLst>
                </a:gridCol>
                <a:gridCol w="4802921">
                  <a:extLst>
                    <a:ext uri="{9D8B030D-6E8A-4147-A177-3AD203B41FA5}">
                      <a16:colId xmlns:a16="http://schemas.microsoft.com/office/drawing/2014/main" val="1487086407"/>
                    </a:ext>
                  </a:extLst>
                </a:gridCol>
              </a:tblGrid>
              <a:tr h="178073">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Data Flow</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Annex C text</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Question</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973500750"/>
                  </a:ext>
                </a:extLst>
              </a:tr>
              <a:tr h="1151469">
                <a:tc>
                  <a:txBody>
                    <a:bodyPr/>
                    <a:lstStyle/>
                    <a:p>
                      <a:pPr>
                        <a:lnSpc>
                          <a:spcPct val="115000"/>
                        </a:lnSpc>
                        <a:spcBef>
                          <a:spcPts val="600"/>
                        </a:spcBef>
                        <a:spcAft>
                          <a:spcPts val="600"/>
                        </a:spcAft>
                        <a:buNone/>
                      </a:pPr>
                      <a:r>
                        <a:rPr lang="en-GB" sz="1600">
                          <a:solidFill>
                            <a:schemeClr val="bg1"/>
                          </a:solidFill>
                          <a:effectLst/>
                          <a:latin typeface="Arial" panose="020B0604020202020204" pitchFamily="34" charset="0"/>
                          <a:cs typeface="Arial" panose="020B0604020202020204" pitchFamily="34" charset="0"/>
                        </a:rPr>
                        <a:t>D0150</a:t>
                      </a:r>
                      <a:endParaRPr lang="en-GB" sz="16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If there is a discrepancy between Group 290 [Meter/Retrieval Method Details] and any metering history derived from Group 08A [Meters Removed] then Group 290 takes precedence.</a:t>
                      </a:r>
                    </a:p>
                    <a:p>
                      <a:pPr>
                        <a:lnSpc>
                          <a:spcPct val="115000"/>
                        </a:lnSpc>
                        <a:spcBef>
                          <a:spcPts val="600"/>
                        </a:spcBef>
                        <a:spcAft>
                          <a:spcPts val="600"/>
                        </a:spcAft>
                        <a:buNone/>
                      </a:pP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Is this correct? Is there a concern that using a meter that has been removed for settlement purposes will cause issues?</a:t>
                      </a:r>
                    </a:p>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 </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232334475"/>
                  </a:ext>
                </a:extLst>
              </a:tr>
              <a:tr h="1864636">
                <a:tc>
                  <a:txBody>
                    <a:bodyPr/>
                    <a:lstStyle/>
                    <a:p>
                      <a:pPr>
                        <a:lnSpc>
                          <a:spcPct val="115000"/>
                        </a:lnSpc>
                        <a:spcBef>
                          <a:spcPts val="600"/>
                        </a:spcBef>
                        <a:spcAft>
                          <a:spcPts val="600"/>
                        </a:spcAft>
                        <a:buNone/>
                      </a:pPr>
                      <a:r>
                        <a:rPr lang="en-GB" sz="1600">
                          <a:solidFill>
                            <a:schemeClr val="bg1"/>
                          </a:solidFill>
                          <a:effectLst/>
                          <a:latin typeface="Arial" panose="020B0604020202020204" pitchFamily="34" charset="0"/>
                          <a:cs typeface="Arial" panose="020B0604020202020204" pitchFamily="34" charset="0"/>
                        </a:rPr>
                        <a:t>D0268</a:t>
                      </a:r>
                      <a:endParaRPr lang="en-GB" sz="16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If there is a discrepancy between Group 03A [Meter Details] with any metering history derived from Group 81C [Meters Removed] then Group 03A takes precedence.</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Same as above.</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75822640"/>
                  </a:ext>
                </a:extLst>
              </a:tr>
            </a:tbl>
          </a:graphicData>
        </a:graphic>
      </p:graphicFrame>
    </p:spTree>
    <p:extLst>
      <p:ext uri="{BB962C8B-B14F-4D97-AF65-F5344CB8AC3E}">
        <p14:creationId xmlns:p14="http://schemas.microsoft.com/office/powerpoint/2010/main" val="369900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18387-1B40-2C48-68BD-D1796B97D7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87228C-C509-E1EA-08B7-FA6C11C4BC50}"/>
              </a:ext>
            </a:extLst>
          </p:cNvPr>
          <p:cNvSpPr>
            <a:spLocks noGrp="1"/>
          </p:cNvSpPr>
          <p:nvPr>
            <p:ph type="title"/>
          </p:nvPr>
        </p:nvSpPr>
        <p:spPr/>
        <p:txBody>
          <a:bodyPr>
            <a:normAutofit fontScale="90000"/>
          </a:bodyPr>
          <a:lstStyle/>
          <a:p>
            <a:r>
              <a:rPr lang="en-GB"/>
              <a:t>I0266 - REC Data Specification Clarifications</a:t>
            </a:r>
          </a:p>
        </p:txBody>
      </p:sp>
      <p:sp>
        <p:nvSpPr>
          <p:cNvPr id="6" name="Rectangle 5">
            <a:extLst>
              <a:ext uri="{FF2B5EF4-FFF2-40B4-BE49-F238E27FC236}">
                <a16:creationId xmlns:a16="http://schemas.microsoft.com/office/drawing/2014/main" id="{39CABFE1-2C9B-8646-437D-15B50B9A85AA}"/>
              </a:ext>
            </a:extLst>
          </p:cNvPr>
          <p:cNvSpPr/>
          <p:nvPr/>
        </p:nvSpPr>
        <p:spPr>
          <a:xfrm>
            <a:off x="495300" y="403805"/>
            <a:ext cx="10515600" cy="6050390"/>
          </a:xfrm>
          <a:prstGeom prst="rect">
            <a:avLst/>
          </a:prstGeom>
          <a:noFill/>
        </p:spPr>
        <p:txBody>
          <a:bodyPr/>
          <a:lstStyle/>
          <a:p>
            <a:endParaRPr lang="en-GB"/>
          </a:p>
        </p:txBody>
      </p:sp>
      <p:graphicFrame>
        <p:nvGraphicFramePr>
          <p:cNvPr id="4" name="Table 3">
            <a:extLst>
              <a:ext uri="{FF2B5EF4-FFF2-40B4-BE49-F238E27FC236}">
                <a16:creationId xmlns:a16="http://schemas.microsoft.com/office/drawing/2014/main" id="{85B38F44-F299-7514-4E4C-A152C3F4EC68}"/>
              </a:ext>
            </a:extLst>
          </p:cNvPr>
          <p:cNvGraphicFramePr>
            <a:graphicFrameLocks noGrp="1"/>
          </p:cNvGraphicFramePr>
          <p:nvPr>
            <p:extLst>
              <p:ext uri="{D42A27DB-BD31-4B8C-83A1-F6EECF244321}">
                <p14:modId xmlns:p14="http://schemas.microsoft.com/office/powerpoint/2010/main" val="1194555169"/>
              </p:ext>
            </p:extLst>
          </p:nvPr>
        </p:nvGraphicFramePr>
        <p:xfrm>
          <a:off x="507364" y="1341247"/>
          <a:ext cx="10968356" cy="3272645"/>
        </p:xfrm>
        <a:graphic>
          <a:graphicData uri="http://schemas.openxmlformats.org/drawingml/2006/table">
            <a:tbl>
              <a:tblPr firstRow="1" firstCol="1" bandRow="1">
                <a:tableStyleId>{F5AB1C69-6EDB-4FF4-983F-18BD219EF322}</a:tableStyleId>
              </a:tblPr>
              <a:tblGrid>
                <a:gridCol w="1662550">
                  <a:extLst>
                    <a:ext uri="{9D8B030D-6E8A-4147-A177-3AD203B41FA5}">
                      <a16:colId xmlns:a16="http://schemas.microsoft.com/office/drawing/2014/main" val="1162346365"/>
                    </a:ext>
                  </a:extLst>
                </a:gridCol>
                <a:gridCol w="4502885">
                  <a:extLst>
                    <a:ext uri="{9D8B030D-6E8A-4147-A177-3AD203B41FA5}">
                      <a16:colId xmlns:a16="http://schemas.microsoft.com/office/drawing/2014/main" val="2722990882"/>
                    </a:ext>
                  </a:extLst>
                </a:gridCol>
                <a:gridCol w="4802921">
                  <a:extLst>
                    <a:ext uri="{9D8B030D-6E8A-4147-A177-3AD203B41FA5}">
                      <a16:colId xmlns:a16="http://schemas.microsoft.com/office/drawing/2014/main" val="1487086407"/>
                    </a:ext>
                  </a:extLst>
                </a:gridCol>
              </a:tblGrid>
              <a:tr h="178073">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Data Flow</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Annex C text</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effectLst/>
                          <a:latin typeface="Arial" panose="020B0604020202020204" pitchFamily="34" charset="0"/>
                          <a:cs typeface="Arial" panose="020B0604020202020204" pitchFamily="34" charset="0"/>
                        </a:rPr>
                        <a:t>Question</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973500750"/>
                  </a:ext>
                </a:extLst>
              </a:tr>
              <a:tr h="1151469">
                <a:tc>
                  <a:txBody>
                    <a:bodyPr/>
                    <a:lstStyle/>
                    <a:p>
                      <a:pPr>
                        <a:lnSpc>
                          <a:spcPct val="115000"/>
                        </a:lnSpc>
                        <a:spcBef>
                          <a:spcPts val="600"/>
                        </a:spcBef>
                        <a:spcAft>
                          <a:spcPts val="600"/>
                        </a:spcAft>
                        <a:buNone/>
                      </a:pPr>
                      <a:r>
                        <a:rPr lang="en-GB" sz="1600">
                          <a:solidFill>
                            <a:schemeClr val="bg1"/>
                          </a:solidFill>
                          <a:effectLst/>
                          <a:latin typeface="Arial" panose="020B0604020202020204" pitchFamily="34" charset="0"/>
                          <a:cs typeface="Arial" panose="020B0604020202020204" pitchFamily="34" charset="0"/>
                        </a:rPr>
                        <a:t>D0150</a:t>
                      </a:r>
                      <a:endParaRPr lang="en-GB" sz="16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All Data Items must contain the same values as those equivalent Data Items that appear in the associated D0149.</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Is this correct to point to the D0149, or should it say the D0367 (or both). </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232334475"/>
                  </a:ext>
                </a:extLst>
              </a:tr>
              <a:tr h="1864636">
                <a:tc>
                  <a:txBody>
                    <a:bodyPr/>
                    <a:lstStyle/>
                    <a:p>
                      <a:pPr>
                        <a:lnSpc>
                          <a:spcPct val="115000"/>
                        </a:lnSpc>
                        <a:spcBef>
                          <a:spcPts val="600"/>
                        </a:spcBef>
                        <a:spcAft>
                          <a:spcPts val="600"/>
                        </a:spcAft>
                        <a:buNone/>
                      </a:pPr>
                      <a:r>
                        <a:rPr lang="en-GB" sz="1600">
                          <a:solidFill>
                            <a:schemeClr val="bg1"/>
                          </a:solidFill>
                          <a:effectLst/>
                          <a:latin typeface="Arial" panose="020B0604020202020204" pitchFamily="34" charset="0"/>
                          <a:cs typeface="Arial" panose="020B0604020202020204" pitchFamily="34" charset="0"/>
                        </a:rPr>
                        <a:t>D0313</a:t>
                      </a:r>
                      <a:endParaRPr lang="en-GB" sz="160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Where a particular level of Outstation Password does not exist, the field – which is mandatory – shall be populated with asterisks.</a:t>
                      </a:r>
                      <a:endParaRPr lang="en-GB" sz="16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This seems to contradict it being mandatory, and the instruction of level 2 passwords to be populated with asterisks for anyone other than MOA/DC. </a:t>
                      </a:r>
                    </a:p>
                    <a:p>
                      <a:pPr>
                        <a:lnSpc>
                          <a:spcPct val="115000"/>
                        </a:lnSpc>
                        <a:spcBef>
                          <a:spcPts val="600"/>
                        </a:spcBef>
                        <a:spcAft>
                          <a:spcPts val="600"/>
                        </a:spcAft>
                        <a:buNone/>
                      </a:pPr>
                      <a:r>
                        <a:rPr lang="en-GB" sz="1600">
                          <a:solidFill>
                            <a:srgbClr val="000000"/>
                          </a:solidFill>
                          <a:effectLst/>
                          <a:latin typeface="Arial" panose="020B0604020202020204" pitchFamily="34" charset="0"/>
                          <a:cs typeface="Arial" panose="020B0604020202020204" pitchFamily="34" charset="0"/>
                        </a:rPr>
                        <a:t>Is this still needed/is this standard practice?</a:t>
                      </a:r>
                    </a:p>
                  </a:txBody>
                  <a:tcPr marL="68580" marR="68580" marT="0" marB="0"/>
                </a:tc>
                <a:extLst>
                  <a:ext uri="{0D108BD9-81ED-4DB2-BD59-A6C34878D82A}">
                    <a16:rowId xmlns:a16="http://schemas.microsoft.com/office/drawing/2014/main" val="1875822640"/>
                  </a:ext>
                </a:extLst>
              </a:tr>
            </a:tbl>
          </a:graphicData>
        </a:graphic>
      </p:graphicFrame>
    </p:spTree>
    <p:extLst>
      <p:ext uri="{BB962C8B-B14F-4D97-AF65-F5344CB8AC3E}">
        <p14:creationId xmlns:p14="http://schemas.microsoft.com/office/powerpoint/2010/main" val="812610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3FBC9-1C11-5198-E9E8-83C4AB954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723CCF-2707-1AE1-966E-06EA7A6444EC}"/>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R0162 - Access to SDES for Gas Networks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F90A19CE-9A63-F4B4-4F90-B2C776F055A8}"/>
              </a:ext>
            </a:extLst>
          </p:cNvPr>
          <p:cNvSpPr>
            <a:spLocks noGrp="1"/>
          </p:cNvSpPr>
          <p:nvPr>
            <p:ph type="body" sz="quarter" idx="10"/>
          </p:nvPr>
        </p:nvSpPr>
        <p:spPr/>
        <p:txBody>
          <a:bodyPr/>
          <a:lstStyle/>
          <a:p>
            <a:r>
              <a:rPr lang="en-GB"/>
              <a:t>Caroline Freimuller</a:t>
            </a:r>
          </a:p>
        </p:txBody>
      </p:sp>
    </p:spTree>
    <p:extLst>
      <p:ext uri="{BB962C8B-B14F-4D97-AF65-F5344CB8AC3E}">
        <p14:creationId xmlns:p14="http://schemas.microsoft.com/office/powerpoint/2010/main" val="825525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8CFBF-C0FD-44F7-70B9-83F09409C0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E60A9-FBD3-9AC0-0F48-7FAAD79201C4}"/>
              </a:ext>
            </a:extLst>
          </p:cNvPr>
          <p:cNvSpPr>
            <a:spLocks noGrp="1"/>
          </p:cNvSpPr>
          <p:nvPr>
            <p:ph type="title"/>
          </p:nvPr>
        </p:nvSpPr>
        <p:spPr/>
        <p:txBody>
          <a:bodyPr>
            <a:normAutofit fontScale="90000"/>
          </a:bodyPr>
          <a:lstStyle/>
          <a:p>
            <a:r>
              <a:rPr lang="en-GB"/>
              <a:t>R0162 - </a:t>
            </a:r>
            <a:r>
              <a:rPr lang="en-GB">
                <a:cs typeface="Roboto" panose="02000000000000000000" pitchFamily="2" charset="0"/>
              </a:rPr>
              <a:t>Access to SDES for Gas Networks</a:t>
            </a:r>
            <a:endParaRPr lang="en-GB"/>
          </a:p>
        </p:txBody>
      </p:sp>
      <p:sp>
        <p:nvSpPr>
          <p:cNvPr id="6" name="Rectangle 5">
            <a:extLst>
              <a:ext uri="{FF2B5EF4-FFF2-40B4-BE49-F238E27FC236}">
                <a16:creationId xmlns:a16="http://schemas.microsoft.com/office/drawing/2014/main" id="{80A64606-EF56-00C5-8391-22FA4878839B}"/>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C18477C-2673-4082-D39B-BE4CF9F616BF}"/>
              </a:ext>
            </a:extLst>
          </p:cNvPr>
          <p:cNvSpPr txBox="1">
            <a:spLocks/>
          </p:cNvSpPr>
          <p:nvPr/>
        </p:nvSpPr>
        <p:spPr>
          <a:xfrm>
            <a:off x="222826" y="1368424"/>
            <a:ext cx="11655229" cy="5361559"/>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000"/>
              <a:t>The Code Manager is having on-going discussions with the SDES Service Provider around options that would allow for IDNOs and IGTs to have the same email address linked to both MPIDs/accounts.</a:t>
            </a:r>
          </a:p>
          <a:p>
            <a:pPr marL="0" indent="0">
              <a:buFont typeface="Arial" panose="020B0604020202020204" pitchFamily="34" charset="0"/>
              <a:buNone/>
            </a:pPr>
            <a:endParaRPr lang="en-GB" sz="2000"/>
          </a:p>
          <a:p>
            <a:pPr marL="0" indent="0">
              <a:buFont typeface="Arial" panose="020B0604020202020204" pitchFamily="34" charset="0"/>
              <a:buNone/>
            </a:pPr>
            <a:r>
              <a:rPr lang="en-GB" sz="2000"/>
              <a:t>An update will be provided as soon as possible.</a:t>
            </a:r>
          </a:p>
          <a:p>
            <a:endParaRPr lang="en-GB" sz="1300">
              <a:cs typeface="Roboto" panose="02000000000000000000" pitchFamily="2" charset="0"/>
            </a:endParaRPr>
          </a:p>
        </p:txBody>
      </p:sp>
    </p:spTree>
    <p:extLst>
      <p:ext uri="{BB962C8B-B14F-4D97-AF65-F5344CB8AC3E}">
        <p14:creationId xmlns:p14="http://schemas.microsoft.com/office/powerpoint/2010/main" val="124944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3E88E-36D2-FBC8-97FE-55F0DC3DE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5C2F3-D08F-FD86-4936-531E41C63882}"/>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I0172 – End-to-End New Connections Process Review</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0FF195D9-050D-1E42-9A20-28F849D32F8F}"/>
              </a:ext>
            </a:extLst>
          </p:cNvPr>
          <p:cNvSpPr>
            <a:spLocks noGrp="1"/>
          </p:cNvSpPr>
          <p:nvPr>
            <p:ph type="body" sz="quarter" idx="10"/>
          </p:nvPr>
        </p:nvSpPr>
        <p:spPr/>
        <p:txBody>
          <a:bodyPr/>
          <a:lstStyle/>
          <a:p>
            <a:r>
              <a:rPr lang="en-GB"/>
              <a:t>James hardy</a:t>
            </a:r>
          </a:p>
        </p:txBody>
      </p:sp>
    </p:spTree>
    <p:extLst>
      <p:ext uri="{BB962C8B-B14F-4D97-AF65-F5344CB8AC3E}">
        <p14:creationId xmlns:p14="http://schemas.microsoft.com/office/powerpoint/2010/main" val="494547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10.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Caroline </a:t>
            </a:r>
            <a:r>
              <a:rPr lang="en-GB" err="1"/>
              <a:t>freimuller</a:t>
            </a:r>
            <a:endParaRPr lang="en-GB"/>
          </a:p>
        </p:txBody>
      </p:sp>
    </p:spTree>
    <p:extLst>
      <p:ext uri="{BB962C8B-B14F-4D97-AF65-F5344CB8AC3E}">
        <p14:creationId xmlns:p14="http://schemas.microsoft.com/office/powerpoint/2010/main" val="3207930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2978769289"/>
              </p:ext>
            </p:extLst>
          </p:nvPr>
        </p:nvGraphicFramePr>
        <p:xfrm>
          <a:off x="161306" y="1133775"/>
          <a:ext cx="11645092" cy="421259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I0180</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Clarity on use of on hold for switching issues, including the obligations of CSS Users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All solution options out for Service Provider impact assessment with the Switching Operator.</a:t>
                      </a:r>
                    </a:p>
                    <a:p>
                      <a:pPr>
                        <a:spcBef>
                          <a:spcPts val="600"/>
                        </a:spcBef>
                      </a:pPr>
                      <a:r>
                        <a:rPr lang="en-GB" sz="1400" b="0">
                          <a:latin typeface="Arial"/>
                          <a:ea typeface="Roboto"/>
                          <a:cs typeface="Arial"/>
                        </a:rPr>
                        <a:t>The Code Manager expects to proceed to Party impact assessment in October as planned.</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I0196</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Review of Metering Asset data transferred from MAMs to the CDSP</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Lydia Bentley</a:t>
                      </a:r>
                    </a:p>
                  </a:txBody>
                  <a:tcPr anchor="ctr">
                    <a:solidFill>
                      <a:srgbClr val="CFE3DF"/>
                    </a:solidFill>
                  </a:tcPr>
                </a:tc>
                <a:tc>
                  <a:txBody>
                    <a:bodyPr/>
                    <a:lstStyle/>
                    <a:p>
                      <a:pPr>
                        <a:spcBef>
                          <a:spcPts val="600"/>
                        </a:spcBef>
                      </a:pPr>
                      <a:r>
                        <a:rPr lang="en-GB" sz="1400" b="0">
                          <a:latin typeface="Arial"/>
                          <a:ea typeface="Roboto"/>
                          <a:cs typeface="Arial"/>
                        </a:rPr>
                        <a:t>The first meeting of the Working Group to develop the solution will be held on Wednesday 17 September 25. If you would like to attend, please reach out to Lydia Bentley at the REC Code Manager at </a:t>
                      </a:r>
                      <a:r>
                        <a:rPr lang="en-GB" sz="1400" b="0">
                          <a:latin typeface="Arial"/>
                          <a:ea typeface="Roboto"/>
                          <a:cs typeface="Arial"/>
                          <a:hlinkClick r:id="rId2"/>
                        </a:rPr>
                        <a:t>Lydia.Bentley@recmanager.co.uk</a:t>
                      </a:r>
                      <a:r>
                        <a:rPr lang="en-GB" sz="1400" b="0">
                          <a:latin typeface="Arial"/>
                          <a:ea typeface="Roboto"/>
                          <a:cs typeface="Arial"/>
                        </a:rPr>
                        <a:t>. </a:t>
                      </a:r>
                    </a:p>
                  </a:txBody>
                  <a:tcPr anchor="ctr">
                    <a:solidFill>
                      <a:srgbClr val="CFE3DF"/>
                    </a:solidFill>
                  </a:tcPr>
                </a:tc>
                <a:extLst>
                  <a:ext uri="{0D108BD9-81ED-4DB2-BD59-A6C34878D82A}">
                    <a16:rowId xmlns:a16="http://schemas.microsoft.com/office/drawing/2014/main" val="3978587262"/>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R0241</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MHHS Incremental Changes for Go Live</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Harriet Truss</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On 07 August 2025, the Authority approved the Change Proposal for implementation at MHHS Milestone M8, which is 22 September 2025. </a:t>
                      </a:r>
                    </a:p>
                  </a:txBody>
                  <a:tcPr anchor="ctr">
                    <a:solidFill>
                      <a:srgbClr val="CFE3DF"/>
                    </a:solidFill>
                  </a:tcPr>
                </a:tc>
                <a:extLst>
                  <a:ext uri="{0D108BD9-81ED-4DB2-BD59-A6C34878D82A}">
                    <a16:rowId xmlns:a16="http://schemas.microsoft.com/office/drawing/2014/main" val="2751943396"/>
                  </a:ext>
                </a:extLst>
              </a:tr>
              <a:tr h="4211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R0243</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Transfer of Standard Settlement Configuration and Time Pattern Regime Data Item Ownership</a:t>
                      </a:r>
                    </a:p>
                  </a:txBody>
                  <a:tcPr marL="0" marR="0" marT="0" marB="0">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Harriet Truss</a:t>
                      </a: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Consultation on this change closed completed on 03 September 2025 – for the BSC side of this change CP1613 consultation will close on 08 September. We will be targeting September Technical Expert Panel for a vote on the Final Recommendation. REC is the lead code.</a:t>
                      </a:r>
                    </a:p>
                  </a:txBody>
                  <a:tcPr anchor="ctr">
                    <a:solidFill>
                      <a:srgbClr val="CFE3DF"/>
                    </a:solidFill>
                  </a:tcPr>
                </a:tc>
                <a:extLst>
                  <a:ext uri="{0D108BD9-81ED-4DB2-BD59-A6C34878D82A}">
                    <a16:rowId xmlns:a16="http://schemas.microsoft.com/office/drawing/2014/main" val="3948421482"/>
                  </a:ext>
                </a:extLst>
              </a:tr>
              <a:tr h="421105">
                <a:tc>
                  <a:txBody>
                    <a:bodyPr/>
                    <a:lstStyle/>
                    <a:p>
                      <a:pPr marL="0" lvl="0" indent="0" algn="l">
                        <a:lnSpc>
                          <a:spcPct val="100000"/>
                        </a:lnSpc>
                        <a:spcBef>
                          <a:spcPts val="0"/>
                        </a:spcBef>
                        <a:spcAft>
                          <a:spcPts val="0"/>
                        </a:spcAft>
                        <a:buNone/>
                      </a:pPr>
                      <a:r>
                        <a:rPr lang="en-GB" sz="1400" b="0" kern="1200">
                          <a:solidFill>
                            <a:schemeClr val="dk1"/>
                          </a:solidFill>
                          <a:latin typeface="Arial"/>
                          <a:ea typeface="Roboto"/>
                          <a:cs typeface="Arial"/>
                        </a:rPr>
                        <a:t>I0267</a:t>
                      </a:r>
                    </a:p>
                  </a:txBody>
                  <a:tcPr anchor="ctr">
                    <a:solidFill>
                      <a:srgbClr val="CFE3DF"/>
                    </a:solidFill>
                  </a:tcPr>
                </a:tc>
                <a:tc>
                  <a:txBody>
                    <a:bodyPr/>
                    <a:lstStyle/>
                    <a:p>
                      <a:pPr marL="0" lvl="0" algn="l">
                        <a:buNone/>
                      </a:pPr>
                      <a:r>
                        <a:rPr lang="en-US" sz="1400">
                          <a:latin typeface="Arial"/>
                        </a:rPr>
                        <a:t>Smart Meter Installation Surveys - Microbusiness requirements</a:t>
                      </a: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lvl="0">
                        <a:buNone/>
                      </a:pPr>
                      <a:r>
                        <a:rPr lang="en-GB" sz="1400" b="0">
                          <a:latin typeface="Arial"/>
                          <a:ea typeface="Roboto"/>
                          <a:cs typeface="Arial"/>
                        </a:rPr>
                        <a:t>Information request closes 12 September 2025.</a:t>
                      </a:r>
                    </a:p>
                    <a:p>
                      <a:pPr lvl="0">
                        <a:buNone/>
                      </a:pPr>
                      <a:r>
                        <a:rPr lang="en-GB" sz="1400" b="0">
                          <a:latin typeface="Arial"/>
                          <a:ea typeface="Roboto"/>
                          <a:cs typeface="Arial"/>
                        </a:rPr>
                        <a:t>The Code Manager will be treating all responses to this Information Request as confidential and not publishing any responses.</a:t>
                      </a:r>
                    </a:p>
                  </a:txBody>
                  <a:tcPr anchor="ctr">
                    <a:solidFill>
                      <a:srgbClr val="CFE3DF"/>
                    </a:solidFill>
                  </a:tcPr>
                </a:tc>
                <a:extLst>
                  <a:ext uri="{0D108BD9-81ED-4DB2-BD59-A6C34878D82A}">
                    <a16:rowId xmlns:a16="http://schemas.microsoft.com/office/drawing/2014/main" val="401339840"/>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11.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ADB63-B582-919E-ECBC-3E72BDCF1F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C0497E-EB51-ADD9-AB43-4E9AE3B80830}"/>
              </a:ext>
            </a:extLst>
          </p:cNvPr>
          <p:cNvSpPr>
            <a:spLocks noGrp="1"/>
          </p:cNvSpPr>
          <p:nvPr>
            <p:ph type="title"/>
          </p:nvPr>
        </p:nvSpPr>
        <p:spPr/>
        <p:txBody>
          <a:bodyPr>
            <a:normAutofit/>
          </a:bodyPr>
          <a:lstStyle/>
          <a:p>
            <a:r>
              <a:rPr lang="en-GB"/>
              <a:t>AOB #1 – meeting timings</a:t>
            </a:r>
          </a:p>
        </p:txBody>
      </p:sp>
      <p:sp>
        <p:nvSpPr>
          <p:cNvPr id="6" name="Rectangle 5">
            <a:extLst>
              <a:ext uri="{FF2B5EF4-FFF2-40B4-BE49-F238E27FC236}">
                <a16:creationId xmlns:a16="http://schemas.microsoft.com/office/drawing/2014/main" id="{39E013AA-979A-03FE-51A3-B2B52C0E291C}"/>
              </a:ext>
            </a:extLst>
          </p:cNvPr>
          <p:cNvSpPr/>
          <p:nvPr/>
        </p:nvSpPr>
        <p:spPr>
          <a:xfrm>
            <a:off x="495300" y="403805"/>
            <a:ext cx="10515600" cy="6050390"/>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0CD64E8-1E74-73AE-2E8D-E98BC5E0D186}"/>
              </a:ext>
            </a:extLst>
          </p:cNvPr>
          <p:cNvSpPr txBox="1">
            <a:spLocks/>
          </p:cNvSpPr>
          <p:nvPr/>
        </p:nvSpPr>
        <p:spPr>
          <a:xfrm>
            <a:off x="149674" y="1368424"/>
            <a:ext cx="11655229" cy="5361559"/>
          </a:xfrm>
          <a:prstGeom prst="rect">
            <a:avLst/>
          </a:prstGeom>
        </p:spPr>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3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574389CD-A1E2-88EB-A697-EE2119BFDE77}"/>
              </a:ext>
            </a:extLst>
          </p:cNvPr>
          <p:cNvSpPr txBox="1"/>
          <p:nvPr/>
        </p:nvSpPr>
        <p:spPr>
          <a:xfrm>
            <a:off x="694944" y="1591056"/>
            <a:ext cx="10415016" cy="1631216"/>
          </a:xfrm>
          <a:prstGeom prst="rect">
            <a:avLst/>
          </a:prstGeom>
          <a:noFill/>
        </p:spPr>
        <p:txBody>
          <a:bodyPr wrap="square" rtlCol="0">
            <a:spAutoFit/>
          </a:bodyPr>
          <a:lstStyle/>
          <a:p>
            <a:r>
              <a:rPr lang="en-GB" sz="2000">
                <a:latin typeface="Roboto" panose="02000000000000000000" pitchFamily="2" charset="0"/>
                <a:ea typeface="Roboto" panose="02000000000000000000" pitchFamily="2" charset="0"/>
                <a:cs typeface="Roboto" panose="02000000000000000000" pitchFamily="2" charset="0"/>
              </a:rPr>
              <a:t>The Code Manager is asking attendees for feedback on the meeting agenda and whether the timings listed for each item should be kept on the agenda</a:t>
            </a:r>
          </a:p>
          <a:p>
            <a:endParaRPr lang="en-GB" sz="2000">
              <a:latin typeface="Roboto" panose="02000000000000000000" pitchFamily="2" charset="0"/>
              <a:ea typeface="Roboto" panose="02000000000000000000" pitchFamily="2" charset="0"/>
              <a:cs typeface="Roboto" panose="02000000000000000000" pitchFamily="2" charset="0"/>
            </a:endParaRPr>
          </a:p>
          <a:p>
            <a:r>
              <a:rPr lang="en-GB" sz="2000">
                <a:latin typeface="Roboto" panose="02000000000000000000" pitchFamily="2" charset="0"/>
                <a:ea typeface="Roboto" panose="02000000000000000000" pitchFamily="2" charset="0"/>
                <a:cs typeface="Roboto" panose="02000000000000000000" pitchFamily="2" charset="0"/>
              </a:rPr>
              <a:t>For meetings with a lot of individual items, it can be difficult to accurately state the timings for each item ahead of the meeting.  </a:t>
            </a:r>
          </a:p>
        </p:txBody>
      </p:sp>
    </p:spTree>
    <p:extLst>
      <p:ext uri="{BB962C8B-B14F-4D97-AF65-F5344CB8AC3E}">
        <p14:creationId xmlns:p14="http://schemas.microsoft.com/office/powerpoint/2010/main" val="3861629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6556672" cy="1939635"/>
          </a:xfrm>
        </p:spPr>
        <p:txBody>
          <a:bodyPr/>
          <a:lstStyle/>
          <a:p>
            <a:r>
              <a:rPr lang="en-GB" err="1">
                <a:latin typeface="Roboto"/>
                <a:ea typeface="Roboto"/>
                <a:cs typeface="Roboto"/>
              </a:rPr>
              <a:t>SoLR</a:t>
            </a:r>
            <a:r>
              <a:rPr lang="en-GB">
                <a:latin typeface="Roboto"/>
                <a:ea typeface="Roboto"/>
                <a:cs typeface="Roboto"/>
              </a:rPr>
              <a:t> process improvement – Industry  engagement</a:t>
            </a:r>
          </a:p>
        </p:txBody>
      </p:sp>
    </p:spTree>
    <p:extLst>
      <p:ext uri="{BB962C8B-B14F-4D97-AF65-F5344CB8AC3E}">
        <p14:creationId xmlns:p14="http://schemas.microsoft.com/office/powerpoint/2010/main" val="2455678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DC0F-B16F-006E-F6D3-99B301FEECBC}"/>
              </a:ext>
            </a:extLst>
          </p:cNvPr>
          <p:cNvSpPr>
            <a:spLocks noGrp="1"/>
          </p:cNvSpPr>
          <p:nvPr>
            <p:ph type="title"/>
          </p:nvPr>
        </p:nvSpPr>
        <p:spPr/>
        <p:txBody>
          <a:bodyPr/>
          <a:lstStyle/>
          <a:p>
            <a:r>
              <a:rPr lang="en-GB">
                <a:latin typeface="Roboto"/>
                <a:ea typeface="Roboto"/>
                <a:cs typeface="Roboto"/>
              </a:rPr>
              <a:t>How can the SOLR process be improved</a:t>
            </a:r>
          </a:p>
        </p:txBody>
      </p:sp>
      <p:sp>
        <p:nvSpPr>
          <p:cNvPr id="3" name="Content Placeholder 2">
            <a:extLst>
              <a:ext uri="{FF2B5EF4-FFF2-40B4-BE49-F238E27FC236}">
                <a16:creationId xmlns:a16="http://schemas.microsoft.com/office/drawing/2014/main" id="{A744DF0B-0B34-1412-3730-96136C899B96}"/>
              </a:ext>
            </a:extLst>
          </p:cNvPr>
          <p:cNvSpPr>
            <a:spLocks noGrp="1"/>
          </p:cNvSpPr>
          <p:nvPr>
            <p:ph sz="quarter" idx="10"/>
          </p:nvPr>
        </p:nvSpPr>
        <p:spPr>
          <a:xfrm>
            <a:off x="898159" y="1386797"/>
            <a:ext cx="9217025" cy="4178330"/>
          </a:xfrm>
        </p:spPr>
        <p:txBody>
          <a:bodyPr vert="horz" lIns="91440" tIns="45720" rIns="91440" bIns="45720" rtlCol="0" anchor="t">
            <a:normAutofit/>
          </a:bodyPr>
          <a:lstStyle/>
          <a:p>
            <a:pPr marL="0" indent="0">
              <a:buNone/>
            </a:pPr>
            <a:r>
              <a:rPr lang="en-GB">
                <a:latin typeface="Roboto"/>
                <a:ea typeface="Roboto"/>
                <a:cs typeface="Roboto"/>
              </a:rPr>
              <a:t>Reflecting  on recent </a:t>
            </a:r>
            <a:r>
              <a:rPr lang="en-GB" err="1">
                <a:latin typeface="Roboto"/>
                <a:ea typeface="Roboto"/>
                <a:cs typeface="Roboto"/>
              </a:rPr>
              <a:t>SoLRs</a:t>
            </a:r>
            <a:r>
              <a:rPr lang="en-GB">
                <a:latin typeface="Roboto"/>
                <a:ea typeface="Roboto"/>
                <a:cs typeface="Roboto"/>
              </a:rPr>
              <a:t> events we believe that we may be able to improve this process.  We want to understand from industry thoughts on the following areas:</a:t>
            </a:r>
          </a:p>
          <a:p>
            <a:pPr marL="0" indent="0">
              <a:buNone/>
            </a:pPr>
            <a:endParaRPr lang="en-GB"/>
          </a:p>
          <a:p>
            <a:pPr marL="0" indent="0">
              <a:buNone/>
            </a:pPr>
            <a:endParaRPr lang="en-GB"/>
          </a:p>
          <a:p>
            <a:pPr marL="0" indent="0">
              <a:buNone/>
            </a:pPr>
            <a:endParaRPr lang="en-GB"/>
          </a:p>
        </p:txBody>
      </p:sp>
      <p:sp>
        <p:nvSpPr>
          <p:cNvPr id="5" name="TextBox 4">
            <a:extLst>
              <a:ext uri="{FF2B5EF4-FFF2-40B4-BE49-F238E27FC236}">
                <a16:creationId xmlns:a16="http://schemas.microsoft.com/office/drawing/2014/main" id="{DB9DC7AC-0520-4312-A3CA-7573273047B5}"/>
              </a:ext>
            </a:extLst>
          </p:cNvPr>
          <p:cNvSpPr txBox="1"/>
          <p:nvPr/>
        </p:nvSpPr>
        <p:spPr>
          <a:xfrm>
            <a:off x="12814300" y="1551948"/>
            <a:ext cx="6096000" cy="3231654"/>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I'd like to work with industry to address this through a change that covers:</a:t>
            </a:r>
          </a:p>
          <a:p>
            <a:pPr marL="0" marR="0" lvl="0" indent="0" algn="l" defTabSz="914400" rtl="0" eaLnBrk="1" fontAlgn="base"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br>
            <a:endPar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The sequencing of standing data changes and access removal, that balances the need for security and the practicalities of access / need for info.</a:t>
            </a: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Any specific information needs for </a:t>
            </a:r>
            <a:r>
              <a:rPr kumimoji="0" lang="en-GB" sz="1200" b="0" i="0" u="none" strike="noStrike" kern="1200" cap="none" spc="0" normalizeH="0" baseline="0" noProof="0" err="1">
                <a:ln>
                  <a:noFill/>
                </a:ln>
                <a:solidFill>
                  <a:srgbClr val="000000"/>
                </a:solidFill>
                <a:effectLst/>
                <a:uLnTx/>
                <a:uFillTx/>
                <a:latin typeface="Aptos" panose="020B0004020202020204" pitchFamily="34" charset="0"/>
                <a:ea typeface="+mn-ea"/>
                <a:cs typeface="+mn-cs"/>
              </a:rPr>
              <a:t>SoLRs</a:t>
            </a: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br>
            <a:endPar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I personally would like to cover:</a:t>
            </a:r>
          </a:p>
          <a:p>
            <a:pPr marL="0" marR="0" lvl="0" indent="0" algn="l" defTabSz="914400" rtl="0" eaLnBrk="1" fontAlgn="base"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br>
            <a:endPar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Agreed methods of </a:t>
            </a:r>
            <a:r>
              <a:rPr kumimoji="0" lang="en-GB" sz="1200" b="0" i="0" u="none" strike="noStrike" kern="1200" cap="none" spc="0" normalizeH="0" baseline="0" noProof="0" err="1">
                <a:ln>
                  <a:noFill/>
                </a:ln>
                <a:solidFill>
                  <a:srgbClr val="000000"/>
                </a:solidFill>
                <a:effectLst/>
                <a:uLnTx/>
                <a:uFillTx/>
                <a:latin typeface="Aptos" panose="020B0004020202020204" pitchFamily="34" charset="0"/>
                <a:ea typeface="+mn-ea"/>
                <a:cs typeface="+mn-cs"/>
              </a:rPr>
              <a:t>SoLR</a:t>
            </a: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(i.e. Confirming if the MPID transfer approach is realistic, or if we should expect it all switched across).</a:t>
            </a:r>
          </a:p>
          <a:p>
            <a:pPr marL="0" marR="0" lvl="0" indent="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Practical agreements on closing out difficult cases including:</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Switch reads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ESs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Address changes</a:t>
            </a:r>
          </a:p>
        </p:txBody>
      </p:sp>
      <p:cxnSp>
        <p:nvCxnSpPr>
          <p:cNvPr id="7" name="Straight Connector 6">
            <a:extLst>
              <a:ext uri="{FF2B5EF4-FFF2-40B4-BE49-F238E27FC236}">
                <a16:creationId xmlns:a16="http://schemas.microsoft.com/office/drawing/2014/main" id="{A19128EE-F784-3182-41FE-5BC1B98B574B}"/>
              </a:ext>
            </a:extLst>
          </p:cNvPr>
          <p:cNvCxnSpPr>
            <a:cxnSpLocks/>
          </p:cNvCxnSpPr>
          <p:nvPr/>
        </p:nvCxnSpPr>
        <p:spPr>
          <a:xfrm>
            <a:off x="2862210" y="2239829"/>
            <a:ext cx="512499" cy="0"/>
          </a:xfrm>
          <a:prstGeom prst="line">
            <a:avLst/>
          </a:prstGeom>
          <a:ln w="15875"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4AD654F-FC7F-6FD3-9759-62E075DBDFC3}"/>
              </a:ext>
            </a:extLst>
          </p:cNvPr>
          <p:cNvGrpSpPr/>
          <p:nvPr/>
        </p:nvGrpSpPr>
        <p:grpSpPr>
          <a:xfrm>
            <a:off x="2862209" y="2332262"/>
            <a:ext cx="5486401" cy="688763"/>
            <a:chOff x="457199" y="3888954"/>
            <a:chExt cx="5486401" cy="688763"/>
          </a:xfrm>
        </p:grpSpPr>
        <p:grpSp>
          <p:nvGrpSpPr>
            <p:cNvPr id="9" name="Group 8">
              <a:extLst>
                <a:ext uri="{FF2B5EF4-FFF2-40B4-BE49-F238E27FC236}">
                  <a16:creationId xmlns:a16="http://schemas.microsoft.com/office/drawing/2014/main" id="{0F017816-61F8-E646-1123-902EBF6622ED}"/>
                </a:ext>
              </a:extLst>
            </p:cNvPr>
            <p:cNvGrpSpPr/>
            <p:nvPr/>
          </p:nvGrpSpPr>
          <p:grpSpPr>
            <a:xfrm>
              <a:off x="457199" y="3888954"/>
              <a:ext cx="790575" cy="688763"/>
              <a:chOff x="457200" y="4016308"/>
              <a:chExt cx="726156" cy="632640"/>
            </a:xfrm>
          </p:grpSpPr>
          <p:sp>
            <p:nvSpPr>
              <p:cNvPr id="11" name="Text Placeholder 4">
                <a:extLst>
                  <a:ext uri="{FF2B5EF4-FFF2-40B4-BE49-F238E27FC236}">
                    <a16:creationId xmlns:a16="http://schemas.microsoft.com/office/drawing/2014/main" id="{7702421A-967E-67E8-5A1C-0ECEEB721D10}"/>
                  </a:ext>
                </a:extLst>
              </p:cNvPr>
              <p:cNvSpPr txBox="1">
                <a:spLocks/>
              </p:cNvSpPr>
              <p:nvPr/>
            </p:nvSpPr>
            <p:spPr>
              <a:xfrm>
                <a:off x="512273" y="4016308"/>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2" name="Oval 11">
                <a:extLst>
                  <a:ext uri="{FF2B5EF4-FFF2-40B4-BE49-F238E27FC236}">
                    <a16:creationId xmlns:a16="http://schemas.microsoft.com/office/drawing/2014/main" id="{E68181D3-96B1-239D-01FC-30755AEBE7B3}"/>
                  </a:ext>
                </a:extLst>
              </p:cNvPr>
              <p:cNvSpPr/>
              <p:nvPr/>
            </p:nvSpPr>
            <p:spPr bwMode="gray">
              <a:xfrm>
                <a:off x="611678" y="4046790"/>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13" name="Text Placeholder 4">
                <a:extLst>
                  <a:ext uri="{FF2B5EF4-FFF2-40B4-BE49-F238E27FC236}">
                    <a16:creationId xmlns:a16="http://schemas.microsoft.com/office/drawing/2014/main" id="{49644266-AE0F-6318-7E74-C0ED84BC8735}"/>
                  </a:ext>
                </a:extLst>
              </p:cNvPr>
              <p:cNvSpPr txBox="1">
                <a:spLocks/>
              </p:cNvSpPr>
              <p:nvPr/>
            </p:nvSpPr>
            <p:spPr>
              <a:xfrm>
                <a:off x="491622" y="4016308"/>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4" name="Text Placeholder 4">
                <a:extLst>
                  <a:ext uri="{FF2B5EF4-FFF2-40B4-BE49-F238E27FC236}">
                    <a16:creationId xmlns:a16="http://schemas.microsoft.com/office/drawing/2014/main" id="{9E0ED2AA-193B-C663-B3F9-CD819DA9F172}"/>
                  </a:ext>
                </a:extLst>
              </p:cNvPr>
              <p:cNvSpPr txBox="1">
                <a:spLocks/>
              </p:cNvSpPr>
              <p:nvPr/>
            </p:nvSpPr>
            <p:spPr>
              <a:xfrm>
                <a:off x="457200" y="4016308"/>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70ADA3">
                            <a:lumMod val="40000"/>
                            <a:lumOff val="60000"/>
                          </a:srgbClr>
                        </a:gs>
                        <a:gs pos="46000">
                          <a:srgbClr val="70ADA3">
                            <a:lumMod val="95000"/>
                            <a:lumOff val="5000"/>
                          </a:srgbClr>
                        </a:gs>
                        <a:gs pos="100000">
                          <a:srgbClr val="70ADA3">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1</a:t>
                </a:r>
              </a:p>
            </p:txBody>
          </p:sp>
        </p:grpSp>
        <p:sp>
          <p:nvSpPr>
            <p:cNvPr id="10" name="TextBox 9">
              <a:extLst>
                <a:ext uri="{FF2B5EF4-FFF2-40B4-BE49-F238E27FC236}">
                  <a16:creationId xmlns:a16="http://schemas.microsoft.com/office/drawing/2014/main" id="{38619A27-69F3-189A-A3C1-6539A412E9B5}"/>
                </a:ext>
              </a:extLst>
            </p:cNvPr>
            <p:cNvSpPr txBox="1"/>
            <p:nvPr/>
          </p:nvSpPr>
          <p:spPr>
            <a:xfrm>
              <a:off x="1355997" y="3891917"/>
              <a:ext cx="4587603" cy="685800"/>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The sequencing of standing data changes and access removal, that balances the need for security and the practicalities of access / need for info.</a:t>
              </a:r>
            </a:p>
          </p:txBody>
        </p:sp>
      </p:grpSp>
      <p:grpSp>
        <p:nvGrpSpPr>
          <p:cNvPr id="15" name="Group 14">
            <a:extLst>
              <a:ext uri="{FF2B5EF4-FFF2-40B4-BE49-F238E27FC236}">
                <a16:creationId xmlns:a16="http://schemas.microsoft.com/office/drawing/2014/main" id="{A2450507-8C76-AA61-7D5C-500353803A0D}"/>
              </a:ext>
            </a:extLst>
          </p:cNvPr>
          <p:cNvGrpSpPr/>
          <p:nvPr/>
        </p:nvGrpSpPr>
        <p:grpSpPr>
          <a:xfrm>
            <a:off x="2862209" y="3148161"/>
            <a:ext cx="5486401" cy="688763"/>
            <a:chOff x="457199" y="4782907"/>
            <a:chExt cx="5486401" cy="688763"/>
          </a:xfrm>
        </p:grpSpPr>
        <p:grpSp>
          <p:nvGrpSpPr>
            <p:cNvPr id="16" name="Group 15">
              <a:extLst>
                <a:ext uri="{FF2B5EF4-FFF2-40B4-BE49-F238E27FC236}">
                  <a16:creationId xmlns:a16="http://schemas.microsoft.com/office/drawing/2014/main" id="{F8DC27CB-DB6A-7597-B63A-D7AB7AB7027A}"/>
                </a:ext>
              </a:extLst>
            </p:cNvPr>
            <p:cNvGrpSpPr/>
            <p:nvPr/>
          </p:nvGrpSpPr>
          <p:grpSpPr>
            <a:xfrm>
              <a:off x="457199" y="4782907"/>
              <a:ext cx="790575" cy="688763"/>
              <a:chOff x="457200" y="4888424"/>
              <a:chExt cx="726156" cy="632640"/>
            </a:xfrm>
          </p:grpSpPr>
          <p:sp>
            <p:nvSpPr>
              <p:cNvPr id="18" name="Text Placeholder 4">
                <a:extLst>
                  <a:ext uri="{FF2B5EF4-FFF2-40B4-BE49-F238E27FC236}">
                    <a16:creationId xmlns:a16="http://schemas.microsoft.com/office/drawing/2014/main" id="{537E5A8E-4508-BFC6-F5BE-AA4CAE3F8143}"/>
                  </a:ext>
                </a:extLst>
              </p:cNvPr>
              <p:cNvSpPr txBox="1">
                <a:spLocks/>
              </p:cNvSpPr>
              <p:nvPr/>
            </p:nvSpPr>
            <p:spPr>
              <a:xfrm>
                <a:off x="512273" y="4888424"/>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19" name="Oval 18">
                <a:extLst>
                  <a:ext uri="{FF2B5EF4-FFF2-40B4-BE49-F238E27FC236}">
                    <a16:creationId xmlns:a16="http://schemas.microsoft.com/office/drawing/2014/main" id="{84A3AEF2-991D-530B-48D7-ECE4EB271BC7}"/>
                  </a:ext>
                </a:extLst>
              </p:cNvPr>
              <p:cNvSpPr/>
              <p:nvPr/>
            </p:nvSpPr>
            <p:spPr bwMode="gray">
              <a:xfrm>
                <a:off x="611678" y="4918906"/>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0" name="Text Placeholder 4">
                <a:extLst>
                  <a:ext uri="{FF2B5EF4-FFF2-40B4-BE49-F238E27FC236}">
                    <a16:creationId xmlns:a16="http://schemas.microsoft.com/office/drawing/2014/main" id="{798FF3B0-2C5E-9D3F-F5A5-6BA26E05D369}"/>
                  </a:ext>
                </a:extLst>
              </p:cNvPr>
              <p:cNvSpPr txBox="1">
                <a:spLocks/>
              </p:cNvSpPr>
              <p:nvPr/>
            </p:nvSpPr>
            <p:spPr>
              <a:xfrm>
                <a:off x="491622" y="4888424"/>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2</a:t>
                </a:r>
              </a:p>
            </p:txBody>
          </p:sp>
          <p:sp>
            <p:nvSpPr>
              <p:cNvPr id="21" name="Text Placeholder 4">
                <a:extLst>
                  <a:ext uri="{FF2B5EF4-FFF2-40B4-BE49-F238E27FC236}">
                    <a16:creationId xmlns:a16="http://schemas.microsoft.com/office/drawing/2014/main" id="{72102094-7544-5255-A657-A0176AFDBDF3}"/>
                  </a:ext>
                </a:extLst>
              </p:cNvPr>
              <p:cNvSpPr txBox="1">
                <a:spLocks/>
              </p:cNvSpPr>
              <p:nvPr/>
            </p:nvSpPr>
            <p:spPr>
              <a:xfrm>
                <a:off x="457200" y="4888424"/>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C4D383">
                            <a:lumMod val="40000"/>
                            <a:lumOff val="60000"/>
                          </a:srgbClr>
                        </a:gs>
                        <a:gs pos="46000">
                          <a:srgbClr val="C4D383">
                            <a:lumMod val="95000"/>
                            <a:lumOff val="5000"/>
                          </a:srgbClr>
                        </a:gs>
                        <a:gs pos="100000">
                          <a:srgbClr val="C4D383">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2</a:t>
                </a:r>
              </a:p>
            </p:txBody>
          </p:sp>
        </p:grpSp>
        <p:sp>
          <p:nvSpPr>
            <p:cNvPr id="17" name="TextBox 16">
              <a:extLst>
                <a:ext uri="{FF2B5EF4-FFF2-40B4-BE49-F238E27FC236}">
                  <a16:creationId xmlns:a16="http://schemas.microsoft.com/office/drawing/2014/main" id="{1A750047-CC15-ABAA-571F-7D05245AB8A5}"/>
                </a:ext>
              </a:extLst>
            </p:cNvPr>
            <p:cNvSpPr txBox="1"/>
            <p:nvPr/>
          </p:nvSpPr>
          <p:spPr>
            <a:xfrm>
              <a:off x="1355997" y="4785870"/>
              <a:ext cx="4587603" cy="685800"/>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Any specific information needs the Replacement Supplier has, so these can be delivered efficiently.</a:t>
              </a:r>
            </a:p>
          </p:txBody>
        </p:sp>
      </p:grpSp>
      <p:grpSp>
        <p:nvGrpSpPr>
          <p:cNvPr id="22" name="Group 21">
            <a:extLst>
              <a:ext uri="{FF2B5EF4-FFF2-40B4-BE49-F238E27FC236}">
                <a16:creationId xmlns:a16="http://schemas.microsoft.com/office/drawing/2014/main" id="{A1372B05-3449-10A5-8FBF-76D557CD3C33}"/>
              </a:ext>
            </a:extLst>
          </p:cNvPr>
          <p:cNvGrpSpPr/>
          <p:nvPr/>
        </p:nvGrpSpPr>
        <p:grpSpPr>
          <a:xfrm>
            <a:off x="2862209" y="3964060"/>
            <a:ext cx="5486401" cy="822074"/>
            <a:chOff x="457199" y="5543550"/>
            <a:chExt cx="5486401" cy="822074"/>
          </a:xfrm>
        </p:grpSpPr>
        <p:grpSp>
          <p:nvGrpSpPr>
            <p:cNvPr id="23" name="Group 22">
              <a:extLst>
                <a:ext uri="{FF2B5EF4-FFF2-40B4-BE49-F238E27FC236}">
                  <a16:creationId xmlns:a16="http://schemas.microsoft.com/office/drawing/2014/main" id="{872BBCDC-B513-2201-3A27-B7EED160C392}"/>
                </a:ext>
              </a:extLst>
            </p:cNvPr>
            <p:cNvGrpSpPr/>
            <p:nvPr/>
          </p:nvGrpSpPr>
          <p:grpSpPr>
            <a:xfrm>
              <a:off x="457199" y="5610206"/>
              <a:ext cx="790574" cy="688763"/>
              <a:chOff x="457200" y="5760540"/>
              <a:chExt cx="726155" cy="632640"/>
            </a:xfrm>
          </p:grpSpPr>
          <p:sp>
            <p:nvSpPr>
              <p:cNvPr id="25" name="Text Placeholder 4">
                <a:extLst>
                  <a:ext uri="{FF2B5EF4-FFF2-40B4-BE49-F238E27FC236}">
                    <a16:creationId xmlns:a16="http://schemas.microsoft.com/office/drawing/2014/main" id="{B670E5C8-0CF1-02BA-86A1-97D00F157528}"/>
                  </a:ext>
                </a:extLst>
              </p:cNvPr>
              <p:cNvSpPr txBox="1">
                <a:spLocks/>
              </p:cNvSpPr>
              <p:nvPr/>
            </p:nvSpPr>
            <p:spPr>
              <a:xfrm>
                <a:off x="512273" y="5760540"/>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26" name="Oval 25">
                <a:extLst>
                  <a:ext uri="{FF2B5EF4-FFF2-40B4-BE49-F238E27FC236}">
                    <a16:creationId xmlns:a16="http://schemas.microsoft.com/office/drawing/2014/main" id="{CA186275-B7CE-BC93-7C3A-77E606699E50}"/>
                  </a:ext>
                </a:extLst>
              </p:cNvPr>
              <p:cNvSpPr/>
              <p:nvPr/>
            </p:nvSpPr>
            <p:spPr bwMode="gray">
              <a:xfrm>
                <a:off x="611677" y="5791022"/>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7" name="Text Placeholder 4">
                <a:extLst>
                  <a:ext uri="{FF2B5EF4-FFF2-40B4-BE49-F238E27FC236}">
                    <a16:creationId xmlns:a16="http://schemas.microsoft.com/office/drawing/2014/main" id="{52CA3087-8F73-8BE1-574F-023F89077888}"/>
                  </a:ext>
                </a:extLst>
              </p:cNvPr>
              <p:cNvSpPr txBox="1">
                <a:spLocks/>
              </p:cNvSpPr>
              <p:nvPr/>
            </p:nvSpPr>
            <p:spPr>
              <a:xfrm>
                <a:off x="491621" y="5760540"/>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3</a:t>
                </a:r>
              </a:p>
            </p:txBody>
          </p:sp>
          <p:sp>
            <p:nvSpPr>
              <p:cNvPr id="28" name="Text Placeholder 4">
                <a:extLst>
                  <a:ext uri="{FF2B5EF4-FFF2-40B4-BE49-F238E27FC236}">
                    <a16:creationId xmlns:a16="http://schemas.microsoft.com/office/drawing/2014/main" id="{2087CBE6-0D86-37B3-DC49-1DAA0A58B366}"/>
                  </a:ext>
                </a:extLst>
              </p:cNvPr>
              <p:cNvSpPr txBox="1">
                <a:spLocks/>
              </p:cNvSpPr>
              <p:nvPr/>
            </p:nvSpPr>
            <p:spPr>
              <a:xfrm>
                <a:off x="457200" y="5760540"/>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7B282E">
                            <a:lumMod val="40000"/>
                            <a:lumOff val="60000"/>
                          </a:srgbClr>
                        </a:gs>
                        <a:gs pos="46000">
                          <a:srgbClr val="7B282E">
                            <a:lumMod val="95000"/>
                            <a:lumOff val="5000"/>
                          </a:srgbClr>
                        </a:gs>
                        <a:gs pos="100000">
                          <a:srgbClr val="7B282E">
                            <a:lumMod val="60000"/>
                          </a:srgbClr>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3</a:t>
                </a:r>
              </a:p>
            </p:txBody>
          </p:sp>
        </p:grpSp>
        <p:sp>
          <p:nvSpPr>
            <p:cNvPr id="24" name="TextBox 23">
              <a:extLst>
                <a:ext uri="{FF2B5EF4-FFF2-40B4-BE49-F238E27FC236}">
                  <a16:creationId xmlns:a16="http://schemas.microsoft.com/office/drawing/2014/main" id="{80D972E4-9BCF-B654-E8CA-190D12D1CA2D}"/>
                </a:ext>
              </a:extLst>
            </p:cNvPr>
            <p:cNvSpPr txBox="1"/>
            <p:nvPr/>
          </p:nvSpPr>
          <p:spPr>
            <a:xfrm>
              <a:off x="1355997" y="5543550"/>
              <a:ext cx="4587603" cy="822074"/>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Agreed methods of </a:t>
              </a:r>
              <a:r>
                <a:rPr kumimoji="0" lang="en-GB" sz="1100" b="0" i="0" u="none" strike="noStrike" kern="1200" cap="none" spc="0" normalizeH="0" baseline="0" noProof="0" err="1">
                  <a:ln>
                    <a:noFill/>
                  </a:ln>
                  <a:solidFill>
                    <a:srgbClr val="000000"/>
                  </a:solidFill>
                  <a:effectLst/>
                  <a:uLnTx/>
                  <a:uFillTx/>
                  <a:latin typeface="Aptos" panose="020B0004020202020204" pitchFamily="34" charset="0"/>
                  <a:ea typeface="+mn-ea"/>
                  <a:cs typeface="+mn-cs"/>
                </a:rPr>
                <a:t>SoLR</a:t>
              </a: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(i.e. Confirming if the MPID transfer approach is realistic, or if we should expect it all switched across).</a:t>
              </a:r>
            </a:p>
          </p:txBody>
        </p:sp>
      </p:grpSp>
      <p:cxnSp>
        <p:nvCxnSpPr>
          <p:cNvPr id="29" name="Straight Connector 28">
            <a:extLst>
              <a:ext uri="{FF2B5EF4-FFF2-40B4-BE49-F238E27FC236}">
                <a16:creationId xmlns:a16="http://schemas.microsoft.com/office/drawing/2014/main" id="{34DCAE51-B342-AEBF-C2E0-EE0F1456B5FD}"/>
              </a:ext>
            </a:extLst>
          </p:cNvPr>
          <p:cNvCxnSpPr>
            <a:cxnSpLocks/>
          </p:cNvCxnSpPr>
          <p:nvPr/>
        </p:nvCxnSpPr>
        <p:spPr>
          <a:xfrm>
            <a:off x="3761007" y="3084593"/>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85C8FF-35A0-274F-43D6-11EA02400B8E}"/>
              </a:ext>
            </a:extLst>
          </p:cNvPr>
          <p:cNvCxnSpPr>
            <a:cxnSpLocks/>
          </p:cNvCxnSpPr>
          <p:nvPr/>
        </p:nvCxnSpPr>
        <p:spPr>
          <a:xfrm>
            <a:off x="3761007" y="3840317"/>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B8425C2D-E783-50A3-467F-C352316CEC6D}"/>
              </a:ext>
            </a:extLst>
          </p:cNvPr>
          <p:cNvGrpSpPr/>
          <p:nvPr/>
        </p:nvGrpSpPr>
        <p:grpSpPr>
          <a:xfrm>
            <a:off x="3159217" y="2455948"/>
            <a:ext cx="430983" cy="464904"/>
            <a:chOff x="5880508" y="3196538"/>
            <a:chExt cx="430983" cy="464904"/>
          </a:xfrm>
        </p:grpSpPr>
        <p:sp>
          <p:nvSpPr>
            <p:cNvPr id="32" name="Freeform: Shape 31">
              <a:extLst>
                <a:ext uri="{FF2B5EF4-FFF2-40B4-BE49-F238E27FC236}">
                  <a16:creationId xmlns:a16="http://schemas.microsoft.com/office/drawing/2014/main" id="{C38D5180-357C-F301-AC1E-BE079C9C1DAE}"/>
                </a:ext>
              </a:extLst>
            </p:cNvPr>
            <p:cNvSpPr/>
            <p:nvPr/>
          </p:nvSpPr>
          <p:spPr>
            <a:xfrm>
              <a:off x="5936613" y="3248260"/>
              <a:ext cx="318841" cy="413182"/>
            </a:xfrm>
            <a:custGeom>
              <a:avLst/>
              <a:gdLst>
                <a:gd name="connsiteX0" fmla="*/ 318842 w 318841"/>
                <a:gd name="connsiteY0" fmla="*/ 160533 h 413182"/>
                <a:gd name="connsiteX1" fmla="*/ 159387 w 318841"/>
                <a:gd name="connsiteY1" fmla="*/ 0 h 413182"/>
                <a:gd name="connsiteX2" fmla="*/ 94250 w 318841"/>
                <a:gd name="connsiteY2" fmla="*/ 13981 h 413182"/>
                <a:gd name="connsiteX3" fmla="*/ 0 w 318841"/>
                <a:gd name="connsiteY3" fmla="*/ 160536 h 413182"/>
                <a:gd name="connsiteX4" fmla="*/ 109215 w 318841"/>
                <a:gd name="connsiteY4" fmla="*/ 312956 h 413182"/>
                <a:gd name="connsiteX5" fmla="*/ 109215 w 318841"/>
                <a:gd name="connsiteY5" fmla="*/ 327162 h 413182"/>
                <a:gd name="connsiteX6" fmla="*/ 95818 w 318841"/>
                <a:gd name="connsiteY6" fmla="*/ 327162 h 413182"/>
                <a:gd name="connsiteX7" fmla="*/ 90356 w 318841"/>
                <a:gd name="connsiteY7" fmla="*/ 332624 h 413182"/>
                <a:gd name="connsiteX8" fmla="*/ 90356 w 318841"/>
                <a:gd name="connsiteY8" fmla="*/ 369330 h 413182"/>
                <a:gd name="connsiteX9" fmla="*/ 95818 w 318841"/>
                <a:gd name="connsiteY9" fmla="*/ 374792 h 413182"/>
                <a:gd name="connsiteX10" fmla="*/ 110316 w 318841"/>
                <a:gd name="connsiteY10" fmla="*/ 374792 h 413182"/>
                <a:gd name="connsiteX11" fmla="*/ 157856 w 318841"/>
                <a:gd name="connsiteY11" fmla="*/ 413182 h 413182"/>
                <a:gd name="connsiteX12" fmla="*/ 205396 w 318841"/>
                <a:gd name="connsiteY12" fmla="*/ 374792 h 413182"/>
                <a:gd name="connsiteX13" fmla="*/ 219849 w 318841"/>
                <a:gd name="connsiteY13" fmla="*/ 374792 h 413182"/>
                <a:gd name="connsiteX14" fmla="*/ 225312 w 318841"/>
                <a:gd name="connsiteY14" fmla="*/ 369330 h 413182"/>
                <a:gd name="connsiteX15" fmla="*/ 225267 w 318841"/>
                <a:gd name="connsiteY15" fmla="*/ 332647 h 413182"/>
                <a:gd name="connsiteX16" fmla="*/ 219804 w 318841"/>
                <a:gd name="connsiteY16" fmla="*/ 327185 h 413182"/>
                <a:gd name="connsiteX17" fmla="*/ 206453 w 318841"/>
                <a:gd name="connsiteY17" fmla="*/ 327185 h 413182"/>
                <a:gd name="connsiteX18" fmla="*/ 206453 w 318841"/>
                <a:gd name="connsiteY18" fmla="*/ 313900 h 413182"/>
                <a:gd name="connsiteX19" fmla="*/ 318838 w 318841"/>
                <a:gd name="connsiteY19" fmla="*/ 160541 h 413182"/>
                <a:gd name="connsiteX20" fmla="*/ 157771 w 318841"/>
                <a:gd name="connsiteY20" fmla="*/ 402278 h 413182"/>
                <a:gd name="connsiteX21" fmla="*/ 121515 w 318841"/>
                <a:gd name="connsiteY21" fmla="*/ 374835 h 413182"/>
                <a:gd name="connsiteX22" fmla="*/ 194071 w 318841"/>
                <a:gd name="connsiteY22" fmla="*/ 374835 h 413182"/>
                <a:gd name="connsiteX23" fmla="*/ 157770 w 318841"/>
                <a:gd name="connsiteY23" fmla="*/ 402278 h 413182"/>
                <a:gd name="connsiteX24" fmla="*/ 214278 w 318841"/>
                <a:gd name="connsiteY24" fmla="*/ 363842 h 413182"/>
                <a:gd name="connsiteX25" fmla="*/ 101260 w 318841"/>
                <a:gd name="connsiteY25" fmla="*/ 363842 h 413182"/>
                <a:gd name="connsiteX26" fmla="*/ 101260 w 318841"/>
                <a:gd name="connsiteY26" fmla="*/ 338128 h 413182"/>
                <a:gd name="connsiteX27" fmla="*/ 214321 w 318841"/>
                <a:gd name="connsiteY27" fmla="*/ 338128 h 413182"/>
                <a:gd name="connsiteX28" fmla="*/ 214344 w 318841"/>
                <a:gd name="connsiteY28" fmla="*/ 363842 h 413182"/>
                <a:gd name="connsiteX29" fmla="*/ 145294 w 318841"/>
                <a:gd name="connsiteY29" fmla="*/ 292883 h 413182"/>
                <a:gd name="connsiteX30" fmla="*/ 124975 w 318841"/>
                <a:gd name="connsiteY30" fmla="*/ 277059 h 413182"/>
                <a:gd name="connsiteX31" fmla="*/ 124975 w 318841"/>
                <a:gd name="connsiteY31" fmla="*/ 253053 h 413182"/>
                <a:gd name="connsiteX32" fmla="*/ 136078 w 318841"/>
                <a:gd name="connsiteY32" fmla="*/ 256627 h 413182"/>
                <a:gd name="connsiteX33" fmla="*/ 142125 w 318841"/>
                <a:gd name="connsiteY33" fmla="*/ 274002 h 413182"/>
                <a:gd name="connsiteX34" fmla="*/ 147294 w 318841"/>
                <a:gd name="connsiteY34" fmla="*/ 277688 h 413182"/>
                <a:gd name="connsiteX35" fmla="*/ 171233 w 318841"/>
                <a:gd name="connsiteY35" fmla="*/ 277688 h 413182"/>
                <a:gd name="connsiteX36" fmla="*/ 176403 w 318841"/>
                <a:gd name="connsiteY36" fmla="*/ 274002 h 413182"/>
                <a:gd name="connsiteX37" fmla="*/ 182494 w 318841"/>
                <a:gd name="connsiteY37" fmla="*/ 256627 h 413182"/>
                <a:gd name="connsiteX38" fmla="*/ 193665 w 318841"/>
                <a:gd name="connsiteY38" fmla="*/ 253053 h 413182"/>
                <a:gd name="connsiteX39" fmla="*/ 193665 w 318841"/>
                <a:gd name="connsiteY39" fmla="*/ 277059 h 413182"/>
                <a:gd name="connsiteX40" fmla="*/ 173346 w 318841"/>
                <a:gd name="connsiteY40" fmla="*/ 292883 h 413182"/>
                <a:gd name="connsiteX41" fmla="*/ 171210 w 318841"/>
                <a:gd name="connsiteY41" fmla="*/ 297198 h 413182"/>
                <a:gd name="connsiteX42" fmla="*/ 171210 w 318841"/>
                <a:gd name="connsiteY42" fmla="*/ 327183 h 413182"/>
                <a:gd name="connsiteX43" fmla="*/ 147272 w 318841"/>
                <a:gd name="connsiteY43" fmla="*/ 327183 h 413182"/>
                <a:gd name="connsiteX44" fmla="*/ 147272 w 318841"/>
                <a:gd name="connsiteY44" fmla="*/ 297198 h 413182"/>
                <a:gd name="connsiteX45" fmla="*/ 145294 w 318841"/>
                <a:gd name="connsiteY45" fmla="*/ 292883 h 413182"/>
                <a:gd name="connsiteX46" fmla="*/ 88203 w 318841"/>
                <a:gd name="connsiteY46" fmla="*/ 209696 h 413182"/>
                <a:gd name="connsiteX47" fmla="*/ 76627 w 318841"/>
                <a:gd name="connsiteY47" fmla="*/ 181734 h 413182"/>
                <a:gd name="connsiteX48" fmla="*/ 73053 w 318841"/>
                <a:gd name="connsiteY48" fmla="*/ 177710 h 413182"/>
                <a:gd name="connsiteX49" fmla="*/ 56532 w 318841"/>
                <a:gd name="connsiteY49" fmla="*/ 171888 h 413182"/>
                <a:gd name="connsiteX50" fmla="*/ 56532 w 318841"/>
                <a:gd name="connsiteY50" fmla="*/ 155660 h 413182"/>
                <a:gd name="connsiteX51" fmla="*/ 73053 w 318841"/>
                <a:gd name="connsiteY51" fmla="*/ 149905 h 413182"/>
                <a:gd name="connsiteX52" fmla="*/ 76627 w 318841"/>
                <a:gd name="connsiteY52" fmla="*/ 145882 h 413182"/>
                <a:gd name="connsiteX53" fmla="*/ 88203 w 318841"/>
                <a:gd name="connsiteY53" fmla="*/ 117920 h 413182"/>
                <a:gd name="connsiteX54" fmla="*/ 88540 w 318841"/>
                <a:gd name="connsiteY54" fmla="*/ 112571 h 413182"/>
                <a:gd name="connsiteX55" fmla="*/ 80942 w 318841"/>
                <a:gd name="connsiteY55" fmla="*/ 96747 h 413182"/>
                <a:gd name="connsiteX56" fmla="*/ 92339 w 318841"/>
                <a:gd name="connsiteY56" fmla="*/ 85351 h 413182"/>
                <a:gd name="connsiteX57" fmla="*/ 108095 w 318841"/>
                <a:gd name="connsiteY57" fmla="*/ 92948 h 413182"/>
                <a:gd name="connsiteX58" fmla="*/ 113445 w 318841"/>
                <a:gd name="connsiteY58" fmla="*/ 92611 h 413182"/>
                <a:gd name="connsiteX59" fmla="*/ 141406 w 318841"/>
                <a:gd name="connsiteY59" fmla="*/ 80990 h 413182"/>
                <a:gd name="connsiteX60" fmla="*/ 145430 w 318841"/>
                <a:gd name="connsiteY60" fmla="*/ 77416 h 413182"/>
                <a:gd name="connsiteX61" fmla="*/ 151184 w 318841"/>
                <a:gd name="connsiteY61" fmla="*/ 60851 h 413182"/>
                <a:gd name="connsiteX62" fmla="*/ 167345 w 318841"/>
                <a:gd name="connsiteY62" fmla="*/ 60851 h 413182"/>
                <a:gd name="connsiteX63" fmla="*/ 173167 w 318841"/>
                <a:gd name="connsiteY63" fmla="*/ 77416 h 413182"/>
                <a:gd name="connsiteX64" fmla="*/ 177191 w 318841"/>
                <a:gd name="connsiteY64" fmla="*/ 80990 h 413182"/>
                <a:gd name="connsiteX65" fmla="*/ 205108 w 318841"/>
                <a:gd name="connsiteY65" fmla="*/ 92566 h 413182"/>
                <a:gd name="connsiteX66" fmla="*/ 210457 w 318841"/>
                <a:gd name="connsiteY66" fmla="*/ 92903 h 413182"/>
                <a:gd name="connsiteX67" fmla="*/ 226214 w 318841"/>
                <a:gd name="connsiteY67" fmla="*/ 85306 h 413182"/>
                <a:gd name="connsiteX68" fmla="*/ 237654 w 318841"/>
                <a:gd name="connsiteY68" fmla="*/ 96702 h 413182"/>
                <a:gd name="connsiteX69" fmla="*/ 230057 w 318841"/>
                <a:gd name="connsiteY69" fmla="*/ 112526 h 413182"/>
                <a:gd name="connsiteX70" fmla="*/ 230394 w 318841"/>
                <a:gd name="connsiteY70" fmla="*/ 117876 h 413182"/>
                <a:gd name="connsiteX71" fmla="*/ 241970 w 318841"/>
                <a:gd name="connsiteY71" fmla="*/ 145838 h 413182"/>
                <a:gd name="connsiteX72" fmla="*/ 245545 w 318841"/>
                <a:gd name="connsiteY72" fmla="*/ 149861 h 413182"/>
                <a:gd name="connsiteX73" fmla="*/ 262065 w 318841"/>
                <a:gd name="connsiteY73" fmla="*/ 155615 h 413182"/>
                <a:gd name="connsiteX74" fmla="*/ 262065 w 318841"/>
                <a:gd name="connsiteY74" fmla="*/ 171844 h 413182"/>
                <a:gd name="connsiteX75" fmla="*/ 245499 w 318841"/>
                <a:gd name="connsiteY75" fmla="*/ 177666 h 413182"/>
                <a:gd name="connsiteX76" fmla="*/ 241925 w 318841"/>
                <a:gd name="connsiteY76" fmla="*/ 181689 h 413182"/>
                <a:gd name="connsiteX77" fmla="*/ 230349 w 318841"/>
                <a:gd name="connsiteY77" fmla="*/ 209651 h 413182"/>
                <a:gd name="connsiteX78" fmla="*/ 230012 w 318841"/>
                <a:gd name="connsiteY78" fmla="*/ 215001 h 413182"/>
                <a:gd name="connsiteX79" fmla="*/ 237609 w 318841"/>
                <a:gd name="connsiteY79" fmla="*/ 230757 h 413182"/>
                <a:gd name="connsiteX80" fmla="*/ 226169 w 318841"/>
                <a:gd name="connsiteY80" fmla="*/ 242198 h 413182"/>
                <a:gd name="connsiteX81" fmla="*/ 210412 w 318841"/>
                <a:gd name="connsiteY81" fmla="*/ 234600 h 413182"/>
                <a:gd name="connsiteX82" fmla="*/ 205063 w 318841"/>
                <a:gd name="connsiteY82" fmla="*/ 234938 h 413182"/>
                <a:gd name="connsiteX83" fmla="*/ 197645 w 318841"/>
                <a:gd name="connsiteY83" fmla="*/ 239186 h 413182"/>
                <a:gd name="connsiteX84" fmla="*/ 196027 w 318841"/>
                <a:gd name="connsiteY84" fmla="*/ 239927 h 413182"/>
                <a:gd name="connsiteX85" fmla="*/ 177100 w 318841"/>
                <a:gd name="connsiteY85" fmla="*/ 246491 h 413182"/>
                <a:gd name="connsiteX86" fmla="*/ 173077 w 318841"/>
                <a:gd name="connsiteY86" fmla="*/ 250065 h 413182"/>
                <a:gd name="connsiteX87" fmla="*/ 167255 w 318841"/>
                <a:gd name="connsiteY87" fmla="*/ 266631 h 413182"/>
                <a:gd name="connsiteX88" fmla="*/ 151094 w 318841"/>
                <a:gd name="connsiteY88" fmla="*/ 266631 h 413182"/>
                <a:gd name="connsiteX89" fmla="*/ 145340 w 318841"/>
                <a:gd name="connsiteY89" fmla="*/ 250110 h 413182"/>
                <a:gd name="connsiteX90" fmla="*/ 141316 w 318841"/>
                <a:gd name="connsiteY90" fmla="*/ 246536 h 413182"/>
                <a:gd name="connsiteX91" fmla="*/ 122435 w 318841"/>
                <a:gd name="connsiteY91" fmla="*/ 239972 h 413182"/>
                <a:gd name="connsiteX92" fmla="*/ 120817 w 318841"/>
                <a:gd name="connsiteY92" fmla="*/ 239231 h 413182"/>
                <a:gd name="connsiteX93" fmla="*/ 113399 w 318841"/>
                <a:gd name="connsiteY93" fmla="*/ 234983 h 413182"/>
                <a:gd name="connsiteX94" fmla="*/ 108050 w 318841"/>
                <a:gd name="connsiteY94" fmla="*/ 234646 h 413182"/>
                <a:gd name="connsiteX95" fmla="*/ 92293 w 318841"/>
                <a:gd name="connsiteY95" fmla="*/ 242243 h 413182"/>
                <a:gd name="connsiteX96" fmla="*/ 80897 w 318841"/>
                <a:gd name="connsiteY96" fmla="*/ 230802 h 413182"/>
                <a:gd name="connsiteX97" fmla="*/ 88494 w 318841"/>
                <a:gd name="connsiteY97" fmla="*/ 215046 h 413182"/>
                <a:gd name="connsiteX98" fmla="*/ 88202 w 318841"/>
                <a:gd name="connsiteY98" fmla="*/ 209696 h 413182"/>
                <a:gd name="connsiteX99" fmla="*/ 182294 w 318841"/>
                <a:gd name="connsiteY99" fmla="*/ 327187 h 413182"/>
                <a:gd name="connsiteX100" fmla="*/ 182294 w 318841"/>
                <a:gd name="connsiteY100" fmla="*/ 299855 h 413182"/>
                <a:gd name="connsiteX101" fmla="*/ 202614 w 318841"/>
                <a:gd name="connsiteY101" fmla="*/ 284031 h 413182"/>
                <a:gd name="connsiteX102" fmla="*/ 204749 w 318841"/>
                <a:gd name="connsiteY102" fmla="*/ 279715 h 413182"/>
                <a:gd name="connsiteX103" fmla="*/ 204749 w 318841"/>
                <a:gd name="connsiteY103" fmla="*/ 247955 h 413182"/>
                <a:gd name="connsiteX104" fmla="*/ 208548 w 318841"/>
                <a:gd name="connsiteY104" fmla="*/ 245819 h 413182"/>
                <a:gd name="connsiteX105" fmla="*/ 225114 w 318841"/>
                <a:gd name="connsiteY105" fmla="*/ 253822 h 413182"/>
                <a:gd name="connsiteX106" fmla="*/ 231385 w 318841"/>
                <a:gd name="connsiteY106" fmla="*/ 252788 h 413182"/>
                <a:gd name="connsiteX107" fmla="*/ 248355 w 318841"/>
                <a:gd name="connsiteY107" fmla="*/ 235817 h 413182"/>
                <a:gd name="connsiteX108" fmla="*/ 249457 w 318841"/>
                <a:gd name="connsiteY108" fmla="*/ 229546 h 413182"/>
                <a:gd name="connsiteX109" fmla="*/ 241522 w 318841"/>
                <a:gd name="connsiteY109" fmla="*/ 212980 h 413182"/>
                <a:gd name="connsiteX110" fmla="*/ 252289 w 318841"/>
                <a:gd name="connsiteY110" fmla="*/ 187018 h 413182"/>
                <a:gd name="connsiteX111" fmla="*/ 269664 w 318841"/>
                <a:gd name="connsiteY111" fmla="*/ 180927 h 413182"/>
                <a:gd name="connsiteX112" fmla="*/ 273350 w 318841"/>
                <a:gd name="connsiteY112" fmla="*/ 175757 h 413182"/>
                <a:gd name="connsiteX113" fmla="*/ 273350 w 318841"/>
                <a:gd name="connsiteY113" fmla="*/ 151752 h 413182"/>
                <a:gd name="connsiteX114" fmla="*/ 269664 w 318841"/>
                <a:gd name="connsiteY114" fmla="*/ 146582 h 413182"/>
                <a:gd name="connsiteX115" fmla="*/ 252334 w 318841"/>
                <a:gd name="connsiteY115" fmla="*/ 140536 h 413182"/>
                <a:gd name="connsiteX116" fmla="*/ 241567 w 318841"/>
                <a:gd name="connsiteY116" fmla="*/ 114574 h 413182"/>
                <a:gd name="connsiteX117" fmla="*/ 249569 w 318841"/>
                <a:gd name="connsiteY117" fmla="*/ 98008 h 413182"/>
                <a:gd name="connsiteX118" fmla="*/ 248468 w 318841"/>
                <a:gd name="connsiteY118" fmla="*/ 91737 h 413182"/>
                <a:gd name="connsiteX119" fmla="*/ 231497 w 318841"/>
                <a:gd name="connsiteY119" fmla="*/ 74811 h 413182"/>
                <a:gd name="connsiteX120" fmla="*/ 225226 w 318841"/>
                <a:gd name="connsiteY120" fmla="*/ 73777 h 413182"/>
                <a:gd name="connsiteX121" fmla="*/ 208660 w 318841"/>
                <a:gd name="connsiteY121" fmla="*/ 81780 h 413182"/>
                <a:gd name="connsiteX122" fmla="*/ 182698 w 318841"/>
                <a:gd name="connsiteY122" fmla="*/ 71013 h 413182"/>
                <a:gd name="connsiteX123" fmla="*/ 176607 w 318841"/>
                <a:gd name="connsiteY123" fmla="*/ 53638 h 413182"/>
                <a:gd name="connsiteX124" fmla="*/ 171437 w 318841"/>
                <a:gd name="connsiteY124" fmla="*/ 49952 h 413182"/>
                <a:gd name="connsiteX125" fmla="*/ 147499 w 318841"/>
                <a:gd name="connsiteY125" fmla="*/ 49952 h 413182"/>
                <a:gd name="connsiteX126" fmla="*/ 142329 w 318841"/>
                <a:gd name="connsiteY126" fmla="*/ 53638 h 413182"/>
                <a:gd name="connsiteX127" fmla="*/ 136283 w 318841"/>
                <a:gd name="connsiteY127" fmla="*/ 71013 h 413182"/>
                <a:gd name="connsiteX128" fmla="*/ 110321 w 318841"/>
                <a:gd name="connsiteY128" fmla="*/ 81780 h 413182"/>
                <a:gd name="connsiteX129" fmla="*/ 93755 w 318841"/>
                <a:gd name="connsiteY129" fmla="*/ 73777 h 413182"/>
                <a:gd name="connsiteX130" fmla="*/ 87484 w 318841"/>
                <a:gd name="connsiteY130" fmla="*/ 74811 h 413182"/>
                <a:gd name="connsiteX131" fmla="*/ 70558 w 318841"/>
                <a:gd name="connsiteY131" fmla="*/ 91737 h 413182"/>
                <a:gd name="connsiteX132" fmla="*/ 69457 w 318841"/>
                <a:gd name="connsiteY132" fmla="*/ 98008 h 413182"/>
                <a:gd name="connsiteX133" fmla="*/ 77459 w 318841"/>
                <a:gd name="connsiteY133" fmla="*/ 114574 h 413182"/>
                <a:gd name="connsiteX134" fmla="*/ 66692 w 318841"/>
                <a:gd name="connsiteY134" fmla="*/ 140536 h 413182"/>
                <a:gd name="connsiteX135" fmla="*/ 49362 w 318841"/>
                <a:gd name="connsiteY135" fmla="*/ 146582 h 413182"/>
                <a:gd name="connsiteX136" fmla="*/ 45676 w 318841"/>
                <a:gd name="connsiteY136" fmla="*/ 151752 h 413182"/>
                <a:gd name="connsiteX137" fmla="*/ 45676 w 318841"/>
                <a:gd name="connsiteY137" fmla="*/ 175757 h 413182"/>
                <a:gd name="connsiteX138" fmla="*/ 49362 w 318841"/>
                <a:gd name="connsiteY138" fmla="*/ 180927 h 413182"/>
                <a:gd name="connsiteX139" fmla="*/ 66737 w 318841"/>
                <a:gd name="connsiteY139" fmla="*/ 187018 h 413182"/>
                <a:gd name="connsiteX140" fmla="*/ 77504 w 318841"/>
                <a:gd name="connsiteY140" fmla="*/ 212980 h 413182"/>
                <a:gd name="connsiteX141" fmla="*/ 69569 w 318841"/>
                <a:gd name="connsiteY141" fmla="*/ 229546 h 413182"/>
                <a:gd name="connsiteX142" fmla="*/ 70603 w 318841"/>
                <a:gd name="connsiteY142" fmla="*/ 235817 h 413182"/>
                <a:gd name="connsiteX143" fmla="*/ 87529 w 318841"/>
                <a:gd name="connsiteY143" fmla="*/ 252788 h 413182"/>
                <a:gd name="connsiteX144" fmla="*/ 93800 w 318841"/>
                <a:gd name="connsiteY144" fmla="*/ 253889 h 413182"/>
                <a:gd name="connsiteX145" fmla="*/ 110366 w 318841"/>
                <a:gd name="connsiteY145" fmla="*/ 245887 h 413182"/>
                <a:gd name="connsiteX146" fmla="*/ 114232 w 318841"/>
                <a:gd name="connsiteY146" fmla="*/ 248022 h 413182"/>
                <a:gd name="connsiteX147" fmla="*/ 114232 w 318841"/>
                <a:gd name="connsiteY147" fmla="*/ 279783 h 413182"/>
                <a:gd name="connsiteX148" fmla="*/ 116367 w 318841"/>
                <a:gd name="connsiteY148" fmla="*/ 284098 h 413182"/>
                <a:gd name="connsiteX149" fmla="*/ 136687 w 318841"/>
                <a:gd name="connsiteY149" fmla="*/ 299922 h 413182"/>
                <a:gd name="connsiteX150" fmla="*/ 136687 w 318841"/>
                <a:gd name="connsiteY150" fmla="*/ 327255 h 413182"/>
                <a:gd name="connsiteX151" fmla="*/ 120346 w 318841"/>
                <a:gd name="connsiteY151" fmla="*/ 327255 h 413182"/>
                <a:gd name="connsiteX152" fmla="*/ 120346 w 318841"/>
                <a:gd name="connsiteY152" fmla="*/ 309004 h 413182"/>
                <a:gd name="connsiteX153" fmla="*/ 116480 w 318841"/>
                <a:gd name="connsiteY153" fmla="*/ 303766 h 413182"/>
                <a:gd name="connsiteX154" fmla="*/ 11172 w 318841"/>
                <a:gd name="connsiteY154" fmla="*/ 160606 h 413182"/>
                <a:gd name="connsiteX155" fmla="*/ 98991 w 318841"/>
                <a:gd name="connsiteY155" fmla="*/ 24058 h 413182"/>
                <a:gd name="connsiteX156" fmla="*/ 159588 w 318841"/>
                <a:gd name="connsiteY156" fmla="*/ 11043 h 413182"/>
                <a:gd name="connsiteX157" fmla="*/ 308100 w 318841"/>
                <a:gd name="connsiteY157" fmla="*/ 160586 h 413182"/>
                <a:gd name="connsiteX158" fmla="*/ 199758 w 318841"/>
                <a:gd name="connsiteY158" fmla="*/ 304557 h 413182"/>
                <a:gd name="connsiteX159" fmla="*/ 195734 w 318841"/>
                <a:gd name="connsiteY159" fmla="*/ 309861 h 413182"/>
                <a:gd name="connsiteX160" fmla="*/ 195734 w 318841"/>
                <a:gd name="connsiteY160" fmla="*/ 327236 h 413182"/>
                <a:gd name="connsiteX161" fmla="*/ 182293 w 318841"/>
                <a:gd name="connsiteY161" fmla="*/ 327259 h 413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8841" h="413182">
                  <a:moveTo>
                    <a:pt x="318842" y="160533"/>
                  </a:moveTo>
                  <a:cubicBezTo>
                    <a:pt x="318842" y="72038"/>
                    <a:pt x="247317" y="0"/>
                    <a:pt x="159387" y="0"/>
                  </a:cubicBezTo>
                  <a:cubicBezTo>
                    <a:pt x="136708" y="0"/>
                    <a:pt x="114792" y="4720"/>
                    <a:pt x="94250" y="13981"/>
                  </a:cubicBezTo>
                  <a:cubicBezTo>
                    <a:pt x="37000" y="39807"/>
                    <a:pt x="0" y="97350"/>
                    <a:pt x="0" y="160536"/>
                  </a:cubicBezTo>
                  <a:cubicBezTo>
                    <a:pt x="0" y="230330"/>
                    <a:pt x="43741" y="291105"/>
                    <a:pt x="109215" y="312956"/>
                  </a:cubicBezTo>
                  <a:lnTo>
                    <a:pt x="109215" y="327162"/>
                  </a:lnTo>
                  <a:lnTo>
                    <a:pt x="95818" y="327162"/>
                  </a:lnTo>
                  <a:cubicBezTo>
                    <a:pt x="92762" y="327162"/>
                    <a:pt x="90356" y="329634"/>
                    <a:pt x="90356" y="332624"/>
                  </a:cubicBezTo>
                  <a:lnTo>
                    <a:pt x="90356" y="369330"/>
                  </a:lnTo>
                  <a:cubicBezTo>
                    <a:pt x="90356" y="372387"/>
                    <a:pt x="92829" y="374792"/>
                    <a:pt x="95818" y="374792"/>
                  </a:cubicBezTo>
                  <a:lnTo>
                    <a:pt x="110316" y="374792"/>
                  </a:lnTo>
                  <a:cubicBezTo>
                    <a:pt x="115081" y="396999"/>
                    <a:pt x="134704" y="413182"/>
                    <a:pt x="157856" y="413182"/>
                  </a:cubicBezTo>
                  <a:cubicBezTo>
                    <a:pt x="180985" y="413182"/>
                    <a:pt x="200676" y="397023"/>
                    <a:pt x="205396" y="374792"/>
                  </a:cubicBezTo>
                  <a:lnTo>
                    <a:pt x="219849" y="374792"/>
                  </a:lnTo>
                  <a:cubicBezTo>
                    <a:pt x="222906" y="374792"/>
                    <a:pt x="225312" y="372320"/>
                    <a:pt x="225312" y="369330"/>
                  </a:cubicBezTo>
                  <a:lnTo>
                    <a:pt x="225267" y="332647"/>
                  </a:lnTo>
                  <a:cubicBezTo>
                    <a:pt x="225267" y="329590"/>
                    <a:pt x="222794" y="327185"/>
                    <a:pt x="219804" y="327185"/>
                  </a:cubicBezTo>
                  <a:lnTo>
                    <a:pt x="206453" y="327185"/>
                  </a:lnTo>
                  <a:lnTo>
                    <a:pt x="206453" y="313900"/>
                  </a:lnTo>
                  <a:cubicBezTo>
                    <a:pt x="272804" y="293289"/>
                    <a:pt x="318838" y="230805"/>
                    <a:pt x="318838" y="160541"/>
                  </a:cubicBezTo>
                  <a:close/>
                  <a:moveTo>
                    <a:pt x="157771" y="402278"/>
                  </a:moveTo>
                  <a:cubicBezTo>
                    <a:pt x="140621" y="402278"/>
                    <a:pt x="126011" y="390837"/>
                    <a:pt x="121515" y="374835"/>
                  </a:cubicBezTo>
                  <a:lnTo>
                    <a:pt x="194071" y="374835"/>
                  </a:lnTo>
                  <a:cubicBezTo>
                    <a:pt x="189531" y="390837"/>
                    <a:pt x="174920" y="402278"/>
                    <a:pt x="157770" y="402278"/>
                  </a:cubicBezTo>
                  <a:close/>
                  <a:moveTo>
                    <a:pt x="214278" y="363842"/>
                  </a:moveTo>
                  <a:lnTo>
                    <a:pt x="101260" y="363842"/>
                  </a:lnTo>
                  <a:lnTo>
                    <a:pt x="101260" y="338128"/>
                  </a:lnTo>
                  <a:lnTo>
                    <a:pt x="214321" y="338128"/>
                  </a:lnTo>
                  <a:lnTo>
                    <a:pt x="214344" y="363842"/>
                  </a:lnTo>
                  <a:close/>
                  <a:moveTo>
                    <a:pt x="145294" y="292883"/>
                  </a:moveTo>
                  <a:lnTo>
                    <a:pt x="124975" y="277059"/>
                  </a:lnTo>
                  <a:lnTo>
                    <a:pt x="124975" y="253053"/>
                  </a:lnTo>
                  <a:cubicBezTo>
                    <a:pt x="128594" y="254424"/>
                    <a:pt x="132280" y="255705"/>
                    <a:pt x="136078" y="256627"/>
                  </a:cubicBezTo>
                  <a:lnTo>
                    <a:pt x="142125" y="274002"/>
                  </a:lnTo>
                  <a:cubicBezTo>
                    <a:pt x="142867" y="276182"/>
                    <a:pt x="144934" y="277688"/>
                    <a:pt x="147294" y="277688"/>
                  </a:cubicBezTo>
                  <a:lnTo>
                    <a:pt x="171233" y="277688"/>
                  </a:lnTo>
                  <a:cubicBezTo>
                    <a:pt x="173526" y="277688"/>
                    <a:pt x="175616" y="276182"/>
                    <a:pt x="176403" y="274002"/>
                  </a:cubicBezTo>
                  <a:lnTo>
                    <a:pt x="182494" y="256627"/>
                  </a:lnTo>
                  <a:cubicBezTo>
                    <a:pt x="186293" y="255638"/>
                    <a:pt x="190024" y="254446"/>
                    <a:pt x="193665" y="253053"/>
                  </a:cubicBezTo>
                  <a:lnTo>
                    <a:pt x="193665" y="277059"/>
                  </a:lnTo>
                  <a:lnTo>
                    <a:pt x="173346" y="292883"/>
                  </a:lnTo>
                  <a:cubicBezTo>
                    <a:pt x="172019" y="293917"/>
                    <a:pt x="171210" y="295535"/>
                    <a:pt x="171210" y="297198"/>
                  </a:cubicBezTo>
                  <a:lnTo>
                    <a:pt x="171210" y="327183"/>
                  </a:lnTo>
                  <a:lnTo>
                    <a:pt x="147272" y="327183"/>
                  </a:lnTo>
                  <a:lnTo>
                    <a:pt x="147272" y="297198"/>
                  </a:lnTo>
                  <a:cubicBezTo>
                    <a:pt x="147429" y="295490"/>
                    <a:pt x="146620" y="293939"/>
                    <a:pt x="145294" y="292883"/>
                  </a:cubicBezTo>
                  <a:close/>
                  <a:moveTo>
                    <a:pt x="88203" y="209696"/>
                  </a:moveTo>
                  <a:cubicBezTo>
                    <a:pt x="82628" y="201132"/>
                    <a:pt x="78762" y="191691"/>
                    <a:pt x="76627" y="181734"/>
                  </a:cubicBezTo>
                  <a:cubicBezTo>
                    <a:pt x="76222" y="179846"/>
                    <a:pt x="74896" y="178340"/>
                    <a:pt x="73053" y="177710"/>
                  </a:cubicBezTo>
                  <a:lnTo>
                    <a:pt x="56532" y="171888"/>
                  </a:lnTo>
                  <a:lnTo>
                    <a:pt x="56532" y="155660"/>
                  </a:lnTo>
                  <a:lnTo>
                    <a:pt x="73053" y="149905"/>
                  </a:lnTo>
                  <a:cubicBezTo>
                    <a:pt x="74828" y="149276"/>
                    <a:pt x="76222" y="147725"/>
                    <a:pt x="76627" y="145882"/>
                  </a:cubicBezTo>
                  <a:cubicBezTo>
                    <a:pt x="78762" y="135925"/>
                    <a:pt x="82606" y="126484"/>
                    <a:pt x="88203" y="117920"/>
                  </a:cubicBezTo>
                  <a:cubicBezTo>
                    <a:pt x="89237" y="116302"/>
                    <a:pt x="89349" y="114302"/>
                    <a:pt x="88540" y="112571"/>
                  </a:cubicBezTo>
                  <a:lnTo>
                    <a:pt x="80942" y="96747"/>
                  </a:lnTo>
                  <a:lnTo>
                    <a:pt x="92339" y="85351"/>
                  </a:lnTo>
                  <a:lnTo>
                    <a:pt x="108095" y="92948"/>
                  </a:lnTo>
                  <a:cubicBezTo>
                    <a:pt x="109826" y="93757"/>
                    <a:pt x="111826" y="93645"/>
                    <a:pt x="113445" y="92611"/>
                  </a:cubicBezTo>
                  <a:cubicBezTo>
                    <a:pt x="122008" y="87082"/>
                    <a:pt x="131404" y="83170"/>
                    <a:pt x="141406" y="80990"/>
                  </a:cubicBezTo>
                  <a:cubicBezTo>
                    <a:pt x="143250" y="80586"/>
                    <a:pt x="144800" y="79259"/>
                    <a:pt x="145430" y="77416"/>
                  </a:cubicBezTo>
                  <a:lnTo>
                    <a:pt x="151184" y="60851"/>
                  </a:lnTo>
                  <a:lnTo>
                    <a:pt x="167345" y="60851"/>
                  </a:lnTo>
                  <a:lnTo>
                    <a:pt x="173167" y="77416"/>
                  </a:lnTo>
                  <a:cubicBezTo>
                    <a:pt x="173796" y="79192"/>
                    <a:pt x="175303" y="80586"/>
                    <a:pt x="177191" y="80990"/>
                  </a:cubicBezTo>
                  <a:cubicBezTo>
                    <a:pt x="187193" y="83126"/>
                    <a:pt x="196588" y="87037"/>
                    <a:pt x="205108" y="92566"/>
                  </a:cubicBezTo>
                  <a:cubicBezTo>
                    <a:pt x="206726" y="93600"/>
                    <a:pt x="208794" y="93712"/>
                    <a:pt x="210457" y="92903"/>
                  </a:cubicBezTo>
                  <a:lnTo>
                    <a:pt x="226214" y="85306"/>
                  </a:lnTo>
                  <a:lnTo>
                    <a:pt x="237654" y="96702"/>
                  </a:lnTo>
                  <a:lnTo>
                    <a:pt x="230057" y="112526"/>
                  </a:lnTo>
                  <a:cubicBezTo>
                    <a:pt x="229248" y="114257"/>
                    <a:pt x="229360" y="116258"/>
                    <a:pt x="230394" y="117876"/>
                  </a:cubicBezTo>
                  <a:cubicBezTo>
                    <a:pt x="235969" y="126440"/>
                    <a:pt x="239879" y="135835"/>
                    <a:pt x="241970" y="145838"/>
                  </a:cubicBezTo>
                  <a:cubicBezTo>
                    <a:pt x="242375" y="147725"/>
                    <a:pt x="243701" y="149232"/>
                    <a:pt x="245545" y="149861"/>
                  </a:cubicBezTo>
                  <a:lnTo>
                    <a:pt x="262065" y="155615"/>
                  </a:lnTo>
                  <a:lnTo>
                    <a:pt x="262065" y="171844"/>
                  </a:lnTo>
                  <a:lnTo>
                    <a:pt x="245499" y="177666"/>
                  </a:lnTo>
                  <a:cubicBezTo>
                    <a:pt x="243723" y="178295"/>
                    <a:pt x="242330" y="179846"/>
                    <a:pt x="241925" y="181689"/>
                  </a:cubicBezTo>
                  <a:cubicBezTo>
                    <a:pt x="239790" y="191647"/>
                    <a:pt x="235946" y="201087"/>
                    <a:pt x="230349" y="209651"/>
                  </a:cubicBezTo>
                  <a:cubicBezTo>
                    <a:pt x="229315" y="211269"/>
                    <a:pt x="229203" y="213270"/>
                    <a:pt x="230012" y="215001"/>
                  </a:cubicBezTo>
                  <a:lnTo>
                    <a:pt x="237609" y="230757"/>
                  </a:lnTo>
                  <a:lnTo>
                    <a:pt x="226169" y="242198"/>
                  </a:lnTo>
                  <a:lnTo>
                    <a:pt x="210412" y="234600"/>
                  </a:lnTo>
                  <a:cubicBezTo>
                    <a:pt x="208681" y="233791"/>
                    <a:pt x="206681" y="233904"/>
                    <a:pt x="205063" y="234938"/>
                  </a:cubicBezTo>
                  <a:cubicBezTo>
                    <a:pt x="202635" y="236489"/>
                    <a:pt x="200162" y="237882"/>
                    <a:pt x="197645" y="239186"/>
                  </a:cubicBezTo>
                  <a:cubicBezTo>
                    <a:pt x="197061" y="239366"/>
                    <a:pt x="196543" y="239590"/>
                    <a:pt x="196027" y="239927"/>
                  </a:cubicBezTo>
                  <a:cubicBezTo>
                    <a:pt x="190047" y="242872"/>
                    <a:pt x="183709" y="245097"/>
                    <a:pt x="177100" y="246491"/>
                  </a:cubicBezTo>
                  <a:cubicBezTo>
                    <a:pt x="175258" y="246896"/>
                    <a:pt x="173706" y="248222"/>
                    <a:pt x="173077" y="250065"/>
                  </a:cubicBezTo>
                  <a:lnTo>
                    <a:pt x="167255" y="266631"/>
                  </a:lnTo>
                  <a:lnTo>
                    <a:pt x="151094" y="266631"/>
                  </a:lnTo>
                  <a:lnTo>
                    <a:pt x="145340" y="250110"/>
                  </a:lnTo>
                  <a:cubicBezTo>
                    <a:pt x="144710" y="248334"/>
                    <a:pt x="143205" y="246941"/>
                    <a:pt x="141316" y="246536"/>
                  </a:cubicBezTo>
                  <a:cubicBezTo>
                    <a:pt x="134753" y="245098"/>
                    <a:pt x="128437" y="242850"/>
                    <a:pt x="122435" y="239972"/>
                  </a:cubicBezTo>
                  <a:cubicBezTo>
                    <a:pt x="121918" y="239635"/>
                    <a:pt x="121401" y="239388"/>
                    <a:pt x="120817" y="239231"/>
                  </a:cubicBezTo>
                  <a:cubicBezTo>
                    <a:pt x="118277" y="237905"/>
                    <a:pt x="115804" y="236534"/>
                    <a:pt x="113399" y="234983"/>
                  </a:cubicBezTo>
                  <a:cubicBezTo>
                    <a:pt x="111781" y="233949"/>
                    <a:pt x="109780" y="233837"/>
                    <a:pt x="108050" y="234646"/>
                  </a:cubicBezTo>
                  <a:lnTo>
                    <a:pt x="92293" y="242243"/>
                  </a:lnTo>
                  <a:lnTo>
                    <a:pt x="80897" y="230802"/>
                  </a:lnTo>
                  <a:lnTo>
                    <a:pt x="88494" y="215046"/>
                  </a:lnTo>
                  <a:cubicBezTo>
                    <a:pt x="89348" y="213315"/>
                    <a:pt x="89236" y="211292"/>
                    <a:pt x="88202" y="209696"/>
                  </a:cubicBezTo>
                  <a:close/>
                  <a:moveTo>
                    <a:pt x="182294" y="327187"/>
                  </a:moveTo>
                  <a:lnTo>
                    <a:pt x="182294" y="299855"/>
                  </a:lnTo>
                  <a:lnTo>
                    <a:pt x="202614" y="284031"/>
                  </a:lnTo>
                  <a:cubicBezTo>
                    <a:pt x="203940" y="282997"/>
                    <a:pt x="204749" y="281378"/>
                    <a:pt x="204749" y="279715"/>
                  </a:cubicBezTo>
                  <a:lnTo>
                    <a:pt x="204749" y="247955"/>
                  </a:lnTo>
                  <a:cubicBezTo>
                    <a:pt x="206008" y="247258"/>
                    <a:pt x="207334" y="246584"/>
                    <a:pt x="208548" y="245819"/>
                  </a:cubicBezTo>
                  <a:lnTo>
                    <a:pt x="225114" y="253822"/>
                  </a:lnTo>
                  <a:cubicBezTo>
                    <a:pt x="227249" y="254855"/>
                    <a:pt x="229721" y="254406"/>
                    <a:pt x="231385" y="252788"/>
                  </a:cubicBezTo>
                  <a:lnTo>
                    <a:pt x="248355" y="235817"/>
                  </a:lnTo>
                  <a:cubicBezTo>
                    <a:pt x="250019" y="234154"/>
                    <a:pt x="250424" y="231681"/>
                    <a:pt x="249457" y="229546"/>
                  </a:cubicBezTo>
                  <a:lnTo>
                    <a:pt x="241522" y="212980"/>
                  </a:lnTo>
                  <a:cubicBezTo>
                    <a:pt x="246423" y="204865"/>
                    <a:pt x="249974" y="196167"/>
                    <a:pt x="252289" y="187018"/>
                  </a:cubicBezTo>
                  <a:lnTo>
                    <a:pt x="269664" y="180927"/>
                  </a:lnTo>
                  <a:cubicBezTo>
                    <a:pt x="271844" y="180185"/>
                    <a:pt x="273350" y="178117"/>
                    <a:pt x="273350" y="175757"/>
                  </a:cubicBezTo>
                  <a:lnTo>
                    <a:pt x="273350" y="151752"/>
                  </a:lnTo>
                  <a:cubicBezTo>
                    <a:pt x="273350" y="149391"/>
                    <a:pt x="271844" y="147323"/>
                    <a:pt x="269664" y="146582"/>
                  </a:cubicBezTo>
                  <a:lnTo>
                    <a:pt x="252334" y="140536"/>
                  </a:lnTo>
                  <a:cubicBezTo>
                    <a:pt x="250086" y="131387"/>
                    <a:pt x="246467" y="122644"/>
                    <a:pt x="241567" y="114574"/>
                  </a:cubicBezTo>
                  <a:lnTo>
                    <a:pt x="249569" y="98008"/>
                  </a:lnTo>
                  <a:cubicBezTo>
                    <a:pt x="250603" y="95940"/>
                    <a:pt x="250154" y="93400"/>
                    <a:pt x="248468" y="91737"/>
                  </a:cubicBezTo>
                  <a:lnTo>
                    <a:pt x="231497" y="74811"/>
                  </a:lnTo>
                  <a:cubicBezTo>
                    <a:pt x="229834" y="73148"/>
                    <a:pt x="227361" y="72743"/>
                    <a:pt x="225226" y="73777"/>
                  </a:cubicBezTo>
                  <a:lnTo>
                    <a:pt x="208660" y="81780"/>
                  </a:lnTo>
                  <a:cubicBezTo>
                    <a:pt x="200613" y="76879"/>
                    <a:pt x="191914" y="73328"/>
                    <a:pt x="182698" y="71013"/>
                  </a:cubicBezTo>
                  <a:lnTo>
                    <a:pt x="176607" y="53638"/>
                  </a:lnTo>
                  <a:cubicBezTo>
                    <a:pt x="175865" y="51458"/>
                    <a:pt x="173797" y="49952"/>
                    <a:pt x="171437" y="49952"/>
                  </a:cubicBezTo>
                  <a:lnTo>
                    <a:pt x="147499" y="49952"/>
                  </a:lnTo>
                  <a:cubicBezTo>
                    <a:pt x="145138" y="49952"/>
                    <a:pt x="143071" y="51458"/>
                    <a:pt x="142329" y="53638"/>
                  </a:cubicBezTo>
                  <a:lnTo>
                    <a:pt x="136283" y="71013"/>
                  </a:lnTo>
                  <a:cubicBezTo>
                    <a:pt x="127134" y="73306"/>
                    <a:pt x="118436" y="76879"/>
                    <a:pt x="110321" y="81780"/>
                  </a:cubicBezTo>
                  <a:lnTo>
                    <a:pt x="93755" y="73777"/>
                  </a:lnTo>
                  <a:cubicBezTo>
                    <a:pt x="91687" y="72743"/>
                    <a:pt x="89147" y="73193"/>
                    <a:pt x="87484" y="74811"/>
                  </a:cubicBezTo>
                  <a:lnTo>
                    <a:pt x="70558" y="91737"/>
                  </a:lnTo>
                  <a:cubicBezTo>
                    <a:pt x="68895" y="93400"/>
                    <a:pt x="68490" y="95873"/>
                    <a:pt x="69457" y="98008"/>
                  </a:cubicBezTo>
                  <a:lnTo>
                    <a:pt x="77459" y="114574"/>
                  </a:lnTo>
                  <a:cubicBezTo>
                    <a:pt x="72559" y="122688"/>
                    <a:pt x="68940" y="131387"/>
                    <a:pt x="66692" y="140536"/>
                  </a:cubicBezTo>
                  <a:lnTo>
                    <a:pt x="49362" y="146582"/>
                  </a:lnTo>
                  <a:cubicBezTo>
                    <a:pt x="47182" y="147324"/>
                    <a:pt x="45676" y="149391"/>
                    <a:pt x="45676" y="151752"/>
                  </a:cubicBezTo>
                  <a:lnTo>
                    <a:pt x="45676" y="175757"/>
                  </a:lnTo>
                  <a:cubicBezTo>
                    <a:pt x="45676" y="178050"/>
                    <a:pt x="47182" y="180140"/>
                    <a:pt x="49362" y="180927"/>
                  </a:cubicBezTo>
                  <a:lnTo>
                    <a:pt x="66737" y="187018"/>
                  </a:lnTo>
                  <a:cubicBezTo>
                    <a:pt x="68985" y="196166"/>
                    <a:pt x="72604" y="204865"/>
                    <a:pt x="77504" y="212980"/>
                  </a:cubicBezTo>
                  <a:lnTo>
                    <a:pt x="69569" y="229546"/>
                  </a:lnTo>
                  <a:cubicBezTo>
                    <a:pt x="68580" y="231614"/>
                    <a:pt x="68985" y="234154"/>
                    <a:pt x="70603" y="235817"/>
                  </a:cubicBezTo>
                  <a:lnTo>
                    <a:pt x="87529" y="252788"/>
                  </a:lnTo>
                  <a:cubicBezTo>
                    <a:pt x="89192" y="254451"/>
                    <a:pt x="91664" y="254855"/>
                    <a:pt x="93800" y="253889"/>
                  </a:cubicBezTo>
                  <a:lnTo>
                    <a:pt x="110366" y="245887"/>
                  </a:lnTo>
                  <a:cubicBezTo>
                    <a:pt x="111624" y="246628"/>
                    <a:pt x="112951" y="247325"/>
                    <a:pt x="114232" y="248022"/>
                  </a:cubicBezTo>
                  <a:lnTo>
                    <a:pt x="114232" y="279783"/>
                  </a:lnTo>
                  <a:cubicBezTo>
                    <a:pt x="114232" y="281446"/>
                    <a:pt x="114974" y="283064"/>
                    <a:pt x="116367" y="284098"/>
                  </a:cubicBezTo>
                  <a:lnTo>
                    <a:pt x="136687" y="299922"/>
                  </a:lnTo>
                  <a:lnTo>
                    <a:pt x="136687" y="327255"/>
                  </a:lnTo>
                  <a:lnTo>
                    <a:pt x="120346" y="327255"/>
                  </a:lnTo>
                  <a:lnTo>
                    <a:pt x="120346" y="309004"/>
                  </a:lnTo>
                  <a:cubicBezTo>
                    <a:pt x="120346" y="306576"/>
                    <a:pt x="118795" y="304463"/>
                    <a:pt x="116480" y="303766"/>
                  </a:cubicBezTo>
                  <a:cubicBezTo>
                    <a:pt x="53476" y="284481"/>
                    <a:pt x="11172" y="226938"/>
                    <a:pt x="11172" y="160606"/>
                  </a:cubicBezTo>
                  <a:cubicBezTo>
                    <a:pt x="11172" y="101740"/>
                    <a:pt x="45630" y="48106"/>
                    <a:pt x="98991" y="24058"/>
                  </a:cubicBezTo>
                  <a:cubicBezTo>
                    <a:pt x="118097" y="15427"/>
                    <a:pt x="138529" y="11043"/>
                    <a:pt x="159588" y="11043"/>
                  </a:cubicBezTo>
                  <a:cubicBezTo>
                    <a:pt x="241471" y="11043"/>
                    <a:pt x="308100" y="78138"/>
                    <a:pt x="308100" y="160586"/>
                  </a:cubicBezTo>
                  <a:cubicBezTo>
                    <a:pt x="308100" y="227388"/>
                    <a:pt x="263573" y="286594"/>
                    <a:pt x="199758" y="304557"/>
                  </a:cubicBezTo>
                  <a:cubicBezTo>
                    <a:pt x="197398" y="305254"/>
                    <a:pt x="195734" y="307367"/>
                    <a:pt x="195734" y="309861"/>
                  </a:cubicBezTo>
                  <a:lnTo>
                    <a:pt x="195734" y="327236"/>
                  </a:lnTo>
                  <a:lnTo>
                    <a:pt x="182293" y="327259"/>
                  </a:ln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1F5F51F5-BE47-FE7C-6F98-0D71F12A10E6}"/>
                </a:ext>
              </a:extLst>
            </p:cNvPr>
            <p:cNvSpPr/>
            <p:nvPr/>
          </p:nvSpPr>
          <p:spPr>
            <a:xfrm>
              <a:off x="6037245" y="3353255"/>
              <a:ext cx="117510" cy="117578"/>
            </a:xfrm>
            <a:custGeom>
              <a:avLst/>
              <a:gdLst>
                <a:gd name="connsiteX0" fmla="*/ 58755 w 117510"/>
                <a:gd name="connsiteY0" fmla="*/ 117579 h 117578"/>
                <a:gd name="connsiteX1" fmla="*/ 105598 w 117510"/>
                <a:gd name="connsiteY1" fmla="*/ 94270 h 117578"/>
                <a:gd name="connsiteX2" fmla="*/ 117511 w 117510"/>
                <a:gd name="connsiteY2" fmla="*/ 58755 h 117578"/>
                <a:gd name="connsiteX3" fmla="*/ 58755 w 117510"/>
                <a:gd name="connsiteY3" fmla="*/ 0 h 117578"/>
                <a:gd name="connsiteX4" fmla="*/ 0 w 117510"/>
                <a:gd name="connsiteY4" fmla="*/ 58755 h 117578"/>
                <a:gd name="connsiteX5" fmla="*/ 11913 w 117510"/>
                <a:gd name="connsiteY5" fmla="*/ 94270 h 117578"/>
                <a:gd name="connsiteX6" fmla="*/ 58756 w 117510"/>
                <a:gd name="connsiteY6" fmla="*/ 117579 h 117578"/>
                <a:gd name="connsiteX7" fmla="*/ 58755 w 117510"/>
                <a:gd name="connsiteY7" fmla="*/ 11010 h 117578"/>
                <a:gd name="connsiteX8" fmla="*/ 106519 w 117510"/>
                <a:gd name="connsiteY8" fmla="*/ 58820 h 117578"/>
                <a:gd name="connsiteX9" fmla="*/ 96786 w 117510"/>
                <a:gd name="connsiteY9" fmla="*/ 87659 h 117578"/>
                <a:gd name="connsiteX10" fmla="*/ 58687 w 117510"/>
                <a:gd name="connsiteY10" fmla="*/ 106585 h 117578"/>
                <a:gd name="connsiteX11" fmla="*/ 20588 w 117510"/>
                <a:gd name="connsiteY11" fmla="*/ 87659 h 117578"/>
                <a:gd name="connsiteX12" fmla="*/ 10922 w 117510"/>
                <a:gd name="connsiteY12" fmla="*/ 58820 h 117578"/>
                <a:gd name="connsiteX13" fmla="*/ 58755 w 117510"/>
                <a:gd name="connsiteY13" fmla="*/ 11010 h 117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0" h="117578">
                  <a:moveTo>
                    <a:pt x="58755" y="117579"/>
                  </a:moveTo>
                  <a:cubicBezTo>
                    <a:pt x="77276" y="117579"/>
                    <a:pt x="94381" y="109059"/>
                    <a:pt x="105598" y="94270"/>
                  </a:cubicBezTo>
                  <a:cubicBezTo>
                    <a:pt x="113420" y="83975"/>
                    <a:pt x="117511" y="71702"/>
                    <a:pt x="117511" y="58755"/>
                  </a:cubicBezTo>
                  <a:cubicBezTo>
                    <a:pt x="117511" y="26365"/>
                    <a:pt x="91167" y="0"/>
                    <a:pt x="58755" y="0"/>
                  </a:cubicBezTo>
                  <a:cubicBezTo>
                    <a:pt x="26365" y="0"/>
                    <a:pt x="0" y="26344"/>
                    <a:pt x="0" y="58755"/>
                  </a:cubicBezTo>
                  <a:cubicBezTo>
                    <a:pt x="0" y="71702"/>
                    <a:pt x="4136" y="83953"/>
                    <a:pt x="11913" y="94270"/>
                  </a:cubicBezTo>
                  <a:cubicBezTo>
                    <a:pt x="23085" y="109060"/>
                    <a:pt x="40167" y="117579"/>
                    <a:pt x="58756" y="117579"/>
                  </a:cubicBezTo>
                  <a:close/>
                  <a:moveTo>
                    <a:pt x="58755" y="11010"/>
                  </a:moveTo>
                  <a:cubicBezTo>
                    <a:pt x="85098" y="11010"/>
                    <a:pt x="106519" y="32476"/>
                    <a:pt x="106519" y="58820"/>
                  </a:cubicBezTo>
                  <a:cubicBezTo>
                    <a:pt x="106519" y="69339"/>
                    <a:pt x="103193" y="79297"/>
                    <a:pt x="96786" y="87659"/>
                  </a:cubicBezTo>
                  <a:cubicBezTo>
                    <a:pt x="87705" y="99684"/>
                    <a:pt x="73769" y="106585"/>
                    <a:pt x="58687" y="106585"/>
                  </a:cubicBezTo>
                  <a:cubicBezTo>
                    <a:pt x="43605" y="106585"/>
                    <a:pt x="29691" y="99684"/>
                    <a:pt x="20588" y="87659"/>
                  </a:cubicBezTo>
                  <a:cubicBezTo>
                    <a:pt x="14249" y="79319"/>
                    <a:pt x="10922" y="69294"/>
                    <a:pt x="10922" y="58820"/>
                  </a:cubicBezTo>
                  <a:cubicBezTo>
                    <a:pt x="10945" y="32409"/>
                    <a:pt x="32411" y="11010"/>
                    <a:pt x="58755" y="11010"/>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EEAA94B9-D782-40A6-66E4-3EFEDAE86EC3}"/>
                </a:ext>
              </a:extLst>
            </p:cNvPr>
            <p:cNvSpPr/>
            <p:nvPr/>
          </p:nvSpPr>
          <p:spPr>
            <a:xfrm>
              <a:off x="5880508" y="3406616"/>
              <a:ext cx="32794" cy="10924"/>
            </a:xfrm>
            <a:custGeom>
              <a:avLst/>
              <a:gdLst>
                <a:gd name="connsiteX0" fmla="*/ 32795 w 32794"/>
                <a:gd name="connsiteY0" fmla="*/ 5462 h 10924"/>
                <a:gd name="connsiteX1" fmla="*/ 27333 w 32794"/>
                <a:gd name="connsiteY1" fmla="*/ 0 h 10924"/>
                <a:gd name="connsiteX2" fmla="*/ 5462 w 32794"/>
                <a:gd name="connsiteY2" fmla="*/ 0 h 10924"/>
                <a:gd name="connsiteX3" fmla="*/ 0 w 32794"/>
                <a:gd name="connsiteY3" fmla="*/ 5462 h 10924"/>
                <a:gd name="connsiteX4" fmla="*/ 5462 w 32794"/>
                <a:gd name="connsiteY4" fmla="*/ 10924 h 10924"/>
                <a:gd name="connsiteX5" fmla="*/ 27333 w 32794"/>
                <a:gd name="connsiteY5" fmla="*/ 10924 h 10924"/>
                <a:gd name="connsiteX6" fmla="*/ 32795 w 32794"/>
                <a:gd name="connsiteY6" fmla="*/ 5462 h 1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94" h="10924">
                  <a:moveTo>
                    <a:pt x="32795" y="5462"/>
                  </a:moveTo>
                  <a:cubicBezTo>
                    <a:pt x="32795" y="2405"/>
                    <a:pt x="30322" y="0"/>
                    <a:pt x="27333" y="0"/>
                  </a:cubicBezTo>
                  <a:lnTo>
                    <a:pt x="5462" y="0"/>
                  </a:lnTo>
                  <a:cubicBezTo>
                    <a:pt x="2405" y="0"/>
                    <a:pt x="0" y="2472"/>
                    <a:pt x="0" y="5462"/>
                  </a:cubicBezTo>
                  <a:cubicBezTo>
                    <a:pt x="0" y="8452"/>
                    <a:pt x="2472" y="10924"/>
                    <a:pt x="5462" y="10924"/>
                  </a:cubicBezTo>
                  <a:lnTo>
                    <a:pt x="27333" y="10924"/>
                  </a:lnTo>
                  <a:cubicBezTo>
                    <a:pt x="30322" y="10947"/>
                    <a:pt x="32795" y="8452"/>
                    <a:pt x="32795" y="5462"/>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5EA9180F-0016-F9EF-AB6D-C8FE0A5D5FCA}"/>
                </a:ext>
              </a:extLst>
            </p:cNvPr>
            <p:cNvSpPr/>
            <p:nvPr/>
          </p:nvSpPr>
          <p:spPr>
            <a:xfrm>
              <a:off x="6278697" y="3406568"/>
              <a:ext cx="32794" cy="10924"/>
            </a:xfrm>
            <a:custGeom>
              <a:avLst/>
              <a:gdLst>
                <a:gd name="connsiteX0" fmla="*/ 27333 w 32794"/>
                <a:gd name="connsiteY0" fmla="*/ 0 h 10924"/>
                <a:gd name="connsiteX1" fmla="*/ 5462 w 32794"/>
                <a:gd name="connsiteY1" fmla="*/ 0 h 10924"/>
                <a:gd name="connsiteX2" fmla="*/ 0 w 32794"/>
                <a:gd name="connsiteY2" fmla="*/ 5462 h 10924"/>
                <a:gd name="connsiteX3" fmla="*/ 5462 w 32794"/>
                <a:gd name="connsiteY3" fmla="*/ 10924 h 10924"/>
                <a:gd name="connsiteX4" fmla="*/ 27333 w 32794"/>
                <a:gd name="connsiteY4" fmla="*/ 10924 h 10924"/>
                <a:gd name="connsiteX5" fmla="*/ 32794 w 32794"/>
                <a:gd name="connsiteY5" fmla="*/ 5462 h 10924"/>
                <a:gd name="connsiteX6" fmla="*/ 27333 w 32794"/>
                <a:gd name="connsiteY6" fmla="*/ 0 h 1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94" h="10924">
                  <a:moveTo>
                    <a:pt x="27333" y="0"/>
                  </a:moveTo>
                  <a:lnTo>
                    <a:pt x="5462" y="0"/>
                  </a:lnTo>
                  <a:cubicBezTo>
                    <a:pt x="2405" y="0"/>
                    <a:pt x="0" y="2472"/>
                    <a:pt x="0" y="5462"/>
                  </a:cubicBezTo>
                  <a:cubicBezTo>
                    <a:pt x="0" y="8452"/>
                    <a:pt x="2472" y="10924"/>
                    <a:pt x="5462" y="10924"/>
                  </a:cubicBezTo>
                  <a:lnTo>
                    <a:pt x="27333" y="10924"/>
                  </a:lnTo>
                  <a:cubicBezTo>
                    <a:pt x="30392" y="10924"/>
                    <a:pt x="32794" y="8452"/>
                    <a:pt x="32794" y="5462"/>
                  </a:cubicBezTo>
                  <a:cubicBezTo>
                    <a:pt x="32794" y="2472"/>
                    <a:pt x="30392" y="0"/>
                    <a:pt x="27333" y="0"/>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A693F364-04BB-9F29-3D83-1E94A557D400}"/>
                </a:ext>
              </a:extLst>
            </p:cNvPr>
            <p:cNvSpPr/>
            <p:nvPr/>
          </p:nvSpPr>
          <p:spPr>
            <a:xfrm>
              <a:off x="6090538" y="3196538"/>
              <a:ext cx="10924" cy="32794"/>
            </a:xfrm>
            <a:custGeom>
              <a:avLst/>
              <a:gdLst>
                <a:gd name="connsiteX0" fmla="*/ 5462 w 10924"/>
                <a:gd name="connsiteY0" fmla="*/ 32795 h 32794"/>
                <a:gd name="connsiteX1" fmla="*/ 10924 w 10924"/>
                <a:gd name="connsiteY1" fmla="*/ 27333 h 32794"/>
                <a:gd name="connsiteX2" fmla="*/ 10924 w 10924"/>
                <a:gd name="connsiteY2" fmla="*/ 5462 h 32794"/>
                <a:gd name="connsiteX3" fmla="*/ 5462 w 10924"/>
                <a:gd name="connsiteY3" fmla="*/ 0 h 32794"/>
                <a:gd name="connsiteX4" fmla="*/ 0 w 10924"/>
                <a:gd name="connsiteY4" fmla="*/ 5462 h 32794"/>
                <a:gd name="connsiteX5" fmla="*/ 0 w 10924"/>
                <a:gd name="connsiteY5" fmla="*/ 27333 h 32794"/>
                <a:gd name="connsiteX6" fmla="*/ 5462 w 10924"/>
                <a:gd name="connsiteY6" fmla="*/ 32795 h 32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24" h="32794">
                  <a:moveTo>
                    <a:pt x="5462" y="32795"/>
                  </a:moveTo>
                  <a:cubicBezTo>
                    <a:pt x="8519" y="32795"/>
                    <a:pt x="10924" y="30322"/>
                    <a:pt x="10924" y="27333"/>
                  </a:cubicBezTo>
                  <a:lnTo>
                    <a:pt x="10924" y="5462"/>
                  </a:lnTo>
                  <a:cubicBezTo>
                    <a:pt x="10924" y="2405"/>
                    <a:pt x="8452" y="0"/>
                    <a:pt x="5462" y="0"/>
                  </a:cubicBezTo>
                  <a:cubicBezTo>
                    <a:pt x="2472" y="0"/>
                    <a:pt x="0" y="2472"/>
                    <a:pt x="0" y="5462"/>
                  </a:cubicBezTo>
                  <a:lnTo>
                    <a:pt x="0" y="27333"/>
                  </a:lnTo>
                  <a:cubicBezTo>
                    <a:pt x="0" y="30367"/>
                    <a:pt x="2405" y="32795"/>
                    <a:pt x="5462" y="3279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3CA51D4F-ECB6-8874-387A-C50ACCB78136}"/>
                </a:ext>
              </a:extLst>
            </p:cNvPr>
            <p:cNvSpPr/>
            <p:nvPr/>
          </p:nvSpPr>
          <p:spPr>
            <a:xfrm>
              <a:off x="5908870" y="3501092"/>
              <a:ext cx="29837" cy="21930"/>
            </a:xfrm>
            <a:custGeom>
              <a:avLst/>
              <a:gdLst>
                <a:gd name="connsiteX0" fmla="*/ 21628 w 29837"/>
                <a:gd name="connsiteY0" fmla="*/ 757 h 21930"/>
                <a:gd name="connsiteX1" fmla="*/ 2747 w 29837"/>
                <a:gd name="connsiteY1" fmla="*/ 11748 h 21930"/>
                <a:gd name="connsiteX2" fmla="*/ 724 w 29837"/>
                <a:gd name="connsiteY2" fmla="*/ 19233 h 21930"/>
                <a:gd name="connsiteX3" fmla="*/ 5445 w 29837"/>
                <a:gd name="connsiteY3" fmla="*/ 21930 h 21930"/>
                <a:gd name="connsiteX4" fmla="*/ 8209 w 29837"/>
                <a:gd name="connsiteY4" fmla="*/ 21188 h 21930"/>
                <a:gd name="connsiteX5" fmla="*/ 27090 w 29837"/>
                <a:gd name="connsiteY5" fmla="*/ 10197 h 21930"/>
                <a:gd name="connsiteX6" fmla="*/ 29113 w 29837"/>
                <a:gd name="connsiteY6" fmla="*/ 2712 h 21930"/>
                <a:gd name="connsiteX7" fmla="*/ 21628 w 29837"/>
                <a:gd name="connsiteY7" fmla="*/ 757 h 2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37" h="21930">
                  <a:moveTo>
                    <a:pt x="21628" y="757"/>
                  </a:moveTo>
                  <a:lnTo>
                    <a:pt x="2747" y="11748"/>
                  </a:lnTo>
                  <a:cubicBezTo>
                    <a:pt x="95" y="13254"/>
                    <a:pt x="-759" y="16648"/>
                    <a:pt x="724" y="19233"/>
                  </a:cubicBezTo>
                  <a:cubicBezTo>
                    <a:pt x="1758" y="20964"/>
                    <a:pt x="3601" y="21930"/>
                    <a:pt x="5445" y="21930"/>
                  </a:cubicBezTo>
                  <a:cubicBezTo>
                    <a:pt x="6366" y="21930"/>
                    <a:pt x="7333" y="21705"/>
                    <a:pt x="8209" y="21188"/>
                  </a:cubicBezTo>
                  <a:lnTo>
                    <a:pt x="27090" y="10197"/>
                  </a:lnTo>
                  <a:cubicBezTo>
                    <a:pt x="29743" y="8691"/>
                    <a:pt x="30597" y="5297"/>
                    <a:pt x="29113" y="2712"/>
                  </a:cubicBezTo>
                  <a:cubicBezTo>
                    <a:pt x="27630" y="127"/>
                    <a:pt x="24235" y="-794"/>
                    <a:pt x="21628" y="757"/>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55A87ACA-BAF2-AC0E-E401-A4794A35F570}"/>
                </a:ext>
              </a:extLst>
            </p:cNvPr>
            <p:cNvSpPr/>
            <p:nvPr/>
          </p:nvSpPr>
          <p:spPr>
            <a:xfrm>
              <a:off x="6253290" y="3301032"/>
              <a:ext cx="29837" cy="21965"/>
            </a:xfrm>
            <a:custGeom>
              <a:avLst/>
              <a:gdLst>
                <a:gd name="connsiteX0" fmla="*/ 5444 w 29837"/>
                <a:gd name="connsiteY0" fmla="*/ 21965 h 21965"/>
                <a:gd name="connsiteX1" fmla="*/ 8209 w 29837"/>
                <a:gd name="connsiteY1" fmla="*/ 21224 h 21965"/>
                <a:gd name="connsiteX2" fmla="*/ 27090 w 29837"/>
                <a:gd name="connsiteY2" fmla="*/ 10232 h 21965"/>
                <a:gd name="connsiteX3" fmla="*/ 29113 w 29837"/>
                <a:gd name="connsiteY3" fmla="*/ 2747 h 21965"/>
                <a:gd name="connsiteX4" fmla="*/ 21628 w 29837"/>
                <a:gd name="connsiteY4" fmla="*/ 724 h 21965"/>
                <a:gd name="connsiteX5" fmla="*/ 2747 w 29837"/>
                <a:gd name="connsiteY5" fmla="*/ 11716 h 21965"/>
                <a:gd name="connsiteX6" fmla="*/ 724 w 29837"/>
                <a:gd name="connsiteY6" fmla="*/ 19200 h 21965"/>
                <a:gd name="connsiteX7" fmla="*/ 5444 w 29837"/>
                <a:gd name="connsiteY7" fmla="*/ 21965 h 2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37" h="21965">
                  <a:moveTo>
                    <a:pt x="5444" y="21965"/>
                  </a:moveTo>
                  <a:cubicBezTo>
                    <a:pt x="6366" y="21965"/>
                    <a:pt x="7332" y="21741"/>
                    <a:pt x="8209" y="21224"/>
                  </a:cubicBezTo>
                  <a:lnTo>
                    <a:pt x="27090" y="10232"/>
                  </a:lnTo>
                  <a:cubicBezTo>
                    <a:pt x="29743" y="8726"/>
                    <a:pt x="30597" y="5332"/>
                    <a:pt x="29113" y="2747"/>
                  </a:cubicBezTo>
                  <a:cubicBezTo>
                    <a:pt x="27562" y="95"/>
                    <a:pt x="24213" y="-759"/>
                    <a:pt x="21628" y="724"/>
                  </a:cubicBezTo>
                  <a:lnTo>
                    <a:pt x="2747" y="11716"/>
                  </a:lnTo>
                  <a:cubicBezTo>
                    <a:pt x="95" y="13222"/>
                    <a:pt x="-759" y="16616"/>
                    <a:pt x="724" y="19200"/>
                  </a:cubicBezTo>
                  <a:cubicBezTo>
                    <a:pt x="1758" y="20999"/>
                    <a:pt x="3534" y="21965"/>
                    <a:pt x="5444" y="2196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B66FFF12-051F-5DBB-8F49-BBC975345F14}"/>
                </a:ext>
              </a:extLst>
            </p:cNvPr>
            <p:cNvSpPr/>
            <p:nvPr/>
          </p:nvSpPr>
          <p:spPr>
            <a:xfrm>
              <a:off x="6253261" y="3501113"/>
              <a:ext cx="29847" cy="21975"/>
            </a:xfrm>
            <a:custGeom>
              <a:avLst/>
              <a:gdLst>
                <a:gd name="connsiteX0" fmla="*/ 27100 w 29847"/>
                <a:gd name="connsiteY0" fmla="*/ 11726 h 21975"/>
                <a:gd name="connsiteX1" fmla="*/ 8219 w 29847"/>
                <a:gd name="connsiteY1" fmla="*/ 734 h 21975"/>
                <a:gd name="connsiteX2" fmla="*/ 734 w 29847"/>
                <a:gd name="connsiteY2" fmla="*/ 2757 h 21975"/>
                <a:gd name="connsiteX3" fmla="*/ 2757 w 29847"/>
                <a:gd name="connsiteY3" fmla="*/ 10242 h 21975"/>
                <a:gd name="connsiteX4" fmla="*/ 21638 w 29847"/>
                <a:gd name="connsiteY4" fmla="*/ 21234 h 21975"/>
                <a:gd name="connsiteX5" fmla="*/ 24403 w 29847"/>
                <a:gd name="connsiteY5" fmla="*/ 21976 h 21975"/>
                <a:gd name="connsiteX6" fmla="*/ 29123 w 29847"/>
                <a:gd name="connsiteY6" fmla="*/ 19278 h 21975"/>
                <a:gd name="connsiteX7" fmla="*/ 27100 w 29847"/>
                <a:gd name="connsiteY7" fmla="*/ 11726 h 2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47" h="21975">
                  <a:moveTo>
                    <a:pt x="27100" y="11726"/>
                  </a:moveTo>
                  <a:lnTo>
                    <a:pt x="8219" y="734"/>
                  </a:lnTo>
                  <a:cubicBezTo>
                    <a:pt x="5567" y="-772"/>
                    <a:pt x="2240" y="105"/>
                    <a:pt x="734" y="2757"/>
                  </a:cubicBezTo>
                  <a:cubicBezTo>
                    <a:pt x="-772" y="5410"/>
                    <a:pt x="105" y="8737"/>
                    <a:pt x="2757" y="10242"/>
                  </a:cubicBezTo>
                  <a:lnTo>
                    <a:pt x="21638" y="21234"/>
                  </a:lnTo>
                  <a:cubicBezTo>
                    <a:pt x="22492" y="21751"/>
                    <a:pt x="23414" y="21976"/>
                    <a:pt x="24403" y="21976"/>
                  </a:cubicBezTo>
                  <a:cubicBezTo>
                    <a:pt x="26291" y="21976"/>
                    <a:pt x="28134" y="20986"/>
                    <a:pt x="29123" y="19278"/>
                  </a:cubicBezTo>
                  <a:cubicBezTo>
                    <a:pt x="30607" y="16559"/>
                    <a:pt x="29753" y="13210"/>
                    <a:pt x="27100" y="11726"/>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470A166A-2D5C-BBF5-2869-FCE7FF887932}"/>
                </a:ext>
              </a:extLst>
            </p:cNvPr>
            <p:cNvSpPr/>
            <p:nvPr/>
          </p:nvSpPr>
          <p:spPr>
            <a:xfrm>
              <a:off x="5908905" y="3301156"/>
              <a:ext cx="29879" cy="21908"/>
            </a:xfrm>
            <a:custGeom>
              <a:avLst/>
              <a:gdLst>
                <a:gd name="connsiteX0" fmla="*/ 2734 w 29879"/>
                <a:gd name="connsiteY0" fmla="*/ 10175 h 21908"/>
                <a:gd name="connsiteX1" fmla="*/ 21615 w 29879"/>
                <a:gd name="connsiteY1" fmla="*/ 21166 h 21908"/>
                <a:gd name="connsiteX2" fmla="*/ 24380 w 29879"/>
                <a:gd name="connsiteY2" fmla="*/ 21908 h 21908"/>
                <a:gd name="connsiteX3" fmla="*/ 29145 w 29879"/>
                <a:gd name="connsiteY3" fmla="*/ 19211 h 21908"/>
                <a:gd name="connsiteX4" fmla="*/ 27122 w 29879"/>
                <a:gd name="connsiteY4" fmla="*/ 11726 h 21908"/>
                <a:gd name="connsiteX5" fmla="*/ 8241 w 29879"/>
                <a:gd name="connsiteY5" fmla="*/ 734 h 21908"/>
                <a:gd name="connsiteX6" fmla="*/ 756 w 29879"/>
                <a:gd name="connsiteY6" fmla="*/ 2758 h 21908"/>
                <a:gd name="connsiteX7" fmla="*/ 2734 w 29879"/>
                <a:gd name="connsiteY7" fmla="*/ 10175 h 2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79" h="21908">
                  <a:moveTo>
                    <a:pt x="2734" y="10175"/>
                  </a:moveTo>
                  <a:lnTo>
                    <a:pt x="21615" y="21166"/>
                  </a:lnTo>
                  <a:cubicBezTo>
                    <a:pt x="22469" y="21683"/>
                    <a:pt x="23391" y="21908"/>
                    <a:pt x="24380" y="21908"/>
                  </a:cubicBezTo>
                  <a:cubicBezTo>
                    <a:pt x="26268" y="21908"/>
                    <a:pt x="28111" y="20919"/>
                    <a:pt x="29145" y="19211"/>
                  </a:cubicBezTo>
                  <a:cubicBezTo>
                    <a:pt x="30651" y="16559"/>
                    <a:pt x="29774" y="13232"/>
                    <a:pt x="27122" y="11726"/>
                  </a:cubicBezTo>
                  <a:lnTo>
                    <a:pt x="8241" y="734"/>
                  </a:lnTo>
                  <a:cubicBezTo>
                    <a:pt x="5588" y="-772"/>
                    <a:pt x="2261" y="105"/>
                    <a:pt x="756" y="2758"/>
                  </a:cubicBezTo>
                  <a:cubicBezTo>
                    <a:pt x="-772" y="5275"/>
                    <a:pt x="82" y="8624"/>
                    <a:pt x="2734" y="10175"/>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82A751EE-4736-992E-F32A-47E87627F1C6}"/>
                </a:ext>
              </a:extLst>
            </p:cNvPr>
            <p:cNvSpPr/>
            <p:nvPr/>
          </p:nvSpPr>
          <p:spPr>
            <a:xfrm>
              <a:off x="6184653" y="3224668"/>
              <a:ext cx="21907" cy="29910"/>
            </a:xfrm>
            <a:custGeom>
              <a:avLst/>
              <a:gdLst>
                <a:gd name="connsiteX0" fmla="*/ 2719 w 21907"/>
                <a:gd name="connsiteY0" fmla="*/ 29168 h 29910"/>
                <a:gd name="connsiteX1" fmla="*/ 5484 w 21907"/>
                <a:gd name="connsiteY1" fmla="*/ 29910 h 29910"/>
                <a:gd name="connsiteX2" fmla="*/ 10249 w 21907"/>
                <a:gd name="connsiteY2" fmla="*/ 27145 h 29910"/>
                <a:gd name="connsiteX3" fmla="*/ 21173 w 21907"/>
                <a:gd name="connsiteY3" fmla="*/ 8219 h 29910"/>
                <a:gd name="connsiteX4" fmla="*/ 19150 w 21907"/>
                <a:gd name="connsiteY4" fmla="*/ 734 h 29910"/>
                <a:gd name="connsiteX5" fmla="*/ 11665 w 21907"/>
                <a:gd name="connsiteY5" fmla="*/ 2757 h 29910"/>
                <a:gd name="connsiteX6" fmla="*/ 741 w 21907"/>
                <a:gd name="connsiteY6" fmla="*/ 21683 h 29910"/>
                <a:gd name="connsiteX7" fmla="*/ 2719 w 21907"/>
                <a:gd name="connsiteY7" fmla="*/ 29168 h 2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07" h="29910">
                  <a:moveTo>
                    <a:pt x="2719" y="29168"/>
                  </a:moveTo>
                  <a:cubicBezTo>
                    <a:pt x="3573" y="29685"/>
                    <a:pt x="4495" y="29910"/>
                    <a:pt x="5484" y="29910"/>
                  </a:cubicBezTo>
                  <a:cubicBezTo>
                    <a:pt x="7372" y="29910"/>
                    <a:pt x="9215" y="28921"/>
                    <a:pt x="10249" y="27145"/>
                  </a:cubicBezTo>
                  <a:lnTo>
                    <a:pt x="21173" y="8219"/>
                  </a:lnTo>
                  <a:cubicBezTo>
                    <a:pt x="22679" y="5567"/>
                    <a:pt x="21802" y="2240"/>
                    <a:pt x="19150" y="734"/>
                  </a:cubicBezTo>
                  <a:cubicBezTo>
                    <a:pt x="16497" y="-772"/>
                    <a:pt x="13170" y="105"/>
                    <a:pt x="11665" y="2757"/>
                  </a:cubicBezTo>
                  <a:lnTo>
                    <a:pt x="741" y="21683"/>
                  </a:lnTo>
                  <a:cubicBezTo>
                    <a:pt x="-787" y="24291"/>
                    <a:pt x="134" y="27685"/>
                    <a:pt x="2719" y="29168"/>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9C538644-C31F-D828-6F04-B167B18D1579}"/>
                </a:ext>
              </a:extLst>
            </p:cNvPr>
            <p:cNvSpPr/>
            <p:nvPr/>
          </p:nvSpPr>
          <p:spPr>
            <a:xfrm>
              <a:off x="5985539" y="3224697"/>
              <a:ext cx="21880" cy="29900"/>
            </a:xfrm>
            <a:custGeom>
              <a:avLst/>
              <a:gdLst>
                <a:gd name="connsiteX0" fmla="*/ 11603 w 21880"/>
                <a:gd name="connsiteY0" fmla="*/ 27135 h 29900"/>
                <a:gd name="connsiteX1" fmla="*/ 16368 w 21880"/>
                <a:gd name="connsiteY1" fmla="*/ 29900 h 29900"/>
                <a:gd name="connsiteX2" fmla="*/ 19133 w 21880"/>
                <a:gd name="connsiteY2" fmla="*/ 29158 h 29900"/>
                <a:gd name="connsiteX3" fmla="*/ 21156 w 21880"/>
                <a:gd name="connsiteY3" fmla="*/ 21674 h 29900"/>
                <a:gd name="connsiteX4" fmla="*/ 10232 w 21880"/>
                <a:gd name="connsiteY4" fmla="*/ 2748 h 29900"/>
                <a:gd name="connsiteX5" fmla="*/ 2747 w 21880"/>
                <a:gd name="connsiteY5" fmla="*/ 724 h 29900"/>
                <a:gd name="connsiteX6" fmla="*/ 724 w 21880"/>
                <a:gd name="connsiteY6" fmla="*/ 8209 h 2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80" h="29900">
                  <a:moveTo>
                    <a:pt x="11603" y="27135"/>
                  </a:moveTo>
                  <a:cubicBezTo>
                    <a:pt x="12637" y="28911"/>
                    <a:pt x="14480" y="29900"/>
                    <a:pt x="16368" y="29900"/>
                  </a:cubicBezTo>
                  <a:cubicBezTo>
                    <a:pt x="17290" y="29900"/>
                    <a:pt x="18257" y="29675"/>
                    <a:pt x="19133" y="29158"/>
                  </a:cubicBezTo>
                  <a:cubicBezTo>
                    <a:pt x="21785" y="27652"/>
                    <a:pt x="22640" y="24258"/>
                    <a:pt x="21156" y="21674"/>
                  </a:cubicBezTo>
                  <a:lnTo>
                    <a:pt x="10232" y="2748"/>
                  </a:lnTo>
                  <a:cubicBezTo>
                    <a:pt x="8726" y="95"/>
                    <a:pt x="5332" y="-759"/>
                    <a:pt x="2747" y="724"/>
                  </a:cubicBezTo>
                  <a:cubicBezTo>
                    <a:pt x="95" y="2230"/>
                    <a:pt x="-759" y="5625"/>
                    <a:pt x="724" y="8209"/>
                  </a:cubicBezTo>
                  <a:close/>
                </a:path>
              </a:pathLst>
            </a:custGeom>
            <a:solidFill>
              <a:srgbClr val="000000"/>
            </a:solidFill>
            <a:ln w="4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pic>
        <p:nvPicPr>
          <p:cNvPr id="43" name="Graphic 42">
            <a:extLst>
              <a:ext uri="{FF2B5EF4-FFF2-40B4-BE49-F238E27FC236}">
                <a16:creationId xmlns:a16="http://schemas.microsoft.com/office/drawing/2014/main" id="{DFD07E4F-D863-64DA-BD58-1555E148C38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93680" y="3269347"/>
            <a:ext cx="399877" cy="399877"/>
          </a:xfrm>
          <a:prstGeom prst="rect">
            <a:avLst/>
          </a:prstGeom>
        </p:spPr>
      </p:pic>
      <p:sp>
        <p:nvSpPr>
          <p:cNvPr id="44" name="Graphic 152">
            <a:extLst>
              <a:ext uri="{FF2B5EF4-FFF2-40B4-BE49-F238E27FC236}">
                <a16:creationId xmlns:a16="http://schemas.microsoft.com/office/drawing/2014/main" id="{30945437-D2A2-E58A-EF07-462550ABDBEE}"/>
              </a:ext>
            </a:extLst>
          </p:cNvPr>
          <p:cNvSpPr/>
          <p:nvPr/>
        </p:nvSpPr>
        <p:spPr>
          <a:xfrm>
            <a:off x="3209920" y="4195000"/>
            <a:ext cx="362391" cy="362434"/>
          </a:xfrm>
          <a:custGeom>
            <a:avLst/>
            <a:gdLst>
              <a:gd name="connsiteX0" fmla="*/ 240000 w 329576"/>
              <a:gd name="connsiteY0" fmla="*/ 306992 h 329615"/>
              <a:gd name="connsiteX1" fmla="*/ 238171 w 329576"/>
              <a:gd name="connsiteY1" fmla="*/ 312394 h 329615"/>
              <a:gd name="connsiteX2" fmla="*/ 164745 w 329576"/>
              <a:gd name="connsiteY2" fmla="*/ 329615 h 329615"/>
              <a:gd name="connsiteX3" fmla="*/ 48234 w 329576"/>
              <a:gd name="connsiteY3" fmla="*/ 281340 h 329615"/>
              <a:gd name="connsiteX4" fmla="*/ 0 w 329576"/>
              <a:gd name="connsiteY4" fmla="*/ 164788 h 329615"/>
              <a:gd name="connsiteX5" fmla="*/ 14682 w 329576"/>
              <a:gd name="connsiteY5" fmla="*/ 96691 h 329615"/>
              <a:gd name="connsiteX6" fmla="*/ 49840 w 329576"/>
              <a:gd name="connsiteY6" fmla="*/ 46742 h 329615"/>
              <a:gd name="connsiteX7" fmla="*/ 27649 w 329576"/>
              <a:gd name="connsiteY7" fmla="*/ 45416 h 329615"/>
              <a:gd name="connsiteX8" fmla="*/ 23866 w 329576"/>
              <a:gd name="connsiteY8" fmla="*/ 41159 h 329615"/>
              <a:gd name="connsiteX9" fmla="*/ 28123 w 329576"/>
              <a:gd name="connsiteY9" fmla="*/ 37377 h 329615"/>
              <a:gd name="connsiteX10" fmla="*/ 61033 w 329576"/>
              <a:gd name="connsiteY10" fmla="*/ 39345 h 329615"/>
              <a:gd name="connsiteX11" fmla="*/ 63783 w 329576"/>
              <a:gd name="connsiteY11" fmla="*/ 40698 h 329615"/>
              <a:gd name="connsiteX12" fmla="*/ 64788 w 329576"/>
              <a:gd name="connsiteY12" fmla="*/ 43587 h 329615"/>
              <a:gd name="connsiteX13" fmla="*/ 62819 w 329576"/>
              <a:gd name="connsiteY13" fmla="*/ 76497 h 329615"/>
              <a:gd name="connsiteX14" fmla="*/ 58814 w 329576"/>
              <a:gd name="connsiteY14" fmla="*/ 80279 h 329615"/>
              <a:gd name="connsiteX15" fmla="*/ 58563 w 329576"/>
              <a:gd name="connsiteY15" fmla="*/ 80279 h 329615"/>
              <a:gd name="connsiteX16" fmla="*/ 54781 w 329576"/>
              <a:gd name="connsiteY16" fmla="*/ 76022 h 329615"/>
              <a:gd name="connsiteX17" fmla="*/ 56204 w 329576"/>
              <a:gd name="connsiteY17" fmla="*/ 51766 h 329615"/>
              <a:gd name="connsiteX18" fmla="*/ 8041 w 329576"/>
              <a:gd name="connsiteY18" fmla="*/ 164789 h 329615"/>
              <a:gd name="connsiteX19" fmla="*/ 164788 w 329576"/>
              <a:gd name="connsiteY19" fmla="*/ 321537 h 329615"/>
              <a:gd name="connsiteX20" fmla="*/ 234601 w 329576"/>
              <a:gd name="connsiteY20" fmla="*/ 305179 h 329615"/>
              <a:gd name="connsiteX21" fmla="*/ 240002 w 329576"/>
              <a:gd name="connsiteY21" fmla="*/ 306992 h 329615"/>
              <a:gd name="connsiteX22" fmla="*/ 301913 w 329576"/>
              <a:gd name="connsiteY22" fmla="*/ 284158 h 329615"/>
              <a:gd name="connsiteX23" fmla="*/ 279722 w 329576"/>
              <a:gd name="connsiteY23" fmla="*/ 282833 h 329615"/>
              <a:gd name="connsiteX24" fmla="*/ 329576 w 329576"/>
              <a:gd name="connsiteY24" fmla="*/ 164787 h 329615"/>
              <a:gd name="connsiteX25" fmla="*/ 281300 w 329576"/>
              <a:gd name="connsiteY25" fmla="*/ 48276 h 329615"/>
              <a:gd name="connsiteX26" fmla="*/ 164789 w 329576"/>
              <a:gd name="connsiteY26" fmla="*/ 0 h 329615"/>
              <a:gd name="connsiteX27" fmla="*/ 91363 w 329576"/>
              <a:gd name="connsiteY27" fmla="*/ 17223 h 329615"/>
              <a:gd name="connsiteX28" fmla="*/ 89534 w 329576"/>
              <a:gd name="connsiteY28" fmla="*/ 22624 h 329615"/>
              <a:gd name="connsiteX29" fmla="*/ 94936 w 329576"/>
              <a:gd name="connsiteY29" fmla="*/ 24453 h 329615"/>
              <a:gd name="connsiteX30" fmla="*/ 164789 w 329576"/>
              <a:gd name="connsiteY30" fmla="*/ 8039 h 329615"/>
              <a:gd name="connsiteX31" fmla="*/ 321537 w 329576"/>
              <a:gd name="connsiteY31" fmla="*/ 164787 h 329615"/>
              <a:gd name="connsiteX32" fmla="*/ 273302 w 329576"/>
              <a:gd name="connsiteY32" fmla="*/ 277837 h 329615"/>
              <a:gd name="connsiteX33" fmla="*/ 274726 w 329576"/>
              <a:gd name="connsiteY33" fmla="*/ 253538 h 329615"/>
              <a:gd name="connsiteX34" fmla="*/ 270944 w 329576"/>
              <a:gd name="connsiteY34" fmla="*/ 249282 h 329615"/>
              <a:gd name="connsiteX35" fmla="*/ 266687 w 329576"/>
              <a:gd name="connsiteY35" fmla="*/ 253064 h 329615"/>
              <a:gd name="connsiteX36" fmla="*/ 264719 w 329576"/>
              <a:gd name="connsiteY36" fmla="*/ 285975 h 329615"/>
              <a:gd name="connsiteX37" fmla="*/ 265724 w 329576"/>
              <a:gd name="connsiteY37" fmla="*/ 288863 h 329615"/>
              <a:gd name="connsiteX38" fmla="*/ 268473 w 329576"/>
              <a:gd name="connsiteY38" fmla="*/ 290218 h 329615"/>
              <a:gd name="connsiteX39" fmla="*/ 301383 w 329576"/>
              <a:gd name="connsiteY39" fmla="*/ 292186 h 329615"/>
              <a:gd name="connsiteX40" fmla="*/ 301633 w 329576"/>
              <a:gd name="connsiteY40" fmla="*/ 292186 h 329615"/>
              <a:gd name="connsiteX41" fmla="*/ 305641 w 329576"/>
              <a:gd name="connsiteY41" fmla="*/ 288401 h 329615"/>
              <a:gd name="connsiteX42" fmla="*/ 301913 w 329576"/>
              <a:gd name="connsiteY42" fmla="*/ 284158 h 329615"/>
              <a:gd name="connsiteX43" fmla="*/ 271123 w 329576"/>
              <a:gd name="connsiteY43" fmla="*/ 187398 h 329615"/>
              <a:gd name="connsiteX44" fmla="*/ 262442 w 329576"/>
              <a:gd name="connsiteY44" fmla="*/ 188975 h 329615"/>
              <a:gd name="connsiteX45" fmla="*/ 257934 w 329576"/>
              <a:gd name="connsiteY45" fmla="*/ 193009 h 329615"/>
              <a:gd name="connsiteX46" fmla="*/ 250607 w 329576"/>
              <a:gd name="connsiteY46" fmla="*/ 210692 h 329615"/>
              <a:gd name="connsiteX47" fmla="*/ 250970 w 329576"/>
              <a:gd name="connsiteY47" fmla="*/ 216735 h 329615"/>
              <a:gd name="connsiteX48" fmla="*/ 256008 w 329576"/>
              <a:gd name="connsiteY48" fmla="*/ 223993 h 329615"/>
              <a:gd name="connsiteX49" fmla="*/ 254403 w 329576"/>
              <a:gd name="connsiteY49" fmla="*/ 241648 h 329615"/>
              <a:gd name="connsiteX50" fmla="*/ 241688 w 329576"/>
              <a:gd name="connsiteY50" fmla="*/ 254363 h 329615"/>
              <a:gd name="connsiteX51" fmla="*/ 224033 w 329576"/>
              <a:gd name="connsiteY51" fmla="*/ 255968 h 329615"/>
              <a:gd name="connsiteX52" fmla="*/ 216776 w 329576"/>
              <a:gd name="connsiteY52" fmla="*/ 250929 h 329615"/>
              <a:gd name="connsiteX53" fmla="*/ 210732 w 329576"/>
              <a:gd name="connsiteY53" fmla="*/ 250567 h 329615"/>
              <a:gd name="connsiteX54" fmla="*/ 193049 w 329576"/>
              <a:gd name="connsiteY54" fmla="*/ 257894 h 329615"/>
              <a:gd name="connsiteX55" fmla="*/ 189015 w 329576"/>
              <a:gd name="connsiteY55" fmla="*/ 262402 h 329615"/>
              <a:gd name="connsiteX56" fmla="*/ 187438 w 329576"/>
              <a:gd name="connsiteY56" fmla="*/ 271083 h 329615"/>
              <a:gd name="connsiteX57" fmla="*/ 173830 w 329576"/>
              <a:gd name="connsiteY57" fmla="*/ 282444 h 329615"/>
              <a:gd name="connsiteX58" fmla="*/ 155826 w 329576"/>
              <a:gd name="connsiteY58" fmla="*/ 282444 h 329615"/>
              <a:gd name="connsiteX59" fmla="*/ 142218 w 329576"/>
              <a:gd name="connsiteY59" fmla="*/ 271083 h 329615"/>
              <a:gd name="connsiteX60" fmla="*/ 140641 w 329576"/>
              <a:gd name="connsiteY60" fmla="*/ 262402 h 329615"/>
              <a:gd name="connsiteX61" fmla="*/ 136608 w 329576"/>
              <a:gd name="connsiteY61" fmla="*/ 257894 h 329615"/>
              <a:gd name="connsiteX62" fmla="*/ 118924 w 329576"/>
              <a:gd name="connsiteY62" fmla="*/ 250567 h 329615"/>
              <a:gd name="connsiteX63" fmla="*/ 112881 w 329576"/>
              <a:gd name="connsiteY63" fmla="*/ 250929 h 329615"/>
              <a:gd name="connsiteX64" fmla="*/ 105623 w 329576"/>
              <a:gd name="connsiteY64" fmla="*/ 255968 h 329615"/>
              <a:gd name="connsiteX65" fmla="*/ 87968 w 329576"/>
              <a:gd name="connsiteY65" fmla="*/ 254391 h 329615"/>
              <a:gd name="connsiteX66" fmla="*/ 75254 w 329576"/>
              <a:gd name="connsiteY66" fmla="*/ 241676 h 329615"/>
              <a:gd name="connsiteX67" fmla="*/ 73649 w 329576"/>
              <a:gd name="connsiteY67" fmla="*/ 224021 h 329615"/>
              <a:gd name="connsiteX68" fmla="*/ 78687 w 329576"/>
              <a:gd name="connsiteY68" fmla="*/ 216763 h 329615"/>
              <a:gd name="connsiteX69" fmla="*/ 79050 w 329576"/>
              <a:gd name="connsiteY69" fmla="*/ 210720 h 329615"/>
              <a:gd name="connsiteX70" fmla="*/ 71723 w 329576"/>
              <a:gd name="connsiteY70" fmla="*/ 193037 h 329615"/>
              <a:gd name="connsiteX71" fmla="*/ 67215 w 329576"/>
              <a:gd name="connsiteY71" fmla="*/ 189003 h 329615"/>
              <a:gd name="connsiteX72" fmla="*/ 58534 w 329576"/>
              <a:gd name="connsiteY72" fmla="*/ 187426 h 329615"/>
              <a:gd name="connsiteX73" fmla="*/ 47173 w 329576"/>
              <a:gd name="connsiteY73" fmla="*/ 173818 h 329615"/>
              <a:gd name="connsiteX74" fmla="*/ 47173 w 329576"/>
              <a:gd name="connsiteY74" fmla="*/ 155814 h 329615"/>
              <a:gd name="connsiteX75" fmla="*/ 58534 w 329576"/>
              <a:gd name="connsiteY75" fmla="*/ 142206 h 329615"/>
              <a:gd name="connsiteX76" fmla="*/ 67215 w 329576"/>
              <a:gd name="connsiteY76" fmla="*/ 140629 h 329615"/>
              <a:gd name="connsiteX77" fmla="*/ 71723 w 329576"/>
              <a:gd name="connsiteY77" fmla="*/ 136596 h 329615"/>
              <a:gd name="connsiteX78" fmla="*/ 79050 w 329576"/>
              <a:gd name="connsiteY78" fmla="*/ 118912 h 329615"/>
              <a:gd name="connsiteX79" fmla="*/ 78687 w 329576"/>
              <a:gd name="connsiteY79" fmla="*/ 112869 h 329615"/>
              <a:gd name="connsiteX80" fmla="*/ 73649 w 329576"/>
              <a:gd name="connsiteY80" fmla="*/ 105611 h 329615"/>
              <a:gd name="connsiteX81" fmla="*/ 75254 w 329576"/>
              <a:gd name="connsiteY81" fmla="*/ 87956 h 329615"/>
              <a:gd name="connsiteX82" fmla="*/ 87968 w 329576"/>
              <a:gd name="connsiteY82" fmla="*/ 75241 h 329615"/>
              <a:gd name="connsiteX83" fmla="*/ 105623 w 329576"/>
              <a:gd name="connsiteY83" fmla="*/ 73636 h 329615"/>
              <a:gd name="connsiteX84" fmla="*/ 112881 w 329576"/>
              <a:gd name="connsiteY84" fmla="*/ 78675 h 329615"/>
              <a:gd name="connsiteX85" fmla="*/ 118924 w 329576"/>
              <a:gd name="connsiteY85" fmla="*/ 79038 h 329615"/>
              <a:gd name="connsiteX86" fmla="*/ 136608 w 329576"/>
              <a:gd name="connsiteY86" fmla="*/ 71711 h 329615"/>
              <a:gd name="connsiteX87" fmla="*/ 140641 w 329576"/>
              <a:gd name="connsiteY87" fmla="*/ 67202 h 329615"/>
              <a:gd name="connsiteX88" fmla="*/ 142218 w 329576"/>
              <a:gd name="connsiteY88" fmla="*/ 58521 h 329615"/>
              <a:gd name="connsiteX89" fmla="*/ 155826 w 329576"/>
              <a:gd name="connsiteY89" fmla="*/ 47161 h 329615"/>
              <a:gd name="connsiteX90" fmla="*/ 173830 w 329576"/>
              <a:gd name="connsiteY90" fmla="*/ 47161 h 329615"/>
              <a:gd name="connsiteX91" fmla="*/ 187438 w 329576"/>
              <a:gd name="connsiteY91" fmla="*/ 58521 h 329615"/>
              <a:gd name="connsiteX92" fmla="*/ 189015 w 329576"/>
              <a:gd name="connsiteY92" fmla="*/ 67202 h 329615"/>
              <a:gd name="connsiteX93" fmla="*/ 193049 w 329576"/>
              <a:gd name="connsiteY93" fmla="*/ 71711 h 329615"/>
              <a:gd name="connsiteX94" fmla="*/ 210732 w 329576"/>
              <a:gd name="connsiteY94" fmla="*/ 79038 h 329615"/>
              <a:gd name="connsiteX95" fmla="*/ 216776 w 329576"/>
              <a:gd name="connsiteY95" fmla="*/ 78675 h 329615"/>
              <a:gd name="connsiteX96" fmla="*/ 224033 w 329576"/>
              <a:gd name="connsiteY96" fmla="*/ 73636 h 329615"/>
              <a:gd name="connsiteX97" fmla="*/ 241688 w 329576"/>
              <a:gd name="connsiteY97" fmla="*/ 75213 h 329615"/>
              <a:gd name="connsiteX98" fmla="*/ 254403 w 329576"/>
              <a:gd name="connsiteY98" fmla="*/ 87928 h 329615"/>
              <a:gd name="connsiteX99" fmla="*/ 255980 w 329576"/>
              <a:gd name="connsiteY99" fmla="*/ 105583 h 329615"/>
              <a:gd name="connsiteX100" fmla="*/ 250942 w 329576"/>
              <a:gd name="connsiteY100" fmla="*/ 112841 h 329615"/>
              <a:gd name="connsiteX101" fmla="*/ 250579 w 329576"/>
              <a:gd name="connsiteY101" fmla="*/ 118884 h 329615"/>
              <a:gd name="connsiteX102" fmla="*/ 257906 w 329576"/>
              <a:gd name="connsiteY102" fmla="*/ 136568 h 329615"/>
              <a:gd name="connsiteX103" fmla="*/ 262414 w 329576"/>
              <a:gd name="connsiteY103" fmla="*/ 140601 h 329615"/>
              <a:gd name="connsiteX104" fmla="*/ 271095 w 329576"/>
              <a:gd name="connsiteY104" fmla="*/ 142178 h 329615"/>
              <a:gd name="connsiteX105" fmla="*/ 282456 w 329576"/>
              <a:gd name="connsiteY105" fmla="*/ 155786 h 329615"/>
              <a:gd name="connsiteX106" fmla="*/ 282456 w 329576"/>
              <a:gd name="connsiteY106" fmla="*/ 173790 h 329615"/>
              <a:gd name="connsiteX107" fmla="*/ 271123 w 329576"/>
              <a:gd name="connsiteY107" fmla="*/ 187398 h 329615"/>
              <a:gd name="connsiteX108" fmla="*/ 269686 w 329576"/>
              <a:gd name="connsiteY108" fmla="*/ 179513 h 329615"/>
              <a:gd name="connsiteX109" fmla="*/ 274431 w 329576"/>
              <a:gd name="connsiteY109" fmla="*/ 173790 h 329615"/>
              <a:gd name="connsiteX110" fmla="*/ 274431 w 329576"/>
              <a:gd name="connsiteY110" fmla="*/ 155786 h 329615"/>
              <a:gd name="connsiteX111" fmla="*/ 269686 w 329576"/>
              <a:gd name="connsiteY111" fmla="*/ 150064 h 329615"/>
              <a:gd name="connsiteX112" fmla="*/ 261005 w 329576"/>
              <a:gd name="connsiteY112" fmla="*/ 148487 h 329615"/>
              <a:gd name="connsiteX113" fmla="*/ 250244 w 329576"/>
              <a:gd name="connsiteY113" fmla="*/ 138870 h 329615"/>
              <a:gd name="connsiteX114" fmla="*/ 243531 w 329576"/>
              <a:gd name="connsiteY114" fmla="*/ 122652 h 329615"/>
              <a:gd name="connsiteX115" fmla="*/ 244354 w 329576"/>
              <a:gd name="connsiteY115" fmla="*/ 108221 h 329615"/>
              <a:gd name="connsiteX116" fmla="*/ 249392 w 329576"/>
              <a:gd name="connsiteY116" fmla="*/ 100964 h 329615"/>
              <a:gd name="connsiteX117" fmla="*/ 248709 w 329576"/>
              <a:gd name="connsiteY117" fmla="*/ 93566 h 329615"/>
              <a:gd name="connsiteX118" fmla="*/ 235994 w 329576"/>
              <a:gd name="connsiteY118" fmla="*/ 80852 h 329615"/>
              <a:gd name="connsiteX119" fmla="*/ 228597 w 329576"/>
              <a:gd name="connsiteY119" fmla="*/ 80168 h 329615"/>
              <a:gd name="connsiteX120" fmla="*/ 221339 w 329576"/>
              <a:gd name="connsiteY120" fmla="*/ 85206 h 329615"/>
              <a:gd name="connsiteX121" fmla="*/ 206908 w 329576"/>
              <a:gd name="connsiteY121" fmla="*/ 86030 h 329615"/>
              <a:gd name="connsiteX122" fmla="*/ 190690 w 329576"/>
              <a:gd name="connsiteY122" fmla="*/ 79317 h 329615"/>
              <a:gd name="connsiteX123" fmla="*/ 181074 w 329576"/>
              <a:gd name="connsiteY123" fmla="*/ 68556 h 329615"/>
              <a:gd name="connsiteX124" fmla="*/ 179497 w 329576"/>
              <a:gd name="connsiteY124" fmla="*/ 59875 h 329615"/>
              <a:gd name="connsiteX125" fmla="*/ 173774 w 329576"/>
              <a:gd name="connsiteY125" fmla="*/ 55129 h 329615"/>
              <a:gd name="connsiteX126" fmla="*/ 155770 w 329576"/>
              <a:gd name="connsiteY126" fmla="*/ 55129 h 329615"/>
              <a:gd name="connsiteX127" fmla="*/ 150048 w 329576"/>
              <a:gd name="connsiteY127" fmla="*/ 59875 h 329615"/>
              <a:gd name="connsiteX128" fmla="*/ 148471 w 329576"/>
              <a:gd name="connsiteY128" fmla="*/ 68556 h 329615"/>
              <a:gd name="connsiteX129" fmla="*/ 138854 w 329576"/>
              <a:gd name="connsiteY129" fmla="*/ 79344 h 329615"/>
              <a:gd name="connsiteX130" fmla="*/ 122637 w 329576"/>
              <a:gd name="connsiteY130" fmla="*/ 86058 h 329615"/>
              <a:gd name="connsiteX131" fmla="*/ 108205 w 329576"/>
              <a:gd name="connsiteY131" fmla="*/ 85234 h 329615"/>
              <a:gd name="connsiteX132" fmla="*/ 100948 w 329576"/>
              <a:gd name="connsiteY132" fmla="*/ 80196 h 329615"/>
              <a:gd name="connsiteX133" fmla="*/ 93551 w 329576"/>
              <a:gd name="connsiteY133" fmla="*/ 80880 h 329615"/>
              <a:gd name="connsiteX134" fmla="*/ 80836 w 329576"/>
              <a:gd name="connsiteY134" fmla="*/ 93594 h 329615"/>
              <a:gd name="connsiteX135" fmla="*/ 80152 w 329576"/>
              <a:gd name="connsiteY135" fmla="*/ 100991 h 329615"/>
              <a:gd name="connsiteX136" fmla="*/ 85190 w 329576"/>
              <a:gd name="connsiteY136" fmla="*/ 108249 h 329615"/>
              <a:gd name="connsiteX137" fmla="*/ 86014 w 329576"/>
              <a:gd name="connsiteY137" fmla="*/ 122680 h 329615"/>
              <a:gd name="connsiteX138" fmla="*/ 79301 w 329576"/>
              <a:gd name="connsiteY138" fmla="*/ 138898 h 329615"/>
              <a:gd name="connsiteX139" fmla="*/ 68512 w 329576"/>
              <a:gd name="connsiteY139" fmla="*/ 148514 h 329615"/>
              <a:gd name="connsiteX140" fmla="*/ 59831 w 329576"/>
              <a:gd name="connsiteY140" fmla="*/ 150091 h 329615"/>
              <a:gd name="connsiteX141" fmla="*/ 55086 w 329576"/>
              <a:gd name="connsiteY141" fmla="*/ 155814 h 329615"/>
              <a:gd name="connsiteX142" fmla="*/ 55086 w 329576"/>
              <a:gd name="connsiteY142" fmla="*/ 173818 h 329615"/>
              <a:gd name="connsiteX143" fmla="*/ 59831 w 329576"/>
              <a:gd name="connsiteY143" fmla="*/ 179540 h 329615"/>
              <a:gd name="connsiteX144" fmla="*/ 68512 w 329576"/>
              <a:gd name="connsiteY144" fmla="*/ 181118 h 329615"/>
              <a:gd name="connsiteX145" fmla="*/ 79273 w 329576"/>
              <a:gd name="connsiteY145" fmla="*/ 190734 h 329615"/>
              <a:gd name="connsiteX146" fmla="*/ 85986 w 329576"/>
              <a:gd name="connsiteY146" fmla="*/ 206952 h 329615"/>
              <a:gd name="connsiteX147" fmla="*/ 85163 w 329576"/>
              <a:gd name="connsiteY147" fmla="*/ 221383 h 329615"/>
              <a:gd name="connsiteX148" fmla="*/ 80124 w 329576"/>
              <a:gd name="connsiteY148" fmla="*/ 228640 h 329615"/>
              <a:gd name="connsiteX149" fmla="*/ 80808 w 329576"/>
              <a:gd name="connsiteY149" fmla="*/ 236038 h 329615"/>
              <a:gd name="connsiteX150" fmla="*/ 93523 w 329576"/>
              <a:gd name="connsiteY150" fmla="*/ 248752 h 329615"/>
              <a:gd name="connsiteX151" fmla="*/ 100920 w 329576"/>
              <a:gd name="connsiteY151" fmla="*/ 249436 h 329615"/>
              <a:gd name="connsiteX152" fmla="*/ 108177 w 329576"/>
              <a:gd name="connsiteY152" fmla="*/ 244398 h 329615"/>
              <a:gd name="connsiteX153" fmla="*/ 116035 w 329576"/>
              <a:gd name="connsiteY153" fmla="*/ 241899 h 329615"/>
              <a:gd name="connsiteX154" fmla="*/ 122609 w 329576"/>
              <a:gd name="connsiteY154" fmla="*/ 243574 h 329615"/>
              <a:gd name="connsiteX155" fmla="*/ 138827 w 329576"/>
              <a:gd name="connsiteY155" fmla="*/ 250287 h 329615"/>
              <a:gd name="connsiteX156" fmla="*/ 148443 w 329576"/>
              <a:gd name="connsiteY156" fmla="*/ 261076 h 329615"/>
              <a:gd name="connsiteX157" fmla="*/ 150020 w 329576"/>
              <a:gd name="connsiteY157" fmla="*/ 269757 h 329615"/>
              <a:gd name="connsiteX158" fmla="*/ 155742 w 329576"/>
              <a:gd name="connsiteY158" fmla="*/ 274502 h 329615"/>
              <a:gd name="connsiteX159" fmla="*/ 173747 w 329576"/>
              <a:gd name="connsiteY159" fmla="*/ 274502 h 329615"/>
              <a:gd name="connsiteX160" fmla="*/ 179469 w 329576"/>
              <a:gd name="connsiteY160" fmla="*/ 269757 h 329615"/>
              <a:gd name="connsiteX161" fmla="*/ 181046 w 329576"/>
              <a:gd name="connsiteY161" fmla="*/ 261076 h 329615"/>
              <a:gd name="connsiteX162" fmla="*/ 190662 w 329576"/>
              <a:gd name="connsiteY162" fmla="*/ 250315 h 329615"/>
              <a:gd name="connsiteX163" fmla="*/ 206880 w 329576"/>
              <a:gd name="connsiteY163" fmla="*/ 243602 h 329615"/>
              <a:gd name="connsiteX164" fmla="*/ 221312 w 329576"/>
              <a:gd name="connsiteY164" fmla="*/ 244425 h 329615"/>
              <a:gd name="connsiteX165" fmla="*/ 228569 w 329576"/>
              <a:gd name="connsiteY165" fmla="*/ 249464 h 329615"/>
              <a:gd name="connsiteX166" fmla="*/ 235966 w 329576"/>
              <a:gd name="connsiteY166" fmla="*/ 248780 h 329615"/>
              <a:gd name="connsiteX167" fmla="*/ 248681 w 329576"/>
              <a:gd name="connsiteY167" fmla="*/ 236065 h 329615"/>
              <a:gd name="connsiteX168" fmla="*/ 249365 w 329576"/>
              <a:gd name="connsiteY168" fmla="*/ 228668 h 329615"/>
              <a:gd name="connsiteX169" fmla="*/ 244326 w 329576"/>
              <a:gd name="connsiteY169" fmla="*/ 221411 h 329615"/>
              <a:gd name="connsiteX170" fmla="*/ 243503 w 329576"/>
              <a:gd name="connsiteY170" fmla="*/ 206979 h 329615"/>
              <a:gd name="connsiteX171" fmla="*/ 250216 w 329576"/>
              <a:gd name="connsiteY171" fmla="*/ 190761 h 329615"/>
              <a:gd name="connsiteX172" fmla="*/ 261005 w 329576"/>
              <a:gd name="connsiteY172" fmla="*/ 181145 h 329615"/>
              <a:gd name="connsiteX173" fmla="*/ 229952 w 329576"/>
              <a:gd name="connsiteY173" fmla="*/ 164788 h 329615"/>
              <a:gd name="connsiteX174" fmla="*/ 164787 w 329576"/>
              <a:gd name="connsiteY174" fmla="*/ 229953 h 329615"/>
              <a:gd name="connsiteX175" fmla="*/ 99623 w 329576"/>
              <a:gd name="connsiteY175" fmla="*/ 164788 h 329615"/>
              <a:gd name="connsiteX176" fmla="*/ 164787 w 329576"/>
              <a:gd name="connsiteY176" fmla="*/ 99624 h 329615"/>
              <a:gd name="connsiteX177" fmla="*/ 229952 w 329576"/>
              <a:gd name="connsiteY177" fmla="*/ 164788 h 329615"/>
              <a:gd name="connsiteX178" fmla="*/ 221912 w 329576"/>
              <a:gd name="connsiteY178" fmla="*/ 164788 h 329615"/>
              <a:gd name="connsiteX179" fmla="*/ 164787 w 329576"/>
              <a:gd name="connsiteY179" fmla="*/ 107663 h 329615"/>
              <a:gd name="connsiteX180" fmla="*/ 107662 w 329576"/>
              <a:gd name="connsiteY180" fmla="*/ 164788 h 329615"/>
              <a:gd name="connsiteX181" fmla="*/ 164787 w 329576"/>
              <a:gd name="connsiteY181" fmla="*/ 221914 h 329615"/>
              <a:gd name="connsiteX182" fmla="*/ 221912 w 329576"/>
              <a:gd name="connsiteY182" fmla="*/ 164788 h 329615"/>
              <a:gd name="connsiteX183" fmla="*/ 191153 w 329576"/>
              <a:gd name="connsiteY183" fmla="*/ 141201 h 329615"/>
              <a:gd name="connsiteX184" fmla="*/ 147426 w 329576"/>
              <a:gd name="connsiteY184" fmla="*/ 179721 h 329615"/>
              <a:gd name="connsiteX185" fmla="*/ 131459 w 329576"/>
              <a:gd name="connsiteY185" fmla="*/ 162037 h 329615"/>
              <a:gd name="connsiteX186" fmla="*/ 125779 w 329576"/>
              <a:gd name="connsiteY186" fmla="*/ 161758 h 329615"/>
              <a:gd name="connsiteX187" fmla="*/ 125500 w 329576"/>
              <a:gd name="connsiteY187" fmla="*/ 167439 h 329615"/>
              <a:gd name="connsiteX188" fmla="*/ 144118 w 329576"/>
              <a:gd name="connsiteY188" fmla="*/ 188095 h 329615"/>
              <a:gd name="connsiteX189" fmla="*/ 147119 w 329576"/>
              <a:gd name="connsiteY189" fmla="*/ 189420 h 329615"/>
              <a:gd name="connsiteX190" fmla="*/ 149757 w 329576"/>
              <a:gd name="connsiteY190" fmla="*/ 188416 h 329615"/>
              <a:gd name="connsiteX191" fmla="*/ 196455 w 329576"/>
              <a:gd name="connsiteY191" fmla="*/ 147255 h 329615"/>
              <a:gd name="connsiteX192" fmla="*/ 196818 w 329576"/>
              <a:gd name="connsiteY192" fmla="*/ 141575 h 329615"/>
              <a:gd name="connsiteX193" fmla="*/ 191151 w 329576"/>
              <a:gd name="connsiteY193" fmla="*/ 141198 h 329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29576" h="329615">
                <a:moveTo>
                  <a:pt x="240000" y="306992"/>
                </a:moveTo>
                <a:cubicBezTo>
                  <a:pt x="241005" y="308987"/>
                  <a:pt x="240181" y="311390"/>
                  <a:pt x="238171" y="312394"/>
                </a:cubicBezTo>
                <a:cubicBezTo>
                  <a:pt x="215227" y="323824"/>
                  <a:pt x="190550" y="329615"/>
                  <a:pt x="164745" y="329615"/>
                </a:cubicBezTo>
                <a:cubicBezTo>
                  <a:pt x="120726" y="329615"/>
                  <a:pt x="79358" y="312465"/>
                  <a:pt x="48234" y="281340"/>
                </a:cubicBezTo>
                <a:cubicBezTo>
                  <a:pt x="17126" y="250175"/>
                  <a:pt x="0" y="208807"/>
                  <a:pt x="0" y="164788"/>
                </a:cubicBezTo>
                <a:cubicBezTo>
                  <a:pt x="0" y="141034"/>
                  <a:pt x="4927" y="118129"/>
                  <a:pt x="14682" y="96691"/>
                </a:cubicBezTo>
                <a:cubicBezTo>
                  <a:pt x="23224" y="77891"/>
                  <a:pt x="35045" y="61144"/>
                  <a:pt x="49840" y="46742"/>
                </a:cubicBezTo>
                <a:lnTo>
                  <a:pt x="27649" y="45416"/>
                </a:lnTo>
                <a:cubicBezTo>
                  <a:pt x="25430" y="45276"/>
                  <a:pt x="23755" y="43378"/>
                  <a:pt x="23866" y="41159"/>
                </a:cubicBezTo>
                <a:cubicBezTo>
                  <a:pt x="24006" y="38940"/>
                  <a:pt x="25932" y="37223"/>
                  <a:pt x="28123" y="37377"/>
                </a:cubicBezTo>
                <a:lnTo>
                  <a:pt x="61033" y="39345"/>
                </a:lnTo>
                <a:cubicBezTo>
                  <a:pt x="62108" y="39415"/>
                  <a:pt x="63099" y="39875"/>
                  <a:pt x="63783" y="40698"/>
                </a:cubicBezTo>
                <a:cubicBezTo>
                  <a:pt x="64494" y="41480"/>
                  <a:pt x="64857" y="42555"/>
                  <a:pt x="64788" y="43587"/>
                </a:cubicBezTo>
                <a:lnTo>
                  <a:pt x="62819" y="76497"/>
                </a:lnTo>
                <a:cubicBezTo>
                  <a:pt x="62680" y="78646"/>
                  <a:pt x="60921" y="80279"/>
                  <a:pt x="58814" y="80279"/>
                </a:cubicBezTo>
                <a:lnTo>
                  <a:pt x="58563" y="80279"/>
                </a:lnTo>
                <a:cubicBezTo>
                  <a:pt x="56344" y="80140"/>
                  <a:pt x="54669" y="78242"/>
                  <a:pt x="54781" y="76022"/>
                </a:cubicBezTo>
                <a:lnTo>
                  <a:pt x="56204" y="51766"/>
                </a:lnTo>
                <a:cubicBezTo>
                  <a:pt x="25584" y="81214"/>
                  <a:pt x="8041" y="122120"/>
                  <a:pt x="8041" y="164789"/>
                </a:cubicBezTo>
                <a:cubicBezTo>
                  <a:pt x="8041" y="251221"/>
                  <a:pt x="78356" y="321537"/>
                  <a:pt x="164788" y="321537"/>
                </a:cubicBezTo>
                <a:cubicBezTo>
                  <a:pt x="189338" y="321537"/>
                  <a:pt x="212812" y="316038"/>
                  <a:pt x="234601" y="305179"/>
                </a:cubicBezTo>
                <a:cubicBezTo>
                  <a:pt x="236610" y="304176"/>
                  <a:pt x="239039" y="304983"/>
                  <a:pt x="240002" y="306992"/>
                </a:cubicBezTo>
                <a:close/>
                <a:moveTo>
                  <a:pt x="301913" y="284158"/>
                </a:moveTo>
                <a:lnTo>
                  <a:pt x="279722" y="282833"/>
                </a:lnTo>
                <a:cubicBezTo>
                  <a:pt x="311488" y="251892"/>
                  <a:pt x="329576" y="209308"/>
                  <a:pt x="329576" y="164787"/>
                </a:cubicBezTo>
                <a:cubicBezTo>
                  <a:pt x="329576" y="120768"/>
                  <a:pt x="312423" y="79399"/>
                  <a:pt x="281300" y="48276"/>
                </a:cubicBezTo>
                <a:cubicBezTo>
                  <a:pt x="250176" y="17126"/>
                  <a:pt x="208808" y="0"/>
                  <a:pt x="164789" y="0"/>
                </a:cubicBezTo>
                <a:cubicBezTo>
                  <a:pt x="138997" y="0"/>
                  <a:pt x="114307" y="5792"/>
                  <a:pt x="91363" y="17223"/>
                </a:cubicBezTo>
                <a:cubicBezTo>
                  <a:pt x="89367" y="18228"/>
                  <a:pt x="88571" y="20614"/>
                  <a:pt x="89534" y="22624"/>
                </a:cubicBezTo>
                <a:cubicBezTo>
                  <a:pt x="90539" y="24620"/>
                  <a:pt x="92926" y="25415"/>
                  <a:pt x="94936" y="24453"/>
                </a:cubicBezTo>
                <a:cubicBezTo>
                  <a:pt x="116764" y="13552"/>
                  <a:pt x="140240" y="8039"/>
                  <a:pt x="164789" y="8039"/>
                </a:cubicBezTo>
                <a:cubicBezTo>
                  <a:pt x="251222" y="8039"/>
                  <a:pt x="321537" y="78354"/>
                  <a:pt x="321537" y="164787"/>
                </a:cubicBezTo>
                <a:cubicBezTo>
                  <a:pt x="321537" y="207480"/>
                  <a:pt x="303994" y="248361"/>
                  <a:pt x="273302" y="277837"/>
                </a:cubicBezTo>
                <a:lnTo>
                  <a:pt x="274726" y="253538"/>
                </a:lnTo>
                <a:cubicBezTo>
                  <a:pt x="274865" y="251319"/>
                  <a:pt x="273149" y="249435"/>
                  <a:pt x="270944" y="249282"/>
                </a:cubicBezTo>
                <a:cubicBezTo>
                  <a:pt x="268724" y="249142"/>
                  <a:pt x="266841" y="250859"/>
                  <a:pt x="266687" y="253064"/>
                </a:cubicBezTo>
                <a:lnTo>
                  <a:pt x="264719" y="285975"/>
                </a:lnTo>
                <a:cubicBezTo>
                  <a:pt x="264649" y="287050"/>
                  <a:pt x="264998" y="288080"/>
                  <a:pt x="265724" y="288863"/>
                </a:cubicBezTo>
                <a:cubicBezTo>
                  <a:pt x="266436" y="289643"/>
                  <a:pt x="267441" y="290146"/>
                  <a:pt x="268473" y="290218"/>
                </a:cubicBezTo>
                <a:lnTo>
                  <a:pt x="301383" y="292186"/>
                </a:lnTo>
                <a:lnTo>
                  <a:pt x="301633" y="292186"/>
                </a:lnTo>
                <a:cubicBezTo>
                  <a:pt x="303741" y="292186"/>
                  <a:pt x="305527" y="290536"/>
                  <a:pt x="305641" y="288401"/>
                </a:cubicBezTo>
                <a:cubicBezTo>
                  <a:pt x="305807" y="286198"/>
                  <a:pt x="304131" y="284272"/>
                  <a:pt x="301913" y="284158"/>
                </a:cubicBezTo>
                <a:close/>
                <a:moveTo>
                  <a:pt x="271123" y="187398"/>
                </a:moveTo>
                <a:lnTo>
                  <a:pt x="262442" y="188975"/>
                </a:lnTo>
                <a:cubicBezTo>
                  <a:pt x="260195" y="189366"/>
                  <a:pt x="258590" y="190804"/>
                  <a:pt x="257934" y="193009"/>
                </a:cubicBezTo>
                <a:cubicBezTo>
                  <a:pt x="256078" y="199122"/>
                  <a:pt x="253607" y="205053"/>
                  <a:pt x="250607" y="210692"/>
                </a:cubicBezTo>
                <a:cubicBezTo>
                  <a:pt x="249532" y="212688"/>
                  <a:pt x="249671" y="214879"/>
                  <a:pt x="250970" y="216735"/>
                </a:cubicBezTo>
                <a:lnTo>
                  <a:pt x="256008" y="223993"/>
                </a:lnTo>
                <a:cubicBezTo>
                  <a:pt x="259832" y="229492"/>
                  <a:pt x="259148" y="236931"/>
                  <a:pt x="254403" y="241648"/>
                </a:cubicBezTo>
                <a:lnTo>
                  <a:pt x="241688" y="254363"/>
                </a:lnTo>
                <a:cubicBezTo>
                  <a:pt x="236971" y="259080"/>
                  <a:pt x="229546" y="259764"/>
                  <a:pt x="224033" y="255968"/>
                </a:cubicBezTo>
                <a:lnTo>
                  <a:pt x="216776" y="250929"/>
                </a:lnTo>
                <a:cubicBezTo>
                  <a:pt x="214877" y="249645"/>
                  <a:pt x="212742" y="249506"/>
                  <a:pt x="210732" y="250567"/>
                </a:cubicBezTo>
                <a:cubicBezTo>
                  <a:pt x="205094" y="253609"/>
                  <a:pt x="199162" y="256066"/>
                  <a:pt x="193049" y="257894"/>
                </a:cubicBezTo>
                <a:cubicBezTo>
                  <a:pt x="190872" y="258578"/>
                  <a:pt x="189434" y="260141"/>
                  <a:pt x="189015" y="262402"/>
                </a:cubicBezTo>
                <a:lnTo>
                  <a:pt x="187438" y="271083"/>
                </a:lnTo>
                <a:cubicBezTo>
                  <a:pt x="186266" y="277657"/>
                  <a:pt x="180502" y="282444"/>
                  <a:pt x="173830" y="282444"/>
                </a:cubicBezTo>
                <a:lnTo>
                  <a:pt x="155826" y="282444"/>
                </a:lnTo>
                <a:cubicBezTo>
                  <a:pt x="149141" y="282444"/>
                  <a:pt x="143390" y="277657"/>
                  <a:pt x="142218" y="271083"/>
                </a:cubicBezTo>
                <a:lnTo>
                  <a:pt x="140641" y="262402"/>
                </a:lnTo>
                <a:cubicBezTo>
                  <a:pt x="140250" y="260155"/>
                  <a:pt x="138813" y="258550"/>
                  <a:pt x="136608" y="257894"/>
                </a:cubicBezTo>
                <a:cubicBezTo>
                  <a:pt x="130495" y="256037"/>
                  <a:pt x="124563" y="253567"/>
                  <a:pt x="118924" y="250567"/>
                </a:cubicBezTo>
                <a:cubicBezTo>
                  <a:pt x="116928" y="249492"/>
                  <a:pt x="114737" y="249631"/>
                  <a:pt x="112881" y="250929"/>
                </a:cubicBezTo>
                <a:lnTo>
                  <a:pt x="105623" y="255968"/>
                </a:lnTo>
                <a:cubicBezTo>
                  <a:pt x="100124" y="259792"/>
                  <a:pt x="92686" y="259108"/>
                  <a:pt x="87968" y="254391"/>
                </a:cubicBezTo>
                <a:lnTo>
                  <a:pt x="75254" y="241676"/>
                </a:lnTo>
                <a:cubicBezTo>
                  <a:pt x="70536" y="236959"/>
                  <a:pt x="69852" y="229534"/>
                  <a:pt x="73649" y="224021"/>
                </a:cubicBezTo>
                <a:lnTo>
                  <a:pt x="78687" y="216763"/>
                </a:lnTo>
                <a:cubicBezTo>
                  <a:pt x="79971" y="214907"/>
                  <a:pt x="80083" y="212730"/>
                  <a:pt x="79050" y="210720"/>
                </a:cubicBezTo>
                <a:cubicBezTo>
                  <a:pt x="76007" y="205081"/>
                  <a:pt x="73551" y="199150"/>
                  <a:pt x="71723" y="193037"/>
                </a:cubicBezTo>
                <a:cubicBezTo>
                  <a:pt x="71039" y="190859"/>
                  <a:pt x="69476" y="189422"/>
                  <a:pt x="67215" y="189003"/>
                </a:cubicBezTo>
                <a:lnTo>
                  <a:pt x="58534" y="187426"/>
                </a:lnTo>
                <a:cubicBezTo>
                  <a:pt x="51960" y="186254"/>
                  <a:pt x="47173" y="180490"/>
                  <a:pt x="47173" y="173818"/>
                </a:cubicBezTo>
                <a:lnTo>
                  <a:pt x="47173" y="155814"/>
                </a:lnTo>
                <a:cubicBezTo>
                  <a:pt x="47173" y="149129"/>
                  <a:pt x="51960" y="143378"/>
                  <a:pt x="58534" y="142206"/>
                </a:cubicBezTo>
                <a:lnTo>
                  <a:pt x="67215" y="140629"/>
                </a:lnTo>
                <a:cubicBezTo>
                  <a:pt x="69462" y="140238"/>
                  <a:pt x="71067" y="138801"/>
                  <a:pt x="71723" y="136596"/>
                </a:cubicBezTo>
                <a:cubicBezTo>
                  <a:pt x="73579" y="130483"/>
                  <a:pt x="76049" y="124551"/>
                  <a:pt x="79050" y="118912"/>
                </a:cubicBezTo>
                <a:cubicBezTo>
                  <a:pt x="80125" y="116916"/>
                  <a:pt x="79985" y="114725"/>
                  <a:pt x="78687" y="112869"/>
                </a:cubicBezTo>
                <a:lnTo>
                  <a:pt x="73649" y="105611"/>
                </a:lnTo>
                <a:cubicBezTo>
                  <a:pt x="69824" y="100112"/>
                  <a:pt x="70508" y="92673"/>
                  <a:pt x="75254" y="87956"/>
                </a:cubicBezTo>
                <a:lnTo>
                  <a:pt x="87968" y="75241"/>
                </a:lnTo>
                <a:cubicBezTo>
                  <a:pt x="92686" y="70524"/>
                  <a:pt x="100110" y="69840"/>
                  <a:pt x="105623" y="73636"/>
                </a:cubicBezTo>
                <a:lnTo>
                  <a:pt x="112881" y="78675"/>
                </a:lnTo>
                <a:cubicBezTo>
                  <a:pt x="114737" y="79959"/>
                  <a:pt x="116914" y="80071"/>
                  <a:pt x="118924" y="79038"/>
                </a:cubicBezTo>
                <a:cubicBezTo>
                  <a:pt x="124563" y="75995"/>
                  <a:pt x="130494" y="73539"/>
                  <a:pt x="136608" y="71711"/>
                </a:cubicBezTo>
                <a:cubicBezTo>
                  <a:pt x="138785" y="71027"/>
                  <a:pt x="140223" y="69463"/>
                  <a:pt x="140641" y="67202"/>
                </a:cubicBezTo>
                <a:lnTo>
                  <a:pt x="142218" y="58521"/>
                </a:lnTo>
                <a:cubicBezTo>
                  <a:pt x="143391" y="51948"/>
                  <a:pt x="149155" y="47161"/>
                  <a:pt x="155826" y="47161"/>
                </a:cubicBezTo>
                <a:lnTo>
                  <a:pt x="173830" y="47161"/>
                </a:lnTo>
                <a:cubicBezTo>
                  <a:pt x="180516" y="47161"/>
                  <a:pt x="186266" y="51948"/>
                  <a:pt x="187438" y="58521"/>
                </a:cubicBezTo>
                <a:lnTo>
                  <a:pt x="189015" y="67202"/>
                </a:lnTo>
                <a:cubicBezTo>
                  <a:pt x="189406" y="69449"/>
                  <a:pt x="190844" y="71055"/>
                  <a:pt x="193049" y="71711"/>
                </a:cubicBezTo>
                <a:cubicBezTo>
                  <a:pt x="199162" y="73567"/>
                  <a:pt x="205094" y="76037"/>
                  <a:pt x="210732" y="79038"/>
                </a:cubicBezTo>
                <a:cubicBezTo>
                  <a:pt x="212728" y="80112"/>
                  <a:pt x="214919" y="79973"/>
                  <a:pt x="216776" y="78675"/>
                </a:cubicBezTo>
                <a:lnTo>
                  <a:pt x="224033" y="73636"/>
                </a:lnTo>
                <a:cubicBezTo>
                  <a:pt x="229532" y="69812"/>
                  <a:pt x="236971" y="70496"/>
                  <a:pt x="241688" y="75213"/>
                </a:cubicBezTo>
                <a:lnTo>
                  <a:pt x="254403" y="87928"/>
                </a:lnTo>
                <a:cubicBezTo>
                  <a:pt x="259120" y="92646"/>
                  <a:pt x="259804" y="100070"/>
                  <a:pt x="255980" y="105583"/>
                </a:cubicBezTo>
                <a:lnTo>
                  <a:pt x="250942" y="112841"/>
                </a:lnTo>
                <a:cubicBezTo>
                  <a:pt x="249658" y="114697"/>
                  <a:pt x="249546" y="116874"/>
                  <a:pt x="250579" y="118884"/>
                </a:cubicBezTo>
                <a:cubicBezTo>
                  <a:pt x="253621" y="124523"/>
                  <a:pt x="256078" y="130454"/>
                  <a:pt x="257906" y="136568"/>
                </a:cubicBezTo>
                <a:cubicBezTo>
                  <a:pt x="258590" y="138745"/>
                  <a:pt x="260153" y="140182"/>
                  <a:pt x="262414" y="140601"/>
                </a:cubicBezTo>
                <a:lnTo>
                  <a:pt x="271095" y="142178"/>
                </a:lnTo>
                <a:cubicBezTo>
                  <a:pt x="277669" y="143351"/>
                  <a:pt x="282456" y="149115"/>
                  <a:pt x="282456" y="155786"/>
                </a:cubicBezTo>
                <a:lnTo>
                  <a:pt x="282456" y="173790"/>
                </a:lnTo>
                <a:cubicBezTo>
                  <a:pt x="282484" y="180476"/>
                  <a:pt x="277724" y="186226"/>
                  <a:pt x="271123" y="187398"/>
                </a:cubicBezTo>
                <a:close/>
                <a:moveTo>
                  <a:pt x="269686" y="179513"/>
                </a:moveTo>
                <a:cubicBezTo>
                  <a:pt x="272477" y="179010"/>
                  <a:pt x="274431" y="176652"/>
                  <a:pt x="274431" y="173790"/>
                </a:cubicBezTo>
                <a:lnTo>
                  <a:pt x="274431" y="155786"/>
                </a:lnTo>
                <a:cubicBezTo>
                  <a:pt x="274431" y="152925"/>
                  <a:pt x="272463" y="150608"/>
                  <a:pt x="269686" y="150064"/>
                </a:cubicBezTo>
                <a:lnTo>
                  <a:pt x="261005" y="148487"/>
                </a:lnTo>
                <a:cubicBezTo>
                  <a:pt x="255785" y="147552"/>
                  <a:pt x="251751" y="143951"/>
                  <a:pt x="250244" y="138870"/>
                </a:cubicBezTo>
                <a:cubicBezTo>
                  <a:pt x="248569" y="133260"/>
                  <a:pt x="246280" y="127831"/>
                  <a:pt x="243531" y="122652"/>
                </a:cubicBezTo>
                <a:cubicBezTo>
                  <a:pt x="241032" y="117977"/>
                  <a:pt x="241353" y="112576"/>
                  <a:pt x="244354" y="108221"/>
                </a:cubicBezTo>
                <a:lnTo>
                  <a:pt x="249392" y="100964"/>
                </a:lnTo>
                <a:cubicBezTo>
                  <a:pt x="250997" y="98605"/>
                  <a:pt x="250746" y="95562"/>
                  <a:pt x="248709" y="93566"/>
                </a:cubicBezTo>
                <a:lnTo>
                  <a:pt x="235994" y="80852"/>
                </a:lnTo>
                <a:cubicBezTo>
                  <a:pt x="233998" y="78856"/>
                  <a:pt x="230914" y="78563"/>
                  <a:pt x="228597" y="80168"/>
                </a:cubicBezTo>
                <a:lnTo>
                  <a:pt x="221339" y="85206"/>
                </a:lnTo>
                <a:cubicBezTo>
                  <a:pt x="216985" y="88207"/>
                  <a:pt x="211583" y="88528"/>
                  <a:pt x="206908" y="86030"/>
                </a:cubicBezTo>
                <a:cubicBezTo>
                  <a:pt x="201730" y="83280"/>
                  <a:pt x="196301" y="80992"/>
                  <a:pt x="190690" y="79317"/>
                </a:cubicBezTo>
                <a:cubicBezTo>
                  <a:pt x="185610" y="77782"/>
                  <a:pt x="182037" y="73748"/>
                  <a:pt x="181074" y="68556"/>
                </a:cubicBezTo>
                <a:lnTo>
                  <a:pt x="179497" y="59875"/>
                </a:lnTo>
                <a:cubicBezTo>
                  <a:pt x="178994" y="57084"/>
                  <a:pt x="176635" y="55129"/>
                  <a:pt x="173774" y="55129"/>
                </a:cubicBezTo>
                <a:lnTo>
                  <a:pt x="155770" y="55129"/>
                </a:lnTo>
                <a:cubicBezTo>
                  <a:pt x="152909" y="55129"/>
                  <a:pt x="150592" y="57097"/>
                  <a:pt x="150048" y="59875"/>
                </a:cubicBezTo>
                <a:lnTo>
                  <a:pt x="148471" y="68556"/>
                </a:lnTo>
                <a:cubicBezTo>
                  <a:pt x="147535" y="73776"/>
                  <a:pt x="143935" y="77809"/>
                  <a:pt x="138854" y="79344"/>
                </a:cubicBezTo>
                <a:cubicBezTo>
                  <a:pt x="133244" y="81019"/>
                  <a:pt x="127815" y="83308"/>
                  <a:pt x="122637" y="86058"/>
                </a:cubicBezTo>
                <a:cubicBezTo>
                  <a:pt x="117961" y="88556"/>
                  <a:pt x="112560" y="88277"/>
                  <a:pt x="108205" y="85234"/>
                </a:cubicBezTo>
                <a:lnTo>
                  <a:pt x="100948" y="80196"/>
                </a:lnTo>
                <a:cubicBezTo>
                  <a:pt x="98589" y="78591"/>
                  <a:pt x="95546" y="78842"/>
                  <a:pt x="93551" y="80880"/>
                </a:cubicBezTo>
                <a:lnTo>
                  <a:pt x="80836" y="93594"/>
                </a:lnTo>
                <a:cubicBezTo>
                  <a:pt x="78840" y="95590"/>
                  <a:pt x="78547" y="98674"/>
                  <a:pt x="80152" y="100991"/>
                </a:cubicBezTo>
                <a:lnTo>
                  <a:pt x="85190" y="108249"/>
                </a:lnTo>
                <a:cubicBezTo>
                  <a:pt x="88191" y="112603"/>
                  <a:pt x="88512" y="118005"/>
                  <a:pt x="86014" y="122680"/>
                </a:cubicBezTo>
                <a:cubicBezTo>
                  <a:pt x="83223" y="127858"/>
                  <a:pt x="80976" y="133287"/>
                  <a:pt x="79301" y="138898"/>
                </a:cubicBezTo>
                <a:cubicBezTo>
                  <a:pt x="77765" y="143978"/>
                  <a:pt x="73732" y="147551"/>
                  <a:pt x="68512" y="148514"/>
                </a:cubicBezTo>
                <a:lnTo>
                  <a:pt x="59831" y="150091"/>
                </a:lnTo>
                <a:cubicBezTo>
                  <a:pt x="57040" y="150594"/>
                  <a:pt x="55086" y="152952"/>
                  <a:pt x="55086" y="155814"/>
                </a:cubicBezTo>
                <a:lnTo>
                  <a:pt x="55086" y="173818"/>
                </a:lnTo>
                <a:cubicBezTo>
                  <a:pt x="55086" y="176679"/>
                  <a:pt x="57054" y="178996"/>
                  <a:pt x="59831" y="179540"/>
                </a:cubicBezTo>
                <a:lnTo>
                  <a:pt x="68512" y="181118"/>
                </a:lnTo>
                <a:cubicBezTo>
                  <a:pt x="73732" y="182053"/>
                  <a:pt x="77766" y="185653"/>
                  <a:pt x="79273" y="190734"/>
                </a:cubicBezTo>
                <a:cubicBezTo>
                  <a:pt x="80948" y="196344"/>
                  <a:pt x="83237" y="201774"/>
                  <a:pt x="85986" y="206952"/>
                </a:cubicBezTo>
                <a:cubicBezTo>
                  <a:pt x="88484" y="211627"/>
                  <a:pt x="88205" y="217028"/>
                  <a:pt x="85163" y="221383"/>
                </a:cubicBezTo>
                <a:lnTo>
                  <a:pt x="80124" y="228640"/>
                </a:lnTo>
                <a:cubicBezTo>
                  <a:pt x="78519" y="230999"/>
                  <a:pt x="78770" y="234042"/>
                  <a:pt x="80808" y="236038"/>
                </a:cubicBezTo>
                <a:lnTo>
                  <a:pt x="93523" y="248752"/>
                </a:lnTo>
                <a:cubicBezTo>
                  <a:pt x="95519" y="250748"/>
                  <a:pt x="98603" y="251041"/>
                  <a:pt x="100920" y="249436"/>
                </a:cubicBezTo>
                <a:lnTo>
                  <a:pt x="108177" y="244398"/>
                </a:lnTo>
                <a:cubicBezTo>
                  <a:pt x="110578" y="242723"/>
                  <a:pt x="113286" y="241899"/>
                  <a:pt x="116035" y="241899"/>
                </a:cubicBezTo>
                <a:cubicBezTo>
                  <a:pt x="118254" y="241899"/>
                  <a:pt x="120501" y="242472"/>
                  <a:pt x="122609" y="243574"/>
                </a:cubicBezTo>
                <a:cubicBezTo>
                  <a:pt x="127787" y="246365"/>
                  <a:pt x="133216" y="248613"/>
                  <a:pt x="138827" y="250287"/>
                </a:cubicBezTo>
                <a:cubicBezTo>
                  <a:pt x="143907" y="251823"/>
                  <a:pt x="147480" y="255856"/>
                  <a:pt x="148443" y="261076"/>
                </a:cubicBezTo>
                <a:lnTo>
                  <a:pt x="150020" y="269757"/>
                </a:lnTo>
                <a:cubicBezTo>
                  <a:pt x="150522" y="272548"/>
                  <a:pt x="152881" y="274502"/>
                  <a:pt x="155742" y="274502"/>
                </a:cubicBezTo>
                <a:lnTo>
                  <a:pt x="173747" y="274502"/>
                </a:lnTo>
                <a:cubicBezTo>
                  <a:pt x="176608" y="274502"/>
                  <a:pt x="178925" y="272535"/>
                  <a:pt x="179469" y="269757"/>
                </a:cubicBezTo>
                <a:lnTo>
                  <a:pt x="181046" y="261076"/>
                </a:lnTo>
                <a:cubicBezTo>
                  <a:pt x="181981" y="255856"/>
                  <a:pt x="185582" y="251823"/>
                  <a:pt x="190662" y="250315"/>
                </a:cubicBezTo>
                <a:cubicBezTo>
                  <a:pt x="196273" y="248640"/>
                  <a:pt x="201702" y="246351"/>
                  <a:pt x="206880" y="243602"/>
                </a:cubicBezTo>
                <a:cubicBezTo>
                  <a:pt x="211556" y="241104"/>
                  <a:pt x="216957" y="241383"/>
                  <a:pt x="221312" y="244425"/>
                </a:cubicBezTo>
                <a:lnTo>
                  <a:pt x="228569" y="249464"/>
                </a:lnTo>
                <a:cubicBezTo>
                  <a:pt x="230928" y="251069"/>
                  <a:pt x="233971" y="250818"/>
                  <a:pt x="235966" y="248780"/>
                </a:cubicBezTo>
                <a:lnTo>
                  <a:pt x="248681" y="236065"/>
                </a:lnTo>
                <a:cubicBezTo>
                  <a:pt x="250677" y="234070"/>
                  <a:pt x="250970" y="230985"/>
                  <a:pt x="249365" y="228668"/>
                </a:cubicBezTo>
                <a:lnTo>
                  <a:pt x="244326" y="221411"/>
                </a:lnTo>
                <a:cubicBezTo>
                  <a:pt x="241325" y="217056"/>
                  <a:pt x="241004" y="211655"/>
                  <a:pt x="243503" y="206979"/>
                </a:cubicBezTo>
                <a:cubicBezTo>
                  <a:pt x="246294" y="201801"/>
                  <a:pt x="248541" y="196372"/>
                  <a:pt x="250216" y="190761"/>
                </a:cubicBezTo>
                <a:cubicBezTo>
                  <a:pt x="251751" y="185681"/>
                  <a:pt x="255785" y="182108"/>
                  <a:pt x="261005" y="181145"/>
                </a:cubicBezTo>
                <a:close/>
                <a:moveTo>
                  <a:pt x="229952" y="164788"/>
                </a:moveTo>
                <a:cubicBezTo>
                  <a:pt x="229952" y="200729"/>
                  <a:pt x="200726" y="229953"/>
                  <a:pt x="164787" y="229953"/>
                </a:cubicBezTo>
                <a:cubicBezTo>
                  <a:pt x="128850" y="229953"/>
                  <a:pt x="99623" y="200727"/>
                  <a:pt x="99623" y="164788"/>
                </a:cubicBezTo>
                <a:cubicBezTo>
                  <a:pt x="99623" y="128851"/>
                  <a:pt x="128848" y="99624"/>
                  <a:pt x="164787" y="99624"/>
                </a:cubicBezTo>
                <a:cubicBezTo>
                  <a:pt x="200725" y="99624"/>
                  <a:pt x="229952" y="128849"/>
                  <a:pt x="229952" y="164788"/>
                </a:cubicBezTo>
                <a:close/>
                <a:moveTo>
                  <a:pt x="221912" y="164788"/>
                </a:moveTo>
                <a:cubicBezTo>
                  <a:pt x="221912" y="133275"/>
                  <a:pt x="196288" y="107663"/>
                  <a:pt x="164787" y="107663"/>
                </a:cubicBezTo>
                <a:cubicBezTo>
                  <a:pt x="133274" y="107663"/>
                  <a:pt x="107662" y="133274"/>
                  <a:pt x="107662" y="164788"/>
                </a:cubicBezTo>
                <a:cubicBezTo>
                  <a:pt x="107662" y="196303"/>
                  <a:pt x="133287" y="221914"/>
                  <a:pt x="164787" y="221914"/>
                </a:cubicBezTo>
                <a:cubicBezTo>
                  <a:pt x="196301" y="221914"/>
                  <a:pt x="221912" y="196303"/>
                  <a:pt x="221912" y="164788"/>
                </a:cubicBezTo>
                <a:close/>
                <a:moveTo>
                  <a:pt x="191153" y="141201"/>
                </a:moveTo>
                <a:lnTo>
                  <a:pt x="147426" y="179721"/>
                </a:lnTo>
                <a:lnTo>
                  <a:pt x="131459" y="162037"/>
                </a:lnTo>
                <a:cubicBezTo>
                  <a:pt x="129952" y="160390"/>
                  <a:pt x="127426" y="160251"/>
                  <a:pt x="125779" y="161758"/>
                </a:cubicBezTo>
                <a:cubicBezTo>
                  <a:pt x="124132" y="163265"/>
                  <a:pt x="123992" y="165792"/>
                  <a:pt x="125500" y="167439"/>
                </a:cubicBezTo>
                <a:lnTo>
                  <a:pt x="144118" y="188095"/>
                </a:lnTo>
                <a:cubicBezTo>
                  <a:pt x="144899" y="188988"/>
                  <a:pt x="146016" y="189420"/>
                  <a:pt x="147119" y="189420"/>
                </a:cubicBezTo>
                <a:cubicBezTo>
                  <a:pt x="148054" y="189420"/>
                  <a:pt x="149017" y="189099"/>
                  <a:pt x="149757" y="188416"/>
                </a:cubicBezTo>
                <a:lnTo>
                  <a:pt x="196455" y="147255"/>
                </a:lnTo>
                <a:cubicBezTo>
                  <a:pt x="198130" y="145790"/>
                  <a:pt x="198283" y="143250"/>
                  <a:pt x="196818" y="141575"/>
                </a:cubicBezTo>
                <a:cubicBezTo>
                  <a:pt x="195338" y="139886"/>
                  <a:pt x="192798" y="139733"/>
                  <a:pt x="191151" y="141198"/>
                </a:cubicBezTo>
                <a:close/>
              </a:path>
            </a:pathLst>
          </a:custGeom>
          <a:solidFill>
            <a:srgbClr val="000000"/>
          </a:solidFill>
          <a:ln w="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45" name="Group 44">
            <a:extLst>
              <a:ext uri="{FF2B5EF4-FFF2-40B4-BE49-F238E27FC236}">
                <a16:creationId xmlns:a16="http://schemas.microsoft.com/office/drawing/2014/main" id="{AB286A41-761B-FF2C-8AD9-9ADCB92B03A6}"/>
              </a:ext>
            </a:extLst>
          </p:cNvPr>
          <p:cNvGrpSpPr/>
          <p:nvPr/>
        </p:nvGrpSpPr>
        <p:grpSpPr>
          <a:xfrm>
            <a:off x="2862209" y="4743053"/>
            <a:ext cx="5486401" cy="822074"/>
            <a:chOff x="457199" y="5543550"/>
            <a:chExt cx="5486401" cy="822074"/>
          </a:xfrm>
        </p:grpSpPr>
        <p:grpSp>
          <p:nvGrpSpPr>
            <p:cNvPr id="46" name="Group 45">
              <a:extLst>
                <a:ext uri="{FF2B5EF4-FFF2-40B4-BE49-F238E27FC236}">
                  <a16:creationId xmlns:a16="http://schemas.microsoft.com/office/drawing/2014/main" id="{7EC4883F-96C7-814A-E7EB-AE571F1E8134}"/>
                </a:ext>
              </a:extLst>
            </p:cNvPr>
            <p:cNvGrpSpPr/>
            <p:nvPr/>
          </p:nvGrpSpPr>
          <p:grpSpPr>
            <a:xfrm>
              <a:off x="457199" y="5610206"/>
              <a:ext cx="790574" cy="688763"/>
              <a:chOff x="457200" y="5760540"/>
              <a:chExt cx="726155" cy="632640"/>
            </a:xfrm>
          </p:grpSpPr>
          <p:sp>
            <p:nvSpPr>
              <p:cNvPr id="48" name="Text Placeholder 4">
                <a:extLst>
                  <a:ext uri="{FF2B5EF4-FFF2-40B4-BE49-F238E27FC236}">
                    <a16:creationId xmlns:a16="http://schemas.microsoft.com/office/drawing/2014/main" id="{69F4A435-F8F9-D3C6-F152-2B062903BCE1}"/>
                  </a:ext>
                </a:extLst>
              </p:cNvPr>
              <p:cNvSpPr txBox="1">
                <a:spLocks/>
              </p:cNvSpPr>
              <p:nvPr/>
            </p:nvSpPr>
            <p:spPr>
              <a:xfrm>
                <a:off x="512273" y="5760540"/>
                <a:ext cx="224401" cy="632640"/>
              </a:xfrm>
              <a:prstGeom prst="rect">
                <a:avLst/>
              </a:prstGeom>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solidFill>
                      <a:prstClr val="white"/>
                    </a:solidFill>
                    <a:effectLst/>
                    <a:uLnTx/>
                    <a:uFillTx/>
                    <a:latin typeface="Aptos" panose="020B0004020202020204" pitchFamily="34" charset="0"/>
                    <a:ea typeface="Open Sans" panose="020B0606030504020204" pitchFamily="34" charset="0"/>
                    <a:cs typeface="Calibri" panose="020F0502020204030204" pitchFamily="34" charset="0"/>
                  </a:rPr>
                  <a:t>1</a:t>
                </a:r>
              </a:p>
            </p:txBody>
          </p:sp>
          <p:sp>
            <p:nvSpPr>
              <p:cNvPr id="49" name="Oval 48">
                <a:extLst>
                  <a:ext uri="{FF2B5EF4-FFF2-40B4-BE49-F238E27FC236}">
                    <a16:creationId xmlns:a16="http://schemas.microsoft.com/office/drawing/2014/main" id="{33043D46-5034-0FBC-7533-FF59BD1A6BA8}"/>
                  </a:ext>
                </a:extLst>
              </p:cNvPr>
              <p:cNvSpPr/>
              <p:nvPr/>
            </p:nvSpPr>
            <p:spPr bwMode="gray">
              <a:xfrm>
                <a:off x="611677" y="5791022"/>
                <a:ext cx="571678" cy="571677"/>
              </a:xfrm>
              <a:prstGeom prst="ellipse">
                <a:avLst/>
              </a:prstGeom>
              <a:solidFill>
                <a:schemeClr val="bg1">
                  <a:lumMod val="95000"/>
                </a:schemeClr>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50" name="Text Placeholder 4">
                <a:extLst>
                  <a:ext uri="{FF2B5EF4-FFF2-40B4-BE49-F238E27FC236}">
                    <a16:creationId xmlns:a16="http://schemas.microsoft.com/office/drawing/2014/main" id="{D61E868F-C6F0-AFF0-67BA-021E4ACA3200}"/>
                  </a:ext>
                </a:extLst>
              </p:cNvPr>
              <p:cNvSpPr txBox="1">
                <a:spLocks/>
              </p:cNvSpPr>
              <p:nvPr/>
            </p:nvSpPr>
            <p:spPr>
              <a:xfrm>
                <a:off x="491621" y="5760540"/>
                <a:ext cx="224401" cy="632640"/>
              </a:xfrm>
              <a:prstGeom prst="rect">
                <a:avLst/>
              </a:prstGeom>
              <a:noFill/>
            </p:spPr>
            <p:txBody>
              <a:bodyPr vert="horz" lIns="0" tIns="0" rIns="0" bIns="0" rtlCol="0" anchor="ctr" anchorCtr="0">
                <a:noAutofit/>
              </a:bodyPr>
              <a:lstStyle>
                <a:lvl1pPr marL="0" indent="0" algn="l" defTabSz="646298" rtl="0" eaLnBrk="1" latinLnBrk="0" hangingPunct="1">
                  <a:lnSpc>
                    <a:spcPct val="110000"/>
                  </a:lnSpc>
                  <a:spcBef>
                    <a:spcPts val="0"/>
                  </a:spcBef>
                  <a:spcAft>
                    <a:spcPts val="300"/>
                  </a:spcAft>
                  <a:buSzPct val="100000"/>
                  <a:buFont typeface="Arial" panose="020B0604020202020204" pitchFamily="34" charset="0"/>
                  <a:buNone/>
                  <a:defRPr sz="1000" b="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646298" rtl="0" eaLnBrk="1" latinLnBrk="0" hangingPunct="1">
                  <a:lnSpc>
                    <a:spcPct val="110000"/>
                  </a:lnSpc>
                  <a:spcBef>
                    <a:spcPts val="0"/>
                  </a:spcBef>
                  <a:spcAft>
                    <a:spcPts val="300"/>
                  </a:spcAft>
                  <a:buClrTx/>
                  <a:buSzPct val="100000"/>
                  <a:buFont typeface="Arial"/>
                  <a:buNone/>
                  <a:defRPr lang="en-US" sz="10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71450" indent="-171450" algn="l" defTabSz="646298" rtl="0" eaLnBrk="1" latinLnBrk="0" hangingPunct="1">
                  <a:lnSpc>
                    <a:spcPct val="110000"/>
                  </a:lnSpc>
                  <a:spcBef>
                    <a:spcPts val="0"/>
                  </a:spcBef>
                  <a:spcAft>
                    <a:spcPts val="300"/>
                  </a:spcAft>
                  <a:buClrTx/>
                  <a:buSzPct val="100000"/>
                  <a:buFont typeface="Arial" panose="020B0604020202020204" pitchFamily="34" charset="0"/>
                  <a:buChar char="•"/>
                  <a:defRPr lang="en-US" sz="1000"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342900" indent="-171450" algn="l" defTabSz="646298" rtl="0" eaLnBrk="1" latinLnBrk="0" hangingPunct="1">
                  <a:lnSpc>
                    <a:spcPct val="110000"/>
                  </a:lnSpc>
                  <a:spcBef>
                    <a:spcPts val="0"/>
                  </a:spcBef>
                  <a:spcAft>
                    <a:spcPts val="300"/>
                  </a:spcAft>
                  <a:buClrTx/>
                  <a:buSzPct val="100000"/>
                  <a:buFont typeface="Verdana" panose="020B0604030504040204" pitchFamily="34" charset="0"/>
                  <a:buChar char="−"/>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514350" indent="-171450" algn="l" defTabSz="564389" rtl="0" eaLnBrk="1" latinLnBrk="0" hangingPunct="1">
                  <a:lnSpc>
                    <a:spcPct val="110000"/>
                  </a:lnSpc>
                  <a:spcBef>
                    <a:spcPts val="0"/>
                  </a:spcBef>
                  <a:spcAft>
                    <a:spcPts val="300"/>
                  </a:spcAft>
                  <a:buClrTx/>
                  <a:buSzPct val="100000"/>
                  <a:buFont typeface="Arial" panose="020B0604020202020204" pitchFamily="34" charset="0"/>
                  <a:buChar char="•"/>
                  <a:tabLst/>
                  <a:defRPr lang="en-US" sz="1000" kern="12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6pPr>
                <a:lvl7pPr marL="376583" indent="-124680" algn="l" defTabSz="646298" rtl="0" eaLnBrk="1" latinLnBrk="0" hangingPunct="1">
                  <a:spcBef>
                    <a:spcPts val="0"/>
                  </a:spcBef>
                  <a:spcAft>
                    <a:spcPts val="707"/>
                  </a:spcAft>
                  <a:buFont typeface="Verdana" panose="020B0604030504040204" pitchFamily="34" charset="0"/>
                  <a:buChar char="−"/>
                  <a:defRPr sz="848" kern="1200">
                    <a:solidFill>
                      <a:schemeClr val="tx1"/>
                    </a:solidFill>
                    <a:latin typeface="+mn-lt"/>
                    <a:ea typeface="+mn-ea"/>
                    <a:cs typeface="+mn-cs"/>
                  </a:defRPr>
                </a:lvl7pPr>
                <a:lvl8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8pPr>
                <a:lvl9pPr marL="376583" indent="-124680" algn="l" defTabSz="646298" rtl="0" eaLnBrk="1" latinLnBrk="0" hangingPunct="1">
                  <a:spcBef>
                    <a:spcPts val="0"/>
                  </a:spcBef>
                  <a:spcAft>
                    <a:spcPts val="707"/>
                  </a:spcAft>
                  <a:buFont typeface="Verdana" panose="020B0604030504040204" pitchFamily="34" charset="0"/>
                  <a:buChar char="−"/>
                  <a:defRPr sz="848" kern="1200" baseline="0">
                    <a:solidFill>
                      <a:schemeClr val="tx1"/>
                    </a:solidFill>
                    <a:latin typeface="+mn-lt"/>
                    <a:ea typeface="+mn-ea"/>
                    <a:cs typeface="+mn-cs"/>
                  </a:defRPr>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w="6350">
                      <a:solidFill>
                        <a:srgbClr val="000000"/>
                      </a:solidFill>
                    </a:ln>
                    <a:solidFill>
                      <a:srgbClr val="FFFFFF"/>
                    </a:solidFill>
                    <a:effectLst/>
                    <a:uLnTx/>
                    <a:uFillTx/>
                    <a:latin typeface="Aptos" panose="020B0004020202020204" pitchFamily="34" charset="0"/>
                    <a:ea typeface="Open Sans" panose="020B0606030504020204" pitchFamily="34" charset="0"/>
                    <a:cs typeface="Calibri" panose="020F0502020204030204" pitchFamily="34" charset="0"/>
                  </a:rPr>
                  <a:t>4</a:t>
                </a:r>
              </a:p>
            </p:txBody>
          </p:sp>
          <p:sp>
            <p:nvSpPr>
              <p:cNvPr id="51" name="Text Placeholder 4">
                <a:extLst>
                  <a:ext uri="{FF2B5EF4-FFF2-40B4-BE49-F238E27FC236}">
                    <a16:creationId xmlns:a16="http://schemas.microsoft.com/office/drawing/2014/main" id="{3FC38721-6CEF-71D1-9CFD-20B5E279A04C}"/>
                  </a:ext>
                </a:extLst>
              </p:cNvPr>
              <p:cNvSpPr txBox="1">
                <a:spLocks/>
              </p:cNvSpPr>
              <p:nvPr/>
            </p:nvSpPr>
            <p:spPr>
              <a:xfrm>
                <a:off x="457200" y="5760540"/>
                <a:ext cx="224401" cy="632640"/>
              </a:xfrm>
              <a:prstGeom prst="rect">
                <a:avLst/>
              </a:prstGeom>
            </p:spPr>
            <p:txBody>
              <a:bodyPr vert="horz" lIns="0" tIns="0" rIns="0" bIns="0" rtlCol="0" anchor="ctr" anchorCtr="0">
                <a:noAutofit/>
              </a:bodyPr>
              <a:lstStyle>
                <a:defPPr>
                  <a:defRPr lang="en-US"/>
                </a:defPPr>
                <a:lvl1pPr indent="0" algn="ctr" defTabSz="646298">
                  <a:lnSpc>
                    <a:spcPct val="110000"/>
                  </a:lnSpc>
                  <a:spcBef>
                    <a:spcPts val="0"/>
                  </a:spcBef>
                  <a:spcAft>
                    <a:spcPts val="300"/>
                  </a:spcAft>
                  <a:buSzPct val="100000"/>
                  <a:buFont typeface="Arial" panose="020B0604020202020204" pitchFamily="34" charset="0"/>
                  <a:buNone/>
                  <a:defRPr sz="4800" b="1">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ea typeface="Open Sans" panose="020B0606030504020204" pitchFamily="34" charset="0"/>
                    <a:cs typeface="Calibri" panose="020F0502020204030204" pitchFamily="34" charset="0"/>
                  </a:defRPr>
                </a:lvl1pPr>
                <a:lvl2pPr marL="0" indent="0" defTabSz="646298">
                  <a:lnSpc>
                    <a:spcPct val="110000"/>
                  </a:lnSpc>
                  <a:spcBef>
                    <a:spcPts val="0"/>
                  </a:spcBef>
                  <a:spcAft>
                    <a:spcPts val="300"/>
                  </a:spcAft>
                  <a:buClrTx/>
                  <a:buSzPct val="100000"/>
                  <a:buFont typeface="Arial"/>
                  <a:buNone/>
                  <a:defRPr sz="1000" b="1">
                    <a:latin typeface="Open Sans" panose="020B0606030504020204" pitchFamily="34" charset="0"/>
                    <a:ea typeface="Open Sans" panose="020B0606030504020204" pitchFamily="34" charset="0"/>
                    <a:cs typeface="Open Sans" panose="020B0606030504020204" pitchFamily="34" charset="0"/>
                  </a:defRPr>
                </a:lvl2pPr>
                <a:lvl3pPr marL="171450" indent="-171450" defTabSz="646298">
                  <a:lnSpc>
                    <a:spcPct val="110000"/>
                  </a:lnSpc>
                  <a:spcBef>
                    <a:spcPts val="0"/>
                  </a:spcBef>
                  <a:spcAft>
                    <a:spcPts val="300"/>
                  </a:spcAft>
                  <a:buClrTx/>
                  <a:buSzPct val="100000"/>
                  <a:buFont typeface="Arial" panose="020B0604020202020204" pitchFamily="34" charset="0"/>
                  <a:buChar char="•"/>
                  <a:defRPr sz="1000">
                    <a:latin typeface="Open Sans" panose="020B0606030504020204" pitchFamily="34" charset="0"/>
                    <a:ea typeface="Open Sans" panose="020B0606030504020204" pitchFamily="34" charset="0"/>
                    <a:cs typeface="Open Sans" panose="020B0606030504020204" pitchFamily="34" charset="0"/>
                  </a:defRPr>
                </a:lvl3pPr>
                <a:lvl4pPr marL="342900" indent="-171450" defTabSz="646298">
                  <a:lnSpc>
                    <a:spcPct val="110000"/>
                  </a:lnSpc>
                  <a:spcBef>
                    <a:spcPts val="0"/>
                  </a:spcBef>
                  <a:spcAft>
                    <a:spcPts val="300"/>
                  </a:spcAft>
                  <a:buClrTx/>
                  <a:buSzPct val="100000"/>
                  <a:buFont typeface="Verdana" panose="020B0604030504040204" pitchFamily="34" charset="0"/>
                  <a:buChar char="−"/>
                  <a:defRPr sz="1000" baseline="0">
                    <a:latin typeface="Open Sans" panose="020B0606030504020204" pitchFamily="34" charset="0"/>
                    <a:ea typeface="Open Sans" panose="020B0606030504020204" pitchFamily="34" charset="0"/>
                    <a:cs typeface="Open Sans" panose="020B0606030504020204" pitchFamily="34" charset="0"/>
                  </a:defRPr>
                </a:lvl4pPr>
                <a:lvl5pPr marL="514350" indent="-171450" defTabSz="564389">
                  <a:lnSpc>
                    <a:spcPct val="110000"/>
                  </a:lnSpc>
                  <a:spcBef>
                    <a:spcPts val="0"/>
                  </a:spcBef>
                  <a:spcAft>
                    <a:spcPts val="300"/>
                  </a:spcAft>
                  <a:buClrTx/>
                  <a:buSzPct val="100000"/>
                  <a:buFont typeface="Arial" panose="020B0604020202020204" pitchFamily="34" charset="0"/>
                  <a:buChar char="•"/>
                  <a:tabLst/>
                  <a:defRPr sz="1000" baseline="0">
                    <a:latin typeface="Open Sans" panose="020B0606030504020204" pitchFamily="34" charset="0"/>
                    <a:ea typeface="Open Sans" panose="020B0606030504020204" pitchFamily="34" charset="0"/>
                    <a:cs typeface="Open Sans" panose="020B0606030504020204" pitchFamily="34" charset="0"/>
                  </a:defRPr>
                </a:lvl5pPr>
                <a:lvl6pPr marL="376583" indent="-124680" defTabSz="646298">
                  <a:spcBef>
                    <a:spcPts val="0"/>
                  </a:spcBef>
                  <a:spcAft>
                    <a:spcPts val="707"/>
                  </a:spcAft>
                  <a:buFont typeface="Verdana" panose="020B0604030504040204" pitchFamily="34" charset="0"/>
                  <a:buChar char="−"/>
                  <a:defRPr sz="848" baseline="0"/>
                </a:lvl6pPr>
                <a:lvl7pPr marL="376583" indent="-124680" defTabSz="646298">
                  <a:spcBef>
                    <a:spcPts val="0"/>
                  </a:spcBef>
                  <a:spcAft>
                    <a:spcPts val="707"/>
                  </a:spcAft>
                  <a:buFont typeface="Verdana" panose="020B0604030504040204" pitchFamily="34" charset="0"/>
                  <a:buChar char="−"/>
                  <a:defRPr sz="848"/>
                </a:lvl7pPr>
                <a:lvl8pPr marL="376583" indent="-124680" defTabSz="646298">
                  <a:spcBef>
                    <a:spcPts val="0"/>
                  </a:spcBef>
                  <a:spcAft>
                    <a:spcPts val="707"/>
                  </a:spcAft>
                  <a:buFont typeface="Verdana" panose="020B0604030504040204" pitchFamily="34" charset="0"/>
                  <a:buChar char="−"/>
                  <a:defRPr sz="848" baseline="0"/>
                </a:lvl8pPr>
                <a:lvl9pPr marL="376583" indent="-124680" defTabSz="646298">
                  <a:spcBef>
                    <a:spcPts val="0"/>
                  </a:spcBef>
                  <a:spcAft>
                    <a:spcPts val="707"/>
                  </a:spcAft>
                  <a:buFont typeface="Verdana" panose="020B0604030504040204" pitchFamily="34" charset="0"/>
                  <a:buChar char="−"/>
                  <a:defRPr sz="848" baseline="0"/>
                </a:lvl9pPr>
              </a:lstStyle>
              <a:p>
                <a:pPr marL="0" marR="0" lvl="0" indent="0" algn="ctr" defTabSz="646298" rtl="0" eaLnBrk="1" fontAlgn="auto" latinLnBrk="0" hangingPunct="1">
                  <a:lnSpc>
                    <a:spcPct val="110000"/>
                  </a:lnSpc>
                  <a:spcBef>
                    <a:spcPts val="0"/>
                  </a:spcBef>
                  <a:spcAft>
                    <a:spcPts val="300"/>
                  </a:spcAft>
                  <a:buClrTx/>
                  <a:buSzPct val="100000"/>
                  <a:buFont typeface="Arial" panose="020B0604020202020204" pitchFamily="34" charset="0"/>
                  <a:buNone/>
                  <a:tabLst/>
                  <a:defRPr/>
                </a:pPr>
                <a:r>
                  <a:rPr kumimoji="0" lang="en-US" sz="4800" b="1" i="0" u="none" strike="noStrike" kern="1200" cap="none" spc="0" normalizeH="0" baseline="0" noProof="0">
                    <a:ln>
                      <a:noFill/>
                    </a:ln>
                    <a:gradFill flip="none" rotWithShape="1">
                      <a:gsLst>
                        <a:gs pos="0">
                          <a:srgbClr val="BE6516">
                            <a:lumMod val="41000"/>
                            <a:lumOff val="59000"/>
                          </a:srgbClr>
                        </a:gs>
                        <a:gs pos="46000">
                          <a:srgbClr val="BE6516">
                            <a:lumMod val="40000"/>
                            <a:lumOff val="60000"/>
                          </a:srgbClr>
                        </a:gs>
                        <a:gs pos="100000">
                          <a:srgbClr val="BE6516"/>
                        </a:gs>
                      </a:gsLst>
                      <a:path path="circle">
                        <a:fillToRect l="50000" t="130000" r="50000" b="-30000"/>
                      </a:path>
                      <a:tileRect/>
                    </a:gradFill>
                    <a:effectLst/>
                    <a:uLnTx/>
                    <a:uFillTx/>
                    <a:latin typeface="Aptos" panose="020B0004020202020204" pitchFamily="34" charset="0"/>
                    <a:ea typeface="Open Sans" panose="020B0606030504020204" pitchFamily="34" charset="0"/>
                    <a:cs typeface="Calibri" panose="020F0502020204030204" pitchFamily="34" charset="0"/>
                  </a:rPr>
                  <a:t>4</a:t>
                </a:r>
              </a:p>
            </p:txBody>
          </p:sp>
        </p:grpSp>
        <p:sp>
          <p:nvSpPr>
            <p:cNvPr id="47" name="TextBox 46">
              <a:extLst>
                <a:ext uri="{FF2B5EF4-FFF2-40B4-BE49-F238E27FC236}">
                  <a16:creationId xmlns:a16="http://schemas.microsoft.com/office/drawing/2014/main" id="{B8CAA25C-EDDC-D5C6-B3BA-114CDEACF146}"/>
                </a:ext>
              </a:extLst>
            </p:cNvPr>
            <p:cNvSpPr txBox="1"/>
            <p:nvPr/>
          </p:nvSpPr>
          <p:spPr>
            <a:xfrm>
              <a:off x="1355997" y="5543550"/>
              <a:ext cx="4587603" cy="822074"/>
            </a:xfrm>
            <a:prstGeom prst="rect">
              <a:avLst/>
            </a:prstGeom>
            <a:noFill/>
          </p:spPr>
          <p:txBody>
            <a:bodyPr wrap="square" lIns="0" tIns="0" rIns="0" bIns="0" anchor="ctr">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If we need any practical agreements on closing out difficult cases including:</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Switch reads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Crossed Meters</a:t>
              </a:r>
            </a:p>
            <a:p>
              <a:pPr marL="742950" marR="0" lvl="1" indent="-285750" algn="l" defTabSz="914400" rtl="0" eaLnBrk="1" fontAlgn="base" latinLnBrk="0" hangingPunct="1">
                <a:lnSpc>
                  <a:spcPct val="100000"/>
                </a:lnSpc>
                <a:spcBef>
                  <a:spcPts val="0"/>
                </a:spcBef>
                <a:spcAft>
                  <a:spcPts val="0"/>
                </a:spcAft>
                <a:buClrTx/>
                <a:buSzTx/>
                <a:buFont typeface="+mj-lt"/>
                <a:buAutoNum type="arabicPeriod"/>
                <a:tabLst/>
                <a:defRPr/>
              </a:pPr>
              <a:r>
                <a:rPr kumimoji="0" lang="en-GB"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Address changes</a:t>
              </a:r>
            </a:p>
          </p:txBody>
        </p:sp>
      </p:grpSp>
      <p:cxnSp>
        <p:nvCxnSpPr>
          <p:cNvPr id="52" name="Straight Connector 51">
            <a:extLst>
              <a:ext uri="{FF2B5EF4-FFF2-40B4-BE49-F238E27FC236}">
                <a16:creationId xmlns:a16="http://schemas.microsoft.com/office/drawing/2014/main" id="{11E7DD59-02E9-6AFF-2069-F8B3C439B8FD}"/>
              </a:ext>
            </a:extLst>
          </p:cNvPr>
          <p:cNvCxnSpPr>
            <a:cxnSpLocks/>
          </p:cNvCxnSpPr>
          <p:nvPr/>
        </p:nvCxnSpPr>
        <p:spPr>
          <a:xfrm>
            <a:off x="3761007" y="4619310"/>
            <a:ext cx="4587603" cy="0"/>
          </a:xfrm>
          <a:prstGeom prst="line">
            <a:avLst/>
          </a:prstGeom>
          <a:ln w="31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3" name="Graphic 52">
            <a:extLst>
              <a:ext uri="{FF2B5EF4-FFF2-40B4-BE49-F238E27FC236}">
                <a16:creationId xmlns:a16="http://schemas.microsoft.com/office/drawing/2014/main" id="{92038B49-EDD3-9BA6-BC9B-F5F0E230273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73668" y="4917432"/>
            <a:ext cx="475556" cy="475556"/>
          </a:xfrm>
          <a:prstGeom prst="rect">
            <a:avLst/>
          </a:prstGeom>
        </p:spPr>
      </p:pic>
      <p:sp>
        <p:nvSpPr>
          <p:cNvPr id="55" name="Content Placeholder 2">
            <a:extLst>
              <a:ext uri="{FF2B5EF4-FFF2-40B4-BE49-F238E27FC236}">
                <a16:creationId xmlns:a16="http://schemas.microsoft.com/office/drawing/2014/main" id="{BAA2D7BF-0C02-D25A-DECE-7E20073ABC13}"/>
              </a:ext>
            </a:extLst>
          </p:cNvPr>
          <p:cNvSpPr txBox="1">
            <a:spLocks/>
          </p:cNvSpPr>
          <p:nvPr/>
        </p:nvSpPr>
        <p:spPr>
          <a:xfrm>
            <a:off x="711512" y="5865657"/>
            <a:ext cx="9217025" cy="660111"/>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a:ea typeface="Roboto"/>
                <a:cs typeface="Roboto"/>
              </a:rPr>
              <a:t>We understand that each </a:t>
            </a:r>
            <a:r>
              <a:rPr kumimoji="0" lang="en-GB" sz="1800" b="0" i="0" u="none" strike="noStrike" kern="1200" cap="none" spc="0" normalizeH="0" baseline="0" noProof="0" err="1">
                <a:ln>
                  <a:noFill/>
                </a:ln>
                <a:solidFill>
                  <a:srgbClr val="000000"/>
                </a:solidFill>
                <a:effectLst/>
                <a:uLnTx/>
                <a:uFillTx/>
                <a:latin typeface="Roboto"/>
                <a:ea typeface="Roboto"/>
                <a:cs typeface="Roboto"/>
              </a:rPr>
              <a:t>SoLR</a:t>
            </a:r>
            <a:r>
              <a:rPr kumimoji="0" lang="en-GB" sz="1800" b="0" i="0" u="none" strike="noStrike" kern="1200" cap="none" spc="0" normalizeH="0" baseline="0" noProof="0">
                <a:ln>
                  <a:noFill/>
                </a:ln>
                <a:solidFill>
                  <a:srgbClr val="000000"/>
                </a:solidFill>
                <a:effectLst/>
                <a:uLnTx/>
                <a:uFillTx/>
                <a:latin typeface="Roboto"/>
                <a:ea typeface="Roboto"/>
                <a:cs typeface="Roboto"/>
              </a:rPr>
              <a:t> is different – so we want to understand what is needed for multiple types of </a:t>
            </a:r>
            <a:r>
              <a:rPr kumimoji="0" lang="en-GB" sz="1800" b="0" i="0" u="none" strike="noStrike" kern="1200" cap="none" spc="0" normalizeH="0" baseline="0" noProof="0" err="1">
                <a:ln>
                  <a:noFill/>
                </a:ln>
                <a:solidFill>
                  <a:srgbClr val="000000"/>
                </a:solidFill>
                <a:effectLst/>
                <a:uLnTx/>
                <a:uFillTx/>
                <a:latin typeface="Roboto"/>
                <a:ea typeface="Roboto"/>
                <a:cs typeface="Roboto"/>
              </a:rPr>
              <a:t>SoLR</a:t>
            </a:r>
            <a:r>
              <a:rPr kumimoji="0" lang="en-GB" sz="1800" b="0" i="0" u="none" strike="noStrike" kern="1200" cap="none" spc="0" normalizeH="0" baseline="0" noProof="0">
                <a:ln>
                  <a:noFill/>
                </a:ln>
                <a:solidFill>
                  <a:srgbClr val="000000"/>
                </a:solidFill>
                <a:effectLst/>
                <a:uLnTx/>
                <a:uFillTx/>
                <a:latin typeface="Roboto"/>
                <a:ea typeface="Roboto"/>
                <a:cs typeface="Roboto"/>
              </a:rPr>
              <a:t>. We would also like to discuss REC obligations and the interaction with obligations in the Standard Licence Conditions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467468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782B-6B41-01BE-ED28-4CF232C2EADD}"/>
              </a:ext>
            </a:extLst>
          </p:cNvPr>
          <p:cNvSpPr>
            <a:spLocks noGrp="1"/>
          </p:cNvSpPr>
          <p:nvPr>
            <p:ph type="title"/>
          </p:nvPr>
        </p:nvSpPr>
        <p:spPr/>
        <p:txBody>
          <a:bodyPr/>
          <a:lstStyle/>
          <a:p>
            <a:r>
              <a:rPr lang="en-US">
                <a:latin typeface="Roboto"/>
                <a:ea typeface="Roboto"/>
                <a:cs typeface="Roboto"/>
              </a:rPr>
              <a:t>Next steps</a:t>
            </a:r>
            <a:endParaRPr lang="en-US"/>
          </a:p>
        </p:txBody>
      </p:sp>
      <p:sp>
        <p:nvSpPr>
          <p:cNvPr id="3" name="Content Placeholder 2">
            <a:extLst>
              <a:ext uri="{FF2B5EF4-FFF2-40B4-BE49-F238E27FC236}">
                <a16:creationId xmlns:a16="http://schemas.microsoft.com/office/drawing/2014/main" id="{85672172-73A9-FC19-40E5-AAAD63225F3C}"/>
              </a:ext>
            </a:extLst>
          </p:cNvPr>
          <p:cNvSpPr>
            <a:spLocks noGrp="1"/>
          </p:cNvSpPr>
          <p:nvPr>
            <p:ph sz="quarter" idx="10"/>
          </p:nvPr>
        </p:nvSpPr>
        <p:spPr>
          <a:xfrm>
            <a:off x="875423" y="1939895"/>
            <a:ext cx="9429865" cy="4178330"/>
          </a:xfrm>
        </p:spPr>
        <p:txBody>
          <a:bodyPr vert="horz" lIns="91440" tIns="45720" rIns="91440" bIns="45720" rtlCol="0" anchor="t">
            <a:normAutofit/>
          </a:bodyPr>
          <a:lstStyle/>
          <a:p>
            <a:endParaRPr lang="en-US">
              <a:latin typeface="Roboto"/>
              <a:ea typeface="Roboto"/>
              <a:cs typeface="Roboto"/>
            </a:endParaRPr>
          </a:p>
          <a:p>
            <a:r>
              <a:rPr lang="en-US">
                <a:latin typeface="Roboto"/>
                <a:ea typeface="Roboto"/>
                <a:cs typeface="Roboto"/>
              </a:rPr>
              <a:t>Establish the appetite for a CHIG working group to look at improvements to the </a:t>
            </a:r>
            <a:r>
              <a:rPr lang="en-US" err="1">
                <a:latin typeface="Roboto"/>
                <a:ea typeface="Roboto"/>
                <a:cs typeface="Roboto"/>
              </a:rPr>
              <a:t>SoLR</a:t>
            </a:r>
            <a:r>
              <a:rPr lang="en-US">
                <a:latin typeface="Roboto"/>
                <a:ea typeface="Roboto"/>
                <a:cs typeface="Roboto"/>
              </a:rPr>
              <a:t> process within the REC</a:t>
            </a:r>
            <a:endParaRPr lang="en-US"/>
          </a:p>
          <a:p>
            <a:r>
              <a:rPr lang="en-US">
                <a:latin typeface="Roboto"/>
                <a:ea typeface="Roboto"/>
                <a:cs typeface="Roboto"/>
              </a:rPr>
              <a:t>Develop any Code changes or guidance </a:t>
            </a:r>
            <a:endParaRPr lang="en-US">
              <a:cs typeface="Roboto"/>
            </a:endParaRPr>
          </a:p>
          <a:p>
            <a:r>
              <a:rPr lang="en-US">
                <a:latin typeface="Roboto"/>
                <a:ea typeface="Roboto"/>
                <a:cs typeface="Roboto"/>
              </a:rPr>
              <a:t>Please indicate your interest in taking part in any working group via the REC Helpdesk by emailing </a:t>
            </a:r>
            <a:r>
              <a:rPr lang="en-US">
                <a:latin typeface="Roboto"/>
                <a:ea typeface="Roboto"/>
                <a:cs typeface="Roboto"/>
                <a:hlinkClick r:id="rId2"/>
              </a:rPr>
              <a:t>enquiries@recmanager.co.uk</a:t>
            </a:r>
            <a:r>
              <a:rPr lang="en-US">
                <a:latin typeface="Roboto"/>
                <a:ea typeface="Roboto"/>
                <a:cs typeface="Roboto"/>
              </a:rPr>
              <a:t>  </a:t>
            </a:r>
            <a:endParaRPr lang="en-US">
              <a:cs typeface="Roboto"/>
            </a:endParaRPr>
          </a:p>
          <a:p>
            <a:endParaRPr lang="en-US">
              <a:cs typeface="Roboto"/>
            </a:endParaRPr>
          </a:p>
          <a:p>
            <a:endParaRPr lang="en-US">
              <a:cs typeface="Roboto"/>
            </a:endParaRPr>
          </a:p>
          <a:p>
            <a:endParaRPr lang="en-US">
              <a:cs typeface="Roboto"/>
            </a:endParaRPr>
          </a:p>
        </p:txBody>
      </p:sp>
    </p:spTree>
    <p:extLst>
      <p:ext uri="{BB962C8B-B14F-4D97-AF65-F5344CB8AC3E}">
        <p14:creationId xmlns:p14="http://schemas.microsoft.com/office/powerpoint/2010/main" val="1994219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0ED6-F0F9-9457-2A79-2FB069EB2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5A971-1F4F-EA37-60F6-B8B8D0B262C7}"/>
              </a:ext>
            </a:extLst>
          </p:cNvPr>
          <p:cNvSpPr>
            <a:spLocks noGrp="1"/>
          </p:cNvSpPr>
          <p:nvPr>
            <p:ph type="title"/>
          </p:nvPr>
        </p:nvSpPr>
        <p:spPr>
          <a:xfrm>
            <a:off x="4032250" y="2020824"/>
            <a:ext cx="6968505" cy="2303275"/>
          </a:xfrm>
        </p:spPr>
        <p:txBody>
          <a:bodyPr>
            <a:normAutofit/>
          </a:bodyPr>
          <a:lstStyle/>
          <a:p>
            <a:r>
              <a:rPr lang="en-GB" sz="2400">
                <a:latin typeface="Arial" panose="020B0604020202020204" pitchFamily="34" charset="0"/>
                <a:ea typeface="Roboto"/>
                <a:cs typeface="Arial" panose="020B0604020202020204" pitchFamily="34" charset="0"/>
              </a:rPr>
              <a:t>Commissioning timescales</a:t>
            </a: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C75571-DC29-8DB4-92CF-B7A6B1DD06DA}"/>
              </a:ext>
            </a:extLst>
          </p:cNvPr>
          <p:cNvSpPr>
            <a:spLocks noGrp="1"/>
          </p:cNvSpPr>
          <p:nvPr>
            <p:ph type="body" sz="quarter" idx="10"/>
          </p:nvPr>
        </p:nvSpPr>
        <p:spPr/>
        <p:txBody>
          <a:bodyPr/>
          <a:lstStyle/>
          <a:p>
            <a:r>
              <a:rPr lang="en-GB">
                <a:latin typeface="Arial" panose="020B0604020202020204" pitchFamily="34" charset="0"/>
                <a:cs typeface="Arial" panose="020B0604020202020204" pitchFamily="34" charset="0"/>
              </a:rPr>
              <a:t>Caroline Freimuller</a:t>
            </a:r>
          </a:p>
        </p:txBody>
      </p:sp>
    </p:spTree>
    <p:extLst>
      <p:ext uri="{BB962C8B-B14F-4D97-AF65-F5344CB8AC3E}">
        <p14:creationId xmlns:p14="http://schemas.microsoft.com/office/powerpoint/2010/main" val="490834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4A612-5794-E0F5-2B4D-2FD7BB3D2DD9}"/>
              </a:ext>
            </a:extLst>
          </p:cNvPr>
          <p:cNvSpPr>
            <a:spLocks noGrp="1"/>
          </p:cNvSpPr>
          <p:nvPr>
            <p:ph type="title"/>
          </p:nvPr>
        </p:nvSpPr>
        <p:spPr/>
        <p:txBody>
          <a:bodyPr/>
          <a:lstStyle/>
          <a:p>
            <a:r>
              <a:rPr lang="en-GB">
                <a:ea typeface="Roboto"/>
              </a:rPr>
              <a:t>Commissioning timescales</a:t>
            </a:r>
            <a:endParaRPr lang="en-GB"/>
          </a:p>
        </p:txBody>
      </p:sp>
      <p:sp>
        <p:nvSpPr>
          <p:cNvPr id="13" name="TextBox 12">
            <a:extLst>
              <a:ext uri="{FF2B5EF4-FFF2-40B4-BE49-F238E27FC236}">
                <a16:creationId xmlns:a16="http://schemas.microsoft.com/office/drawing/2014/main" id="{39DEDC13-769B-5DDC-6804-C1F5E85F873F}"/>
              </a:ext>
            </a:extLst>
          </p:cNvPr>
          <p:cNvSpPr txBox="1"/>
          <p:nvPr/>
        </p:nvSpPr>
        <p:spPr>
          <a:xfrm>
            <a:off x="484632" y="1300002"/>
            <a:ext cx="1101852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As set out in REC Schedule 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DNO commissions measurement transformers within 16 WDs of energisation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DNO sends commissioning information within 21 WDs of energisation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MOA commissions metering asset within 32 WDs of energisation and sends notification of defect/omission with 5 WDs if needed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Supplier resolved defect/omission within 65 WDs of energisation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Once defect/omission resolved, MOA goes back to commission within 80 WDs of energisation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 has been queried whether this timescales are still appropriate when the settlement timetable changes from 14 to 4 months for RF.</a:t>
            </a:r>
          </a:p>
        </p:txBody>
      </p:sp>
    </p:spTree>
    <p:extLst>
      <p:ext uri="{BB962C8B-B14F-4D97-AF65-F5344CB8AC3E}">
        <p14:creationId xmlns:p14="http://schemas.microsoft.com/office/powerpoint/2010/main" val="3262787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0BA28-5F60-4F3F-6217-1F7AC909D5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97D5B-2818-B3F0-9EF4-2807495F6784}"/>
              </a:ext>
            </a:extLst>
          </p:cNvPr>
          <p:cNvSpPr>
            <a:spLocks noGrp="1"/>
          </p:cNvSpPr>
          <p:nvPr>
            <p:ph type="title"/>
          </p:nvPr>
        </p:nvSpPr>
        <p:spPr/>
        <p:txBody>
          <a:bodyPr/>
          <a:lstStyle/>
          <a:p>
            <a:r>
              <a:rPr lang="en-GB">
                <a:ea typeface="Roboto"/>
              </a:rPr>
              <a:t>Commissioning timescales</a:t>
            </a:r>
            <a:endParaRPr lang="en-GB"/>
          </a:p>
        </p:txBody>
      </p:sp>
      <p:sp>
        <p:nvSpPr>
          <p:cNvPr id="13" name="TextBox 12">
            <a:extLst>
              <a:ext uri="{FF2B5EF4-FFF2-40B4-BE49-F238E27FC236}">
                <a16:creationId xmlns:a16="http://schemas.microsoft.com/office/drawing/2014/main" id="{E5A779CB-1422-525B-71BC-C5CCAA4DA390}"/>
              </a:ext>
            </a:extLst>
          </p:cNvPr>
          <p:cNvSpPr txBox="1"/>
          <p:nvPr/>
        </p:nvSpPr>
        <p:spPr>
          <a:xfrm>
            <a:off x="484632" y="1300002"/>
            <a:ext cx="11018520"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Question for CHIG: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Do you agree these timescales need shortening to be more in line with a 4-month RF window?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If yes, do you think a Change Proposal needs to be </a:t>
            </a:r>
            <a:r>
              <a:rPr kumimoji="0" lang="en-GB" sz="18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implemented</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before M16 (settlement timetable cutover, targeting July 2027) in readiness?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Or would you be happy for a Change Proposal to be </a:t>
            </a:r>
            <a:r>
              <a:rPr kumimoji="0" lang="en-GB" sz="1800" b="0"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raised</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as we approach M16, to be implemented some time after M16?</a:t>
            </a:r>
          </a:p>
        </p:txBody>
      </p:sp>
    </p:spTree>
    <p:extLst>
      <p:ext uri="{BB962C8B-B14F-4D97-AF65-F5344CB8AC3E}">
        <p14:creationId xmlns:p14="http://schemas.microsoft.com/office/powerpoint/2010/main" val="1730029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02 </a:t>
            </a:r>
            <a:r>
              <a:rPr lang="en-GB" sz="2200" err="1">
                <a:latin typeface="Roboto"/>
                <a:ea typeface="Roboto"/>
                <a:cs typeface="Roboto"/>
              </a:rPr>
              <a:t>october</a:t>
            </a:r>
            <a:r>
              <a:rPr lang="en-GB" sz="2200">
                <a:latin typeface="Roboto"/>
                <a:ea typeface="Roboto"/>
                <a:cs typeface="Roboto"/>
              </a:rPr>
              <a:t> 2025</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4_REC Light Event Theme">
  <a:themeElements>
    <a:clrScheme name="REC">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82085-0B65-41F9-AEBE-7047E5FD9E8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32</Slides>
  <Notes>3</Notes>
  <HiddenSlides>0</HiddenSlides>
  <ScaleCrop>false</ScaleCrop>
  <HeadingPairs>
    <vt:vector size="4" baseType="variant">
      <vt:variant>
        <vt:lpstr>Theme</vt:lpstr>
      </vt:variant>
      <vt:variant>
        <vt:i4>7</vt:i4>
      </vt:variant>
      <vt:variant>
        <vt:lpstr>Slide Titles</vt:lpstr>
      </vt:variant>
      <vt:variant>
        <vt:i4>32</vt:i4>
      </vt:variant>
    </vt:vector>
  </HeadingPairs>
  <TitlesOfParts>
    <vt:vector size="39" baseType="lpstr">
      <vt:lpstr>REC Light Event Theme</vt:lpstr>
      <vt:lpstr>REC Alternative Event Theme</vt:lpstr>
      <vt:lpstr>1_REC Alternative Event Theme</vt:lpstr>
      <vt:lpstr>1_REC Light Event Theme</vt:lpstr>
      <vt:lpstr>2_REC Light Event Theme</vt:lpstr>
      <vt:lpstr>3_REC Light Event Theme</vt:lpstr>
      <vt:lpstr>4_REC Light Event Theme</vt:lpstr>
      <vt:lpstr>REC Change Issues group</vt:lpstr>
      <vt:lpstr>1. Welcome and introduction</vt:lpstr>
      <vt:lpstr>Agenda For today</vt:lpstr>
      <vt:lpstr> 3. approval of previous minutes    </vt:lpstr>
      <vt:lpstr> 4. I0240 - Data alignment of meter information through MHHS Migration   </vt:lpstr>
      <vt:lpstr>I0240 – Data Alignment of Meter Information Through MHHS Migration</vt:lpstr>
      <vt:lpstr>I0240 – Next Steps</vt:lpstr>
      <vt:lpstr>5. I0273 - Sharing of SSC and TPR Information for MHHS Smart and Advanced Meters </vt:lpstr>
      <vt:lpstr>I0273 - Sharing of SSC and TPR Information for MHHS Smart and Advanced Meters</vt:lpstr>
      <vt:lpstr>I0273 - Sharing of SSC and TPR Information for MHHS Smart and Advanced Meters</vt:lpstr>
      <vt:lpstr>6. I0190 - Related Meter Point RMP Status Rules  </vt:lpstr>
      <vt:lpstr>I0190 - Related Meter Point RMP Status Rules</vt:lpstr>
      <vt:lpstr>I0190 - Related Meter Point RMP Status Rules</vt:lpstr>
      <vt:lpstr>7. I0266 - REC Data Specification Clarifications  </vt:lpstr>
      <vt:lpstr>I0266 - REC Data Specification Clarifications</vt:lpstr>
      <vt:lpstr>I0266 - REC Data Specification Clarifications</vt:lpstr>
      <vt:lpstr>I0266 - REC Data Specification Clarifications</vt:lpstr>
      <vt:lpstr>I0266 - REC Data Specification Clarifications</vt:lpstr>
      <vt:lpstr>8. R0162 - Access to SDES for Gas Networks  </vt:lpstr>
      <vt:lpstr>R0162 - Access to SDES for Gas Networks</vt:lpstr>
      <vt:lpstr>9. I0172 – End-to-End New Connections Process Review  </vt:lpstr>
      <vt:lpstr>10. Issue tracker update  </vt:lpstr>
      <vt:lpstr>Issue tracker</vt:lpstr>
      <vt:lpstr>11. Any other business  </vt:lpstr>
      <vt:lpstr>AOB #1 – meeting timings</vt:lpstr>
      <vt:lpstr>SoLR process improvement – Industry  engagement</vt:lpstr>
      <vt:lpstr>How can the SOLR process be improved</vt:lpstr>
      <vt:lpstr>Next steps</vt:lpstr>
      <vt:lpstr>Commissioning timescales </vt:lpstr>
      <vt:lpstr>Commissioning timescales</vt:lpstr>
      <vt:lpstr>Commissioning timescales</vt:lpstr>
      <vt:lpstr>Next meeting:  02 october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2025-09-04T08:56:56Z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