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25" r:id="rId7"/>
    <p:sldMasterId id="2147484227" r:id="rId8"/>
    <p:sldMasterId id="2147484229" r:id="rId9"/>
    <p:sldMasterId id="2147484260" r:id="rId10"/>
    <p:sldMasterId id="2147484266" r:id="rId11"/>
  </p:sldMasterIdLst>
  <p:notesMasterIdLst>
    <p:notesMasterId r:id="rId46"/>
  </p:notesMasterIdLst>
  <p:handoutMasterIdLst>
    <p:handoutMasterId r:id="rId47"/>
  </p:handoutMasterIdLst>
  <p:sldIdLst>
    <p:sldId id="256" r:id="rId12"/>
    <p:sldId id="269" r:id="rId13"/>
    <p:sldId id="263" r:id="rId14"/>
    <p:sldId id="2147475850" r:id="rId15"/>
    <p:sldId id="2147475881" r:id="rId16"/>
    <p:sldId id="283" r:id="rId17"/>
    <p:sldId id="289" r:id="rId18"/>
    <p:sldId id="290" r:id="rId19"/>
    <p:sldId id="286" r:id="rId20"/>
    <p:sldId id="259" r:id="rId21"/>
    <p:sldId id="292" r:id="rId22"/>
    <p:sldId id="287" r:id="rId23"/>
    <p:sldId id="291" r:id="rId24"/>
    <p:sldId id="278" r:id="rId25"/>
    <p:sldId id="2147475866" r:id="rId26"/>
    <p:sldId id="2147475882" r:id="rId27"/>
    <p:sldId id="2147475905" r:id="rId28"/>
    <p:sldId id="2147475885" r:id="rId29"/>
    <p:sldId id="2147475906" r:id="rId30"/>
    <p:sldId id="2147475876" r:id="rId31"/>
    <p:sldId id="2147475908" r:id="rId32"/>
    <p:sldId id="2147475907" r:id="rId33"/>
    <p:sldId id="2147475884" r:id="rId34"/>
    <p:sldId id="2147374665" r:id="rId35"/>
    <p:sldId id="2147374663" r:id="rId36"/>
    <p:sldId id="2147478734" r:id="rId37"/>
    <p:sldId id="2147478730" r:id="rId38"/>
    <p:sldId id="2147478732" r:id="rId39"/>
    <p:sldId id="2147475886" r:id="rId40"/>
    <p:sldId id="2147475909" r:id="rId41"/>
    <p:sldId id="258" r:id="rId42"/>
    <p:sldId id="2147475910" r:id="rId43"/>
    <p:sldId id="2147475887" r:id="rId44"/>
    <p:sldId id="25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AEA4"/>
    <a:srgbClr val="70ADA3"/>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5C5AED-508C-45C0-97A3-E3ECE9B0A162}" v="573" dt="2025-10-02T07:30:48.389"/>
    <p1510:client id="{C5F07D46-C49E-4F98-A7BB-F5AFCD94CDDA}" v="28" dt="2025-10-02T08:17:40.978"/>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ine Peyroux-Sissoko" userId="S::francine.peyroux-sissoko@talan.com::91951204-4f07-4cdf-a66e-bfc82ffb46a8" providerId="AD" clId="Web-{ED44EEB9-A4C8-CDA6-FBFF-158502FCB533}"/>
    <pc:docChg chg="modSld">
      <pc:chgData name="Francine Peyroux-Sissoko" userId="S::francine.peyroux-sissoko@talan.com::91951204-4f07-4cdf-a66e-bfc82ffb46a8" providerId="AD" clId="Web-{ED44EEB9-A4C8-CDA6-FBFF-158502FCB533}" dt="2025-09-26T13:54:14.846" v="1" actId="20577"/>
      <pc:docMkLst>
        <pc:docMk/>
      </pc:docMkLst>
      <pc:sldChg chg="modSp">
        <pc:chgData name="Francine Peyroux-Sissoko" userId="S::francine.peyroux-sissoko@talan.com::91951204-4f07-4cdf-a66e-bfc82ffb46a8" providerId="AD" clId="Web-{ED44EEB9-A4C8-CDA6-FBFF-158502FCB533}" dt="2025-09-26T13:54:14.846" v="1" actId="20577"/>
        <pc:sldMkLst>
          <pc:docMk/>
          <pc:sldMk cId="424965022" sldId="256"/>
        </pc:sldMkLst>
        <pc:spChg chg="mod">
          <ac:chgData name="Francine Peyroux-Sissoko" userId="S::francine.peyroux-sissoko@talan.com::91951204-4f07-4cdf-a66e-bfc82ffb46a8" providerId="AD" clId="Web-{ED44EEB9-A4C8-CDA6-FBFF-158502FCB533}" dt="2025-09-26T13:54:14.846" v="1" actId="20577"/>
          <ac:spMkLst>
            <pc:docMk/>
            <pc:sldMk cId="424965022" sldId="256"/>
            <ac:spMk id="3" creationId="{CA510E5E-697D-4331-038A-BC23DF000C2A}"/>
          </ac:spMkLst>
        </pc:spChg>
      </pc:sldChg>
    </pc:docChg>
  </pc:docChgLst>
  <pc:docChgLst>
    <pc:chgData name="Caroline Freimuller" userId="df327c0c-1f69-4687-a57f-dcf171525c90" providerId="ADAL" clId="{46E68791-304D-4CA0-B3FB-0D1F744BC928}"/>
    <pc:docChg chg="undo custSel addSld delSld modSld">
      <pc:chgData name="Caroline Freimuller" userId="df327c0c-1f69-4687-a57f-dcf171525c90" providerId="ADAL" clId="{46E68791-304D-4CA0-B3FB-0D1F744BC928}" dt="2025-09-04T08:23:02.511" v="1477" actId="20577"/>
      <pc:docMkLst>
        <pc:docMk/>
      </pc:docMkLst>
      <pc:sldChg chg="modSp mod">
        <pc:chgData name="Caroline Freimuller" userId="df327c0c-1f69-4687-a57f-dcf171525c90" providerId="ADAL" clId="{46E68791-304D-4CA0-B3FB-0D1F744BC928}" dt="2025-09-04T07:48:51.510" v="1431" actId="313"/>
        <pc:sldMkLst>
          <pc:docMk/>
          <pc:sldMk cId="4264937441" sldId="2147475876"/>
        </pc:sldMkLst>
        <pc:spChg chg="mod">
          <ac:chgData name="Caroline Freimuller" userId="df327c0c-1f69-4687-a57f-dcf171525c90" providerId="ADAL" clId="{46E68791-304D-4CA0-B3FB-0D1F744BC928}" dt="2025-09-04T07:48:51.510" v="1431" actId="313"/>
          <ac:spMkLst>
            <pc:docMk/>
            <pc:sldMk cId="4264937441" sldId="2147475876"/>
            <ac:spMk id="5" creationId="{37F9F481-6F0B-8CA9-9DF2-04B62C0277D4}"/>
          </ac:spMkLst>
        </pc:spChg>
      </pc:sldChg>
      <pc:sldChg chg="modSp mod">
        <pc:chgData name="Caroline Freimuller" userId="df327c0c-1f69-4687-a57f-dcf171525c90" providerId="ADAL" clId="{46E68791-304D-4CA0-B3FB-0D1F744BC928}" dt="2025-09-04T07:48:44.954" v="1430" actId="313"/>
        <pc:sldMkLst>
          <pc:docMk/>
          <pc:sldMk cId="2877097344" sldId="2147475884"/>
        </pc:sldMkLst>
        <pc:spChg chg="mod">
          <ac:chgData name="Caroline Freimuller" userId="df327c0c-1f69-4687-a57f-dcf171525c90" providerId="ADAL" clId="{46E68791-304D-4CA0-B3FB-0D1F744BC928}" dt="2025-09-04T07:48:44.954" v="1430" actId="313"/>
          <ac:spMkLst>
            <pc:docMk/>
            <pc:sldMk cId="2877097344" sldId="2147475884"/>
            <ac:spMk id="4" creationId="{4B10726B-7C77-9D59-ABF5-1D26744F0EB7}"/>
          </ac:spMkLst>
        </pc:spChg>
      </pc:sldChg>
      <pc:sldChg chg="modSp mod">
        <pc:chgData name="Caroline Freimuller" userId="df327c0c-1f69-4687-a57f-dcf171525c90" providerId="ADAL" clId="{46E68791-304D-4CA0-B3FB-0D1F744BC928}" dt="2025-09-04T08:02:02.192" v="1452" actId="108"/>
        <pc:sldMkLst>
          <pc:docMk/>
          <pc:sldMk cId="2103831322" sldId="2147475904"/>
        </pc:sldMkLst>
      </pc:sldChg>
    </pc:docChg>
  </pc:docChgLst>
  <pc:docChgLst>
    <pc:chgData name="James Hardy" userId="76cfd043-a32c-4e6d-a40b-b44eb2ddf810" providerId="ADAL" clId="{A17A9E8E-3089-4BA1-91A3-07217B2C52C1}"/>
    <pc:docChg chg="undo custSel addSld delSld modSld sldOrd">
      <pc:chgData name="James Hardy" userId="76cfd043-a32c-4e6d-a40b-b44eb2ddf810" providerId="ADAL" clId="{A17A9E8E-3089-4BA1-91A3-07217B2C52C1}" dt="2025-09-11T06:19:31.715" v="1461" actId="20577"/>
      <pc:docMkLst>
        <pc:docMk/>
      </pc:docMkLst>
      <pc:sldChg chg="addSp delSp modSp mod">
        <pc:chgData name="James Hardy" userId="76cfd043-a32c-4e6d-a40b-b44eb2ddf810" providerId="ADAL" clId="{A17A9E8E-3089-4BA1-91A3-07217B2C52C1}" dt="2025-09-11T06:19:31.715" v="1461" actId="20577"/>
        <pc:sldMkLst>
          <pc:docMk/>
          <pc:sldMk cId="341935085" sldId="2147475882"/>
        </pc:sldMkLst>
      </pc:sldChg>
    </pc:docChg>
  </pc:docChgLst>
  <pc:docChgLst>
    <pc:chgData name="Harry Firth" userId="929e6a20-3b88-458e-85a8-12a243658d38" providerId="ADAL" clId="{C5F07D46-C49E-4F98-A7BB-F5AFCD94CDDA}"/>
    <pc:docChg chg="custSel addSld delSld modSld delMainMaster">
      <pc:chgData name="Harry Firth" userId="929e6a20-3b88-458e-85a8-12a243658d38" providerId="ADAL" clId="{C5F07D46-C49E-4F98-A7BB-F5AFCD94CDDA}" dt="2025-10-02T08:17:40.978" v="444"/>
      <pc:docMkLst>
        <pc:docMk/>
      </pc:docMkLst>
      <pc:sldChg chg="modSp mod">
        <pc:chgData name="Harry Firth" userId="929e6a20-3b88-458e-85a8-12a243658d38" providerId="ADAL" clId="{C5F07D46-C49E-4F98-A7BB-F5AFCD94CDDA}" dt="2025-09-26T12:47:28.558" v="19" actId="20577"/>
        <pc:sldMkLst>
          <pc:docMk/>
          <pc:sldMk cId="424965022" sldId="256"/>
        </pc:sldMkLst>
        <pc:spChg chg="mod">
          <ac:chgData name="Harry Firth" userId="929e6a20-3b88-458e-85a8-12a243658d38" providerId="ADAL" clId="{C5F07D46-C49E-4F98-A7BB-F5AFCD94CDDA}" dt="2025-09-26T12:47:28.558" v="19" actId="20577"/>
          <ac:spMkLst>
            <pc:docMk/>
            <pc:sldMk cId="424965022" sldId="256"/>
            <ac:spMk id="3" creationId="{CA510E5E-697D-4331-038A-BC23DF000C2A}"/>
          </ac:spMkLst>
        </pc:spChg>
      </pc:sldChg>
      <pc:sldChg chg="modSp mod">
        <pc:chgData name="Harry Firth" userId="929e6a20-3b88-458e-85a8-12a243658d38" providerId="ADAL" clId="{C5F07D46-C49E-4F98-A7BB-F5AFCD94CDDA}" dt="2025-09-26T12:58:32.707" v="303" actId="20577"/>
        <pc:sldMkLst>
          <pc:docMk/>
          <pc:sldMk cId="1876557297" sldId="257"/>
        </pc:sldMkLst>
        <pc:spChg chg="mod">
          <ac:chgData name="Harry Firth" userId="929e6a20-3b88-458e-85a8-12a243658d38" providerId="ADAL" clId="{C5F07D46-C49E-4F98-A7BB-F5AFCD94CDDA}" dt="2025-09-26T12:58:32.707" v="303" actId="20577"/>
          <ac:spMkLst>
            <pc:docMk/>
            <pc:sldMk cId="1876557297" sldId="257"/>
            <ac:spMk id="2" creationId="{5B02A7D5-1EE1-44B5-DC76-072639BE3655}"/>
          </ac:spMkLst>
        </pc:spChg>
      </pc:sldChg>
      <pc:sldChg chg="add">
        <pc:chgData name="Harry Firth" userId="929e6a20-3b88-458e-85a8-12a243658d38" providerId="ADAL" clId="{C5F07D46-C49E-4F98-A7BB-F5AFCD94CDDA}" dt="2025-09-26T13:06:04.767" v="349"/>
        <pc:sldMkLst>
          <pc:docMk/>
          <pc:sldMk cId="2243787793" sldId="259"/>
        </pc:sldMkLst>
      </pc:sldChg>
      <pc:sldChg chg="del">
        <pc:chgData name="Harry Firth" userId="929e6a20-3b88-458e-85a8-12a243658d38" providerId="ADAL" clId="{C5F07D46-C49E-4F98-A7BB-F5AFCD94CDDA}" dt="2025-09-26T12:58:01.592" v="283" actId="47"/>
        <pc:sldMkLst>
          <pc:docMk/>
          <pc:sldMk cId="346746854" sldId="260"/>
        </pc:sldMkLst>
      </pc:sldChg>
      <pc:sldChg chg="modSp mod">
        <pc:chgData name="Harry Firth" userId="929e6a20-3b88-458e-85a8-12a243658d38" providerId="ADAL" clId="{C5F07D46-C49E-4F98-A7BB-F5AFCD94CDDA}" dt="2025-10-02T07:50:23.209" v="438" actId="20577"/>
        <pc:sldMkLst>
          <pc:docMk/>
          <pc:sldMk cId="1116783212" sldId="263"/>
        </pc:sldMkLst>
        <pc:graphicFrameChg chg="mod modGraphic">
          <ac:chgData name="Harry Firth" userId="929e6a20-3b88-458e-85a8-12a243658d38" providerId="ADAL" clId="{C5F07D46-C49E-4F98-A7BB-F5AFCD94CDDA}" dt="2025-10-02T07:50:23.209" v="438" actId="20577"/>
          <ac:graphicFrameMkLst>
            <pc:docMk/>
            <pc:sldMk cId="1116783212" sldId="263"/>
            <ac:graphicFrameMk id="3" creationId="{ADE9F281-2DB4-898F-0D79-1AE200709F3A}"/>
          </ac:graphicFrameMkLst>
        </pc:graphicFrameChg>
      </pc:sldChg>
      <pc:sldChg chg="del">
        <pc:chgData name="Harry Firth" userId="929e6a20-3b88-458e-85a8-12a243658d38" providerId="ADAL" clId="{C5F07D46-C49E-4F98-A7BB-F5AFCD94CDDA}" dt="2025-09-26T12:58:45.728" v="304" actId="47"/>
        <pc:sldMkLst>
          <pc:docMk/>
          <pc:sldMk cId="1994219348" sldId="266"/>
        </pc:sldMkLst>
      </pc:sldChg>
      <pc:sldChg chg="add">
        <pc:chgData name="Harry Firth" userId="929e6a20-3b88-458e-85a8-12a243658d38" providerId="ADAL" clId="{C5F07D46-C49E-4F98-A7BB-F5AFCD94CDDA}" dt="2025-09-26T13:07:35.364" v="353"/>
        <pc:sldMkLst>
          <pc:docMk/>
          <pc:sldMk cId="1559192819" sldId="278"/>
        </pc:sldMkLst>
      </pc:sldChg>
      <pc:sldChg chg="add">
        <pc:chgData name="Harry Firth" userId="929e6a20-3b88-458e-85a8-12a243658d38" providerId="ADAL" clId="{C5F07D46-C49E-4F98-A7BB-F5AFCD94CDDA}" dt="2025-09-26T13:03:55.658" v="346"/>
        <pc:sldMkLst>
          <pc:docMk/>
          <pc:sldMk cId="2878255269" sldId="283"/>
        </pc:sldMkLst>
      </pc:sldChg>
      <pc:sldChg chg="add">
        <pc:chgData name="Harry Firth" userId="929e6a20-3b88-458e-85a8-12a243658d38" providerId="ADAL" clId="{C5F07D46-C49E-4F98-A7BB-F5AFCD94CDDA}" dt="2025-09-26T13:05:24.836" v="348"/>
        <pc:sldMkLst>
          <pc:docMk/>
          <pc:sldMk cId="1987600896" sldId="286"/>
        </pc:sldMkLst>
      </pc:sldChg>
      <pc:sldChg chg="add">
        <pc:chgData name="Harry Firth" userId="929e6a20-3b88-458e-85a8-12a243658d38" providerId="ADAL" clId="{C5F07D46-C49E-4F98-A7BB-F5AFCD94CDDA}" dt="2025-09-26T13:06:49.333" v="351"/>
        <pc:sldMkLst>
          <pc:docMk/>
          <pc:sldMk cId="2416942982" sldId="287"/>
        </pc:sldMkLst>
      </pc:sldChg>
      <pc:sldChg chg="add">
        <pc:chgData name="Harry Firth" userId="929e6a20-3b88-458e-85a8-12a243658d38" providerId="ADAL" clId="{C5F07D46-C49E-4F98-A7BB-F5AFCD94CDDA}" dt="2025-09-26T13:03:37.647" v="345"/>
        <pc:sldMkLst>
          <pc:docMk/>
          <pc:sldMk cId="2499032200" sldId="289"/>
        </pc:sldMkLst>
      </pc:sldChg>
      <pc:sldChg chg="add">
        <pc:chgData name="Harry Firth" userId="929e6a20-3b88-458e-85a8-12a243658d38" providerId="ADAL" clId="{C5F07D46-C49E-4F98-A7BB-F5AFCD94CDDA}" dt="2025-09-26T13:04:44.116" v="347"/>
        <pc:sldMkLst>
          <pc:docMk/>
          <pc:sldMk cId="1530158604" sldId="290"/>
        </pc:sldMkLst>
      </pc:sldChg>
      <pc:sldChg chg="add">
        <pc:chgData name="Harry Firth" userId="929e6a20-3b88-458e-85a8-12a243658d38" providerId="ADAL" clId="{C5F07D46-C49E-4F98-A7BB-F5AFCD94CDDA}" dt="2025-09-26T13:07:19.797" v="352"/>
        <pc:sldMkLst>
          <pc:docMk/>
          <pc:sldMk cId="746938839" sldId="291"/>
        </pc:sldMkLst>
      </pc:sldChg>
      <pc:sldChg chg="add">
        <pc:chgData name="Harry Firth" userId="929e6a20-3b88-458e-85a8-12a243658d38" providerId="ADAL" clId="{C5F07D46-C49E-4F98-A7BB-F5AFCD94CDDA}" dt="2025-09-26T13:06:37.291" v="350"/>
        <pc:sldMkLst>
          <pc:docMk/>
          <pc:sldMk cId="1695078655" sldId="292"/>
        </pc:sldMkLst>
      </pc:sldChg>
      <pc:sldChg chg="add">
        <pc:chgData name="Harry Firth" userId="929e6a20-3b88-458e-85a8-12a243658d38" providerId="ADAL" clId="{C5F07D46-C49E-4F98-A7BB-F5AFCD94CDDA}" dt="2025-10-02T07:48:40.852" v="418"/>
        <pc:sldMkLst>
          <pc:docMk/>
          <pc:sldMk cId="553231786" sldId="2147374663"/>
        </pc:sldMkLst>
      </pc:sldChg>
      <pc:sldChg chg="add">
        <pc:chgData name="Harry Firth" userId="929e6a20-3b88-458e-85a8-12a243658d38" providerId="ADAL" clId="{C5F07D46-C49E-4F98-A7BB-F5AFCD94CDDA}" dt="2025-10-02T07:48:20.719" v="417"/>
        <pc:sldMkLst>
          <pc:docMk/>
          <pc:sldMk cId="1958281263" sldId="2147374665"/>
        </pc:sldMkLst>
      </pc:sldChg>
      <pc:sldChg chg="modSp mod">
        <pc:chgData name="Harry Firth" userId="929e6a20-3b88-458e-85a8-12a243658d38" providerId="ADAL" clId="{C5F07D46-C49E-4F98-A7BB-F5AFCD94CDDA}" dt="2025-09-26T13:08:19.207" v="407" actId="20577"/>
        <pc:sldMkLst>
          <pc:docMk/>
          <pc:sldMk cId="3519481105" sldId="2147475866"/>
        </pc:sldMkLst>
        <pc:spChg chg="mod">
          <ac:chgData name="Harry Firth" userId="929e6a20-3b88-458e-85a8-12a243658d38" providerId="ADAL" clId="{C5F07D46-C49E-4F98-A7BB-F5AFCD94CDDA}" dt="2025-09-26T13:00:44.679" v="342" actId="20577"/>
          <ac:spMkLst>
            <pc:docMk/>
            <pc:sldMk cId="3519481105" sldId="2147475866"/>
            <ac:spMk id="2" creationId="{FFF4139D-BEA7-697E-5A93-F5477986D690}"/>
          </ac:spMkLst>
        </pc:spChg>
        <pc:spChg chg="mod">
          <ac:chgData name="Harry Firth" userId="929e6a20-3b88-458e-85a8-12a243658d38" providerId="ADAL" clId="{C5F07D46-C49E-4F98-A7BB-F5AFCD94CDDA}" dt="2025-09-26T13:08:19.207" v="407" actId="20577"/>
          <ac:spMkLst>
            <pc:docMk/>
            <pc:sldMk cId="3519481105" sldId="2147475866"/>
            <ac:spMk id="4" creationId="{785D755C-E5A5-D668-B72B-76C348E5C7E1}"/>
          </ac:spMkLst>
        </pc:spChg>
      </pc:sldChg>
      <pc:sldChg chg="modSp mod">
        <pc:chgData name="Harry Firth" userId="929e6a20-3b88-458e-85a8-12a243658d38" providerId="ADAL" clId="{C5F07D46-C49E-4F98-A7BB-F5AFCD94CDDA}" dt="2025-09-26T13:00:18.776" v="340" actId="20577"/>
        <pc:sldMkLst>
          <pc:docMk/>
          <pc:sldMk cId="4264937441" sldId="2147475876"/>
        </pc:sldMkLst>
        <pc:spChg chg="mod">
          <ac:chgData name="Harry Firth" userId="929e6a20-3b88-458e-85a8-12a243658d38" providerId="ADAL" clId="{C5F07D46-C49E-4F98-A7BB-F5AFCD94CDDA}" dt="2025-09-26T13:00:18.776" v="340" actId="20577"/>
          <ac:spMkLst>
            <pc:docMk/>
            <pc:sldMk cId="4264937441" sldId="2147475876"/>
            <ac:spMk id="2" creationId="{6316E2A5-CB24-372C-090F-0578500B1073}"/>
          </ac:spMkLst>
        </pc:spChg>
        <pc:spChg chg="mod">
          <ac:chgData name="Harry Firth" userId="929e6a20-3b88-458e-85a8-12a243658d38" providerId="ADAL" clId="{C5F07D46-C49E-4F98-A7BB-F5AFCD94CDDA}" dt="2025-09-26T12:56:55.036" v="199" actId="20577"/>
          <ac:spMkLst>
            <pc:docMk/>
            <pc:sldMk cId="4264937441" sldId="2147475876"/>
            <ac:spMk id="5" creationId="{37F9F481-6F0B-8CA9-9DF2-04B62C0277D4}"/>
          </ac:spMkLst>
        </pc:spChg>
      </pc:sldChg>
      <pc:sldChg chg="del">
        <pc:chgData name="Harry Firth" userId="929e6a20-3b88-458e-85a8-12a243658d38" providerId="ADAL" clId="{C5F07D46-C49E-4F98-A7BB-F5AFCD94CDDA}" dt="2025-09-26T12:57:00.695" v="200" actId="47"/>
        <pc:sldMkLst>
          <pc:docMk/>
          <pc:sldMk cId="3740750" sldId="2147475880"/>
        </pc:sldMkLst>
      </pc:sldChg>
      <pc:sldChg chg="modSp mod">
        <pc:chgData name="Harry Firth" userId="929e6a20-3b88-458e-85a8-12a243658d38" providerId="ADAL" clId="{C5F07D46-C49E-4F98-A7BB-F5AFCD94CDDA}" dt="2025-09-26T13:00:14.045" v="339" actId="20577"/>
        <pc:sldMkLst>
          <pc:docMk/>
          <pc:sldMk cId="3076287904" sldId="2147475881"/>
        </pc:sldMkLst>
        <pc:spChg chg="mod">
          <ac:chgData name="Harry Firth" userId="929e6a20-3b88-458e-85a8-12a243658d38" providerId="ADAL" clId="{C5F07D46-C49E-4F98-A7BB-F5AFCD94CDDA}" dt="2025-09-26T13:00:07.337" v="313" actId="20577"/>
          <ac:spMkLst>
            <pc:docMk/>
            <pc:sldMk cId="3076287904" sldId="2147475881"/>
            <ac:spMk id="2" creationId="{4E2F529E-D8CE-3C90-2925-16F61B3C0C8F}"/>
          </ac:spMkLst>
        </pc:spChg>
        <pc:spChg chg="mod">
          <ac:chgData name="Harry Firth" userId="929e6a20-3b88-458e-85a8-12a243658d38" providerId="ADAL" clId="{C5F07D46-C49E-4F98-A7BB-F5AFCD94CDDA}" dt="2025-09-26T13:00:14.045" v="339" actId="20577"/>
          <ac:spMkLst>
            <pc:docMk/>
            <pc:sldMk cId="3076287904" sldId="2147475881"/>
            <ac:spMk id="5" creationId="{ABCB56FB-2F4C-0ED7-13ED-0AF3E5D611E8}"/>
          </ac:spMkLst>
        </pc:spChg>
      </pc:sldChg>
      <pc:sldChg chg="add del">
        <pc:chgData name="Harry Firth" userId="929e6a20-3b88-458e-85a8-12a243658d38" providerId="ADAL" clId="{C5F07D46-C49E-4F98-A7BB-F5AFCD94CDDA}" dt="2025-09-26T13:23:14.373" v="412"/>
        <pc:sldMkLst>
          <pc:docMk/>
          <pc:sldMk cId="341935085" sldId="2147475882"/>
        </pc:sldMkLst>
      </pc:sldChg>
      <pc:sldChg chg="modSp mod">
        <pc:chgData name="Harry Firth" userId="929e6a20-3b88-458e-85a8-12a243658d38" providerId="ADAL" clId="{C5F07D46-C49E-4F98-A7BB-F5AFCD94CDDA}" dt="2025-09-26T12:57:13.820" v="246" actId="20577"/>
        <pc:sldMkLst>
          <pc:docMk/>
          <pc:sldMk cId="2877097344" sldId="2147475884"/>
        </pc:sldMkLst>
        <pc:spChg chg="mod">
          <ac:chgData name="Harry Firth" userId="929e6a20-3b88-458e-85a8-12a243658d38" providerId="ADAL" clId="{C5F07D46-C49E-4F98-A7BB-F5AFCD94CDDA}" dt="2025-09-26T12:57:07.814" v="213" actId="20577"/>
          <ac:spMkLst>
            <pc:docMk/>
            <pc:sldMk cId="2877097344" sldId="2147475884"/>
            <ac:spMk id="2" creationId="{EAEB8225-C015-2816-9562-6019085F3B64}"/>
          </ac:spMkLst>
        </pc:spChg>
        <pc:spChg chg="mod">
          <ac:chgData name="Harry Firth" userId="929e6a20-3b88-458e-85a8-12a243658d38" providerId="ADAL" clId="{C5F07D46-C49E-4F98-A7BB-F5AFCD94CDDA}" dt="2025-09-26T12:57:13.820" v="246" actId="20577"/>
          <ac:spMkLst>
            <pc:docMk/>
            <pc:sldMk cId="2877097344" sldId="2147475884"/>
            <ac:spMk id="4" creationId="{4B10726B-7C77-9D59-ABF5-1D26744F0EB7}"/>
          </ac:spMkLst>
        </pc:spChg>
      </pc:sldChg>
      <pc:sldChg chg="add">
        <pc:chgData name="Harry Firth" userId="929e6a20-3b88-458e-85a8-12a243658d38" providerId="ADAL" clId="{C5F07D46-C49E-4F98-A7BB-F5AFCD94CDDA}" dt="2025-09-26T13:23:52.200" v="414"/>
        <pc:sldMkLst>
          <pc:docMk/>
          <pc:sldMk cId="903016585" sldId="2147475885"/>
        </pc:sldMkLst>
      </pc:sldChg>
      <pc:sldChg chg="modSp mod">
        <pc:chgData name="Harry Firth" userId="929e6a20-3b88-458e-85a8-12a243658d38" providerId="ADAL" clId="{C5F07D46-C49E-4F98-A7BB-F5AFCD94CDDA}" dt="2025-09-26T12:58:49.844" v="307" actId="20577"/>
        <pc:sldMkLst>
          <pc:docMk/>
          <pc:sldMk cId="3207930753" sldId="2147475886"/>
        </pc:sldMkLst>
        <pc:spChg chg="mod">
          <ac:chgData name="Harry Firth" userId="929e6a20-3b88-458e-85a8-12a243658d38" providerId="ADAL" clId="{C5F07D46-C49E-4F98-A7BB-F5AFCD94CDDA}" dt="2025-09-26T12:58:49.844" v="307" actId="20577"/>
          <ac:spMkLst>
            <pc:docMk/>
            <pc:sldMk cId="3207930753" sldId="2147475886"/>
            <ac:spMk id="2" creationId="{8AF2B93E-C538-CA2D-4F1F-CD6045B998EB}"/>
          </ac:spMkLst>
        </pc:spChg>
        <pc:spChg chg="mod">
          <ac:chgData name="Harry Firth" userId="929e6a20-3b88-458e-85a8-12a243658d38" providerId="ADAL" clId="{C5F07D46-C49E-4F98-A7BB-F5AFCD94CDDA}" dt="2025-09-26T12:57:43.514" v="280" actId="20577"/>
          <ac:spMkLst>
            <pc:docMk/>
            <pc:sldMk cId="3207930753" sldId="2147475886"/>
            <ac:spMk id="4" creationId="{C8EE7796-5479-57D4-283D-65653FF4D8CE}"/>
          </ac:spMkLst>
        </pc:spChg>
      </pc:sldChg>
      <pc:sldChg chg="modSp mod">
        <pc:chgData name="Harry Firth" userId="929e6a20-3b88-458e-85a8-12a243658d38" providerId="ADAL" clId="{C5F07D46-C49E-4F98-A7BB-F5AFCD94CDDA}" dt="2025-09-26T12:58:54.357" v="310" actId="20577"/>
        <pc:sldMkLst>
          <pc:docMk/>
          <pc:sldMk cId="1750327280" sldId="2147475887"/>
        </pc:sldMkLst>
        <pc:spChg chg="mod">
          <ac:chgData name="Harry Firth" userId="929e6a20-3b88-458e-85a8-12a243658d38" providerId="ADAL" clId="{C5F07D46-C49E-4F98-A7BB-F5AFCD94CDDA}" dt="2025-09-26T12:58:54.357" v="310" actId="20577"/>
          <ac:spMkLst>
            <pc:docMk/>
            <pc:sldMk cId="1750327280" sldId="2147475887"/>
            <ac:spMk id="2" creationId="{DA7C7576-6A8B-F7DE-F249-17E4374D1409}"/>
          </ac:spMkLst>
        </pc:spChg>
      </pc:sldChg>
      <pc:sldChg chg="del">
        <pc:chgData name="Harry Firth" userId="929e6a20-3b88-458e-85a8-12a243658d38" providerId="ADAL" clId="{C5F07D46-C49E-4F98-A7BB-F5AFCD94CDDA}" dt="2025-09-26T12:57:01.958" v="201" actId="47"/>
        <pc:sldMkLst>
          <pc:docMk/>
          <pc:sldMk cId="2463332413" sldId="2147475890"/>
        </pc:sldMkLst>
      </pc:sldChg>
      <pc:sldChg chg="modSp del mod">
        <pc:chgData name="Harry Firth" userId="929e6a20-3b88-458e-85a8-12a243658d38" providerId="ADAL" clId="{C5F07D46-C49E-4F98-A7BB-F5AFCD94CDDA}" dt="2025-09-26T13:24:34.229" v="416" actId="47"/>
        <pc:sldMkLst>
          <pc:docMk/>
          <pc:sldMk cId="1341641625" sldId="2147475891"/>
        </pc:sldMkLst>
      </pc:sldChg>
      <pc:sldChg chg="del">
        <pc:chgData name="Harry Firth" userId="929e6a20-3b88-458e-85a8-12a243658d38" providerId="ADAL" clId="{C5F07D46-C49E-4F98-A7BB-F5AFCD94CDDA}" dt="2025-09-26T12:57:24.176" v="247" actId="47"/>
        <pc:sldMkLst>
          <pc:docMk/>
          <pc:sldMk cId="4249822901" sldId="2147475893"/>
        </pc:sldMkLst>
      </pc:sldChg>
      <pc:sldChg chg="add">
        <pc:chgData name="Harry Firth" userId="929e6a20-3b88-458e-85a8-12a243658d38" providerId="ADAL" clId="{C5F07D46-C49E-4F98-A7BB-F5AFCD94CDDA}" dt="2025-09-26T13:23:30.906" v="413"/>
        <pc:sldMkLst>
          <pc:docMk/>
          <pc:sldMk cId="660834037" sldId="2147475905"/>
        </pc:sldMkLst>
      </pc:sldChg>
      <pc:sldChg chg="del">
        <pc:chgData name="Harry Firth" userId="929e6a20-3b88-458e-85a8-12a243658d38" providerId="ADAL" clId="{C5F07D46-C49E-4F98-A7BB-F5AFCD94CDDA}" dt="2025-09-26T12:59:10.654" v="311" actId="47"/>
        <pc:sldMkLst>
          <pc:docMk/>
          <pc:sldMk cId="825525884" sldId="2147475905"/>
        </pc:sldMkLst>
      </pc:sldChg>
      <pc:sldChg chg="del">
        <pc:chgData name="Harry Firth" userId="929e6a20-3b88-458e-85a8-12a243658d38" providerId="ADAL" clId="{C5F07D46-C49E-4F98-A7BB-F5AFCD94CDDA}" dt="2025-09-26T12:57:29.357" v="251" actId="47"/>
        <pc:sldMkLst>
          <pc:docMk/>
          <pc:sldMk cId="124944575" sldId="2147475906"/>
        </pc:sldMkLst>
      </pc:sldChg>
      <pc:sldChg chg="add">
        <pc:chgData name="Harry Firth" userId="929e6a20-3b88-458e-85a8-12a243658d38" providerId="ADAL" clId="{C5F07D46-C49E-4F98-A7BB-F5AFCD94CDDA}" dt="2025-09-26T13:24:27.336" v="415"/>
        <pc:sldMkLst>
          <pc:docMk/>
          <pc:sldMk cId="1058463199" sldId="2147475906"/>
        </pc:sldMkLst>
      </pc:sldChg>
      <pc:sldChg chg="del">
        <pc:chgData name="Harry Firth" userId="929e6a20-3b88-458e-85a8-12a243658d38" providerId="ADAL" clId="{C5F07D46-C49E-4F98-A7BB-F5AFCD94CDDA}" dt="2025-09-26T12:57:25.012" v="249" actId="47"/>
        <pc:sldMkLst>
          <pc:docMk/>
          <pc:sldMk cId="3699000027" sldId="2147475907"/>
        </pc:sldMkLst>
      </pc:sldChg>
      <pc:sldChg chg="del">
        <pc:chgData name="Harry Firth" userId="929e6a20-3b88-458e-85a8-12a243658d38" providerId="ADAL" clId="{C5F07D46-C49E-4F98-A7BB-F5AFCD94CDDA}" dt="2025-09-26T12:57:25.946" v="250" actId="47"/>
        <pc:sldMkLst>
          <pc:docMk/>
          <pc:sldMk cId="812610233" sldId="2147475908"/>
        </pc:sldMkLst>
      </pc:sldChg>
      <pc:sldChg chg="modSp mod">
        <pc:chgData name="Harry Firth" userId="929e6a20-3b88-458e-85a8-12a243658d38" providerId="ADAL" clId="{C5F07D46-C49E-4F98-A7BB-F5AFCD94CDDA}" dt="2025-10-02T08:17:40.978" v="444"/>
        <pc:sldMkLst>
          <pc:docMk/>
          <pc:sldMk cId="1160846134" sldId="2147475909"/>
        </pc:sldMkLst>
        <pc:graphicFrameChg chg="mod modGraphic">
          <ac:chgData name="Harry Firth" userId="929e6a20-3b88-458e-85a8-12a243658d38" providerId="ADAL" clId="{C5F07D46-C49E-4F98-A7BB-F5AFCD94CDDA}" dt="2025-10-02T08:17:40.978" v="444"/>
          <ac:graphicFrameMkLst>
            <pc:docMk/>
            <pc:sldMk cId="1160846134" sldId="2147475909"/>
            <ac:graphicFrameMk id="4" creationId="{3520E71A-4221-E5A0-B184-A8658317792B}"/>
          </ac:graphicFrameMkLst>
        </pc:graphicFrameChg>
      </pc:sldChg>
      <pc:sldChg chg="del">
        <pc:chgData name="Harry Firth" userId="929e6a20-3b88-458e-85a8-12a243658d38" providerId="ADAL" clId="{C5F07D46-C49E-4F98-A7BB-F5AFCD94CDDA}" dt="2025-09-26T12:57:24.680" v="248" actId="47"/>
        <pc:sldMkLst>
          <pc:docMk/>
          <pc:sldMk cId="1320823910" sldId="2147475909"/>
        </pc:sldMkLst>
      </pc:sldChg>
      <pc:sldChg chg="del">
        <pc:chgData name="Harry Firth" userId="929e6a20-3b88-458e-85a8-12a243658d38" providerId="ADAL" clId="{C5F07D46-C49E-4F98-A7BB-F5AFCD94CDDA}" dt="2025-09-26T13:03:33.415" v="344" actId="47"/>
        <pc:sldMkLst>
          <pc:docMk/>
          <pc:sldMk cId="2782234986" sldId="2147475916"/>
        </pc:sldMkLst>
      </pc:sldChg>
      <pc:sldChg chg="del">
        <pc:chgData name="Harry Firth" userId="929e6a20-3b88-458e-85a8-12a243658d38" providerId="ADAL" clId="{C5F07D46-C49E-4F98-A7BB-F5AFCD94CDDA}" dt="2025-09-26T12:57:59.761" v="281" actId="47"/>
        <pc:sldMkLst>
          <pc:docMk/>
          <pc:sldMk cId="3861629327" sldId="2147475918"/>
        </pc:sldMkLst>
      </pc:sldChg>
      <pc:sldChg chg="del">
        <pc:chgData name="Harry Firth" userId="929e6a20-3b88-458e-85a8-12a243658d38" providerId="ADAL" clId="{C5F07D46-C49E-4F98-A7BB-F5AFCD94CDDA}" dt="2025-09-26T12:57:30.893" v="252" actId="47"/>
        <pc:sldMkLst>
          <pc:docMk/>
          <pc:sldMk cId="494547266" sldId="2147475919"/>
        </pc:sldMkLst>
      </pc:sldChg>
      <pc:sldChg chg="del">
        <pc:chgData name="Harry Firth" userId="929e6a20-3b88-458e-85a8-12a243658d38" providerId="ADAL" clId="{C5F07D46-C49E-4F98-A7BB-F5AFCD94CDDA}" dt="2025-09-26T12:58:00.967" v="282" actId="47"/>
        <pc:sldMkLst>
          <pc:docMk/>
          <pc:sldMk cId="2455678136" sldId="2147475921"/>
        </pc:sldMkLst>
      </pc:sldChg>
      <pc:sldChg chg="del">
        <pc:chgData name="Harry Firth" userId="929e6a20-3b88-458e-85a8-12a243658d38" providerId="ADAL" clId="{C5F07D46-C49E-4F98-A7BB-F5AFCD94CDDA}" dt="2025-09-26T13:10:40.902" v="408" actId="47"/>
        <pc:sldMkLst>
          <pc:docMk/>
          <pc:sldMk cId="1557463853" sldId="2147475922"/>
        </pc:sldMkLst>
      </pc:sldChg>
      <pc:sldChg chg="add">
        <pc:chgData name="Harry Firth" userId="929e6a20-3b88-458e-85a8-12a243658d38" providerId="ADAL" clId="{C5F07D46-C49E-4F98-A7BB-F5AFCD94CDDA}" dt="2025-10-02T07:48:54.222" v="420"/>
        <pc:sldMkLst>
          <pc:docMk/>
          <pc:sldMk cId="854639869" sldId="2147478730"/>
        </pc:sldMkLst>
      </pc:sldChg>
      <pc:sldChg chg="modSp add">
        <pc:chgData name="Harry Firth" userId="929e6a20-3b88-458e-85a8-12a243658d38" providerId="ADAL" clId="{C5F07D46-C49E-4F98-A7BB-F5AFCD94CDDA}" dt="2025-10-02T07:49:04.255" v="422"/>
        <pc:sldMkLst>
          <pc:docMk/>
          <pc:sldMk cId="3676971901" sldId="2147478732"/>
        </pc:sldMkLst>
        <pc:graphicFrameChg chg="mod">
          <ac:chgData name="Harry Firth" userId="929e6a20-3b88-458e-85a8-12a243658d38" providerId="ADAL" clId="{C5F07D46-C49E-4F98-A7BB-F5AFCD94CDDA}" dt="2025-10-02T07:49:04.255" v="422"/>
          <ac:graphicFrameMkLst>
            <pc:docMk/>
            <pc:sldMk cId="3676971901" sldId="2147478732"/>
            <ac:graphicFrameMk id="6" creationId="{3801228D-13E3-7513-8377-BA7D218E1348}"/>
          </ac:graphicFrameMkLst>
        </pc:graphicFrameChg>
      </pc:sldChg>
      <pc:sldChg chg="add">
        <pc:chgData name="Harry Firth" userId="929e6a20-3b88-458e-85a8-12a243658d38" providerId="ADAL" clId="{C5F07D46-C49E-4F98-A7BB-F5AFCD94CDDA}" dt="2025-10-02T07:48:47.971" v="419"/>
        <pc:sldMkLst>
          <pc:docMk/>
          <pc:sldMk cId="278799612" sldId="2147478734"/>
        </pc:sldMkLst>
      </pc:sldChg>
      <pc:sldChg chg="del">
        <pc:chgData name="Harry Firth" userId="929e6a20-3b88-458e-85a8-12a243658d38" providerId="ADAL" clId="{C5F07D46-C49E-4F98-A7BB-F5AFCD94CDDA}" dt="2025-09-26T12:58:10.484" v="285" actId="47"/>
        <pc:sldMkLst>
          <pc:docMk/>
          <pc:sldMk cId="3262787200" sldId="2147478907"/>
        </pc:sldMkLst>
      </pc:sldChg>
      <pc:sldChg chg="del">
        <pc:chgData name="Harry Firth" userId="929e6a20-3b88-458e-85a8-12a243658d38" providerId="ADAL" clId="{C5F07D46-C49E-4F98-A7BB-F5AFCD94CDDA}" dt="2025-09-26T12:58:09.815" v="284" actId="47"/>
        <pc:sldMkLst>
          <pc:docMk/>
          <pc:sldMk cId="490834770" sldId="2147478933"/>
        </pc:sldMkLst>
      </pc:sldChg>
      <pc:sldChg chg="del">
        <pc:chgData name="Harry Firth" userId="929e6a20-3b88-458e-85a8-12a243658d38" providerId="ADAL" clId="{C5F07D46-C49E-4F98-A7BB-F5AFCD94CDDA}" dt="2025-09-26T12:58:11.309" v="286" actId="47"/>
        <pc:sldMkLst>
          <pc:docMk/>
          <pc:sldMk cId="1730029206" sldId="2147478934"/>
        </pc:sldMkLst>
      </pc:sldChg>
      <pc:sldMasterChg chg="del delSldLayout">
        <pc:chgData name="Harry Firth" userId="929e6a20-3b88-458e-85a8-12a243658d38" providerId="ADAL" clId="{C5F07D46-C49E-4F98-A7BB-F5AFCD94CDDA}" dt="2025-09-26T12:57:59.761" v="281" actId="47"/>
        <pc:sldMasterMkLst>
          <pc:docMk/>
          <pc:sldMasterMk cId="1013672708" sldId="2147484203"/>
        </pc:sldMasterMkLst>
        <pc:sldLayoutChg chg="del">
          <pc:chgData name="Harry Firth" userId="929e6a20-3b88-458e-85a8-12a243658d38" providerId="ADAL" clId="{C5F07D46-C49E-4F98-A7BB-F5AFCD94CDDA}" dt="2025-09-26T12:57:59.761" v="281" actId="47"/>
          <pc:sldLayoutMkLst>
            <pc:docMk/>
            <pc:sldMasterMk cId="1013672708" sldId="2147484203"/>
            <pc:sldLayoutMk cId="3270377259" sldId="2147484204"/>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107869164" sldId="2147484205"/>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718270383" sldId="2147484206"/>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761951102" sldId="2147484207"/>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362302583" sldId="2147484208"/>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1144923421" sldId="2147484209"/>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4294577368" sldId="2147484210"/>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851337167" sldId="2147484211"/>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408574275" sldId="2147484212"/>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044623354" sldId="2147484213"/>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848279240" sldId="2147484214"/>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627447427" sldId="2147484215"/>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774483515" sldId="2147484216"/>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07592318" sldId="2147484217"/>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1233018999" sldId="2147484218"/>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426650482" sldId="2147484219"/>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364017368" sldId="2147484220"/>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729314347" sldId="2147484221"/>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54406707" sldId="2147484222"/>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692827400" sldId="2147484223"/>
          </pc:sldLayoutMkLst>
        </pc:sldLayoutChg>
        <pc:sldLayoutChg chg="del">
          <pc:chgData name="Harry Firth" userId="929e6a20-3b88-458e-85a8-12a243658d38" providerId="ADAL" clId="{C5F07D46-C49E-4F98-A7BB-F5AFCD94CDDA}" dt="2025-09-26T12:57:01.958" v="201" actId="47"/>
          <pc:sldLayoutMkLst>
            <pc:docMk/>
            <pc:sldMasterMk cId="1013672708" sldId="2147484203"/>
            <pc:sldLayoutMk cId="1659143190" sldId="2147484224"/>
          </pc:sldLayoutMkLst>
        </pc:sldLayoutChg>
      </pc:sldMasterChg>
      <pc:sldMasterChg chg="del delSldLayout">
        <pc:chgData name="Harry Firth" userId="929e6a20-3b88-458e-85a8-12a243658d38" providerId="ADAL" clId="{C5F07D46-C49E-4F98-A7BB-F5AFCD94CDDA}" dt="2025-09-26T12:58:45.728" v="304" actId="47"/>
        <pc:sldMasterMkLst>
          <pc:docMk/>
          <pc:sldMasterMk cId="1794859262" sldId="2147484227"/>
        </pc:sldMasterMkLst>
        <pc:sldLayoutChg chg="del">
          <pc:chgData name="Harry Firth" userId="929e6a20-3b88-458e-85a8-12a243658d38" providerId="ADAL" clId="{C5F07D46-C49E-4F98-A7BB-F5AFCD94CDDA}" dt="2025-09-26T12:58:45.728" v="304" actId="47"/>
          <pc:sldLayoutMkLst>
            <pc:docMk/>
            <pc:sldMasterMk cId="1794859262" sldId="2147484227"/>
            <pc:sldLayoutMk cId="1475182085" sldId="2147484228"/>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46788067" sldId="2147484229"/>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292411940" sldId="2147484230"/>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472803312" sldId="2147484231"/>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591775904" sldId="2147484232"/>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438464704" sldId="2147484233"/>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16855422" sldId="2147484234"/>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61578291" sldId="2147484235"/>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029929617" sldId="2147484236"/>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525433329" sldId="2147484237"/>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294958601" sldId="2147484238"/>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634169151" sldId="2147484239"/>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2157944784" sldId="2147484240"/>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103785826" sldId="2147484241"/>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464009248" sldId="2147484242"/>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382257681" sldId="2147484243"/>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2726574399" sldId="2147484244"/>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640059445" sldId="2147484245"/>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80981423" sldId="2147484246"/>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4089001830" sldId="2147484247"/>
          </pc:sldLayoutMkLst>
        </pc:sldLayoutChg>
      </pc:sldMasterChg>
      <pc:sldMasterChg chg="del delSldLayout">
        <pc:chgData name="Harry Firth" userId="929e6a20-3b88-458e-85a8-12a243658d38" providerId="ADAL" clId="{C5F07D46-C49E-4F98-A7BB-F5AFCD94CDDA}" dt="2025-09-26T12:58:11.309" v="286" actId="47"/>
        <pc:sldMasterMkLst>
          <pc:docMk/>
          <pc:sldMasterMk cId="750192626" sldId="2147484248"/>
        </pc:sldMasterMkLst>
        <pc:sldLayoutChg chg="del">
          <pc:chgData name="Harry Firth" userId="929e6a20-3b88-458e-85a8-12a243658d38" providerId="ADAL" clId="{C5F07D46-C49E-4F98-A7BB-F5AFCD94CDDA}" dt="2025-09-26T12:58:11.309" v="286" actId="47"/>
          <pc:sldLayoutMkLst>
            <pc:docMk/>
            <pc:sldMasterMk cId="750192626" sldId="2147484248"/>
            <pc:sldLayoutMk cId="3579479671" sldId="214748424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607524695" sldId="214748425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709982680" sldId="214748425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63196304" sldId="214748425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340307166" sldId="214748425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019881547" sldId="214748425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998934468" sldId="2147484255"/>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800720966" sldId="2147484256"/>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249106676" sldId="2147484257"/>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7495611" sldId="2147484258"/>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836229749" sldId="214748425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022671445" sldId="214748426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482904227" sldId="214748426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222676213" sldId="214748426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406055162" sldId="214748426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678154421" sldId="214748426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593455837" sldId="2147484265"/>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167391365" sldId="2147484266"/>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18766557" sldId="2147484267"/>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147324062" sldId="2147484268"/>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617637348" sldId="214748426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791184830" sldId="214748427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854588343" sldId="214748427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272897930" sldId="214748427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315228272" sldId="214748427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455433789" sldId="214748427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069949454" sldId="2147484275"/>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402862468" sldId="2147484276"/>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173242981" sldId="2147484277"/>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724475781" sldId="2147484278"/>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4266032577" sldId="214748427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668204267" sldId="214748428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992379723" sldId="214748428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125080994" sldId="214748428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434033201" sldId="214748428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450172751" sldId="214748428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191274858" sldId="2147484285"/>
          </pc:sldLayoutMkLst>
        </pc:sldLayoutChg>
      </pc:sldMasterChg>
    </pc:docChg>
  </pc:docChgLst>
  <pc:docChgLst>
    <pc:chgData name="James Hardy" userId="76cfd043-a32c-4e6d-a40b-b44eb2ddf810" providerId="ADAL" clId="{2E5C5AED-508C-45C0-97A3-E3ECE9B0A162}"/>
    <pc:docChg chg="addSld delSld modSld sldOrd">
      <pc:chgData name="James Hardy" userId="76cfd043-a32c-4e6d-a40b-b44eb2ddf810" providerId="ADAL" clId="{2E5C5AED-508C-45C0-97A3-E3ECE9B0A162}" dt="2025-10-02T07:30:57.035" v="1044" actId="20577"/>
      <pc:docMkLst>
        <pc:docMk/>
      </pc:docMkLst>
      <pc:sldChg chg="add">
        <pc:chgData name="James Hardy" userId="76cfd043-a32c-4e6d-a40b-b44eb2ddf810" providerId="ADAL" clId="{2E5C5AED-508C-45C0-97A3-E3ECE9B0A162}" dt="2025-10-02T07:30:48.384" v="1021"/>
        <pc:sldMkLst>
          <pc:docMk/>
          <pc:sldMk cId="2331592992" sldId="258"/>
        </pc:sldMkLst>
      </pc:sldChg>
      <pc:sldChg chg="modSp mod">
        <pc:chgData name="James Hardy" userId="76cfd043-a32c-4e6d-a40b-b44eb2ddf810" providerId="ADAL" clId="{2E5C5AED-508C-45C0-97A3-E3ECE9B0A162}" dt="2025-10-02T07:30:57.035" v="1044" actId="20577"/>
        <pc:sldMkLst>
          <pc:docMk/>
          <pc:sldMk cId="3207930753" sldId="2147475886"/>
        </pc:sldMkLst>
        <pc:spChg chg="mod">
          <ac:chgData name="James Hardy" userId="76cfd043-a32c-4e6d-a40b-b44eb2ddf810" providerId="ADAL" clId="{2E5C5AED-508C-45C0-97A3-E3ECE9B0A162}" dt="2025-10-02T07:30:57.035" v="1044" actId="20577"/>
          <ac:spMkLst>
            <pc:docMk/>
            <pc:sldMk cId="3207930753" sldId="2147475886"/>
            <ac:spMk id="4" creationId="{C8EE7796-5479-57D4-283D-65653FF4D8CE}"/>
          </ac:spMkLst>
        </pc:spChg>
      </pc:sldChg>
      <pc:sldChg chg="modSp del mod">
        <pc:chgData name="James Hardy" userId="76cfd043-a32c-4e6d-a40b-b44eb2ddf810" providerId="ADAL" clId="{2E5C5AED-508C-45C0-97A3-E3ECE9B0A162}" dt="2025-10-02T07:30:50.870" v="1022" actId="47"/>
        <pc:sldMkLst>
          <pc:docMk/>
          <pc:sldMk cId="2103831322" sldId="2147475904"/>
        </pc:sldMkLst>
        <pc:graphicFrameChg chg="modGraphic">
          <ac:chgData name="James Hardy" userId="76cfd043-a32c-4e6d-a40b-b44eb2ddf810" providerId="ADAL" clId="{2E5C5AED-508C-45C0-97A3-E3ECE9B0A162}" dt="2025-10-02T06:40:17.471" v="1020" actId="6549"/>
          <ac:graphicFrameMkLst>
            <pc:docMk/>
            <pc:sldMk cId="2103831322" sldId="2147475904"/>
            <ac:graphicFrameMk id="4" creationId="{3520E71A-4221-E5A0-B184-A8658317792B}"/>
          </ac:graphicFrameMkLst>
        </pc:graphicFrameChg>
      </pc:sldChg>
      <pc:sldChg chg="add del">
        <pc:chgData name="James Hardy" userId="76cfd043-a32c-4e6d-a40b-b44eb2ddf810" providerId="ADAL" clId="{2E5C5AED-508C-45C0-97A3-E3ECE9B0A162}" dt="2025-10-02T06:21:18.014" v="1"/>
        <pc:sldMkLst>
          <pc:docMk/>
          <pc:sldMk cId="728788053" sldId="2147475907"/>
        </pc:sldMkLst>
      </pc:sldChg>
      <pc:sldChg chg="modSp add mod">
        <pc:chgData name="James Hardy" userId="76cfd043-a32c-4e6d-a40b-b44eb2ddf810" providerId="ADAL" clId="{2E5C5AED-508C-45C0-97A3-E3ECE9B0A162}" dt="2025-10-02T06:23:18.970" v="658" actId="20577"/>
        <pc:sldMkLst>
          <pc:docMk/>
          <pc:sldMk cId="2154923938" sldId="2147475907"/>
        </pc:sldMkLst>
        <pc:spChg chg="mod">
          <ac:chgData name="James Hardy" userId="76cfd043-a32c-4e6d-a40b-b44eb2ddf810" providerId="ADAL" clId="{2E5C5AED-508C-45C0-97A3-E3ECE9B0A162}" dt="2025-10-02T06:21:22.339" v="6" actId="20577"/>
          <ac:spMkLst>
            <pc:docMk/>
            <pc:sldMk cId="2154923938" sldId="2147475907"/>
            <ac:spMk id="2" creationId="{7817B498-2A1D-7FA7-95E0-E24860BE1B96}"/>
          </ac:spMkLst>
        </pc:spChg>
        <pc:spChg chg="mod">
          <ac:chgData name="James Hardy" userId="76cfd043-a32c-4e6d-a40b-b44eb2ddf810" providerId="ADAL" clId="{2E5C5AED-508C-45C0-97A3-E3ECE9B0A162}" dt="2025-10-02T06:23:18.970" v="658" actId="20577"/>
          <ac:spMkLst>
            <pc:docMk/>
            <pc:sldMk cId="2154923938" sldId="2147475907"/>
            <ac:spMk id="4" creationId="{9DE48A25-4601-3C66-C50D-395744946A9E}"/>
          </ac:spMkLst>
        </pc:spChg>
      </pc:sldChg>
      <pc:sldChg chg="addSp modSp add mod ord">
        <pc:chgData name="James Hardy" userId="76cfd043-a32c-4e6d-a40b-b44eb2ddf810" providerId="ADAL" clId="{2E5C5AED-508C-45C0-97A3-E3ECE9B0A162}" dt="2025-10-02T06:32:08.249" v="1019" actId="20577"/>
        <pc:sldMkLst>
          <pc:docMk/>
          <pc:sldMk cId="3139757412" sldId="2147475908"/>
        </pc:sldMkLst>
        <pc:spChg chg="mod">
          <ac:chgData name="James Hardy" userId="76cfd043-a32c-4e6d-a40b-b44eb2ddf810" providerId="ADAL" clId="{2E5C5AED-508C-45C0-97A3-E3ECE9B0A162}" dt="2025-10-02T06:24:26.830" v="696" actId="20577"/>
          <ac:spMkLst>
            <pc:docMk/>
            <pc:sldMk cId="3139757412" sldId="2147475908"/>
            <ac:spMk id="2" creationId="{C543B9B8-F877-C730-DC22-DE670AC93307}"/>
          </ac:spMkLst>
        </pc:spChg>
        <pc:spChg chg="add">
          <ac:chgData name="James Hardy" userId="76cfd043-a32c-4e6d-a40b-b44eb2ddf810" providerId="ADAL" clId="{2E5C5AED-508C-45C0-97A3-E3ECE9B0A162}" dt="2025-10-02T06:27:56.345" v="844"/>
          <ac:spMkLst>
            <pc:docMk/>
            <pc:sldMk cId="3139757412" sldId="2147475908"/>
            <ac:spMk id="3" creationId="{A9DE0AD6-5F3A-0217-D679-F189C6B43476}"/>
          </ac:spMkLst>
        </pc:spChg>
        <pc:spChg chg="mod">
          <ac:chgData name="James Hardy" userId="76cfd043-a32c-4e6d-a40b-b44eb2ddf810" providerId="ADAL" clId="{2E5C5AED-508C-45C0-97A3-E3ECE9B0A162}" dt="2025-10-02T06:32:08.249" v="1019" actId="20577"/>
          <ac:spMkLst>
            <pc:docMk/>
            <pc:sldMk cId="3139757412" sldId="2147475908"/>
            <ac:spMk id="4" creationId="{20BF9FA5-55C9-C7DA-60B2-491B92F4BCC9}"/>
          </ac:spMkLst>
        </pc:spChg>
        <pc:spChg chg="add">
          <ac:chgData name="James Hardy" userId="76cfd043-a32c-4e6d-a40b-b44eb2ddf810" providerId="ADAL" clId="{2E5C5AED-508C-45C0-97A3-E3ECE9B0A162}" dt="2025-10-02T06:28:00.150" v="845"/>
          <ac:spMkLst>
            <pc:docMk/>
            <pc:sldMk cId="3139757412" sldId="2147475908"/>
            <ac:spMk id="5" creationId="{84ECE7A9-BD7E-6C3C-9230-6EB90FDA415C}"/>
          </ac:spMkLst>
        </pc:spChg>
        <pc:spChg chg="add">
          <ac:chgData name="James Hardy" userId="76cfd043-a32c-4e6d-a40b-b44eb2ddf810" providerId="ADAL" clId="{2E5C5AED-508C-45C0-97A3-E3ECE9B0A162}" dt="2025-10-02T06:28:02.701" v="846"/>
          <ac:spMkLst>
            <pc:docMk/>
            <pc:sldMk cId="3139757412" sldId="2147475908"/>
            <ac:spMk id="6" creationId="{C140C129-5562-0921-364F-BD5386EC6EE4}"/>
          </ac:spMkLst>
        </pc:spChg>
      </pc:sldChg>
      <pc:sldChg chg="add">
        <pc:chgData name="James Hardy" userId="76cfd043-a32c-4e6d-a40b-b44eb2ddf810" providerId="ADAL" clId="{2E5C5AED-508C-45C0-97A3-E3ECE9B0A162}" dt="2025-10-02T07:30:48.384" v="1021"/>
        <pc:sldMkLst>
          <pc:docMk/>
          <pc:sldMk cId="1160846134" sldId="2147475909"/>
        </pc:sldMkLst>
      </pc:sldChg>
      <pc:sldChg chg="add">
        <pc:chgData name="James Hardy" userId="76cfd043-a32c-4e6d-a40b-b44eb2ddf810" providerId="ADAL" clId="{2E5C5AED-508C-45C0-97A3-E3ECE9B0A162}" dt="2025-10-02T07:30:48.384" v="1021"/>
        <pc:sldMkLst>
          <pc:docMk/>
          <pc:sldMk cId="2876616330" sldId="2147475910"/>
        </pc:sldMkLst>
      </pc:sldChg>
    </pc:docChg>
  </pc:docChgLst>
  <pc:docChgLst>
    <pc:chgData name="Lydia Bentley" userId="d2bb50aa-62b1-4ab8-8132-ef8e8ed57e23" providerId="ADAL" clId="{EA73DAE5-5D54-4A3C-90DB-EF07B8875D61}"/>
    <pc:docChg chg="custSel modSld">
      <pc:chgData name="Lydia Bentley" userId="d2bb50aa-62b1-4ab8-8132-ef8e8ed57e23" providerId="ADAL" clId="{EA73DAE5-5D54-4A3C-90DB-EF07B8875D61}" dt="2025-09-04T08:31:46.901" v="269" actId="20577"/>
      <pc:docMkLst>
        <pc:docMk/>
      </pc:docMkLst>
      <pc:sldChg chg="modSp mod">
        <pc:chgData name="Lydia Bentley" userId="d2bb50aa-62b1-4ab8-8132-ef8e8ed57e23" providerId="ADAL" clId="{EA73DAE5-5D54-4A3C-90DB-EF07B8875D61}" dt="2025-09-04T08:31:46.901" v="269" actId="20577"/>
        <pc:sldMkLst>
          <pc:docMk/>
          <pc:sldMk cId="2103831322" sldId="2147475904"/>
        </pc:sldMkLst>
      </pc:sldChg>
    </pc:docChg>
  </pc:docChgLst>
  <pc:docChgLst>
    <pc:chgData name="Harry Firth" userId="929e6a20-3b88-458e-85a8-12a243658d38" providerId="ADAL" clId="{7AEC43CF-5265-46E1-B06D-F4E8086DFB67}"/>
    <pc:docChg chg="undo custSel addSld delSld modSld sldOrd">
      <pc:chgData name="Harry Firth" userId="929e6a20-3b88-458e-85a8-12a243658d38" providerId="ADAL" clId="{7AEC43CF-5265-46E1-B06D-F4E8086DFB67}" dt="2025-09-04T08:56:15.091" v="1093" actId="6549"/>
      <pc:docMkLst>
        <pc:docMk/>
      </pc:docMkLst>
      <pc:sldChg chg="modSp mod">
        <pc:chgData name="Harry Firth" userId="929e6a20-3b88-458e-85a8-12a243658d38" providerId="ADAL" clId="{7AEC43CF-5265-46E1-B06D-F4E8086DFB67}" dt="2025-08-27T13:22:44.729" v="12" actId="20577"/>
        <pc:sldMkLst>
          <pc:docMk/>
          <pc:sldMk cId="424965022" sldId="256"/>
        </pc:sldMkLst>
      </pc:sldChg>
      <pc:sldChg chg="modSp mod">
        <pc:chgData name="Harry Firth" userId="929e6a20-3b88-458e-85a8-12a243658d38" providerId="ADAL" clId="{7AEC43CF-5265-46E1-B06D-F4E8086DFB67}" dt="2025-08-27T13:29:17.488" v="169" actId="20577"/>
        <pc:sldMkLst>
          <pc:docMk/>
          <pc:sldMk cId="1876557297" sldId="257"/>
        </pc:sldMkLst>
      </pc:sldChg>
      <pc:sldChg chg="modSp mod">
        <pc:chgData name="Harry Firth" userId="929e6a20-3b88-458e-85a8-12a243658d38" providerId="ADAL" clId="{7AEC43CF-5265-46E1-B06D-F4E8086DFB67}" dt="2025-09-04T08:24:12.260" v="1087" actId="20577"/>
        <pc:sldMkLst>
          <pc:docMk/>
          <pc:sldMk cId="1116783212" sldId="263"/>
        </pc:sldMkLst>
        <pc:graphicFrameChg chg="mod modGraphic">
          <ac:chgData name="Harry Firth" userId="929e6a20-3b88-458e-85a8-12a243658d38" providerId="ADAL" clId="{7AEC43CF-5265-46E1-B06D-F4E8086DFB67}" dt="2025-09-04T08:24:12.260" v="1087" actId="20577"/>
          <ac:graphicFrameMkLst>
            <pc:docMk/>
            <pc:sldMk cId="1116783212" sldId="263"/>
            <ac:graphicFrameMk id="3" creationId="{ADE9F281-2DB4-898F-0D79-1AE200709F3A}"/>
          </ac:graphicFrameMkLst>
        </pc:graphicFrameChg>
      </pc:sldChg>
      <pc:sldChg chg="modSp mod ord">
        <pc:chgData name="Harry Firth" userId="929e6a20-3b88-458e-85a8-12a243658d38" providerId="ADAL" clId="{7AEC43CF-5265-46E1-B06D-F4E8086DFB67}" dt="2025-08-27T13:26:49.922" v="82" actId="20577"/>
        <pc:sldMkLst>
          <pc:docMk/>
          <pc:sldMk cId="3519481105" sldId="2147475866"/>
        </pc:sldMkLst>
      </pc:sldChg>
      <pc:sldChg chg="modSp mod">
        <pc:chgData name="Harry Firth" userId="929e6a20-3b88-458e-85a8-12a243658d38" providerId="ADAL" clId="{7AEC43CF-5265-46E1-B06D-F4E8086DFB67}" dt="2025-08-27T13:26:28.986" v="66" actId="20577"/>
        <pc:sldMkLst>
          <pc:docMk/>
          <pc:sldMk cId="4264937441" sldId="2147475876"/>
        </pc:sldMkLst>
      </pc:sldChg>
      <pc:sldChg chg="modSp mod">
        <pc:chgData name="Harry Firth" userId="929e6a20-3b88-458e-85a8-12a243658d38" providerId="ADAL" clId="{7AEC43CF-5265-46E1-B06D-F4E8086DFB67}" dt="2025-08-27T13:25:40.630" v="51" actId="20577"/>
        <pc:sldMkLst>
          <pc:docMk/>
          <pc:sldMk cId="3076287904" sldId="2147475881"/>
        </pc:sldMkLst>
      </pc:sldChg>
      <pc:sldChg chg="modSp mod">
        <pc:chgData name="Harry Firth" userId="929e6a20-3b88-458e-85a8-12a243658d38" providerId="ADAL" clId="{7AEC43CF-5265-46E1-B06D-F4E8086DFB67}" dt="2025-08-27T13:27:33.197" v="111"/>
        <pc:sldMkLst>
          <pc:docMk/>
          <pc:sldMk cId="2877097344" sldId="2147475884"/>
        </pc:sldMkLst>
      </pc:sldChg>
      <pc:sldChg chg="modSp mod">
        <pc:chgData name="Harry Firth" userId="929e6a20-3b88-458e-85a8-12a243658d38" providerId="ADAL" clId="{7AEC43CF-5265-46E1-B06D-F4E8086DFB67}" dt="2025-09-04T08:18:33.546" v="936" actId="20577"/>
        <pc:sldMkLst>
          <pc:docMk/>
          <pc:sldMk cId="3207930753" sldId="2147475886"/>
        </pc:sldMkLst>
        <pc:spChg chg="mod">
          <ac:chgData name="Harry Firth" userId="929e6a20-3b88-458e-85a8-12a243658d38" providerId="ADAL" clId="{7AEC43CF-5265-46E1-B06D-F4E8086DFB67}" dt="2025-09-04T08:18:24.973" v="908" actId="20577"/>
          <ac:spMkLst>
            <pc:docMk/>
            <pc:sldMk cId="3207930753" sldId="2147475886"/>
            <ac:spMk id="2" creationId="{8AF2B93E-C538-CA2D-4F1F-CD6045B998EB}"/>
          </ac:spMkLst>
        </pc:spChg>
        <pc:spChg chg="mod">
          <ac:chgData name="Harry Firth" userId="929e6a20-3b88-458e-85a8-12a243658d38" providerId="ADAL" clId="{7AEC43CF-5265-46E1-B06D-F4E8086DFB67}" dt="2025-09-04T08:18:33.546" v="936" actId="20577"/>
          <ac:spMkLst>
            <pc:docMk/>
            <pc:sldMk cId="3207930753" sldId="2147475886"/>
            <ac:spMk id="4" creationId="{C8EE7796-5479-57D4-283D-65653FF4D8CE}"/>
          </ac:spMkLst>
        </pc:spChg>
      </pc:sldChg>
      <pc:sldChg chg="modSp mod">
        <pc:chgData name="Harry Firth" userId="929e6a20-3b88-458e-85a8-12a243658d38" providerId="ADAL" clId="{7AEC43CF-5265-46E1-B06D-F4E8086DFB67}" dt="2025-09-04T08:18:40.515" v="938" actId="20577"/>
        <pc:sldMkLst>
          <pc:docMk/>
          <pc:sldMk cId="1750327280" sldId="2147475887"/>
        </pc:sldMkLst>
        <pc:spChg chg="mod">
          <ac:chgData name="Harry Firth" userId="929e6a20-3b88-458e-85a8-12a243658d38" providerId="ADAL" clId="{7AEC43CF-5265-46E1-B06D-F4E8086DFB67}" dt="2025-09-04T08:18:40.515" v="938" actId="20577"/>
          <ac:spMkLst>
            <pc:docMk/>
            <pc:sldMk cId="1750327280" sldId="2147475887"/>
            <ac:spMk id="2" creationId="{DA7C7576-6A8B-F7DE-F249-17E4374D140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024C56-09E5-4A10-AF01-B1A84C7F359B}"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GB"/>
        </a:p>
      </dgm:t>
    </dgm:pt>
    <dgm:pt modelId="{ECA313D2-BCDB-4AF2-8AE6-B36B5B23A398}">
      <dgm:prSet phldrT="[Text]"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MHHS Release – M8 ‘Code changes delivered’</a:t>
          </a:r>
        </a:p>
      </dgm:t>
    </dgm:pt>
    <dgm:pt modelId="{22D05C8D-F805-4E0C-AAEE-10A5458C5589}" type="parTrans" cxnId="{A9764DCD-89A9-4FB8-AA3A-08A44BAE8B95}">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4C72D723-E423-4757-AE44-4918AD0C72A2}" type="sibTrans" cxnId="{A9764DCD-89A9-4FB8-AA3A-08A44BAE8B95}">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118F5CE0-E63E-4B8B-AC84-C61B66BF7C14}">
      <dgm:prSet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M10 ‘Central systems ready for migration’</a:t>
          </a:r>
        </a:p>
      </dgm:t>
    </dgm:pt>
    <dgm:pt modelId="{85A8CE59-2341-4D77-888F-3D06D25C67F1}" type="parTrans" cxnId="{D49E3B16-4D35-4877-A365-680CE7305CEC}">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8EBCF0F5-0EDA-4CC1-92AF-48880B3B245A}" type="sibTrans" cxnId="{D49E3B16-4D35-4877-A365-680CE7305CEC}">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E84EBE6E-FF02-441B-B92F-C1350D933B5D}">
      <dgm:prSet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Programme Early Life Support</a:t>
          </a:r>
        </a:p>
      </dgm:t>
    </dgm:pt>
    <dgm:pt modelId="{5F8FF64D-C837-4C24-A9F5-E314F977276B}" type="parTrans" cxnId="{C64AF86F-A291-44C2-B41D-A99DFD807D50}">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34393E5E-3AB1-4397-816C-28E1A0EA067C}" type="sibTrans" cxnId="{C64AF86F-A291-44C2-B41D-A99DFD807D50}">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52B7C346-14D2-46E8-9AF1-204F6DBC4225}">
      <dgm:prSet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Cross Code Horizon Scanning</a:t>
          </a:r>
        </a:p>
      </dgm:t>
    </dgm:pt>
    <dgm:pt modelId="{D65B0AD1-E989-417D-A423-82A565DD38F5}" type="parTrans" cxnId="{80BA84A2-FCA7-4B42-85A4-5199CE52CFBC}">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B2C6FA88-7230-49B1-8B00-7D602AB682DE}" type="sibTrans" cxnId="{80BA84A2-FCA7-4B42-85A4-5199CE52CFBC}">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E6858FC4-F720-4274-A0F6-789152154151}" type="pres">
      <dgm:prSet presAssocID="{73024C56-09E5-4A10-AF01-B1A84C7F359B}" presName="diagram" presStyleCnt="0">
        <dgm:presLayoutVars>
          <dgm:dir/>
          <dgm:resizeHandles val="exact"/>
        </dgm:presLayoutVars>
      </dgm:prSet>
      <dgm:spPr/>
    </dgm:pt>
    <dgm:pt modelId="{B9EBEC43-E4DC-4A8F-B87A-CD742503AE89}" type="pres">
      <dgm:prSet presAssocID="{ECA313D2-BCDB-4AF2-8AE6-B36B5B23A398}" presName="node" presStyleLbl="node1" presStyleIdx="0" presStyleCnt="4" custLinFactNeighborX="-4431" custLinFactNeighborY="-410">
        <dgm:presLayoutVars>
          <dgm:bulletEnabled val="1"/>
        </dgm:presLayoutVars>
      </dgm:prSet>
      <dgm:spPr/>
    </dgm:pt>
    <dgm:pt modelId="{C1208FB0-8482-4890-82ED-1912920D1C42}" type="pres">
      <dgm:prSet presAssocID="{4C72D723-E423-4757-AE44-4918AD0C72A2}" presName="sibTrans" presStyleCnt="0"/>
      <dgm:spPr/>
    </dgm:pt>
    <dgm:pt modelId="{ADDC89FA-DB91-4DEE-B66C-19BF770ABDC5}" type="pres">
      <dgm:prSet presAssocID="{118F5CE0-E63E-4B8B-AC84-C61B66BF7C14}" presName="node" presStyleLbl="node1" presStyleIdx="1" presStyleCnt="4">
        <dgm:presLayoutVars>
          <dgm:bulletEnabled val="1"/>
        </dgm:presLayoutVars>
      </dgm:prSet>
      <dgm:spPr/>
    </dgm:pt>
    <dgm:pt modelId="{064FDB38-D8A2-4DAF-8779-0DD3A0E70985}" type="pres">
      <dgm:prSet presAssocID="{8EBCF0F5-0EDA-4CC1-92AF-48880B3B245A}" presName="sibTrans" presStyleCnt="0"/>
      <dgm:spPr/>
    </dgm:pt>
    <dgm:pt modelId="{1439644A-0476-4EEE-8EB2-86EAF567345B}" type="pres">
      <dgm:prSet presAssocID="{E84EBE6E-FF02-441B-B92F-C1350D933B5D}" presName="node" presStyleLbl="node1" presStyleIdx="2" presStyleCnt="4">
        <dgm:presLayoutVars>
          <dgm:bulletEnabled val="1"/>
        </dgm:presLayoutVars>
      </dgm:prSet>
      <dgm:spPr/>
    </dgm:pt>
    <dgm:pt modelId="{747EE728-3C8B-47EA-BCBB-35B9475E15E9}" type="pres">
      <dgm:prSet presAssocID="{34393E5E-3AB1-4397-816C-28E1A0EA067C}" presName="sibTrans" presStyleCnt="0"/>
      <dgm:spPr/>
    </dgm:pt>
    <dgm:pt modelId="{D70F6B4C-F158-4024-9D50-9DA7880FBE49}" type="pres">
      <dgm:prSet presAssocID="{52B7C346-14D2-46E8-9AF1-204F6DBC4225}" presName="node" presStyleLbl="node1" presStyleIdx="3" presStyleCnt="4">
        <dgm:presLayoutVars>
          <dgm:bulletEnabled val="1"/>
        </dgm:presLayoutVars>
      </dgm:prSet>
      <dgm:spPr/>
    </dgm:pt>
  </dgm:ptLst>
  <dgm:cxnLst>
    <dgm:cxn modelId="{D49E3B16-4D35-4877-A365-680CE7305CEC}" srcId="{73024C56-09E5-4A10-AF01-B1A84C7F359B}" destId="{118F5CE0-E63E-4B8B-AC84-C61B66BF7C14}" srcOrd="1" destOrd="0" parTransId="{85A8CE59-2341-4D77-888F-3D06D25C67F1}" sibTransId="{8EBCF0F5-0EDA-4CC1-92AF-48880B3B245A}"/>
    <dgm:cxn modelId="{E1177333-1AAE-4678-899B-1CA628D54262}" type="presOf" srcId="{ECA313D2-BCDB-4AF2-8AE6-B36B5B23A398}" destId="{B9EBEC43-E4DC-4A8F-B87A-CD742503AE89}" srcOrd="0" destOrd="0" presId="urn:microsoft.com/office/officeart/2005/8/layout/default"/>
    <dgm:cxn modelId="{C64AF86F-A291-44C2-B41D-A99DFD807D50}" srcId="{73024C56-09E5-4A10-AF01-B1A84C7F359B}" destId="{E84EBE6E-FF02-441B-B92F-C1350D933B5D}" srcOrd="2" destOrd="0" parTransId="{5F8FF64D-C837-4C24-A9F5-E314F977276B}" sibTransId="{34393E5E-3AB1-4397-816C-28E1A0EA067C}"/>
    <dgm:cxn modelId="{0FE1D554-8944-44E8-9EFF-108FC4A7BEFE}" type="presOf" srcId="{73024C56-09E5-4A10-AF01-B1A84C7F359B}" destId="{E6858FC4-F720-4274-A0F6-789152154151}" srcOrd="0" destOrd="0" presId="urn:microsoft.com/office/officeart/2005/8/layout/default"/>
    <dgm:cxn modelId="{E42DA98F-78C1-4BF4-B8A3-10BED1E9BC5F}" type="presOf" srcId="{52B7C346-14D2-46E8-9AF1-204F6DBC4225}" destId="{D70F6B4C-F158-4024-9D50-9DA7880FBE49}" srcOrd="0" destOrd="0" presId="urn:microsoft.com/office/officeart/2005/8/layout/default"/>
    <dgm:cxn modelId="{80BA84A2-FCA7-4B42-85A4-5199CE52CFBC}" srcId="{73024C56-09E5-4A10-AF01-B1A84C7F359B}" destId="{52B7C346-14D2-46E8-9AF1-204F6DBC4225}" srcOrd="3" destOrd="0" parTransId="{D65B0AD1-E989-417D-A423-82A565DD38F5}" sibTransId="{B2C6FA88-7230-49B1-8B00-7D602AB682DE}"/>
    <dgm:cxn modelId="{A9764DCD-89A9-4FB8-AA3A-08A44BAE8B95}" srcId="{73024C56-09E5-4A10-AF01-B1A84C7F359B}" destId="{ECA313D2-BCDB-4AF2-8AE6-B36B5B23A398}" srcOrd="0" destOrd="0" parTransId="{22D05C8D-F805-4E0C-AAEE-10A5458C5589}" sibTransId="{4C72D723-E423-4757-AE44-4918AD0C72A2}"/>
    <dgm:cxn modelId="{6CEFF8D0-EFF0-4AB4-9CF4-2CBFA85C1FEA}" type="presOf" srcId="{E84EBE6E-FF02-441B-B92F-C1350D933B5D}" destId="{1439644A-0476-4EEE-8EB2-86EAF567345B}" srcOrd="0" destOrd="0" presId="urn:microsoft.com/office/officeart/2005/8/layout/default"/>
    <dgm:cxn modelId="{04A317EA-C2E1-4329-8E77-3DAE65535F81}" type="presOf" srcId="{118F5CE0-E63E-4B8B-AC84-C61B66BF7C14}" destId="{ADDC89FA-DB91-4DEE-B66C-19BF770ABDC5}" srcOrd="0" destOrd="0" presId="urn:microsoft.com/office/officeart/2005/8/layout/default"/>
    <dgm:cxn modelId="{1489BF68-C0B7-47F4-8E31-E5EFC56973DF}" type="presParOf" srcId="{E6858FC4-F720-4274-A0F6-789152154151}" destId="{B9EBEC43-E4DC-4A8F-B87A-CD742503AE89}" srcOrd="0" destOrd="0" presId="urn:microsoft.com/office/officeart/2005/8/layout/default"/>
    <dgm:cxn modelId="{89AA94E5-CF03-4A27-8767-688D8DD30711}" type="presParOf" srcId="{E6858FC4-F720-4274-A0F6-789152154151}" destId="{C1208FB0-8482-4890-82ED-1912920D1C42}" srcOrd="1" destOrd="0" presId="urn:microsoft.com/office/officeart/2005/8/layout/default"/>
    <dgm:cxn modelId="{1BDC5D6E-1FDD-4599-B6C0-FB9A451F5E4D}" type="presParOf" srcId="{E6858FC4-F720-4274-A0F6-789152154151}" destId="{ADDC89FA-DB91-4DEE-B66C-19BF770ABDC5}" srcOrd="2" destOrd="0" presId="urn:microsoft.com/office/officeart/2005/8/layout/default"/>
    <dgm:cxn modelId="{013D9482-6263-475F-ABAE-0691D2B1961E}" type="presParOf" srcId="{E6858FC4-F720-4274-A0F6-789152154151}" destId="{064FDB38-D8A2-4DAF-8779-0DD3A0E70985}" srcOrd="3" destOrd="0" presId="urn:microsoft.com/office/officeart/2005/8/layout/default"/>
    <dgm:cxn modelId="{40B1DF18-FAAE-457E-807C-EBA0EB7A60D9}" type="presParOf" srcId="{E6858FC4-F720-4274-A0F6-789152154151}" destId="{1439644A-0476-4EEE-8EB2-86EAF567345B}" srcOrd="4" destOrd="0" presId="urn:microsoft.com/office/officeart/2005/8/layout/default"/>
    <dgm:cxn modelId="{54C12604-A614-4349-973D-5CC73AE0D53C}" type="presParOf" srcId="{E6858FC4-F720-4274-A0F6-789152154151}" destId="{747EE728-3C8B-47EA-BCBB-35B9475E15E9}" srcOrd="5" destOrd="0" presId="urn:microsoft.com/office/officeart/2005/8/layout/default"/>
    <dgm:cxn modelId="{07450737-6041-4448-9D5F-BECFD2D78FF9}" type="presParOf" srcId="{E6858FC4-F720-4274-A0F6-789152154151}" destId="{D70F6B4C-F158-4024-9D50-9DA7880FBE49}"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5C3ECF-4139-4163-AE3B-FD9B4C7CAD5F}" type="doc">
      <dgm:prSet loTypeId="urn:microsoft.com/office/officeart/2008/layout/PictureStrips" loCatId="list" qsTypeId="urn:microsoft.com/office/officeart/2005/8/quickstyle/simple1" qsCatId="simple" csTypeId="urn:microsoft.com/office/officeart/2005/8/colors/accent0_3" csCatId="mainScheme" phldr="1"/>
      <dgm:spPr/>
    </dgm:pt>
    <dgm:pt modelId="{6505F990-50EB-4DB9-B50E-6F79602B6A9F}">
      <dgm:prSet phldrT="[Text]"/>
      <dgm:spPr/>
      <dgm:t>
        <a:bodyPr/>
        <a:lstStyle/>
        <a:p>
          <a:r>
            <a:rPr lang="en-GB">
              <a:latin typeface="Roboto" panose="02000000000000000000" pitchFamily="2" charset="0"/>
              <a:ea typeface="Roboto" panose="02000000000000000000" pitchFamily="2" charset="0"/>
              <a:cs typeface="Roboto" panose="02000000000000000000" pitchFamily="2" charset="0"/>
            </a:rPr>
            <a:t>Cross Code Advisory Group (CCAG) last meeting on 24/09 </a:t>
          </a:r>
        </a:p>
      </dgm:t>
    </dgm:pt>
    <dgm:pt modelId="{BB0D79DF-D962-4722-97A1-AA4EEBA0D9AC}" type="parTrans" cxnId="{6AA9EF8C-8D93-417E-B129-F5EF4A7296E1}">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E51F2358-78DB-46B3-9176-80360B87361F}" type="sibTrans" cxnId="{6AA9EF8C-8D93-417E-B129-F5EF4A7296E1}">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8C2BF1BC-F6CC-43D4-AB1D-9D37B24C148D}">
      <dgm:prSet/>
      <dgm:spPr/>
      <dgm:t>
        <a:bodyPr/>
        <a:lstStyle/>
        <a:p>
          <a:r>
            <a:rPr lang="en-GB">
              <a:latin typeface="Roboto" panose="02000000000000000000" pitchFamily="2" charset="0"/>
              <a:ea typeface="Roboto" panose="02000000000000000000" pitchFamily="2" charset="0"/>
              <a:cs typeface="Roboto" panose="02000000000000000000" pitchFamily="2" charset="0"/>
            </a:rPr>
            <a:t>MHHS Programme continues post M8/M10</a:t>
          </a:r>
        </a:p>
        <a:p>
          <a:r>
            <a:rPr lang="en-GB">
              <a:latin typeface="Roboto" panose="02000000000000000000" pitchFamily="2" charset="0"/>
              <a:ea typeface="Roboto" panose="02000000000000000000" pitchFamily="2" charset="0"/>
              <a:cs typeface="Roboto" panose="02000000000000000000" pitchFamily="2" charset="0"/>
            </a:rPr>
            <a:t>Focus on transition, qualification and migration</a:t>
          </a:r>
        </a:p>
      </dgm:t>
    </dgm:pt>
    <dgm:pt modelId="{A44FDE03-A8DC-4CB9-B23C-7CB90D266D6B}" type="parTrans" cxnId="{8812CD66-C8F6-4D4F-A479-C4A20D4011B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DAAF3FA7-C9E8-4058-83A8-EF96FEF8F27D}" type="sibTrans" cxnId="{8812CD66-C8F6-4D4F-A479-C4A20D4011B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8400C735-3C01-473C-95BC-DDA84AA57286}">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b="1">
              <a:latin typeface="Roboto" panose="02000000000000000000" pitchFamily="2" charset="0"/>
              <a:ea typeface="Roboto" panose="02000000000000000000" pitchFamily="2" charset="0"/>
              <a:cs typeface="Roboto" panose="02000000000000000000" pitchFamily="2" charset="0"/>
            </a:rPr>
            <a:t>Monthly horizon scanning to continue </a:t>
          </a:r>
        </a:p>
        <a:p>
          <a:pPr marL="0" marR="0" lvl="0" indent="0" defTabSz="914400" eaLnBrk="1" fontAlgn="auto" latinLnBrk="0" hangingPunct="1">
            <a:lnSpc>
              <a:spcPct val="100000"/>
            </a:lnSpc>
            <a:spcBef>
              <a:spcPts val="0"/>
            </a:spcBef>
            <a:spcAft>
              <a:spcPts val="0"/>
            </a:spcAft>
            <a:buClrTx/>
            <a:buSzTx/>
            <a:buFontTx/>
            <a:buNone/>
            <a:tabLst/>
            <a:defRPr/>
          </a:pPr>
          <a:r>
            <a:rPr lang="en-GB">
              <a:latin typeface="Roboto" panose="02000000000000000000" pitchFamily="2" charset="0"/>
              <a:ea typeface="Roboto" panose="02000000000000000000" pitchFamily="2" charset="0"/>
              <a:cs typeface="Roboto" panose="02000000000000000000" pitchFamily="2" charset="0"/>
            </a:rPr>
            <a:t>Ensure Qualification and Migration are not impacted</a:t>
          </a:r>
        </a:p>
      </dgm:t>
    </dgm:pt>
    <dgm:pt modelId="{6985E959-85A5-4A6F-9EDB-3E01FE722952}" type="parTrans" cxnId="{C622F0CA-3BC3-493D-9B5F-9B8E38E95515}">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5DDFD0D9-A545-427A-91D2-53F88F845DAA}" type="sibTrans" cxnId="{C622F0CA-3BC3-493D-9B5F-9B8E38E95515}">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0D40DEE-89E1-49DB-8923-0292ED9B2FFA}">
      <dgm:prSet/>
      <dgm:spPr/>
      <dgm:t>
        <a:bodyPr/>
        <a:lstStyle/>
        <a:p>
          <a:r>
            <a:rPr lang="en-GB" b="1">
              <a:latin typeface="Roboto" panose="02000000000000000000" pitchFamily="2" charset="0"/>
              <a:ea typeface="Roboto" panose="02000000000000000000" pitchFamily="2" charset="0"/>
              <a:cs typeface="Roboto" panose="02000000000000000000" pitchFamily="2" charset="0"/>
            </a:rPr>
            <a:t>Monthly ‘code forum’ will replace CCAG</a:t>
          </a:r>
        </a:p>
        <a:p>
          <a:r>
            <a:rPr lang="en-GB">
              <a:latin typeface="Roboto" panose="02000000000000000000" pitchFamily="2" charset="0"/>
              <a:ea typeface="Roboto" panose="02000000000000000000" pitchFamily="2" charset="0"/>
              <a:cs typeface="Roboto" panose="02000000000000000000" pitchFamily="2" charset="0"/>
            </a:rPr>
            <a:t>Code Bodies, Ofgem, MHHS Programme</a:t>
          </a:r>
        </a:p>
      </dgm:t>
    </dgm:pt>
    <dgm:pt modelId="{BB44E2F2-FEB4-439F-B8AA-0099352D1DC5}" type="parTrans" cxnId="{9BEB4A7E-2829-45A1-8708-6CCD368A0F07}">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4CCAE27-A01D-4969-B94F-E939EFE8C1B9}" type="sibTrans" cxnId="{9BEB4A7E-2829-45A1-8708-6CCD368A0F07}">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639156C-69D3-41A8-A83D-EDFA96B26B0F}">
      <dgm:prSet/>
      <dgm:spPr/>
      <dgm:t>
        <a:bodyPr/>
        <a:lstStyle/>
        <a:p>
          <a:r>
            <a:rPr lang="en-GB">
              <a:latin typeface="Roboto" panose="02000000000000000000" pitchFamily="2" charset="0"/>
              <a:ea typeface="Roboto" panose="02000000000000000000" pitchFamily="2" charset="0"/>
              <a:cs typeface="Roboto" panose="02000000000000000000" pitchFamily="2" charset="0"/>
            </a:rPr>
            <a:t>Where potential impacts, may see programme representation in Change Issues Group and other Definition activities</a:t>
          </a:r>
        </a:p>
      </dgm:t>
    </dgm:pt>
    <dgm:pt modelId="{1CA2EFD9-9819-4C45-9B9A-07E7A0C8AC8C}" type="parTrans" cxnId="{B399187E-890E-4552-9831-B151121AEF00}">
      <dgm:prSet/>
      <dgm:spPr/>
      <dgm:t>
        <a:bodyPr/>
        <a:lstStyle/>
        <a:p>
          <a:endParaRPr lang="en-GB"/>
        </a:p>
      </dgm:t>
    </dgm:pt>
    <dgm:pt modelId="{E362F58C-95EF-4F4D-87DF-3D4AAB4EED28}" type="sibTrans" cxnId="{B399187E-890E-4552-9831-B151121AEF00}">
      <dgm:prSet/>
      <dgm:spPr/>
      <dgm:t>
        <a:bodyPr/>
        <a:lstStyle/>
        <a:p>
          <a:endParaRPr lang="en-GB"/>
        </a:p>
      </dgm:t>
    </dgm:pt>
    <dgm:pt modelId="{5263FE07-34C0-4189-87DA-2B67F9DA4B34}" type="pres">
      <dgm:prSet presAssocID="{405C3ECF-4139-4163-AE3B-FD9B4C7CAD5F}" presName="Name0" presStyleCnt="0">
        <dgm:presLayoutVars>
          <dgm:dir/>
          <dgm:resizeHandles val="exact"/>
        </dgm:presLayoutVars>
      </dgm:prSet>
      <dgm:spPr/>
    </dgm:pt>
    <dgm:pt modelId="{B5A4E5B0-E034-49FD-A531-A2A4D982F44F}" type="pres">
      <dgm:prSet presAssocID="{6505F990-50EB-4DB9-B50E-6F79602B6A9F}" presName="composite" presStyleCnt="0"/>
      <dgm:spPr/>
    </dgm:pt>
    <dgm:pt modelId="{B1D41F8F-34D2-49DC-B774-665AA6973B93}" type="pres">
      <dgm:prSet presAssocID="{6505F990-50EB-4DB9-B50E-6F79602B6A9F}" presName="rect1" presStyleLbl="trAlignAcc1" presStyleIdx="0" presStyleCnt="5">
        <dgm:presLayoutVars>
          <dgm:bulletEnabled val="1"/>
        </dgm:presLayoutVars>
      </dgm:prSet>
      <dgm:spPr/>
    </dgm:pt>
    <dgm:pt modelId="{17CC7CFF-14A1-4C14-957A-97EBB1CE25A2}" type="pres">
      <dgm:prSet presAssocID="{6505F990-50EB-4DB9-B50E-6F79602B6A9F}" presName="rect2" presStyleLbl="fgImgPlace1" presStyleIdx="0" presStyleCnt="5"/>
      <dgm:spPr/>
    </dgm:pt>
    <dgm:pt modelId="{6A83FDD9-D0A9-4C00-9458-FC707C3EEE0B}" type="pres">
      <dgm:prSet presAssocID="{E51F2358-78DB-46B3-9176-80360B87361F}" presName="sibTrans" presStyleCnt="0"/>
      <dgm:spPr/>
    </dgm:pt>
    <dgm:pt modelId="{E7950E30-BC2E-4868-8F00-466316777785}" type="pres">
      <dgm:prSet presAssocID="{8C2BF1BC-F6CC-43D4-AB1D-9D37B24C148D}" presName="composite" presStyleCnt="0"/>
      <dgm:spPr/>
    </dgm:pt>
    <dgm:pt modelId="{71C5E7E3-A99D-4DEC-81C7-CDE6BE6B8A3F}" type="pres">
      <dgm:prSet presAssocID="{8C2BF1BC-F6CC-43D4-AB1D-9D37B24C148D}" presName="rect1" presStyleLbl="trAlignAcc1" presStyleIdx="1" presStyleCnt="5">
        <dgm:presLayoutVars>
          <dgm:bulletEnabled val="1"/>
        </dgm:presLayoutVars>
      </dgm:prSet>
      <dgm:spPr/>
    </dgm:pt>
    <dgm:pt modelId="{7B53FFA5-ACC0-4AC3-93D3-CA1B20238E61}" type="pres">
      <dgm:prSet presAssocID="{8C2BF1BC-F6CC-43D4-AB1D-9D37B24C148D}" presName="rect2" presStyleLbl="fgImgPlace1" presStyleIdx="1" presStyleCnt="5"/>
      <dgm:spPr/>
    </dgm:pt>
    <dgm:pt modelId="{B84E7BE3-923F-4A1E-A8D6-97B6BE848250}" type="pres">
      <dgm:prSet presAssocID="{DAAF3FA7-C9E8-4058-83A8-EF96FEF8F27D}" presName="sibTrans" presStyleCnt="0"/>
      <dgm:spPr/>
    </dgm:pt>
    <dgm:pt modelId="{7A0784DC-1A6F-4DEB-97EA-C3A09A190270}" type="pres">
      <dgm:prSet presAssocID="{8400C735-3C01-473C-95BC-DDA84AA57286}" presName="composite" presStyleCnt="0"/>
      <dgm:spPr/>
    </dgm:pt>
    <dgm:pt modelId="{EF218084-0C0A-45CC-A8D5-C45D20B8FE38}" type="pres">
      <dgm:prSet presAssocID="{8400C735-3C01-473C-95BC-DDA84AA57286}" presName="rect1" presStyleLbl="trAlignAcc1" presStyleIdx="2" presStyleCnt="5">
        <dgm:presLayoutVars>
          <dgm:bulletEnabled val="1"/>
        </dgm:presLayoutVars>
      </dgm:prSet>
      <dgm:spPr/>
    </dgm:pt>
    <dgm:pt modelId="{337D3215-B2A5-43FD-BDF3-E8B3D3A6A990}" type="pres">
      <dgm:prSet presAssocID="{8400C735-3C01-473C-95BC-DDA84AA57286}" presName="rect2" presStyleLbl="fgImgPlace1" presStyleIdx="2" presStyleCnt="5"/>
      <dgm:spPr/>
    </dgm:pt>
    <dgm:pt modelId="{157C163C-01D2-45A3-B6CC-A4A93CEBEE83}" type="pres">
      <dgm:prSet presAssocID="{5DDFD0D9-A545-427A-91D2-53F88F845DAA}" presName="sibTrans" presStyleCnt="0"/>
      <dgm:spPr/>
    </dgm:pt>
    <dgm:pt modelId="{9A961FF9-AF3E-404F-92C9-648326133F2B}" type="pres">
      <dgm:prSet presAssocID="{90D40DEE-89E1-49DB-8923-0292ED9B2FFA}" presName="composite" presStyleCnt="0"/>
      <dgm:spPr/>
    </dgm:pt>
    <dgm:pt modelId="{8454602E-D14E-4F68-87C7-23A28985B08C}" type="pres">
      <dgm:prSet presAssocID="{90D40DEE-89E1-49DB-8923-0292ED9B2FFA}" presName="rect1" presStyleLbl="trAlignAcc1" presStyleIdx="3" presStyleCnt="5">
        <dgm:presLayoutVars>
          <dgm:bulletEnabled val="1"/>
        </dgm:presLayoutVars>
      </dgm:prSet>
      <dgm:spPr/>
    </dgm:pt>
    <dgm:pt modelId="{85AF12CD-657E-4E01-86DB-72BE4C9E9DD7}" type="pres">
      <dgm:prSet presAssocID="{90D40DEE-89E1-49DB-8923-0292ED9B2FFA}" presName="rect2" presStyleLbl="fgImgPlace1" presStyleIdx="3" presStyleCnt="5"/>
      <dgm:spPr/>
    </dgm:pt>
    <dgm:pt modelId="{C94DAD5B-0642-49AE-AC49-CC7D1CB02441}" type="pres">
      <dgm:prSet presAssocID="{C4CCAE27-A01D-4969-B94F-E939EFE8C1B9}" presName="sibTrans" presStyleCnt="0"/>
      <dgm:spPr/>
    </dgm:pt>
    <dgm:pt modelId="{A504A8C2-9B04-45FE-AC32-56B652461210}" type="pres">
      <dgm:prSet presAssocID="{9639156C-69D3-41A8-A83D-EDFA96B26B0F}" presName="composite" presStyleCnt="0"/>
      <dgm:spPr/>
    </dgm:pt>
    <dgm:pt modelId="{552A0F14-04B8-43CE-B96C-19761F05CBC0}" type="pres">
      <dgm:prSet presAssocID="{9639156C-69D3-41A8-A83D-EDFA96B26B0F}" presName="rect1" presStyleLbl="trAlignAcc1" presStyleIdx="4" presStyleCnt="5">
        <dgm:presLayoutVars>
          <dgm:bulletEnabled val="1"/>
        </dgm:presLayoutVars>
      </dgm:prSet>
      <dgm:spPr/>
    </dgm:pt>
    <dgm:pt modelId="{ADEC7749-CC47-483D-AF9B-A37E576D6EFC}" type="pres">
      <dgm:prSet presAssocID="{9639156C-69D3-41A8-A83D-EDFA96B26B0F}" presName="rect2" presStyleLbl="fgImgPlace1" presStyleIdx="4" presStyleCnt="5"/>
      <dgm:spPr/>
    </dgm:pt>
  </dgm:ptLst>
  <dgm:cxnLst>
    <dgm:cxn modelId="{05FB9366-97FD-452B-B2BB-7D9838E57717}" type="presOf" srcId="{9639156C-69D3-41A8-A83D-EDFA96B26B0F}" destId="{552A0F14-04B8-43CE-B96C-19761F05CBC0}" srcOrd="0" destOrd="0" presId="urn:microsoft.com/office/officeart/2008/layout/PictureStrips"/>
    <dgm:cxn modelId="{8812CD66-C8F6-4D4F-A479-C4A20D4011B9}" srcId="{405C3ECF-4139-4163-AE3B-FD9B4C7CAD5F}" destId="{8C2BF1BC-F6CC-43D4-AB1D-9D37B24C148D}" srcOrd="1" destOrd="0" parTransId="{A44FDE03-A8DC-4CB9-B23C-7CB90D266D6B}" sibTransId="{DAAF3FA7-C9E8-4058-83A8-EF96FEF8F27D}"/>
    <dgm:cxn modelId="{9FC66870-5E8D-4B44-91B7-860A5DC4CCD9}" type="presOf" srcId="{8C2BF1BC-F6CC-43D4-AB1D-9D37B24C148D}" destId="{71C5E7E3-A99D-4DEC-81C7-CDE6BE6B8A3F}" srcOrd="0" destOrd="0" presId="urn:microsoft.com/office/officeart/2008/layout/PictureStrips"/>
    <dgm:cxn modelId="{F5534B7C-2F99-4E0A-AC1E-47C155E558A3}" type="presOf" srcId="{405C3ECF-4139-4163-AE3B-FD9B4C7CAD5F}" destId="{5263FE07-34C0-4189-87DA-2B67F9DA4B34}" srcOrd="0" destOrd="0" presId="urn:microsoft.com/office/officeart/2008/layout/PictureStrips"/>
    <dgm:cxn modelId="{B399187E-890E-4552-9831-B151121AEF00}" srcId="{405C3ECF-4139-4163-AE3B-FD9B4C7CAD5F}" destId="{9639156C-69D3-41A8-A83D-EDFA96B26B0F}" srcOrd="4" destOrd="0" parTransId="{1CA2EFD9-9819-4C45-9B9A-07E7A0C8AC8C}" sibTransId="{E362F58C-95EF-4F4D-87DF-3D4AAB4EED28}"/>
    <dgm:cxn modelId="{9BEB4A7E-2829-45A1-8708-6CCD368A0F07}" srcId="{405C3ECF-4139-4163-AE3B-FD9B4C7CAD5F}" destId="{90D40DEE-89E1-49DB-8923-0292ED9B2FFA}" srcOrd="3" destOrd="0" parTransId="{BB44E2F2-FEB4-439F-B8AA-0099352D1DC5}" sibTransId="{C4CCAE27-A01D-4969-B94F-E939EFE8C1B9}"/>
    <dgm:cxn modelId="{6AA9EF8C-8D93-417E-B129-F5EF4A7296E1}" srcId="{405C3ECF-4139-4163-AE3B-FD9B4C7CAD5F}" destId="{6505F990-50EB-4DB9-B50E-6F79602B6A9F}" srcOrd="0" destOrd="0" parTransId="{BB0D79DF-D962-4722-97A1-AA4EEBA0D9AC}" sibTransId="{E51F2358-78DB-46B3-9176-80360B87361F}"/>
    <dgm:cxn modelId="{B77FDCA2-D2C6-4E01-BB8C-16FFD9789205}" type="presOf" srcId="{90D40DEE-89E1-49DB-8923-0292ED9B2FFA}" destId="{8454602E-D14E-4F68-87C7-23A28985B08C}" srcOrd="0" destOrd="0" presId="urn:microsoft.com/office/officeart/2008/layout/PictureStrips"/>
    <dgm:cxn modelId="{C622F0CA-3BC3-493D-9B5F-9B8E38E95515}" srcId="{405C3ECF-4139-4163-AE3B-FD9B4C7CAD5F}" destId="{8400C735-3C01-473C-95BC-DDA84AA57286}" srcOrd="2" destOrd="0" parTransId="{6985E959-85A5-4A6F-9EDB-3E01FE722952}" sibTransId="{5DDFD0D9-A545-427A-91D2-53F88F845DAA}"/>
    <dgm:cxn modelId="{908E2BD1-4063-46DD-A8EA-199E45ED5EF1}" type="presOf" srcId="{8400C735-3C01-473C-95BC-DDA84AA57286}" destId="{EF218084-0C0A-45CC-A8D5-C45D20B8FE38}" srcOrd="0" destOrd="0" presId="urn:microsoft.com/office/officeart/2008/layout/PictureStrips"/>
    <dgm:cxn modelId="{C13AF2FA-DCF3-41F6-9DE1-B5442EE82442}" type="presOf" srcId="{6505F990-50EB-4DB9-B50E-6F79602B6A9F}" destId="{B1D41F8F-34D2-49DC-B774-665AA6973B93}" srcOrd="0" destOrd="0" presId="urn:microsoft.com/office/officeart/2008/layout/PictureStrips"/>
    <dgm:cxn modelId="{0C56E1FC-C7C0-4E4A-8CA0-F94280A7BD5C}" type="presParOf" srcId="{5263FE07-34C0-4189-87DA-2B67F9DA4B34}" destId="{B5A4E5B0-E034-49FD-A531-A2A4D982F44F}" srcOrd="0" destOrd="0" presId="urn:microsoft.com/office/officeart/2008/layout/PictureStrips"/>
    <dgm:cxn modelId="{55BB9D9A-51DF-4AA4-84A5-16EF0D441B16}" type="presParOf" srcId="{B5A4E5B0-E034-49FD-A531-A2A4D982F44F}" destId="{B1D41F8F-34D2-49DC-B774-665AA6973B93}" srcOrd="0" destOrd="0" presId="urn:microsoft.com/office/officeart/2008/layout/PictureStrips"/>
    <dgm:cxn modelId="{F8C0B002-0AC9-4FD2-8A01-6B91431C8FE2}" type="presParOf" srcId="{B5A4E5B0-E034-49FD-A531-A2A4D982F44F}" destId="{17CC7CFF-14A1-4C14-957A-97EBB1CE25A2}" srcOrd="1" destOrd="0" presId="urn:microsoft.com/office/officeart/2008/layout/PictureStrips"/>
    <dgm:cxn modelId="{FA1E438B-EBEF-4DBF-8152-1AC4879E2BBF}" type="presParOf" srcId="{5263FE07-34C0-4189-87DA-2B67F9DA4B34}" destId="{6A83FDD9-D0A9-4C00-9458-FC707C3EEE0B}" srcOrd="1" destOrd="0" presId="urn:microsoft.com/office/officeart/2008/layout/PictureStrips"/>
    <dgm:cxn modelId="{8984818C-01E4-4947-BCD0-465C3DC9E938}" type="presParOf" srcId="{5263FE07-34C0-4189-87DA-2B67F9DA4B34}" destId="{E7950E30-BC2E-4868-8F00-466316777785}" srcOrd="2" destOrd="0" presId="urn:microsoft.com/office/officeart/2008/layout/PictureStrips"/>
    <dgm:cxn modelId="{FC11D10D-EA45-4368-8CFC-7C92E47D47D0}" type="presParOf" srcId="{E7950E30-BC2E-4868-8F00-466316777785}" destId="{71C5E7E3-A99D-4DEC-81C7-CDE6BE6B8A3F}" srcOrd="0" destOrd="0" presId="urn:microsoft.com/office/officeart/2008/layout/PictureStrips"/>
    <dgm:cxn modelId="{49DFCF80-E509-4FB6-9B5B-8910F7EE09B9}" type="presParOf" srcId="{E7950E30-BC2E-4868-8F00-466316777785}" destId="{7B53FFA5-ACC0-4AC3-93D3-CA1B20238E61}" srcOrd="1" destOrd="0" presId="urn:microsoft.com/office/officeart/2008/layout/PictureStrips"/>
    <dgm:cxn modelId="{2E980990-F142-4A98-AB87-4A480E6403A1}" type="presParOf" srcId="{5263FE07-34C0-4189-87DA-2B67F9DA4B34}" destId="{B84E7BE3-923F-4A1E-A8D6-97B6BE848250}" srcOrd="3" destOrd="0" presId="urn:microsoft.com/office/officeart/2008/layout/PictureStrips"/>
    <dgm:cxn modelId="{6666A250-DC37-4C7F-A971-F4F39AB078FB}" type="presParOf" srcId="{5263FE07-34C0-4189-87DA-2B67F9DA4B34}" destId="{7A0784DC-1A6F-4DEB-97EA-C3A09A190270}" srcOrd="4" destOrd="0" presId="urn:microsoft.com/office/officeart/2008/layout/PictureStrips"/>
    <dgm:cxn modelId="{152CAA51-8EDF-45B1-A5A6-2F938AE452ED}" type="presParOf" srcId="{7A0784DC-1A6F-4DEB-97EA-C3A09A190270}" destId="{EF218084-0C0A-45CC-A8D5-C45D20B8FE38}" srcOrd="0" destOrd="0" presId="urn:microsoft.com/office/officeart/2008/layout/PictureStrips"/>
    <dgm:cxn modelId="{4938D624-8A02-4534-9D34-5D4229BDD405}" type="presParOf" srcId="{7A0784DC-1A6F-4DEB-97EA-C3A09A190270}" destId="{337D3215-B2A5-43FD-BDF3-E8B3D3A6A990}" srcOrd="1" destOrd="0" presId="urn:microsoft.com/office/officeart/2008/layout/PictureStrips"/>
    <dgm:cxn modelId="{F897740C-DF8C-46CE-96CC-C4365A175F9F}" type="presParOf" srcId="{5263FE07-34C0-4189-87DA-2B67F9DA4B34}" destId="{157C163C-01D2-45A3-B6CC-A4A93CEBEE83}" srcOrd="5" destOrd="0" presId="urn:microsoft.com/office/officeart/2008/layout/PictureStrips"/>
    <dgm:cxn modelId="{E20F4DFA-28E6-4A4F-9873-038ED052A2E2}" type="presParOf" srcId="{5263FE07-34C0-4189-87DA-2B67F9DA4B34}" destId="{9A961FF9-AF3E-404F-92C9-648326133F2B}" srcOrd="6" destOrd="0" presId="urn:microsoft.com/office/officeart/2008/layout/PictureStrips"/>
    <dgm:cxn modelId="{2C9DF373-719A-4E4D-A572-CBB8BE20BBF9}" type="presParOf" srcId="{9A961FF9-AF3E-404F-92C9-648326133F2B}" destId="{8454602E-D14E-4F68-87C7-23A28985B08C}" srcOrd="0" destOrd="0" presId="urn:microsoft.com/office/officeart/2008/layout/PictureStrips"/>
    <dgm:cxn modelId="{D1433AEF-F966-497A-8CB9-F8738A64F919}" type="presParOf" srcId="{9A961FF9-AF3E-404F-92C9-648326133F2B}" destId="{85AF12CD-657E-4E01-86DB-72BE4C9E9DD7}" srcOrd="1" destOrd="0" presId="urn:microsoft.com/office/officeart/2008/layout/PictureStrips"/>
    <dgm:cxn modelId="{E92CAA86-53FC-493B-B22F-C5D414E22754}" type="presParOf" srcId="{5263FE07-34C0-4189-87DA-2B67F9DA4B34}" destId="{C94DAD5B-0642-49AE-AC49-CC7D1CB02441}" srcOrd="7" destOrd="0" presId="urn:microsoft.com/office/officeart/2008/layout/PictureStrips"/>
    <dgm:cxn modelId="{11D44B1A-F853-425A-99E8-9F6EF29764DB}" type="presParOf" srcId="{5263FE07-34C0-4189-87DA-2B67F9DA4B34}" destId="{A504A8C2-9B04-45FE-AC32-56B652461210}" srcOrd="8" destOrd="0" presId="urn:microsoft.com/office/officeart/2008/layout/PictureStrips"/>
    <dgm:cxn modelId="{AE8F481C-CE60-4044-9BE2-02B133A405BD}" type="presParOf" srcId="{A504A8C2-9B04-45FE-AC32-56B652461210}" destId="{552A0F14-04B8-43CE-B96C-19761F05CBC0}" srcOrd="0" destOrd="0" presId="urn:microsoft.com/office/officeart/2008/layout/PictureStrips"/>
    <dgm:cxn modelId="{ECA8F544-F753-47C3-9BE4-CBFEA9451DE4}" type="presParOf" srcId="{A504A8C2-9B04-45FE-AC32-56B652461210}" destId="{ADEC7749-CC47-483D-AF9B-A37E576D6EFC}"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BEC43-E4DC-4A8F-B87A-CD742503AE89}">
      <dsp:nvSpPr>
        <dsp:cNvPr id="0" name=""/>
        <dsp:cNvSpPr/>
      </dsp:nvSpPr>
      <dsp:spPr>
        <a:xfrm>
          <a:off x="0" y="0"/>
          <a:ext cx="3527325" cy="211639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latin typeface="Roboto" panose="02000000000000000000" pitchFamily="2" charset="0"/>
              <a:ea typeface="Roboto" panose="02000000000000000000" pitchFamily="2" charset="0"/>
              <a:cs typeface="Roboto" panose="02000000000000000000" pitchFamily="2" charset="0"/>
            </a:rPr>
            <a:t>MHHS Release – M8 ‘Code changes delivered’</a:t>
          </a:r>
        </a:p>
      </dsp:txBody>
      <dsp:txXfrm>
        <a:off x="0" y="0"/>
        <a:ext cx="3527325" cy="2116395"/>
      </dsp:txXfrm>
    </dsp:sp>
    <dsp:sp modelId="{ADDC89FA-DB91-4DEE-B66C-19BF770ABDC5}">
      <dsp:nvSpPr>
        <dsp:cNvPr id="0" name=""/>
        <dsp:cNvSpPr/>
      </dsp:nvSpPr>
      <dsp:spPr>
        <a:xfrm>
          <a:off x="3884766" y="1173"/>
          <a:ext cx="3527325" cy="211639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latin typeface="Roboto" panose="02000000000000000000" pitchFamily="2" charset="0"/>
              <a:ea typeface="Roboto" panose="02000000000000000000" pitchFamily="2" charset="0"/>
              <a:cs typeface="Roboto" panose="02000000000000000000" pitchFamily="2" charset="0"/>
            </a:rPr>
            <a:t>M10 ‘Central systems ready for migration’</a:t>
          </a:r>
        </a:p>
      </dsp:txBody>
      <dsp:txXfrm>
        <a:off x="3884766" y="1173"/>
        <a:ext cx="3527325" cy="2116395"/>
      </dsp:txXfrm>
    </dsp:sp>
    <dsp:sp modelId="{1439644A-0476-4EEE-8EB2-86EAF567345B}">
      <dsp:nvSpPr>
        <dsp:cNvPr id="0" name=""/>
        <dsp:cNvSpPr/>
      </dsp:nvSpPr>
      <dsp:spPr>
        <a:xfrm>
          <a:off x="4707" y="2470301"/>
          <a:ext cx="3527325" cy="211639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latin typeface="Roboto" panose="02000000000000000000" pitchFamily="2" charset="0"/>
              <a:ea typeface="Roboto" panose="02000000000000000000" pitchFamily="2" charset="0"/>
              <a:cs typeface="Roboto" panose="02000000000000000000" pitchFamily="2" charset="0"/>
            </a:rPr>
            <a:t>Programme Early Life Support</a:t>
          </a:r>
        </a:p>
      </dsp:txBody>
      <dsp:txXfrm>
        <a:off x="4707" y="2470301"/>
        <a:ext cx="3527325" cy="2116395"/>
      </dsp:txXfrm>
    </dsp:sp>
    <dsp:sp modelId="{D70F6B4C-F158-4024-9D50-9DA7880FBE49}">
      <dsp:nvSpPr>
        <dsp:cNvPr id="0" name=""/>
        <dsp:cNvSpPr/>
      </dsp:nvSpPr>
      <dsp:spPr>
        <a:xfrm>
          <a:off x="3884766" y="2470301"/>
          <a:ext cx="3527325" cy="211639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latin typeface="Roboto" panose="02000000000000000000" pitchFamily="2" charset="0"/>
              <a:ea typeface="Roboto" panose="02000000000000000000" pitchFamily="2" charset="0"/>
              <a:cs typeface="Roboto" panose="02000000000000000000" pitchFamily="2" charset="0"/>
            </a:rPr>
            <a:t>Cross Code Horizon Scanning</a:t>
          </a:r>
        </a:p>
      </dsp:txBody>
      <dsp:txXfrm>
        <a:off x="3884766" y="2470301"/>
        <a:ext cx="3527325" cy="21163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D41F8F-34D2-49DC-B774-665AA6973B93}">
      <dsp:nvSpPr>
        <dsp:cNvPr id="0" name=""/>
        <dsp:cNvSpPr/>
      </dsp:nvSpPr>
      <dsp:spPr>
        <a:xfrm>
          <a:off x="184767" y="429085"/>
          <a:ext cx="4326162" cy="1351925"/>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5704"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latin typeface="Roboto" panose="02000000000000000000" pitchFamily="2" charset="0"/>
              <a:ea typeface="Roboto" panose="02000000000000000000" pitchFamily="2" charset="0"/>
              <a:cs typeface="Roboto" panose="02000000000000000000" pitchFamily="2" charset="0"/>
            </a:rPr>
            <a:t>Cross Code Advisory Group (CCAG) last meeting on 24/09 </a:t>
          </a:r>
        </a:p>
      </dsp:txBody>
      <dsp:txXfrm>
        <a:off x="184767" y="429085"/>
        <a:ext cx="4326162" cy="1351925"/>
      </dsp:txXfrm>
    </dsp:sp>
    <dsp:sp modelId="{17CC7CFF-14A1-4C14-957A-97EBB1CE25A2}">
      <dsp:nvSpPr>
        <dsp:cNvPr id="0" name=""/>
        <dsp:cNvSpPr/>
      </dsp:nvSpPr>
      <dsp:spPr>
        <a:xfrm>
          <a:off x="4510" y="233807"/>
          <a:ext cx="946347" cy="1419521"/>
        </a:xfrm>
        <a:prstGeom prst="rect">
          <a:avLst/>
        </a:prstGeom>
        <a:solidFill>
          <a:schemeClr val="dk2">
            <a:tint val="50000"/>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C5E7E3-A99D-4DEC-81C7-CDE6BE6B8A3F}">
      <dsp:nvSpPr>
        <dsp:cNvPr id="0" name=""/>
        <dsp:cNvSpPr/>
      </dsp:nvSpPr>
      <dsp:spPr>
        <a:xfrm>
          <a:off x="4954182" y="429085"/>
          <a:ext cx="4326162" cy="1351925"/>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5704"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latin typeface="Roboto" panose="02000000000000000000" pitchFamily="2" charset="0"/>
              <a:ea typeface="Roboto" panose="02000000000000000000" pitchFamily="2" charset="0"/>
              <a:cs typeface="Roboto" panose="02000000000000000000" pitchFamily="2" charset="0"/>
            </a:rPr>
            <a:t>MHHS Programme continues post M8/M10</a:t>
          </a:r>
        </a:p>
        <a:p>
          <a:pPr marL="0" lvl="0" indent="0" algn="l" defTabSz="844550">
            <a:lnSpc>
              <a:spcPct val="90000"/>
            </a:lnSpc>
            <a:spcBef>
              <a:spcPct val="0"/>
            </a:spcBef>
            <a:spcAft>
              <a:spcPct val="35000"/>
            </a:spcAft>
            <a:buNone/>
          </a:pPr>
          <a:r>
            <a:rPr lang="en-GB" sz="1900" kern="1200">
              <a:latin typeface="Roboto" panose="02000000000000000000" pitchFamily="2" charset="0"/>
              <a:ea typeface="Roboto" panose="02000000000000000000" pitchFamily="2" charset="0"/>
              <a:cs typeface="Roboto" panose="02000000000000000000" pitchFamily="2" charset="0"/>
            </a:rPr>
            <a:t>Focus on transition, qualification and migration</a:t>
          </a:r>
        </a:p>
      </dsp:txBody>
      <dsp:txXfrm>
        <a:off x="4954182" y="429085"/>
        <a:ext cx="4326162" cy="1351925"/>
      </dsp:txXfrm>
    </dsp:sp>
    <dsp:sp modelId="{7B53FFA5-ACC0-4AC3-93D3-CA1B20238E61}">
      <dsp:nvSpPr>
        <dsp:cNvPr id="0" name=""/>
        <dsp:cNvSpPr/>
      </dsp:nvSpPr>
      <dsp:spPr>
        <a:xfrm>
          <a:off x="4773925" y="233807"/>
          <a:ext cx="946347" cy="1419521"/>
        </a:xfrm>
        <a:prstGeom prst="rect">
          <a:avLst/>
        </a:prstGeom>
        <a:solidFill>
          <a:schemeClr val="dk2">
            <a:tint val="50000"/>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218084-0C0A-45CC-A8D5-C45D20B8FE38}">
      <dsp:nvSpPr>
        <dsp:cNvPr id="0" name=""/>
        <dsp:cNvSpPr/>
      </dsp:nvSpPr>
      <dsp:spPr>
        <a:xfrm>
          <a:off x="184767" y="2131009"/>
          <a:ext cx="4326162" cy="1351925"/>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5704" tIns="72390" rIns="72390" bIns="7239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1900" b="1" kern="1200">
              <a:latin typeface="Roboto" panose="02000000000000000000" pitchFamily="2" charset="0"/>
              <a:ea typeface="Roboto" panose="02000000000000000000" pitchFamily="2" charset="0"/>
              <a:cs typeface="Roboto" panose="02000000000000000000" pitchFamily="2" charset="0"/>
            </a:rPr>
            <a:t>Monthly horizon scanning to continue </a:t>
          </a:r>
        </a:p>
        <a:p>
          <a:pPr marL="0" marR="0" lvl="0" indent="0" algn="l" defTabSz="914400" eaLnBrk="1" fontAlgn="auto" latinLnBrk="0" hangingPunct="1">
            <a:lnSpc>
              <a:spcPct val="100000"/>
            </a:lnSpc>
            <a:spcBef>
              <a:spcPts val="0"/>
            </a:spcBef>
            <a:spcAft>
              <a:spcPts val="0"/>
            </a:spcAft>
            <a:buClrTx/>
            <a:buSzTx/>
            <a:buFontTx/>
            <a:buNone/>
            <a:tabLst/>
            <a:defRPr/>
          </a:pPr>
          <a:r>
            <a:rPr lang="en-GB" sz="1900" kern="1200">
              <a:latin typeface="Roboto" panose="02000000000000000000" pitchFamily="2" charset="0"/>
              <a:ea typeface="Roboto" panose="02000000000000000000" pitchFamily="2" charset="0"/>
              <a:cs typeface="Roboto" panose="02000000000000000000" pitchFamily="2" charset="0"/>
            </a:rPr>
            <a:t>Ensure Qualification and Migration are not impacted</a:t>
          </a:r>
        </a:p>
      </dsp:txBody>
      <dsp:txXfrm>
        <a:off x="184767" y="2131009"/>
        <a:ext cx="4326162" cy="1351925"/>
      </dsp:txXfrm>
    </dsp:sp>
    <dsp:sp modelId="{337D3215-B2A5-43FD-BDF3-E8B3D3A6A990}">
      <dsp:nvSpPr>
        <dsp:cNvPr id="0" name=""/>
        <dsp:cNvSpPr/>
      </dsp:nvSpPr>
      <dsp:spPr>
        <a:xfrm>
          <a:off x="4510" y="1935731"/>
          <a:ext cx="946347" cy="1419521"/>
        </a:xfrm>
        <a:prstGeom prst="rect">
          <a:avLst/>
        </a:prstGeom>
        <a:solidFill>
          <a:schemeClr val="dk2">
            <a:tint val="50000"/>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54602E-D14E-4F68-87C7-23A28985B08C}">
      <dsp:nvSpPr>
        <dsp:cNvPr id="0" name=""/>
        <dsp:cNvSpPr/>
      </dsp:nvSpPr>
      <dsp:spPr>
        <a:xfrm>
          <a:off x="4954182" y="2131009"/>
          <a:ext cx="4326162" cy="1351925"/>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5704"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a:latin typeface="Roboto" panose="02000000000000000000" pitchFamily="2" charset="0"/>
              <a:ea typeface="Roboto" panose="02000000000000000000" pitchFamily="2" charset="0"/>
              <a:cs typeface="Roboto" panose="02000000000000000000" pitchFamily="2" charset="0"/>
            </a:rPr>
            <a:t>Monthly ‘code forum’ will replace CCAG</a:t>
          </a:r>
        </a:p>
        <a:p>
          <a:pPr marL="0" lvl="0" indent="0" algn="l" defTabSz="844550">
            <a:lnSpc>
              <a:spcPct val="90000"/>
            </a:lnSpc>
            <a:spcBef>
              <a:spcPct val="0"/>
            </a:spcBef>
            <a:spcAft>
              <a:spcPct val="35000"/>
            </a:spcAft>
            <a:buNone/>
          </a:pPr>
          <a:r>
            <a:rPr lang="en-GB" sz="1900" kern="1200">
              <a:latin typeface="Roboto" panose="02000000000000000000" pitchFamily="2" charset="0"/>
              <a:ea typeface="Roboto" panose="02000000000000000000" pitchFamily="2" charset="0"/>
              <a:cs typeface="Roboto" panose="02000000000000000000" pitchFamily="2" charset="0"/>
            </a:rPr>
            <a:t>Code Bodies, Ofgem, MHHS Programme</a:t>
          </a:r>
        </a:p>
      </dsp:txBody>
      <dsp:txXfrm>
        <a:off x="4954182" y="2131009"/>
        <a:ext cx="4326162" cy="1351925"/>
      </dsp:txXfrm>
    </dsp:sp>
    <dsp:sp modelId="{85AF12CD-657E-4E01-86DB-72BE4C9E9DD7}">
      <dsp:nvSpPr>
        <dsp:cNvPr id="0" name=""/>
        <dsp:cNvSpPr/>
      </dsp:nvSpPr>
      <dsp:spPr>
        <a:xfrm>
          <a:off x="4773925" y="1935731"/>
          <a:ext cx="946347" cy="1419521"/>
        </a:xfrm>
        <a:prstGeom prst="rect">
          <a:avLst/>
        </a:prstGeom>
        <a:solidFill>
          <a:schemeClr val="dk2">
            <a:tint val="50000"/>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2A0F14-04B8-43CE-B96C-19761F05CBC0}">
      <dsp:nvSpPr>
        <dsp:cNvPr id="0" name=""/>
        <dsp:cNvSpPr/>
      </dsp:nvSpPr>
      <dsp:spPr>
        <a:xfrm>
          <a:off x="2569474" y="3832933"/>
          <a:ext cx="4326162" cy="1351925"/>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5704"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latin typeface="Roboto" panose="02000000000000000000" pitchFamily="2" charset="0"/>
              <a:ea typeface="Roboto" panose="02000000000000000000" pitchFamily="2" charset="0"/>
              <a:cs typeface="Roboto" panose="02000000000000000000" pitchFamily="2" charset="0"/>
            </a:rPr>
            <a:t>Where potential impacts, may see programme representation in Change Issues Group and other Definition activities</a:t>
          </a:r>
        </a:p>
      </dsp:txBody>
      <dsp:txXfrm>
        <a:off x="2569474" y="3832933"/>
        <a:ext cx="4326162" cy="1351925"/>
      </dsp:txXfrm>
    </dsp:sp>
    <dsp:sp modelId="{ADEC7749-CC47-483D-AF9B-A37E576D6EFC}">
      <dsp:nvSpPr>
        <dsp:cNvPr id="0" name=""/>
        <dsp:cNvSpPr/>
      </dsp:nvSpPr>
      <dsp:spPr>
        <a:xfrm>
          <a:off x="2389218" y="3637655"/>
          <a:ext cx="946347" cy="1419521"/>
        </a:xfrm>
        <a:prstGeom prst="rect">
          <a:avLst/>
        </a:prstGeom>
        <a:solidFill>
          <a:schemeClr val="dk2">
            <a:tint val="50000"/>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02/10/2025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02/10/2025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5" name="Footer Placeholder 4">
            <a:extLst>
              <a:ext uri="{FF2B5EF4-FFF2-40B4-BE49-F238E27FC236}">
                <a16:creationId xmlns:a16="http://schemas.microsoft.com/office/drawing/2014/main" id="{4DFEA7C6-6D81-3FDC-1AB2-B16EE0EE732A}"/>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panose="02110004020202020204"/>
                <a:ea typeface="+mn-ea"/>
                <a:cs typeface="+mn-cs"/>
              </a:rPr>
              <a:t>October 2025</a:t>
            </a:r>
          </a:p>
        </p:txBody>
      </p:sp>
    </p:spTree>
    <p:extLst>
      <p:ext uri="{BB962C8B-B14F-4D97-AF65-F5344CB8AC3E}">
        <p14:creationId xmlns:p14="http://schemas.microsoft.com/office/powerpoint/2010/main" val="1897980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Poppins" pitchFamily="2" charset="77"/>
              <a:cs typeface="Poppins" pitchFamily="2" charset="77"/>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sz="1200">
              <a:effectLst/>
              <a:latin typeface="Poppins" pitchFamily="2" charset="77"/>
              <a:cs typeface="Poppins" pitchFamily="2" charset="77"/>
            </a:endParaRPr>
          </a:p>
          <a:p>
            <a:endParaRPr lang="en-GB" b="0"/>
          </a:p>
        </p:txBody>
      </p:sp>
      <p:sp>
        <p:nvSpPr>
          <p:cNvPr id="5" name="Footer Placeholder 4">
            <a:extLst>
              <a:ext uri="{FF2B5EF4-FFF2-40B4-BE49-F238E27FC236}">
                <a16:creationId xmlns:a16="http://schemas.microsoft.com/office/drawing/2014/main" id="{7E8DBD60-7153-DE86-3040-EA0DAA2DC8C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panose="02110004020202020204"/>
                <a:ea typeface="+mn-ea"/>
                <a:cs typeface="+mn-cs"/>
              </a:rPr>
              <a:t>October 2025</a:t>
            </a:r>
          </a:p>
        </p:txBody>
      </p:sp>
    </p:spTree>
    <p:extLst>
      <p:ext uri="{BB962C8B-B14F-4D97-AF65-F5344CB8AC3E}">
        <p14:creationId xmlns:p14="http://schemas.microsoft.com/office/powerpoint/2010/main" val="2589317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1C049E-FAFB-42DC-BF01-DB8ECADA7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8536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Master" Target="../slideMasters/slideMaster6.xml"/><Relationship Id="rId4" Type="http://schemas.openxmlformats.org/officeDocument/2006/relationships/image" Target="../media/image23.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7.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85061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122770930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descr="A black background with a pink object&#10;&#10;Description automatically generated">
            <a:extLst>
              <a:ext uri="{FF2B5EF4-FFF2-40B4-BE49-F238E27FC236}">
                <a16:creationId xmlns:a16="http://schemas.microsoft.com/office/drawing/2014/main" id="{40DE9A63-8C09-1B7B-D2EE-4082DB84327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5" name="Footer Placeholder 4">
            <a:extLst>
              <a:ext uri="{FF2B5EF4-FFF2-40B4-BE49-F238E27FC236}">
                <a16:creationId xmlns:a16="http://schemas.microsoft.com/office/drawing/2014/main" id="{72CD0E86-6A19-BDBA-9668-72D93D222456}"/>
              </a:ext>
            </a:extLst>
          </p:cNvPr>
          <p:cNvSpPr>
            <a:spLocks noGrp="1"/>
          </p:cNvSpPr>
          <p:nvPr>
            <p:ph type="ftr" sz="quarter" idx="11"/>
          </p:nvPr>
        </p:nvSpPr>
        <p:spPr/>
        <p:txBody>
          <a:bodyPr/>
          <a:lstStyle>
            <a:lvl1pPr>
              <a:defRPr b="0" i="0">
                <a:latin typeface="Poppins" pitchFamily="2" charset="77"/>
              </a:defRPr>
            </a:lvl1pPr>
          </a:lstStyle>
          <a:p>
            <a:endParaRPr lang="en-GB"/>
          </a:p>
        </p:txBody>
      </p:sp>
      <p:sp>
        <p:nvSpPr>
          <p:cNvPr id="6" name="Slide Number Placeholder 5">
            <a:extLst>
              <a:ext uri="{FF2B5EF4-FFF2-40B4-BE49-F238E27FC236}">
                <a16:creationId xmlns:a16="http://schemas.microsoft.com/office/drawing/2014/main" id="{42CED821-1FEA-AC27-5F41-AF44F8792174}"/>
              </a:ext>
            </a:extLst>
          </p:cNvPr>
          <p:cNvSpPr>
            <a:spLocks noGrp="1"/>
          </p:cNvSpPr>
          <p:nvPr>
            <p:ph type="sldNum" sz="quarter" idx="12"/>
          </p:nvPr>
        </p:nvSpPr>
        <p:spPr/>
        <p:txBody>
          <a:bodyPr/>
          <a:lstStyle>
            <a:lvl1pPr>
              <a:defRPr b="0" i="0">
                <a:latin typeface="Poppins" pitchFamily="2" charset="77"/>
              </a:defRPr>
            </a:lvl1pPr>
          </a:lstStyle>
          <a:p>
            <a:fld id="{41A3597B-4E5F-434F-BE8D-E069461BD1DF}" type="slidenum">
              <a:rPr lang="en-GB" smtClean="0"/>
              <a:pPr/>
              <a:t>‹#›</a:t>
            </a:fld>
            <a:endParaRPr lang="en-GB"/>
          </a:p>
        </p:txBody>
      </p:sp>
      <p:sp>
        <p:nvSpPr>
          <p:cNvPr id="3" name="TextBox 2">
            <a:extLst>
              <a:ext uri="{FF2B5EF4-FFF2-40B4-BE49-F238E27FC236}">
                <a16:creationId xmlns:a16="http://schemas.microsoft.com/office/drawing/2014/main" id="{78E299B7-EF16-DBEC-3836-465D418E2665}"/>
              </a:ext>
            </a:extLst>
          </p:cNvPr>
          <p:cNvSpPr txBox="1"/>
          <p:nvPr userDrawn="1"/>
        </p:nvSpPr>
        <p:spPr>
          <a:xfrm>
            <a:off x="233083" y="136525"/>
            <a:ext cx="4571528" cy="307777"/>
          </a:xfrm>
          <a:prstGeom prst="rect">
            <a:avLst/>
          </a:prstGeom>
          <a:noFill/>
        </p:spPr>
        <p:txBody>
          <a:bodyPr wrap="square" rtlCol="0">
            <a:spAutoFit/>
          </a:bodyPr>
          <a:lstStyle/>
          <a:p>
            <a:r>
              <a:rPr lang="en-GB" sz="1400" b="0" i="0">
                <a:solidFill>
                  <a:srgbClr val="3F0730"/>
                </a:solidFill>
                <a:latin typeface="Poppins" pitchFamily="2" charset="77"/>
              </a:rPr>
              <a:t>Public</a:t>
            </a:r>
          </a:p>
        </p:txBody>
      </p:sp>
    </p:spTree>
    <p:extLst>
      <p:ext uri="{BB962C8B-B14F-4D97-AF65-F5344CB8AC3E}">
        <p14:creationId xmlns:p14="http://schemas.microsoft.com/office/powerpoint/2010/main" val="21932587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chemeClr val="tx2"/>
        </a:solidFill>
        <a:effectLst/>
      </p:bgPr>
    </p:bg>
    <p:spTree>
      <p:nvGrpSpPr>
        <p:cNvPr id="1" name=""/>
        <p:cNvGrpSpPr/>
        <p:nvPr/>
      </p:nvGrpSpPr>
      <p:grpSpPr>
        <a:xfrm>
          <a:off x="0" y="0"/>
          <a:ext cx="0" cy="0"/>
          <a:chOff x="0" y="0"/>
          <a:chExt cx="0" cy="0"/>
        </a:xfrm>
      </p:grpSpPr>
      <p:pic>
        <p:nvPicPr>
          <p:cNvPr id="9" name="Picture 8" descr="A screenshot of a video game&#10;&#10;Description automatically generated">
            <a:extLst>
              <a:ext uri="{FF2B5EF4-FFF2-40B4-BE49-F238E27FC236}">
                <a16:creationId xmlns:a16="http://schemas.microsoft.com/office/drawing/2014/main" id="{FADD29DE-B854-2169-55E1-C3FD699E00D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304E765-D7CE-66CF-AAD3-B47633EED211}"/>
              </a:ext>
            </a:extLst>
          </p:cNvPr>
          <p:cNvSpPr>
            <a:spLocks noGrp="1"/>
          </p:cNvSpPr>
          <p:nvPr>
            <p:ph type="ctrTitle"/>
          </p:nvPr>
        </p:nvSpPr>
        <p:spPr>
          <a:xfrm>
            <a:off x="532944" y="1788983"/>
            <a:ext cx="5385942" cy="2387600"/>
          </a:xfrm>
        </p:spPr>
        <p:txBody>
          <a:bodyPr anchor="b">
            <a:normAutofit/>
          </a:bodyPr>
          <a:lstStyle>
            <a:lvl1pPr algn="l">
              <a:lnSpc>
                <a:spcPct val="100000"/>
              </a:lnSpc>
              <a:defRPr sz="4400" b="1" i="0">
                <a:solidFill>
                  <a:schemeClr val="bg1"/>
                </a:solidFill>
                <a:latin typeface="+mj-lt"/>
                <a:cs typeface="Poppins" panose="00000500000000000000"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EE141B9C-4686-EF1F-23CB-10919C7B2DC1}"/>
              </a:ext>
            </a:extLst>
          </p:cNvPr>
          <p:cNvSpPr>
            <a:spLocks noGrp="1"/>
          </p:cNvSpPr>
          <p:nvPr>
            <p:ph type="subTitle" idx="1"/>
          </p:nvPr>
        </p:nvSpPr>
        <p:spPr>
          <a:xfrm>
            <a:off x="532944" y="4213654"/>
            <a:ext cx="4335618" cy="1044146"/>
          </a:xfrm>
        </p:spPr>
        <p:txBody>
          <a:bodyPr>
            <a:normAutofit/>
          </a:bodyPr>
          <a:lstStyle>
            <a:lvl1pPr marL="0" indent="0" algn="l">
              <a:lnSpc>
                <a:spcPct val="100000"/>
              </a:lnSpc>
              <a:buNone/>
              <a:defRPr sz="2400" b="0" i="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TextBox 3">
            <a:extLst>
              <a:ext uri="{FF2B5EF4-FFF2-40B4-BE49-F238E27FC236}">
                <a16:creationId xmlns:a16="http://schemas.microsoft.com/office/drawing/2014/main" id="{56B5FB7A-C5D9-275F-CC6F-3C1259AB692C}"/>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mj-lt"/>
              </a:rPr>
              <a:t>Public</a:t>
            </a:r>
          </a:p>
        </p:txBody>
      </p:sp>
    </p:spTree>
    <p:extLst>
      <p:ext uri="{BB962C8B-B14F-4D97-AF65-F5344CB8AC3E}">
        <p14:creationId xmlns:p14="http://schemas.microsoft.com/office/powerpoint/2010/main" val="2126057047"/>
      </p:ext>
    </p:extLst>
  </p:cSld>
  <p:clrMapOvr>
    <a:masterClrMapping/>
  </p:clrMapOvr>
  <p:extLst>
    <p:ext uri="{DCECCB84-F9BA-43D5-87BE-67443E8EF086}">
      <p15:sldGuideLst xmlns:p15="http://schemas.microsoft.com/office/powerpoint/2012/main">
        <p15:guide id="1" orient="horz" pos="2160">
          <p15:clr>
            <a:srgbClr val="FBAE40"/>
          </p15:clr>
        </p15:guide>
        <p15:guide id="2" pos="38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ver slide">
    <p:bg>
      <p:bgPr>
        <a:solidFill>
          <a:schemeClr val="bg1"/>
        </a:solidFill>
        <a:effectLst/>
      </p:bgPr>
    </p:bg>
    <p:spTree>
      <p:nvGrpSpPr>
        <p:cNvPr id="1" name=""/>
        <p:cNvGrpSpPr/>
        <p:nvPr/>
      </p:nvGrpSpPr>
      <p:grpSpPr>
        <a:xfrm>
          <a:off x="0" y="0"/>
          <a:ext cx="0" cy="0"/>
          <a:chOff x="0" y="0"/>
          <a:chExt cx="0" cy="0"/>
        </a:xfrm>
      </p:grpSpPr>
      <p:pic>
        <p:nvPicPr>
          <p:cNvPr id="6" name="Picture 5" descr="A road through a green field&#10;&#10;Description automatically generated">
            <a:extLst>
              <a:ext uri="{FF2B5EF4-FFF2-40B4-BE49-F238E27FC236}">
                <a16:creationId xmlns:a16="http://schemas.microsoft.com/office/drawing/2014/main" id="{BAB3A051-7BF3-EAAC-A888-553C382803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9FF42232-F648-DDAD-E75B-0C12BC4B2F0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4BB77347-9877-93CA-4103-023E62BFEDA6}"/>
              </a:ext>
            </a:extLst>
          </p:cNvPr>
          <p:cNvSpPr>
            <a:spLocks noGrp="1"/>
          </p:cNvSpPr>
          <p:nvPr>
            <p:ph type="ctrTitle"/>
          </p:nvPr>
        </p:nvSpPr>
        <p:spPr>
          <a:xfrm>
            <a:off x="628664" y="796204"/>
            <a:ext cx="4328983" cy="1532773"/>
          </a:xfrm>
        </p:spPr>
        <p:txBody>
          <a:bodyPr lIns="0" anchor="t" anchorCtr="0">
            <a:normAutofit/>
          </a:bodyPr>
          <a:lstStyle>
            <a:lvl1pPr algn="l">
              <a:lnSpc>
                <a:spcPct val="100000"/>
              </a:lnSpc>
              <a:defRPr sz="4400" b="1" i="0">
                <a:solidFill>
                  <a:schemeClr val="bg1"/>
                </a:solidFill>
                <a:latin typeface="+mj-lt"/>
                <a:cs typeface="Poppins" panose="00000500000000000000" pitchFamily="2" charset="0"/>
              </a:defRPr>
            </a:lvl1pPr>
          </a:lstStyle>
          <a:p>
            <a:r>
              <a:rPr lang="en-US"/>
              <a:t>Click to edit Master title style</a:t>
            </a:r>
            <a:endParaRPr lang="en-GB"/>
          </a:p>
        </p:txBody>
      </p:sp>
      <p:pic>
        <p:nvPicPr>
          <p:cNvPr id="5" name="Picture 4" descr="A black background with white dots&#10;&#10;Description automatically generated">
            <a:extLst>
              <a:ext uri="{FF2B5EF4-FFF2-40B4-BE49-F238E27FC236}">
                <a16:creationId xmlns:a16="http://schemas.microsoft.com/office/drawing/2014/main" id="{03362316-8BB8-BD40-9D0A-F62FC860220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261600" y="5811520"/>
            <a:ext cx="1930400" cy="1046480"/>
          </a:xfrm>
          <a:prstGeom prst="rect">
            <a:avLst/>
          </a:prstGeom>
        </p:spPr>
      </p:pic>
      <p:sp>
        <p:nvSpPr>
          <p:cNvPr id="8" name="Subtitle 2">
            <a:extLst>
              <a:ext uri="{FF2B5EF4-FFF2-40B4-BE49-F238E27FC236}">
                <a16:creationId xmlns:a16="http://schemas.microsoft.com/office/drawing/2014/main" id="{A611D19F-4AA1-948B-0F06-8E3EAD4A15D1}"/>
              </a:ext>
            </a:extLst>
          </p:cNvPr>
          <p:cNvSpPr>
            <a:spLocks noGrp="1"/>
          </p:cNvSpPr>
          <p:nvPr>
            <p:ph type="subTitle" idx="1"/>
          </p:nvPr>
        </p:nvSpPr>
        <p:spPr>
          <a:xfrm>
            <a:off x="628663" y="2478639"/>
            <a:ext cx="3824891" cy="814396"/>
          </a:xfrm>
        </p:spPr>
        <p:txBody>
          <a:bodyPr>
            <a:normAutofit/>
          </a:bodyPr>
          <a:lstStyle>
            <a:lvl1pPr marL="0" indent="0" algn="l">
              <a:lnSpc>
                <a:spcPct val="100000"/>
              </a:lnSpc>
              <a:buNone/>
              <a:defRPr sz="2400" b="0" i="0">
                <a:solidFill>
                  <a:schemeClr val="bg1"/>
                </a:solidFill>
                <a:latin typeface="+mj-lt"/>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TextBox 3">
            <a:extLst>
              <a:ext uri="{FF2B5EF4-FFF2-40B4-BE49-F238E27FC236}">
                <a16:creationId xmlns:a16="http://schemas.microsoft.com/office/drawing/2014/main" id="{3D5B6A69-3EFA-0DA9-F9BA-B59F5A060E70}"/>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mj-lt"/>
              </a:rPr>
              <a:t>Public</a:t>
            </a:r>
          </a:p>
        </p:txBody>
      </p:sp>
    </p:spTree>
    <p:extLst>
      <p:ext uri="{BB962C8B-B14F-4D97-AF65-F5344CB8AC3E}">
        <p14:creationId xmlns:p14="http://schemas.microsoft.com/office/powerpoint/2010/main" val="2305971529"/>
      </p:ext>
    </p:extLst>
  </p:cSld>
  <p:clrMapOvr>
    <a:masterClrMapping/>
  </p:clrMapOvr>
  <p:extLst>
    <p:ext uri="{DCECCB84-F9BA-43D5-87BE-67443E8EF086}">
      <p15:sldGuideLst xmlns:p15="http://schemas.microsoft.com/office/powerpoint/2012/main">
        <p15:guide id="1" pos="19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ver slide">
    <p:bg>
      <p:bgPr>
        <a:solidFill>
          <a:schemeClr val="bg1"/>
        </a:solidFill>
        <a:effectLst/>
      </p:bgPr>
    </p:bg>
    <p:spTree>
      <p:nvGrpSpPr>
        <p:cNvPr id="1" name=""/>
        <p:cNvGrpSpPr/>
        <p:nvPr/>
      </p:nvGrpSpPr>
      <p:grpSpPr>
        <a:xfrm>
          <a:off x="0" y="0"/>
          <a:ext cx="0" cy="0"/>
          <a:chOff x="0" y="0"/>
          <a:chExt cx="0" cy="0"/>
        </a:xfrm>
      </p:grpSpPr>
      <p:pic>
        <p:nvPicPr>
          <p:cNvPr id="11" name="Picture 10" descr="A group of people sitting around a table looking at a computer&#10;&#10;Description automatically generated">
            <a:extLst>
              <a:ext uri="{FF2B5EF4-FFF2-40B4-BE49-F238E27FC236}">
                <a16:creationId xmlns:a16="http://schemas.microsoft.com/office/drawing/2014/main" id="{5C1AFF9B-026C-9129-DEA5-779635F510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9FF42232-F648-DDAD-E75B-0C12BC4B2F0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4BB77347-9877-93CA-4103-023E62BFEDA6}"/>
              </a:ext>
            </a:extLst>
          </p:cNvPr>
          <p:cNvSpPr>
            <a:spLocks noGrp="1"/>
          </p:cNvSpPr>
          <p:nvPr>
            <p:ph type="ctrTitle"/>
          </p:nvPr>
        </p:nvSpPr>
        <p:spPr>
          <a:xfrm>
            <a:off x="628664" y="796204"/>
            <a:ext cx="4328983" cy="1532773"/>
          </a:xfrm>
        </p:spPr>
        <p:txBody>
          <a:bodyPr lIns="0" anchor="t" anchorCtr="0">
            <a:normAutofit/>
          </a:bodyPr>
          <a:lstStyle>
            <a:lvl1pPr algn="l">
              <a:lnSpc>
                <a:spcPct val="100000"/>
              </a:lnSpc>
              <a:defRPr sz="4400" b="1" i="0">
                <a:solidFill>
                  <a:schemeClr val="bg1"/>
                </a:solidFill>
                <a:latin typeface="+mj-lt"/>
                <a:cs typeface="Poppins" panose="00000500000000000000" pitchFamily="2" charset="0"/>
              </a:defRPr>
            </a:lvl1pPr>
          </a:lstStyle>
          <a:p>
            <a:r>
              <a:rPr lang="en-US"/>
              <a:t>Click to edit Master title style</a:t>
            </a:r>
            <a:endParaRPr lang="en-GB"/>
          </a:p>
        </p:txBody>
      </p:sp>
      <p:pic>
        <p:nvPicPr>
          <p:cNvPr id="5" name="Picture 4" descr="A black background with white dots&#10;&#10;Description automatically generated">
            <a:extLst>
              <a:ext uri="{FF2B5EF4-FFF2-40B4-BE49-F238E27FC236}">
                <a16:creationId xmlns:a16="http://schemas.microsoft.com/office/drawing/2014/main" id="{03362316-8BB8-BD40-9D0A-F62FC860220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261600" y="5811520"/>
            <a:ext cx="1930400" cy="1046480"/>
          </a:xfrm>
          <a:prstGeom prst="rect">
            <a:avLst/>
          </a:prstGeom>
        </p:spPr>
      </p:pic>
      <p:sp>
        <p:nvSpPr>
          <p:cNvPr id="8" name="Subtitle 2">
            <a:extLst>
              <a:ext uri="{FF2B5EF4-FFF2-40B4-BE49-F238E27FC236}">
                <a16:creationId xmlns:a16="http://schemas.microsoft.com/office/drawing/2014/main" id="{A611D19F-4AA1-948B-0F06-8E3EAD4A15D1}"/>
              </a:ext>
            </a:extLst>
          </p:cNvPr>
          <p:cNvSpPr>
            <a:spLocks noGrp="1"/>
          </p:cNvSpPr>
          <p:nvPr>
            <p:ph type="subTitle" idx="1"/>
          </p:nvPr>
        </p:nvSpPr>
        <p:spPr>
          <a:xfrm>
            <a:off x="628663" y="2478639"/>
            <a:ext cx="3824891" cy="838302"/>
          </a:xfrm>
        </p:spPr>
        <p:txBody>
          <a:bodyPr>
            <a:normAutofit/>
          </a:bodyPr>
          <a:lstStyle>
            <a:lvl1pPr marL="0" indent="0" algn="l">
              <a:lnSpc>
                <a:spcPct val="100000"/>
              </a:lnSpc>
              <a:buNone/>
              <a:defRPr sz="2400" b="0" i="0">
                <a:solidFill>
                  <a:schemeClr val="bg1"/>
                </a:solidFill>
                <a:latin typeface="+mj-lt"/>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3" name="TextBox 12">
            <a:extLst>
              <a:ext uri="{FF2B5EF4-FFF2-40B4-BE49-F238E27FC236}">
                <a16:creationId xmlns:a16="http://schemas.microsoft.com/office/drawing/2014/main" id="{8CE7D7CF-C797-0730-D6E9-1DA5A9C6DB96}"/>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mj-lt"/>
              </a:rPr>
              <a:t>Public</a:t>
            </a:r>
          </a:p>
        </p:txBody>
      </p:sp>
    </p:spTree>
    <p:extLst>
      <p:ext uri="{BB962C8B-B14F-4D97-AF65-F5344CB8AC3E}">
        <p14:creationId xmlns:p14="http://schemas.microsoft.com/office/powerpoint/2010/main" val="4135462145"/>
      </p:ext>
    </p:extLst>
  </p:cSld>
  <p:clrMapOvr>
    <a:masterClrMapping/>
  </p:clrMapOvr>
  <p:extLst>
    <p:ext uri="{DCECCB84-F9BA-43D5-87BE-67443E8EF086}">
      <p15:sldGuideLst xmlns:p15="http://schemas.microsoft.com/office/powerpoint/2012/main">
        <p15:guide id="1" pos="199">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ntents Slide">
    <p:spTree>
      <p:nvGrpSpPr>
        <p:cNvPr id="1" name=""/>
        <p:cNvGrpSpPr/>
        <p:nvPr/>
      </p:nvGrpSpPr>
      <p:grpSpPr>
        <a:xfrm>
          <a:off x="0" y="0"/>
          <a:ext cx="0" cy="0"/>
          <a:chOff x="0" y="0"/>
          <a:chExt cx="0" cy="0"/>
        </a:xfrm>
      </p:grpSpPr>
      <p:pic>
        <p:nvPicPr>
          <p:cNvPr id="4" name="Picture 3" descr="A field with wind turbines in the background&#10;&#10;Description automatically generated">
            <a:extLst>
              <a:ext uri="{FF2B5EF4-FFF2-40B4-BE49-F238E27FC236}">
                <a16:creationId xmlns:a16="http://schemas.microsoft.com/office/drawing/2014/main" id="{91B95623-DB60-0FE1-2973-59391D1187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6857999"/>
          </a:xfrm>
          <a:prstGeom prst="rect">
            <a:avLst/>
          </a:prstGeom>
        </p:spPr>
      </p:pic>
      <p:pic>
        <p:nvPicPr>
          <p:cNvPr id="9" name="Picture 8" descr="A screenshot of a video game&#10;&#10;Description automatically generated">
            <a:extLst>
              <a:ext uri="{FF2B5EF4-FFF2-40B4-BE49-F238E27FC236}">
                <a16:creationId xmlns:a16="http://schemas.microsoft.com/office/drawing/2014/main" id="{A15E0C7C-613F-78A1-1DEC-00D6D4942CC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10" name="Picture 9" descr="A black background with white dots&#10;&#10;Description automatically generated">
            <a:extLst>
              <a:ext uri="{FF2B5EF4-FFF2-40B4-BE49-F238E27FC236}">
                <a16:creationId xmlns:a16="http://schemas.microsoft.com/office/drawing/2014/main" id="{44D1BF2D-F7AD-63E3-71D8-BDE9BF2F933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261600" y="5811520"/>
            <a:ext cx="1930400" cy="1046480"/>
          </a:xfrm>
          <a:prstGeom prst="rect">
            <a:avLst/>
          </a:prstGeom>
        </p:spPr>
      </p:pic>
      <p:sp>
        <p:nvSpPr>
          <p:cNvPr id="11" name="Title 1">
            <a:extLst>
              <a:ext uri="{FF2B5EF4-FFF2-40B4-BE49-F238E27FC236}">
                <a16:creationId xmlns:a16="http://schemas.microsoft.com/office/drawing/2014/main" id="{05A63E56-9227-9978-ADC2-9223E6C51ABD}"/>
              </a:ext>
            </a:extLst>
          </p:cNvPr>
          <p:cNvSpPr>
            <a:spLocks noGrp="1"/>
          </p:cNvSpPr>
          <p:nvPr>
            <p:ph type="title"/>
          </p:nvPr>
        </p:nvSpPr>
        <p:spPr>
          <a:xfrm>
            <a:off x="637273" y="365125"/>
            <a:ext cx="8307435" cy="1325563"/>
          </a:xfrm>
        </p:spPr>
        <p:txBody>
          <a:bodyPr/>
          <a:lstStyle>
            <a:lvl1pPr>
              <a:lnSpc>
                <a:spcPct val="100000"/>
              </a:lnSpc>
              <a:defRPr b="1" i="0">
                <a:solidFill>
                  <a:schemeClr val="accent1"/>
                </a:solidFill>
                <a:latin typeface="+mj-lt"/>
                <a:cs typeface="Poppins" panose="00000500000000000000" pitchFamily="2"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C349BD22-11FD-5019-2AE1-EEBDE251B20D}"/>
              </a:ext>
            </a:extLst>
          </p:cNvPr>
          <p:cNvSpPr>
            <a:spLocks noGrp="1"/>
          </p:cNvSpPr>
          <p:nvPr>
            <p:ph idx="1"/>
          </p:nvPr>
        </p:nvSpPr>
        <p:spPr>
          <a:xfrm>
            <a:off x="637273" y="3200878"/>
            <a:ext cx="4122296" cy="2734702"/>
          </a:xfrm>
        </p:spPr>
        <p:txBody>
          <a:bodyPr/>
          <a:lstStyle>
            <a:lvl1pPr marL="514350" indent="-514350">
              <a:lnSpc>
                <a:spcPct val="100000"/>
              </a:lnSpc>
              <a:buClr>
                <a:schemeClr val="accent1"/>
              </a:buClr>
              <a:buFont typeface="+mj-lt"/>
              <a:buAutoNum type="arabicPeriod"/>
              <a:defRPr sz="2000" b="0" i="0">
                <a:solidFill>
                  <a:schemeClr val="bg1"/>
                </a:solidFill>
                <a:latin typeface="+mj-lt"/>
              </a:defRPr>
            </a:lvl1pPr>
            <a:lvl2pPr marL="914400" indent="-457200">
              <a:lnSpc>
                <a:spcPct val="100000"/>
              </a:lnSpc>
              <a:buClr>
                <a:schemeClr val="accent1"/>
              </a:buClr>
              <a:buFont typeface="+mj-lt"/>
              <a:buAutoNum type="arabicPeriod"/>
              <a:defRPr sz="1400" b="0" i="0">
                <a:solidFill>
                  <a:schemeClr val="bg1"/>
                </a:solidFill>
                <a:latin typeface="+mj-lt"/>
              </a:defRPr>
            </a:lvl2pPr>
            <a:lvl3pPr marL="1371600" indent="-457200">
              <a:lnSpc>
                <a:spcPct val="100000"/>
              </a:lnSpc>
              <a:buClr>
                <a:schemeClr val="accent1"/>
              </a:buClr>
              <a:buFont typeface="+mj-lt"/>
              <a:buAutoNum type="arabicPeriod"/>
              <a:defRPr sz="1400" b="0" i="0">
                <a:solidFill>
                  <a:schemeClr val="bg1"/>
                </a:solidFill>
                <a:latin typeface="+mj-lt"/>
              </a:defRPr>
            </a:lvl3pPr>
            <a:lvl4pPr marL="1714500" indent="-342900">
              <a:lnSpc>
                <a:spcPct val="100000"/>
              </a:lnSpc>
              <a:buClr>
                <a:schemeClr val="accent1"/>
              </a:buClr>
              <a:buFont typeface="+mj-lt"/>
              <a:buAutoNum type="arabicPeriod"/>
              <a:defRPr sz="1400" b="0" i="0">
                <a:solidFill>
                  <a:schemeClr val="bg1"/>
                </a:solidFill>
                <a:latin typeface="+mj-lt"/>
              </a:defRPr>
            </a:lvl4pPr>
            <a:lvl5pPr marL="2171700" indent="-342900">
              <a:lnSpc>
                <a:spcPct val="100000"/>
              </a:lnSpc>
              <a:buClr>
                <a:schemeClr val="accent1"/>
              </a:buClr>
              <a:buFont typeface="+mj-lt"/>
              <a:buAutoNum type="arabicPeriod"/>
              <a:defRPr sz="1400" b="0" i="0">
                <a:solidFill>
                  <a:schemeClr val="bg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Box 1">
            <a:extLst>
              <a:ext uri="{FF2B5EF4-FFF2-40B4-BE49-F238E27FC236}">
                <a16:creationId xmlns:a16="http://schemas.microsoft.com/office/drawing/2014/main" id="{597C07A8-1BF4-5583-A597-1F97B315BCF8}"/>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3" name="TextBox 2">
            <a:extLst>
              <a:ext uri="{FF2B5EF4-FFF2-40B4-BE49-F238E27FC236}">
                <a16:creationId xmlns:a16="http://schemas.microsoft.com/office/drawing/2014/main" id="{F013E0C3-A748-7D68-BE91-F314B5D2289A}"/>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tx2"/>
                </a:solidFill>
                <a:latin typeface="+mj-lt"/>
              </a:rPr>
              <a:t>Public</a:t>
            </a:r>
          </a:p>
        </p:txBody>
      </p:sp>
    </p:spTree>
    <p:extLst>
      <p:ext uri="{BB962C8B-B14F-4D97-AF65-F5344CB8AC3E}">
        <p14:creationId xmlns:p14="http://schemas.microsoft.com/office/powerpoint/2010/main" val="32032013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pic>
        <p:nvPicPr>
          <p:cNvPr id="8" name="Picture 7" descr="A purple and black background&#10;&#10;Description automatically generated">
            <a:extLst>
              <a:ext uri="{FF2B5EF4-FFF2-40B4-BE49-F238E27FC236}">
                <a16:creationId xmlns:a16="http://schemas.microsoft.com/office/drawing/2014/main" id="{BD733B61-FDE5-43FD-02B9-15749A7E23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495"/>
            <a:ext cx="12207103" cy="6866495"/>
          </a:xfrm>
          <a:prstGeom prst="rect">
            <a:avLst/>
          </a:prstGeom>
        </p:spPr>
      </p:pic>
      <p:sp>
        <p:nvSpPr>
          <p:cNvPr id="2" name="Title 1">
            <a:extLst>
              <a:ext uri="{FF2B5EF4-FFF2-40B4-BE49-F238E27FC236}">
                <a16:creationId xmlns:a16="http://schemas.microsoft.com/office/drawing/2014/main" id="{E369532E-6917-836E-1185-E305911BAE82}"/>
              </a:ext>
            </a:extLst>
          </p:cNvPr>
          <p:cNvSpPr>
            <a:spLocks noGrp="1"/>
          </p:cNvSpPr>
          <p:nvPr>
            <p:ph type="title"/>
          </p:nvPr>
        </p:nvSpPr>
        <p:spPr>
          <a:xfrm>
            <a:off x="637273" y="365125"/>
            <a:ext cx="10515600" cy="1325563"/>
          </a:xfrm>
        </p:spPr>
        <p:txBody>
          <a:bodyPr/>
          <a:lstStyle>
            <a:lvl1pPr>
              <a:lnSpc>
                <a:spcPct val="100000"/>
              </a:lnSpc>
              <a:defRPr b="1" i="0">
                <a:solidFill>
                  <a:schemeClr val="accent1"/>
                </a:solidFill>
                <a:latin typeface="+mj-lt"/>
                <a:cs typeface="Poppins" panose="00000500000000000000" pitchFamily="2"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2DFC869-04DE-7711-205B-68333ECEB111}"/>
              </a:ext>
            </a:extLst>
          </p:cNvPr>
          <p:cNvSpPr>
            <a:spLocks noGrp="1"/>
          </p:cNvSpPr>
          <p:nvPr>
            <p:ph idx="1"/>
          </p:nvPr>
        </p:nvSpPr>
        <p:spPr>
          <a:xfrm>
            <a:off x="637273" y="1825625"/>
            <a:ext cx="10515600" cy="4351338"/>
          </a:xfrm>
        </p:spPr>
        <p:txBody>
          <a:bodyPr/>
          <a:lstStyle>
            <a:lvl1pPr marL="514350" indent="-514350">
              <a:lnSpc>
                <a:spcPct val="100000"/>
              </a:lnSpc>
              <a:buFont typeface="+mj-lt"/>
              <a:buAutoNum type="arabicPeriod"/>
              <a:defRPr b="0" i="0">
                <a:latin typeface="+mj-lt"/>
              </a:defRPr>
            </a:lvl1pPr>
            <a:lvl2pPr marL="914400" indent="-457200">
              <a:lnSpc>
                <a:spcPct val="100000"/>
              </a:lnSpc>
              <a:buFont typeface="+mj-lt"/>
              <a:buAutoNum type="arabicPeriod"/>
              <a:defRPr b="0" i="0">
                <a:latin typeface="+mj-lt"/>
              </a:defRPr>
            </a:lvl2pPr>
            <a:lvl3pPr marL="1371600" indent="-457200">
              <a:lnSpc>
                <a:spcPct val="100000"/>
              </a:lnSpc>
              <a:buFont typeface="+mj-lt"/>
              <a:buAutoNum type="arabicPeriod"/>
              <a:defRPr b="0" i="0">
                <a:latin typeface="+mj-lt"/>
              </a:defRPr>
            </a:lvl3pPr>
            <a:lvl4pPr marL="1714500" indent="-342900">
              <a:lnSpc>
                <a:spcPct val="100000"/>
              </a:lnSpc>
              <a:buFont typeface="+mj-lt"/>
              <a:buAutoNum type="arabicPeriod"/>
              <a:defRPr b="0" i="0">
                <a:latin typeface="+mj-lt"/>
              </a:defRPr>
            </a:lvl4pPr>
            <a:lvl5pPr marL="2171700" indent="-342900">
              <a:lnSpc>
                <a:spcPct val="100000"/>
              </a:lnSpc>
              <a:buFont typeface="+mj-lt"/>
              <a:buAutoNum type="arabicPeriod"/>
              <a:defRPr b="0" i="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73410679"/>
      </p:ext>
    </p:extLst>
  </p:cSld>
  <p:clrMapOvr>
    <a:masterClrMapping/>
  </p:clrMapOvr>
  <p:extLst>
    <p:ext uri="{DCECCB84-F9BA-43D5-87BE-67443E8EF086}">
      <p15:sldGuideLst xmlns:p15="http://schemas.microsoft.com/office/powerpoint/2012/main">
        <p15:guide id="1" orient="horz" pos="2160">
          <p15:clr>
            <a:srgbClr val="FBAE40"/>
          </p15:clr>
        </p15:guide>
        <p15:guide id="2" pos="38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box x2">
    <p:spTree>
      <p:nvGrpSpPr>
        <p:cNvPr id="1" name=""/>
        <p:cNvGrpSpPr/>
        <p:nvPr/>
      </p:nvGrpSpPr>
      <p:grpSpPr>
        <a:xfrm>
          <a:off x="0" y="0"/>
          <a:ext cx="0" cy="0"/>
          <a:chOff x="0" y="0"/>
          <a:chExt cx="0" cy="0"/>
        </a:xfrm>
      </p:grpSpPr>
      <p:pic>
        <p:nvPicPr>
          <p:cNvPr id="8" name="Picture 7" descr="A black background with a pink object&#10;&#10;Description automatically generated">
            <a:extLst>
              <a:ext uri="{FF2B5EF4-FFF2-40B4-BE49-F238E27FC236}">
                <a16:creationId xmlns:a16="http://schemas.microsoft.com/office/drawing/2014/main" id="{40DE9A63-8C09-1B7B-D2EE-4082DB84327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9" name="Title 1">
            <a:extLst>
              <a:ext uri="{FF2B5EF4-FFF2-40B4-BE49-F238E27FC236}">
                <a16:creationId xmlns:a16="http://schemas.microsoft.com/office/drawing/2014/main" id="{E1A24C3F-E03C-61C2-1BCE-010C0EDD73CA}"/>
              </a:ext>
            </a:extLst>
          </p:cNvPr>
          <p:cNvSpPr>
            <a:spLocks noGrp="1"/>
          </p:cNvSpPr>
          <p:nvPr>
            <p:ph type="title"/>
          </p:nvPr>
        </p:nvSpPr>
        <p:spPr>
          <a:xfrm>
            <a:off x="637273" y="365125"/>
            <a:ext cx="10515600" cy="1325563"/>
          </a:xfrm>
        </p:spPr>
        <p:txBody>
          <a:bodyPr/>
          <a:lstStyle>
            <a:lvl1pPr>
              <a:lnSpc>
                <a:spcPct val="100000"/>
              </a:lnSpc>
              <a:defRPr b="1" i="0">
                <a:solidFill>
                  <a:schemeClr val="accent1"/>
                </a:solidFill>
                <a:latin typeface="+mj-lt"/>
                <a:cs typeface="Poppins" panose="00000500000000000000" pitchFamily="2" charset="0"/>
              </a:defRPr>
            </a:lvl1pPr>
          </a:lstStyle>
          <a:p>
            <a:r>
              <a:rPr lang="en-US"/>
              <a:t>Click to edit Master title style</a:t>
            </a:r>
            <a:endParaRPr lang="en-GB"/>
          </a:p>
        </p:txBody>
      </p:sp>
      <p:sp>
        <p:nvSpPr>
          <p:cNvPr id="13" name="Text Placeholder 12">
            <a:extLst>
              <a:ext uri="{FF2B5EF4-FFF2-40B4-BE49-F238E27FC236}">
                <a16:creationId xmlns:a16="http://schemas.microsoft.com/office/drawing/2014/main" id="{60D44057-B0E9-C3CD-858C-1158DB642F87}"/>
              </a:ext>
            </a:extLst>
          </p:cNvPr>
          <p:cNvSpPr>
            <a:spLocks noGrp="1"/>
          </p:cNvSpPr>
          <p:nvPr>
            <p:ph type="body" sz="quarter" idx="13"/>
          </p:nvPr>
        </p:nvSpPr>
        <p:spPr>
          <a:xfrm>
            <a:off x="637273" y="1926771"/>
            <a:ext cx="4462848" cy="4153354"/>
          </a:xfrm>
        </p:spPr>
        <p:txBody>
          <a:bodyPr>
            <a:normAutofit/>
          </a:bodyPr>
          <a:lstStyle>
            <a:lvl1pPr marL="0" indent="0">
              <a:lnSpc>
                <a:spcPct val="100000"/>
              </a:lnSpc>
              <a:buNone/>
              <a:defRPr sz="1800" b="0" i="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5" name="Text Placeholder 12">
            <a:extLst>
              <a:ext uri="{FF2B5EF4-FFF2-40B4-BE49-F238E27FC236}">
                <a16:creationId xmlns:a16="http://schemas.microsoft.com/office/drawing/2014/main" id="{16DFA2F4-A131-0E86-D67F-D866F130441E}"/>
              </a:ext>
            </a:extLst>
          </p:cNvPr>
          <p:cNvSpPr>
            <a:spLocks noGrp="1"/>
          </p:cNvSpPr>
          <p:nvPr>
            <p:ph type="body" sz="quarter" idx="14"/>
          </p:nvPr>
        </p:nvSpPr>
        <p:spPr>
          <a:xfrm>
            <a:off x="5449088" y="1926771"/>
            <a:ext cx="4462848" cy="4153354"/>
          </a:xfrm>
        </p:spPr>
        <p:txBody>
          <a:bodyPr>
            <a:normAutofit/>
          </a:bodyPr>
          <a:lstStyle>
            <a:lvl1pPr marL="0" indent="0">
              <a:lnSpc>
                <a:spcPct val="100000"/>
              </a:lnSpc>
              <a:buNone/>
              <a:defRPr sz="1800" b="0" i="0">
                <a:latin typeface="+mj-lt"/>
              </a:defRPr>
            </a:lvl1pPr>
          </a:lstStyle>
          <a:p>
            <a:pPr lvl="0"/>
            <a:r>
              <a:rPr lang="en-US"/>
              <a:t>Click to edit Master text styles</a:t>
            </a:r>
          </a:p>
        </p:txBody>
      </p:sp>
    </p:spTree>
    <p:extLst>
      <p:ext uri="{BB962C8B-B14F-4D97-AF65-F5344CB8AC3E}">
        <p14:creationId xmlns:p14="http://schemas.microsoft.com/office/powerpoint/2010/main" val="5349764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vider layout 1">
    <p:spTree>
      <p:nvGrpSpPr>
        <p:cNvPr id="1" name=""/>
        <p:cNvGrpSpPr/>
        <p:nvPr/>
      </p:nvGrpSpPr>
      <p:grpSpPr>
        <a:xfrm>
          <a:off x="0" y="0"/>
          <a:ext cx="0" cy="0"/>
          <a:chOff x="0" y="0"/>
          <a:chExt cx="0" cy="0"/>
        </a:xfrm>
      </p:grpSpPr>
      <p:pic>
        <p:nvPicPr>
          <p:cNvPr id="3" name="Picture 2" descr="A purple flower on a black background&#10;&#10;Description automatically generated">
            <a:extLst>
              <a:ext uri="{FF2B5EF4-FFF2-40B4-BE49-F238E27FC236}">
                <a16:creationId xmlns:a16="http://schemas.microsoft.com/office/drawing/2014/main" id="{624B9880-4FA8-5D6B-4930-EB7C51734E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4941561" cy="3055537"/>
          </a:xfrm>
          <a:prstGeom prst="rect">
            <a:avLst/>
          </a:prstGeom>
        </p:spPr>
      </p:pic>
      <p:pic>
        <p:nvPicPr>
          <p:cNvPr id="8" name="Picture 7" descr="A black background with a pink object&#10;&#10;Description automatically generated">
            <a:extLst>
              <a:ext uri="{FF2B5EF4-FFF2-40B4-BE49-F238E27FC236}">
                <a16:creationId xmlns:a16="http://schemas.microsoft.com/office/drawing/2014/main" id="{40DE9A63-8C09-1B7B-D2EE-4082DB84327F}"/>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9" name="Title 1">
            <a:extLst>
              <a:ext uri="{FF2B5EF4-FFF2-40B4-BE49-F238E27FC236}">
                <a16:creationId xmlns:a16="http://schemas.microsoft.com/office/drawing/2014/main" id="{E1A24C3F-E03C-61C2-1BCE-010C0EDD73CA}"/>
              </a:ext>
            </a:extLst>
          </p:cNvPr>
          <p:cNvSpPr>
            <a:spLocks noGrp="1"/>
          </p:cNvSpPr>
          <p:nvPr>
            <p:ph type="title"/>
          </p:nvPr>
        </p:nvSpPr>
        <p:spPr>
          <a:xfrm>
            <a:off x="637273" y="631032"/>
            <a:ext cx="3016800" cy="1325563"/>
          </a:xfrm>
        </p:spPr>
        <p:txBody>
          <a:bodyPr>
            <a:normAutofit/>
          </a:bodyPr>
          <a:lstStyle>
            <a:lvl1pPr>
              <a:lnSpc>
                <a:spcPct val="100000"/>
              </a:lnSpc>
              <a:defRPr sz="3000" b="1" i="0">
                <a:solidFill>
                  <a:schemeClr val="bg1"/>
                </a:solidFill>
                <a:latin typeface="+mj-lt"/>
                <a:cs typeface="Poppins" panose="00000500000000000000" pitchFamily="2" charset="0"/>
              </a:defRPr>
            </a:lvl1pPr>
          </a:lstStyle>
          <a:p>
            <a:r>
              <a:rPr lang="en-US"/>
              <a:t>Click to edit Master title style</a:t>
            </a:r>
            <a:endParaRPr lang="en-GB"/>
          </a:p>
        </p:txBody>
      </p:sp>
      <p:sp>
        <p:nvSpPr>
          <p:cNvPr id="13" name="Text Placeholder 12">
            <a:extLst>
              <a:ext uri="{FF2B5EF4-FFF2-40B4-BE49-F238E27FC236}">
                <a16:creationId xmlns:a16="http://schemas.microsoft.com/office/drawing/2014/main" id="{60D44057-B0E9-C3CD-858C-1158DB642F87}"/>
              </a:ext>
            </a:extLst>
          </p:cNvPr>
          <p:cNvSpPr>
            <a:spLocks noGrp="1"/>
          </p:cNvSpPr>
          <p:nvPr>
            <p:ph type="body" sz="quarter" idx="13"/>
          </p:nvPr>
        </p:nvSpPr>
        <p:spPr>
          <a:xfrm>
            <a:off x="637273" y="3613681"/>
            <a:ext cx="4139679" cy="2140733"/>
          </a:xfrm>
        </p:spPr>
        <p:txBody>
          <a:bodyPr>
            <a:normAutofit/>
          </a:bodyPr>
          <a:lstStyle>
            <a:lvl1pPr marL="0" indent="0">
              <a:lnSpc>
                <a:spcPct val="100000"/>
              </a:lnSpc>
              <a:buNone/>
              <a:defRPr sz="1800" b="0" i="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 name="Text Placeholder 12">
            <a:extLst>
              <a:ext uri="{FF2B5EF4-FFF2-40B4-BE49-F238E27FC236}">
                <a16:creationId xmlns:a16="http://schemas.microsoft.com/office/drawing/2014/main" id="{A80908B0-75DE-A115-6336-EF8AAE3C5F4A}"/>
              </a:ext>
            </a:extLst>
          </p:cNvPr>
          <p:cNvSpPr>
            <a:spLocks noGrp="1"/>
          </p:cNvSpPr>
          <p:nvPr>
            <p:ph type="body" sz="quarter" idx="14"/>
          </p:nvPr>
        </p:nvSpPr>
        <p:spPr>
          <a:xfrm>
            <a:off x="6220807" y="1926771"/>
            <a:ext cx="2401614" cy="2818650"/>
          </a:xfrm>
        </p:spPr>
        <p:txBody>
          <a:bodyPr>
            <a:normAutofit/>
          </a:bodyPr>
          <a:lstStyle>
            <a:lvl1pPr marL="0" indent="0">
              <a:lnSpc>
                <a:spcPct val="100000"/>
              </a:lnSpc>
              <a:buNone/>
              <a:defRPr sz="1800" b="0" i="0">
                <a:latin typeface="+mj-lt"/>
              </a:defRPr>
            </a:lvl1pPr>
          </a:lstStyle>
          <a:p>
            <a:pPr lvl="0"/>
            <a:r>
              <a:rPr lang="en-US"/>
              <a:t>Click to edit Master text styles</a:t>
            </a:r>
          </a:p>
        </p:txBody>
      </p:sp>
      <p:sp>
        <p:nvSpPr>
          <p:cNvPr id="6" name="Text Placeholder 12">
            <a:extLst>
              <a:ext uri="{FF2B5EF4-FFF2-40B4-BE49-F238E27FC236}">
                <a16:creationId xmlns:a16="http://schemas.microsoft.com/office/drawing/2014/main" id="{544403BA-BDEC-33C9-D380-0A99E3D527D8}"/>
              </a:ext>
            </a:extLst>
          </p:cNvPr>
          <p:cNvSpPr>
            <a:spLocks noGrp="1"/>
          </p:cNvSpPr>
          <p:nvPr>
            <p:ph type="body" sz="quarter" idx="15"/>
          </p:nvPr>
        </p:nvSpPr>
        <p:spPr>
          <a:xfrm>
            <a:off x="9040209" y="1926771"/>
            <a:ext cx="2401614" cy="2818650"/>
          </a:xfrm>
        </p:spPr>
        <p:txBody>
          <a:bodyPr>
            <a:normAutofit/>
          </a:bodyPr>
          <a:lstStyle>
            <a:lvl1pPr marL="0" indent="0">
              <a:lnSpc>
                <a:spcPct val="100000"/>
              </a:lnSpc>
              <a:buNone/>
              <a:defRPr sz="1800" b="0" i="0">
                <a:latin typeface="+mj-lt"/>
              </a:defRPr>
            </a:lvl1pPr>
          </a:lstStyle>
          <a:p>
            <a:pPr lvl="0"/>
            <a:r>
              <a:rPr lang="en-US"/>
              <a:t>Click to edit Master text styles</a:t>
            </a:r>
          </a:p>
        </p:txBody>
      </p:sp>
      <p:sp>
        <p:nvSpPr>
          <p:cNvPr id="4" name="TextBox 3">
            <a:extLst>
              <a:ext uri="{FF2B5EF4-FFF2-40B4-BE49-F238E27FC236}">
                <a16:creationId xmlns:a16="http://schemas.microsoft.com/office/drawing/2014/main" id="{E8D4C74B-144E-7E2B-4291-551B406C7D87}"/>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mj-lt"/>
              </a:rPr>
              <a:t>Public</a:t>
            </a:r>
          </a:p>
        </p:txBody>
      </p:sp>
    </p:spTree>
    <p:extLst>
      <p:ext uri="{BB962C8B-B14F-4D97-AF65-F5344CB8AC3E}">
        <p14:creationId xmlns:p14="http://schemas.microsoft.com/office/powerpoint/2010/main" val="9929338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r layout 2">
    <p:spTree>
      <p:nvGrpSpPr>
        <p:cNvPr id="1" name=""/>
        <p:cNvGrpSpPr/>
        <p:nvPr/>
      </p:nvGrpSpPr>
      <p:grpSpPr>
        <a:xfrm>
          <a:off x="0" y="0"/>
          <a:ext cx="0" cy="0"/>
          <a:chOff x="0" y="0"/>
          <a:chExt cx="0" cy="0"/>
        </a:xfrm>
      </p:grpSpPr>
      <p:pic>
        <p:nvPicPr>
          <p:cNvPr id="5" name="Picture 4" descr="A purple and black background&#10;&#10;Description automatically generated">
            <a:extLst>
              <a:ext uri="{FF2B5EF4-FFF2-40B4-BE49-F238E27FC236}">
                <a16:creationId xmlns:a16="http://schemas.microsoft.com/office/drawing/2014/main" id="{FA872D7E-483A-F12C-54BD-9C3DEF2A57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422566"/>
            <a:ext cx="6096001" cy="4439265"/>
          </a:xfrm>
          <a:prstGeom prst="rect">
            <a:avLst/>
          </a:prstGeom>
        </p:spPr>
      </p:pic>
      <p:pic>
        <p:nvPicPr>
          <p:cNvPr id="8" name="Picture 7" descr="A black background with a pink object&#10;&#10;Description automatically generated">
            <a:extLst>
              <a:ext uri="{FF2B5EF4-FFF2-40B4-BE49-F238E27FC236}">
                <a16:creationId xmlns:a16="http://schemas.microsoft.com/office/drawing/2014/main" id="{40DE9A63-8C09-1B7B-D2EE-4082DB84327F}"/>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9" name="Title 1">
            <a:extLst>
              <a:ext uri="{FF2B5EF4-FFF2-40B4-BE49-F238E27FC236}">
                <a16:creationId xmlns:a16="http://schemas.microsoft.com/office/drawing/2014/main" id="{E1A24C3F-E03C-61C2-1BCE-010C0EDD73CA}"/>
              </a:ext>
            </a:extLst>
          </p:cNvPr>
          <p:cNvSpPr>
            <a:spLocks noGrp="1"/>
          </p:cNvSpPr>
          <p:nvPr>
            <p:ph type="title"/>
          </p:nvPr>
        </p:nvSpPr>
        <p:spPr>
          <a:xfrm>
            <a:off x="637273" y="631032"/>
            <a:ext cx="3016800" cy="1325563"/>
          </a:xfrm>
        </p:spPr>
        <p:txBody>
          <a:bodyPr>
            <a:normAutofit/>
          </a:bodyPr>
          <a:lstStyle>
            <a:lvl1pPr>
              <a:lnSpc>
                <a:spcPct val="100000"/>
              </a:lnSpc>
              <a:defRPr sz="3000" b="1" i="0">
                <a:solidFill>
                  <a:schemeClr val="accent1"/>
                </a:solidFill>
                <a:latin typeface="+mj-lt"/>
                <a:cs typeface="Poppins" panose="00000500000000000000" pitchFamily="2" charset="0"/>
              </a:defRPr>
            </a:lvl1pPr>
          </a:lstStyle>
          <a:p>
            <a:r>
              <a:rPr lang="en-US"/>
              <a:t>Click to edit Master title style</a:t>
            </a:r>
            <a:endParaRPr lang="en-GB"/>
          </a:p>
        </p:txBody>
      </p:sp>
      <p:sp>
        <p:nvSpPr>
          <p:cNvPr id="13" name="Text Placeholder 12">
            <a:extLst>
              <a:ext uri="{FF2B5EF4-FFF2-40B4-BE49-F238E27FC236}">
                <a16:creationId xmlns:a16="http://schemas.microsoft.com/office/drawing/2014/main" id="{60D44057-B0E9-C3CD-858C-1158DB642F87}"/>
              </a:ext>
            </a:extLst>
          </p:cNvPr>
          <p:cNvSpPr>
            <a:spLocks noGrp="1"/>
          </p:cNvSpPr>
          <p:nvPr>
            <p:ph type="body" sz="quarter" idx="13"/>
          </p:nvPr>
        </p:nvSpPr>
        <p:spPr>
          <a:xfrm>
            <a:off x="637273" y="3613681"/>
            <a:ext cx="4139679" cy="2140733"/>
          </a:xfrm>
        </p:spPr>
        <p:txBody>
          <a:bodyPr>
            <a:normAutofit/>
          </a:bodyPr>
          <a:lstStyle>
            <a:lvl1pPr marL="0" indent="0">
              <a:lnSpc>
                <a:spcPct val="100000"/>
              </a:lnSpc>
              <a:buNone/>
              <a:defRPr sz="1800" b="0" i="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5" name="Text Placeholder 12">
            <a:extLst>
              <a:ext uri="{FF2B5EF4-FFF2-40B4-BE49-F238E27FC236}">
                <a16:creationId xmlns:a16="http://schemas.microsoft.com/office/drawing/2014/main" id="{16DFA2F4-A131-0E86-D67F-D866F130441E}"/>
              </a:ext>
            </a:extLst>
          </p:cNvPr>
          <p:cNvSpPr>
            <a:spLocks noGrp="1"/>
          </p:cNvSpPr>
          <p:nvPr>
            <p:ph type="body" sz="quarter" idx="14"/>
          </p:nvPr>
        </p:nvSpPr>
        <p:spPr>
          <a:xfrm>
            <a:off x="6220807" y="1926771"/>
            <a:ext cx="2401614" cy="2818650"/>
          </a:xfrm>
        </p:spPr>
        <p:txBody>
          <a:bodyPr>
            <a:normAutofit/>
          </a:bodyPr>
          <a:lstStyle>
            <a:lvl1pPr marL="0" indent="0">
              <a:lnSpc>
                <a:spcPct val="100000"/>
              </a:lnSpc>
              <a:buNone/>
              <a:defRPr sz="1800" b="0" i="0">
                <a:latin typeface="+mj-lt"/>
              </a:defRPr>
            </a:lvl1pPr>
          </a:lstStyle>
          <a:p>
            <a:pPr lvl="0"/>
            <a:r>
              <a:rPr lang="en-US"/>
              <a:t>Click to edit Master text styles</a:t>
            </a:r>
          </a:p>
        </p:txBody>
      </p:sp>
      <p:sp>
        <p:nvSpPr>
          <p:cNvPr id="4" name="Text Placeholder 12">
            <a:extLst>
              <a:ext uri="{FF2B5EF4-FFF2-40B4-BE49-F238E27FC236}">
                <a16:creationId xmlns:a16="http://schemas.microsoft.com/office/drawing/2014/main" id="{FB81684C-BEDC-A504-8845-1713CDAEB0CB}"/>
              </a:ext>
            </a:extLst>
          </p:cNvPr>
          <p:cNvSpPr>
            <a:spLocks noGrp="1"/>
          </p:cNvSpPr>
          <p:nvPr>
            <p:ph type="body" sz="quarter" idx="15"/>
          </p:nvPr>
        </p:nvSpPr>
        <p:spPr>
          <a:xfrm>
            <a:off x="9040209" y="1926771"/>
            <a:ext cx="2401614" cy="2818650"/>
          </a:xfrm>
        </p:spPr>
        <p:txBody>
          <a:bodyPr>
            <a:normAutofit/>
          </a:bodyPr>
          <a:lstStyle>
            <a:lvl1pPr marL="0" indent="0">
              <a:lnSpc>
                <a:spcPct val="100000"/>
              </a:lnSpc>
              <a:buNone/>
              <a:defRPr sz="1800" b="0" i="0">
                <a:latin typeface="+mj-lt"/>
              </a:defRPr>
            </a:lvl1pPr>
          </a:lstStyle>
          <a:p>
            <a:pPr lvl="0"/>
            <a:r>
              <a:rPr lang="en-US"/>
              <a:t>Click to edit Master text styles</a:t>
            </a:r>
          </a:p>
        </p:txBody>
      </p:sp>
      <p:sp>
        <p:nvSpPr>
          <p:cNvPr id="2" name="TextBox 1">
            <a:extLst>
              <a:ext uri="{FF2B5EF4-FFF2-40B4-BE49-F238E27FC236}">
                <a16:creationId xmlns:a16="http://schemas.microsoft.com/office/drawing/2014/main" id="{1BB28D82-A3B0-1B3C-D021-6E2F641AB46E}"/>
              </a:ext>
            </a:extLst>
          </p:cNvPr>
          <p:cNvSpPr txBox="1"/>
          <p:nvPr userDrawn="1"/>
        </p:nvSpPr>
        <p:spPr>
          <a:xfrm>
            <a:off x="543720" y="6509834"/>
            <a:ext cx="141065"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rPr>
              <a:t>‹#›</a:t>
            </a:fld>
            <a:endParaRPr lang="en-GB" sz="2000" noProof="0">
              <a:solidFill>
                <a:schemeClr val="bg1"/>
              </a:solidFill>
            </a:endParaRPr>
          </a:p>
        </p:txBody>
      </p:sp>
    </p:spTree>
    <p:extLst>
      <p:ext uri="{BB962C8B-B14F-4D97-AF65-F5344CB8AC3E}">
        <p14:creationId xmlns:p14="http://schemas.microsoft.com/office/powerpoint/2010/main" val="15029830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layout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B750103-FF4D-6647-58A5-FC31ECFD368F}"/>
              </a:ext>
            </a:extLst>
          </p:cNvPr>
          <p:cNvSpPr/>
          <p:nvPr userDrawn="1"/>
        </p:nvSpPr>
        <p:spPr>
          <a:xfrm>
            <a:off x="0" y="0"/>
            <a:ext cx="425115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4BD9546A-ACA3-E84E-1693-0DA11D64DE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5085913"/>
            <a:ext cx="3652468" cy="1772086"/>
          </a:xfrm>
          <a:prstGeom prst="rect">
            <a:avLst/>
          </a:prstGeom>
        </p:spPr>
      </p:pic>
      <p:pic>
        <p:nvPicPr>
          <p:cNvPr id="8" name="Picture 7" descr="A black background with a pink object&#10;&#10;Description automatically generated">
            <a:extLst>
              <a:ext uri="{FF2B5EF4-FFF2-40B4-BE49-F238E27FC236}">
                <a16:creationId xmlns:a16="http://schemas.microsoft.com/office/drawing/2014/main" id="{40DE9A63-8C09-1B7B-D2EE-4082DB84327F}"/>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9" name="Title 1">
            <a:extLst>
              <a:ext uri="{FF2B5EF4-FFF2-40B4-BE49-F238E27FC236}">
                <a16:creationId xmlns:a16="http://schemas.microsoft.com/office/drawing/2014/main" id="{E1A24C3F-E03C-61C2-1BCE-010C0EDD73CA}"/>
              </a:ext>
            </a:extLst>
          </p:cNvPr>
          <p:cNvSpPr>
            <a:spLocks noGrp="1"/>
          </p:cNvSpPr>
          <p:nvPr>
            <p:ph type="title"/>
          </p:nvPr>
        </p:nvSpPr>
        <p:spPr>
          <a:xfrm>
            <a:off x="637273" y="631032"/>
            <a:ext cx="3016800" cy="1325563"/>
          </a:xfrm>
        </p:spPr>
        <p:txBody>
          <a:bodyPr>
            <a:normAutofit/>
          </a:bodyPr>
          <a:lstStyle>
            <a:lvl1pPr>
              <a:lnSpc>
                <a:spcPct val="100000"/>
              </a:lnSpc>
              <a:defRPr sz="3000"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3" name="Text Placeholder 12">
            <a:extLst>
              <a:ext uri="{FF2B5EF4-FFF2-40B4-BE49-F238E27FC236}">
                <a16:creationId xmlns:a16="http://schemas.microsoft.com/office/drawing/2014/main" id="{60D44057-B0E9-C3CD-858C-1158DB642F87}"/>
              </a:ext>
            </a:extLst>
          </p:cNvPr>
          <p:cNvSpPr>
            <a:spLocks noGrp="1"/>
          </p:cNvSpPr>
          <p:nvPr>
            <p:ph type="body" sz="quarter" idx="13"/>
          </p:nvPr>
        </p:nvSpPr>
        <p:spPr>
          <a:xfrm>
            <a:off x="637274" y="2389514"/>
            <a:ext cx="3015194" cy="1131740"/>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5" name="Text Placeholder 12">
            <a:extLst>
              <a:ext uri="{FF2B5EF4-FFF2-40B4-BE49-F238E27FC236}">
                <a16:creationId xmlns:a16="http://schemas.microsoft.com/office/drawing/2014/main" id="{16DFA2F4-A131-0E86-D67F-D866F130441E}"/>
              </a:ext>
            </a:extLst>
          </p:cNvPr>
          <p:cNvSpPr>
            <a:spLocks noGrp="1"/>
          </p:cNvSpPr>
          <p:nvPr>
            <p:ph type="body" sz="quarter" idx="14"/>
          </p:nvPr>
        </p:nvSpPr>
        <p:spPr>
          <a:xfrm>
            <a:off x="4895193" y="1721819"/>
            <a:ext cx="2832536" cy="2818650"/>
          </a:xfrm>
        </p:spPr>
        <p:txBody>
          <a:bodyPr>
            <a:normAutofit/>
          </a:bodyPr>
          <a:lstStyle>
            <a:lvl1pPr marL="0" indent="0">
              <a:lnSpc>
                <a:spcPct val="100000"/>
              </a:lnSpc>
              <a:buNone/>
              <a:defRPr sz="1800" b="0" i="0">
                <a:latin typeface="Poppins" panose="00000500000000000000" pitchFamily="2" charset="0"/>
              </a:defRPr>
            </a:lvl1pPr>
          </a:lstStyle>
          <a:p>
            <a:pPr lvl="0"/>
            <a:r>
              <a:rPr lang="en-US"/>
              <a:t>Click to edit Master text styles</a:t>
            </a:r>
          </a:p>
        </p:txBody>
      </p:sp>
      <p:sp>
        <p:nvSpPr>
          <p:cNvPr id="4" name="Text Placeholder 12">
            <a:extLst>
              <a:ext uri="{FF2B5EF4-FFF2-40B4-BE49-F238E27FC236}">
                <a16:creationId xmlns:a16="http://schemas.microsoft.com/office/drawing/2014/main" id="{FB81684C-BEDC-A504-8845-1713CDAEB0CB}"/>
              </a:ext>
            </a:extLst>
          </p:cNvPr>
          <p:cNvSpPr>
            <a:spLocks noGrp="1"/>
          </p:cNvSpPr>
          <p:nvPr>
            <p:ph type="body" sz="quarter" idx="15"/>
          </p:nvPr>
        </p:nvSpPr>
        <p:spPr>
          <a:xfrm>
            <a:off x="8360079" y="1721819"/>
            <a:ext cx="2832536" cy="2818650"/>
          </a:xfrm>
        </p:spPr>
        <p:txBody>
          <a:bodyPr>
            <a:normAutofit/>
          </a:bodyPr>
          <a:lstStyle>
            <a:lvl1pPr marL="0" indent="0">
              <a:lnSpc>
                <a:spcPct val="100000"/>
              </a:lnSpc>
              <a:buNone/>
              <a:defRPr sz="1800" b="0" i="0">
                <a:latin typeface="Poppins" panose="00000500000000000000" pitchFamily="2" charset="0"/>
              </a:defRPr>
            </a:lvl1pPr>
          </a:lstStyle>
          <a:p>
            <a:pPr lvl="0"/>
            <a:r>
              <a:rPr lang="en-US"/>
              <a:t>Click to edit Master text styles</a:t>
            </a:r>
          </a:p>
        </p:txBody>
      </p:sp>
      <p:sp>
        <p:nvSpPr>
          <p:cNvPr id="5" name="TextBox 4">
            <a:extLst>
              <a:ext uri="{FF2B5EF4-FFF2-40B4-BE49-F238E27FC236}">
                <a16:creationId xmlns:a16="http://schemas.microsoft.com/office/drawing/2014/main" id="{1DC0D688-373E-EFA1-4A88-C13714EA7D47}"/>
              </a:ext>
            </a:extLst>
          </p:cNvPr>
          <p:cNvSpPr txBox="1"/>
          <p:nvPr userDrawn="1"/>
        </p:nvSpPr>
        <p:spPr>
          <a:xfrm>
            <a:off x="543720" y="6509834"/>
            <a:ext cx="141065"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rPr>
              <a:t>‹#›</a:t>
            </a:fld>
            <a:endParaRPr lang="en-GB" sz="2000" noProof="0">
              <a:solidFill>
                <a:schemeClr val="bg1"/>
              </a:solidFill>
            </a:endParaRPr>
          </a:p>
        </p:txBody>
      </p:sp>
      <p:sp>
        <p:nvSpPr>
          <p:cNvPr id="7" name="TextBox 6">
            <a:extLst>
              <a:ext uri="{FF2B5EF4-FFF2-40B4-BE49-F238E27FC236}">
                <a16:creationId xmlns:a16="http://schemas.microsoft.com/office/drawing/2014/main" id="{694906BF-78B9-810A-C6ED-E1A8EB4F8E8A}"/>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mj-lt"/>
              </a:rPr>
              <a:t>Public</a:t>
            </a:r>
          </a:p>
        </p:txBody>
      </p:sp>
    </p:spTree>
    <p:extLst>
      <p:ext uri="{BB962C8B-B14F-4D97-AF65-F5344CB8AC3E}">
        <p14:creationId xmlns:p14="http://schemas.microsoft.com/office/powerpoint/2010/main" val="34997284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box x 1">
    <p:spTree>
      <p:nvGrpSpPr>
        <p:cNvPr id="1" name=""/>
        <p:cNvGrpSpPr/>
        <p:nvPr/>
      </p:nvGrpSpPr>
      <p:grpSpPr>
        <a:xfrm>
          <a:off x="0" y="0"/>
          <a:ext cx="0" cy="0"/>
          <a:chOff x="0" y="0"/>
          <a:chExt cx="0" cy="0"/>
        </a:xfrm>
      </p:grpSpPr>
      <p:pic>
        <p:nvPicPr>
          <p:cNvPr id="10" name="Picture 9" descr="A black background with a pink object&#10;&#10;Description automatically generated">
            <a:extLst>
              <a:ext uri="{FF2B5EF4-FFF2-40B4-BE49-F238E27FC236}">
                <a16:creationId xmlns:a16="http://schemas.microsoft.com/office/drawing/2014/main" id="{A17F6C51-DF54-894F-505B-FBC3BC97F7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2" name="Title 1">
            <a:extLst>
              <a:ext uri="{FF2B5EF4-FFF2-40B4-BE49-F238E27FC236}">
                <a16:creationId xmlns:a16="http://schemas.microsoft.com/office/drawing/2014/main" id="{A24D5798-821B-54D8-7307-D3B592F91BCE}"/>
              </a:ext>
            </a:extLst>
          </p:cNvPr>
          <p:cNvSpPr>
            <a:spLocks noGrp="1"/>
          </p:cNvSpPr>
          <p:nvPr>
            <p:ph type="title"/>
          </p:nvPr>
        </p:nvSpPr>
        <p:spPr>
          <a:xfrm>
            <a:off x="637273" y="365125"/>
            <a:ext cx="9709361" cy="870551"/>
          </a:xfrm>
        </p:spPr>
        <p:txBody>
          <a:bodyPr/>
          <a:lstStyle>
            <a:lvl1pPr>
              <a:lnSpc>
                <a:spcPct val="100000"/>
              </a:lnSpc>
              <a:defRPr b="1" i="0">
                <a:solidFill>
                  <a:schemeClr val="accent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4A32C58-2F88-40C5-EF11-16328E9C88E8}"/>
              </a:ext>
            </a:extLst>
          </p:cNvPr>
          <p:cNvSpPr>
            <a:spLocks noGrp="1"/>
          </p:cNvSpPr>
          <p:nvPr>
            <p:ph sz="half" idx="1"/>
          </p:nvPr>
        </p:nvSpPr>
        <p:spPr>
          <a:xfrm>
            <a:off x="637273" y="2372497"/>
            <a:ext cx="9709362" cy="3804466"/>
          </a:xfrm>
        </p:spPr>
        <p:txBody>
          <a:bodyPr>
            <a:normAutofit/>
          </a:bodyPr>
          <a:lstStyle>
            <a:lvl1pPr marL="0" indent="0">
              <a:lnSpc>
                <a:spcPct val="100000"/>
              </a:lnSpc>
              <a:buNone/>
              <a:defRPr sz="1800" b="0" i="0">
                <a:latin typeface="Poppins" panose="00000500000000000000" pitchFamily="2" charset="0"/>
              </a:defRPr>
            </a:lvl1pPr>
          </a:lstStyle>
          <a:p>
            <a:pPr lvl="0"/>
            <a:r>
              <a:rPr lang="en-US"/>
              <a:t>Click to edit Master text styles</a:t>
            </a:r>
          </a:p>
        </p:txBody>
      </p:sp>
      <p:sp>
        <p:nvSpPr>
          <p:cNvPr id="9" name="Content Placeholder 8">
            <a:extLst>
              <a:ext uri="{FF2B5EF4-FFF2-40B4-BE49-F238E27FC236}">
                <a16:creationId xmlns:a16="http://schemas.microsoft.com/office/drawing/2014/main" id="{35AB5FD5-63AB-4F3D-B548-39DB3336BC6A}"/>
              </a:ext>
            </a:extLst>
          </p:cNvPr>
          <p:cNvSpPr>
            <a:spLocks noGrp="1"/>
          </p:cNvSpPr>
          <p:nvPr>
            <p:ph sz="quarter" idx="13"/>
          </p:nvPr>
        </p:nvSpPr>
        <p:spPr>
          <a:xfrm>
            <a:off x="637273" y="1322559"/>
            <a:ext cx="9709361" cy="759597"/>
          </a:xfrm>
        </p:spPr>
        <p:txBody>
          <a:bodyPr>
            <a:normAutofit/>
          </a:bodyPr>
          <a:lstStyle>
            <a:lvl1pPr marL="0" indent="0">
              <a:lnSpc>
                <a:spcPct val="100000"/>
              </a:lnSpc>
              <a:buNone/>
              <a:defRPr sz="2400" b="0" i="0">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8104801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box (left) media box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57A9E-C78F-DAF6-0658-5E582E5609F0}"/>
              </a:ext>
            </a:extLst>
          </p:cNvPr>
          <p:cNvSpPr>
            <a:spLocks noGrp="1"/>
          </p:cNvSpPr>
          <p:nvPr>
            <p:ph type="title"/>
          </p:nvPr>
        </p:nvSpPr>
        <p:spPr>
          <a:xfrm>
            <a:off x="637274" y="365125"/>
            <a:ext cx="5360302" cy="1325563"/>
          </a:xfrm>
        </p:spPr>
        <p:txBody>
          <a:bodyPr/>
          <a:lstStyle>
            <a:lvl1pPr>
              <a:lnSpc>
                <a:spcPct val="100000"/>
              </a:lnSpc>
              <a:defRPr b="1" i="0">
                <a:solidFill>
                  <a:schemeClr val="accent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881D6EB-D2F1-4B16-20AA-2B2362036EC3}"/>
              </a:ext>
            </a:extLst>
          </p:cNvPr>
          <p:cNvSpPr>
            <a:spLocks noGrp="1"/>
          </p:cNvSpPr>
          <p:nvPr>
            <p:ph type="body" idx="1"/>
          </p:nvPr>
        </p:nvSpPr>
        <p:spPr>
          <a:xfrm>
            <a:off x="637274" y="1681163"/>
            <a:ext cx="5360302" cy="546222"/>
          </a:xfrm>
        </p:spPr>
        <p:txBody>
          <a:bodyPr anchor="b"/>
          <a:lstStyle>
            <a:lvl1pPr marL="0" indent="0">
              <a:lnSpc>
                <a:spcPct val="100000"/>
              </a:lnSpc>
              <a:buNone/>
              <a:defRPr sz="2400" b="0" i="0">
                <a:latin typeface="Poppins" panose="00000500000000000000" pitchFamily="2" charset="0"/>
                <a:cs typeface="Poppins" panose="000005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5F1A0D-AA08-8017-1259-207ADC3A5774}"/>
              </a:ext>
            </a:extLst>
          </p:cNvPr>
          <p:cNvSpPr>
            <a:spLocks noGrp="1"/>
          </p:cNvSpPr>
          <p:nvPr>
            <p:ph sz="half" idx="2"/>
          </p:nvPr>
        </p:nvSpPr>
        <p:spPr>
          <a:xfrm>
            <a:off x="637274" y="2505075"/>
            <a:ext cx="5360302" cy="3684588"/>
          </a:xfrm>
        </p:spPr>
        <p:txBody>
          <a:bodyPr>
            <a:normAutofit/>
          </a:bodyPr>
          <a:lstStyle>
            <a:lvl1pPr marL="0" indent="0">
              <a:lnSpc>
                <a:spcPct val="100000"/>
              </a:lnSpc>
              <a:buNone/>
              <a:defRPr sz="1800" b="0" i="0">
                <a:latin typeface="Poppins" panose="00000500000000000000" pitchFamily="2" charset="0"/>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1" name="Picture Placeholder 10">
            <a:extLst>
              <a:ext uri="{FF2B5EF4-FFF2-40B4-BE49-F238E27FC236}">
                <a16:creationId xmlns:a16="http://schemas.microsoft.com/office/drawing/2014/main" id="{920475B3-F806-CFBA-374B-4DFD48EA25F5}"/>
              </a:ext>
            </a:extLst>
          </p:cNvPr>
          <p:cNvSpPr>
            <a:spLocks noGrp="1"/>
          </p:cNvSpPr>
          <p:nvPr>
            <p:ph type="pic" sz="quarter" idx="13"/>
          </p:nvPr>
        </p:nvSpPr>
        <p:spPr>
          <a:xfrm>
            <a:off x="6470650" y="0"/>
            <a:ext cx="5721350" cy="6858000"/>
          </a:xfrm>
        </p:spPr>
        <p:txBody>
          <a:bodyPr/>
          <a:lstStyle>
            <a:lvl1pPr>
              <a:defRPr b="0" i="0">
                <a:latin typeface="Poppins" panose="00000500000000000000" pitchFamily="2" charset="0"/>
              </a:defRPr>
            </a:lvl1pPr>
          </a:lstStyle>
          <a:p>
            <a:r>
              <a:rPr lang="en-US"/>
              <a:t>Click icon to add picture</a:t>
            </a:r>
            <a:endParaRPr lang="en-GB"/>
          </a:p>
        </p:txBody>
      </p:sp>
      <p:pic>
        <p:nvPicPr>
          <p:cNvPr id="15" name="Picture 14" descr="A black and white logo&#10;&#10;Description automatically generated">
            <a:extLst>
              <a:ext uri="{FF2B5EF4-FFF2-40B4-BE49-F238E27FC236}">
                <a16:creationId xmlns:a16="http://schemas.microsoft.com/office/drawing/2014/main" id="{3864807D-A5DF-3E79-E021-543FED2A71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8283" y="5745025"/>
            <a:ext cx="1658716" cy="1112975"/>
          </a:xfrm>
          <a:prstGeom prst="rect">
            <a:avLst/>
          </a:prstGeom>
        </p:spPr>
      </p:pic>
    </p:spTree>
    <p:extLst>
      <p:ext uri="{BB962C8B-B14F-4D97-AF65-F5344CB8AC3E}">
        <p14:creationId xmlns:p14="http://schemas.microsoft.com/office/powerpoint/2010/main" val="17325146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ighlight Box x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A1647E-75C3-1FDB-7B8C-7BFFC9765437}"/>
              </a:ext>
            </a:extLst>
          </p:cNvPr>
          <p:cNvSpPr/>
          <p:nvPr userDrawn="1"/>
        </p:nvSpPr>
        <p:spPr>
          <a:xfrm>
            <a:off x="0" y="3429000"/>
            <a:ext cx="6096000" cy="3429000"/>
          </a:xfrm>
          <a:prstGeom prst="rect">
            <a:avLst/>
          </a:prstGeom>
          <a:solidFill>
            <a:srgbClr val="81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a:latin typeface="Poppins" panose="00000500000000000000" pitchFamily="2" charset="0"/>
            </a:endParaRPr>
          </a:p>
        </p:txBody>
      </p:sp>
      <p:sp>
        <p:nvSpPr>
          <p:cNvPr id="8" name="Rectangle 7">
            <a:extLst>
              <a:ext uri="{FF2B5EF4-FFF2-40B4-BE49-F238E27FC236}">
                <a16:creationId xmlns:a16="http://schemas.microsoft.com/office/drawing/2014/main" id="{BC44BC44-1008-8478-D64A-C7BFB3047FAB}"/>
              </a:ext>
            </a:extLst>
          </p:cNvPr>
          <p:cNvSpPr/>
          <p:nvPr userDrawn="1"/>
        </p:nvSpPr>
        <p:spPr>
          <a:xfrm>
            <a:off x="0" y="1"/>
            <a:ext cx="6096000" cy="342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a:latin typeface="Poppins" panose="00000500000000000000" pitchFamily="2" charset="0"/>
            </a:endParaRPr>
          </a:p>
        </p:txBody>
      </p:sp>
      <p:sp>
        <p:nvSpPr>
          <p:cNvPr id="9" name="Rectangle 8">
            <a:extLst>
              <a:ext uri="{FF2B5EF4-FFF2-40B4-BE49-F238E27FC236}">
                <a16:creationId xmlns:a16="http://schemas.microsoft.com/office/drawing/2014/main" id="{03BCE880-9610-64A0-A954-B9102D8026D1}"/>
              </a:ext>
            </a:extLst>
          </p:cNvPr>
          <p:cNvSpPr>
            <a:spLocks noGrp="1" noRot="1" noMove="1" noResize="1" noEditPoints="1" noAdjustHandles="1" noChangeArrowheads="1" noChangeShapeType="1"/>
          </p:cNvSpPr>
          <p:nvPr userDrawn="1"/>
        </p:nvSpPr>
        <p:spPr>
          <a:xfrm>
            <a:off x="6096000" y="0"/>
            <a:ext cx="6096000" cy="6857999"/>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a:latin typeface="Poppins" panose="00000500000000000000" pitchFamily="2" charset="0"/>
            </a:endParaRPr>
          </a:p>
        </p:txBody>
      </p:sp>
      <p:sp>
        <p:nvSpPr>
          <p:cNvPr id="2" name="Title 1">
            <a:extLst>
              <a:ext uri="{FF2B5EF4-FFF2-40B4-BE49-F238E27FC236}">
                <a16:creationId xmlns:a16="http://schemas.microsoft.com/office/drawing/2014/main" id="{1591C4AD-353B-4788-1942-1F0D641705CA}"/>
              </a:ext>
            </a:extLst>
          </p:cNvPr>
          <p:cNvSpPr>
            <a:spLocks noGrp="1"/>
          </p:cNvSpPr>
          <p:nvPr>
            <p:ph type="title"/>
          </p:nvPr>
        </p:nvSpPr>
        <p:spPr>
          <a:xfrm>
            <a:off x="632012" y="501652"/>
            <a:ext cx="4114800" cy="668242"/>
          </a:xfrm>
        </p:spPr>
        <p:txBody>
          <a:bodyPr>
            <a:normAutofit/>
          </a:bodyPr>
          <a:lstStyle>
            <a:lvl1pPr>
              <a:lnSpc>
                <a:spcPct val="100000"/>
              </a:lnSpc>
              <a:defRPr sz="2400" b="1" i="0">
                <a:solidFill>
                  <a:schemeClr val="tx2"/>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2" name="Text Placeholder 11">
            <a:extLst>
              <a:ext uri="{FF2B5EF4-FFF2-40B4-BE49-F238E27FC236}">
                <a16:creationId xmlns:a16="http://schemas.microsoft.com/office/drawing/2014/main" id="{6E3E7257-1DA1-F7E1-28D5-D974C4FA5449}"/>
              </a:ext>
            </a:extLst>
          </p:cNvPr>
          <p:cNvSpPr>
            <a:spLocks noGrp="1"/>
          </p:cNvSpPr>
          <p:nvPr>
            <p:ph type="body" sz="quarter" idx="13"/>
          </p:nvPr>
        </p:nvSpPr>
        <p:spPr>
          <a:xfrm>
            <a:off x="632012" y="1342349"/>
            <a:ext cx="4924348" cy="1712014"/>
          </a:xfrm>
        </p:spPr>
        <p:txBody>
          <a:bodyPr>
            <a:normAutofit/>
          </a:bodyPr>
          <a:lstStyle>
            <a:lvl1pPr marL="0" indent="0">
              <a:lnSpc>
                <a:spcPct val="100000"/>
              </a:lnSpc>
              <a:buNone/>
              <a:defRPr sz="1800" b="0" i="0">
                <a:solidFill>
                  <a:schemeClr val="tx2"/>
                </a:solidFill>
                <a:latin typeface="Poppins" panose="00000500000000000000" pitchFamily="2" charset="0"/>
              </a:defRPr>
            </a:lvl1pPr>
            <a:lvl2pPr marL="457200" indent="0">
              <a:buNone/>
              <a:defRPr sz="1800">
                <a:solidFill>
                  <a:schemeClr val="tx2"/>
                </a:solidFill>
              </a:defRPr>
            </a:lvl2pPr>
            <a:lvl3pPr marL="914400" indent="0">
              <a:buNone/>
              <a:defRPr sz="1800">
                <a:solidFill>
                  <a:schemeClr val="tx2"/>
                </a:solidFill>
              </a:defRPr>
            </a:lvl3pPr>
            <a:lvl4pPr marL="1371600" indent="0">
              <a:buNone/>
              <a:defRPr sz="1800">
                <a:solidFill>
                  <a:schemeClr val="tx2"/>
                </a:solidFill>
              </a:defRPr>
            </a:lvl4pPr>
            <a:lvl5pPr marL="1828800" indent="0">
              <a:buNone/>
              <a:defRPr sz="1800">
                <a:solidFill>
                  <a:schemeClr val="tx2"/>
                </a:solidFill>
              </a:defRPr>
            </a:lvl5pPr>
          </a:lstStyle>
          <a:p>
            <a:pPr lvl="0"/>
            <a:r>
              <a:rPr lang="en-US"/>
              <a:t>Click to edit Master text styles</a:t>
            </a:r>
          </a:p>
        </p:txBody>
      </p:sp>
      <p:pic>
        <p:nvPicPr>
          <p:cNvPr id="17" name="Picture 16" descr="A black background with white text&#10;&#10;Description automatically generated">
            <a:extLst>
              <a:ext uri="{FF2B5EF4-FFF2-40B4-BE49-F238E27FC236}">
                <a16:creationId xmlns:a16="http://schemas.microsoft.com/office/drawing/2014/main" id="{F64D4804-511F-AFEC-D1BB-B29C795B97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5370" y="5746066"/>
            <a:ext cx="1665087" cy="1117250"/>
          </a:xfrm>
          <a:prstGeom prst="rect">
            <a:avLst/>
          </a:prstGeom>
        </p:spPr>
      </p:pic>
      <p:sp>
        <p:nvSpPr>
          <p:cNvPr id="21" name="Picture Placeholder 20">
            <a:extLst>
              <a:ext uri="{FF2B5EF4-FFF2-40B4-BE49-F238E27FC236}">
                <a16:creationId xmlns:a16="http://schemas.microsoft.com/office/drawing/2014/main" id="{17F6E517-5429-A2F6-D34C-964E6CD37C9D}"/>
              </a:ext>
            </a:extLst>
          </p:cNvPr>
          <p:cNvSpPr>
            <a:spLocks noGrp="1"/>
          </p:cNvSpPr>
          <p:nvPr>
            <p:ph type="pic" sz="quarter" idx="15"/>
          </p:nvPr>
        </p:nvSpPr>
        <p:spPr>
          <a:xfrm>
            <a:off x="6792990" y="1006627"/>
            <a:ext cx="2297679" cy="2297679"/>
          </a:xfrm>
          <a:prstGeom prst="ellipse">
            <a:avLst/>
          </a:prstGeom>
        </p:spPr>
        <p:txBody>
          <a:bodyPr/>
          <a:lstStyle>
            <a:lvl1pPr>
              <a:defRPr b="0" i="0">
                <a:latin typeface="Poppins" panose="00000500000000000000" pitchFamily="2" charset="0"/>
              </a:defRPr>
            </a:lvl1pPr>
          </a:lstStyle>
          <a:p>
            <a:r>
              <a:rPr lang="en-US"/>
              <a:t>Click icon to add picture</a:t>
            </a:r>
            <a:endParaRPr lang="en-GB"/>
          </a:p>
        </p:txBody>
      </p:sp>
      <p:sp>
        <p:nvSpPr>
          <p:cNvPr id="22" name="Picture Placeholder 20">
            <a:extLst>
              <a:ext uri="{FF2B5EF4-FFF2-40B4-BE49-F238E27FC236}">
                <a16:creationId xmlns:a16="http://schemas.microsoft.com/office/drawing/2014/main" id="{E04B2806-1F83-34D3-221F-2C4B3249EA6D}"/>
              </a:ext>
            </a:extLst>
          </p:cNvPr>
          <p:cNvSpPr>
            <a:spLocks noGrp="1"/>
          </p:cNvSpPr>
          <p:nvPr>
            <p:ph type="pic" sz="quarter" idx="16"/>
          </p:nvPr>
        </p:nvSpPr>
        <p:spPr>
          <a:xfrm>
            <a:off x="9133166" y="1006627"/>
            <a:ext cx="2297679" cy="2297679"/>
          </a:xfrm>
          <a:prstGeom prst="ellipse">
            <a:avLst/>
          </a:prstGeom>
        </p:spPr>
        <p:txBody>
          <a:bodyPr/>
          <a:lstStyle>
            <a:lvl1pPr>
              <a:defRPr b="0" i="0">
                <a:latin typeface="Poppins" panose="00000500000000000000" pitchFamily="2" charset="0"/>
              </a:defRPr>
            </a:lvl1pPr>
          </a:lstStyle>
          <a:p>
            <a:r>
              <a:rPr lang="en-US"/>
              <a:t>Click icon to add picture</a:t>
            </a:r>
            <a:endParaRPr lang="en-GB"/>
          </a:p>
        </p:txBody>
      </p:sp>
      <p:sp>
        <p:nvSpPr>
          <p:cNvPr id="23" name="Picture Placeholder 20">
            <a:extLst>
              <a:ext uri="{FF2B5EF4-FFF2-40B4-BE49-F238E27FC236}">
                <a16:creationId xmlns:a16="http://schemas.microsoft.com/office/drawing/2014/main" id="{3A50FE80-7330-1683-7D23-937274886C7D}"/>
              </a:ext>
            </a:extLst>
          </p:cNvPr>
          <p:cNvSpPr>
            <a:spLocks noGrp="1"/>
          </p:cNvSpPr>
          <p:nvPr>
            <p:ph type="pic" sz="quarter" idx="17"/>
          </p:nvPr>
        </p:nvSpPr>
        <p:spPr>
          <a:xfrm>
            <a:off x="6792990" y="3309169"/>
            <a:ext cx="2297679" cy="2297679"/>
          </a:xfrm>
          <a:prstGeom prst="ellipse">
            <a:avLst/>
          </a:prstGeom>
        </p:spPr>
        <p:txBody>
          <a:bodyPr/>
          <a:lstStyle>
            <a:lvl1pPr>
              <a:defRPr b="0" i="0">
                <a:latin typeface="Poppins" panose="00000500000000000000" pitchFamily="2" charset="0"/>
              </a:defRPr>
            </a:lvl1pPr>
          </a:lstStyle>
          <a:p>
            <a:r>
              <a:rPr lang="en-US"/>
              <a:t>Click icon to add picture</a:t>
            </a:r>
            <a:endParaRPr lang="en-GB"/>
          </a:p>
        </p:txBody>
      </p:sp>
      <p:sp>
        <p:nvSpPr>
          <p:cNvPr id="24" name="Picture Placeholder 20">
            <a:extLst>
              <a:ext uri="{FF2B5EF4-FFF2-40B4-BE49-F238E27FC236}">
                <a16:creationId xmlns:a16="http://schemas.microsoft.com/office/drawing/2014/main" id="{8D27946E-1055-AE60-D3CE-5732F4CA1791}"/>
              </a:ext>
            </a:extLst>
          </p:cNvPr>
          <p:cNvSpPr>
            <a:spLocks noGrp="1"/>
          </p:cNvSpPr>
          <p:nvPr>
            <p:ph type="pic" sz="quarter" idx="18"/>
          </p:nvPr>
        </p:nvSpPr>
        <p:spPr>
          <a:xfrm>
            <a:off x="9133166" y="3309169"/>
            <a:ext cx="2297679" cy="2297679"/>
          </a:xfrm>
          <a:prstGeom prst="ellipse">
            <a:avLst/>
          </a:prstGeom>
        </p:spPr>
        <p:txBody>
          <a:bodyPr/>
          <a:lstStyle>
            <a:lvl1pPr>
              <a:defRPr b="0" i="0">
                <a:latin typeface="Poppins" panose="00000500000000000000" pitchFamily="2" charset="0"/>
              </a:defRPr>
            </a:lvl1pPr>
          </a:lstStyle>
          <a:p>
            <a:r>
              <a:rPr lang="en-US"/>
              <a:t>Click icon to add picture</a:t>
            </a:r>
            <a:endParaRPr lang="en-GB"/>
          </a:p>
        </p:txBody>
      </p:sp>
      <p:sp>
        <p:nvSpPr>
          <p:cNvPr id="25" name="Oval 24">
            <a:extLst>
              <a:ext uri="{FF2B5EF4-FFF2-40B4-BE49-F238E27FC236}">
                <a16:creationId xmlns:a16="http://schemas.microsoft.com/office/drawing/2014/main" id="{D2D94757-FA0A-6B76-AD9C-3993534B0523}"/>
              </a:ext>
            </a:extLst>
          </p:cNvPr>
          <p:cNvSpPr/>
          <p:nvPr userDrawn="1"/>
        </p:nvSpPr>
        <p:spPr>
          <a:xfrm>
            <a:off x="11430845" y="1001026"/>
            <a:ext cx="2297679" cy="2297679"/>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a:latin typeface="Poppins" panose="00000500000000000000" pitchFamily="2" charset="0"/>
            </a:endParaRPr>
          </a:p>
        </p:txBody>
      </p:sp>
      <p:sp>
        <p:nvSpPr>
          <p:cNvPr id="26" name="Oval 25">
            <a:extLst>
              <a:ext uri="{FF2B5EF4-FFF2-40B4-BE49-F238E27FC236}">
                <a16:creationId xmlns:a16="http://schemas.microsoft.com/office/drawing/2014/main" id="{9AB12763-DBD1-1841-CA8E-22FF5ED6696E}"/>
              </a:ext>
            </a:extLst>
          </p:cNvPr>
          <p:cNvSpPr/>
          <p:nvPr userDrawn="1"/>
        </p:nvSpPr>
        <p:spPr>
          <a:xfrm>
            <a:off x="11430845" y="3303551"/>
            <a:ext cx="2297679" cy="2297679"/>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a:latin typeface="Poppins" panose="00000500000000000000" pitchFamily="2" charset="0"/>
            </a:endParaRPr>
          </a:p>
        </p:txBody>
      </p:sp>
      <p:sp>
        <p:nvSpPr>
          <p:cNvPr id="28" name="Text Placeholder 11">
            <a:extLst>
              <a:ext uri="{FF2B5EF4-FFF2-40B4-BE49-F238E27FC236}">
                <a16:creationId xmlns:a16="http://schemas.microsoft.com/office/drawing/2014/main" id="{9F928298-8FD9-7EE7-12A2-6E4EE4203525}"/>
              </a:ext>
            </a:extLst>
          </p:cNvPr>
          <p:cNvSpPr>
            <a:spLocks noGrp="1"/>
          </p:cNvSpPr>
          <p:nvPr>
            <p:ph type="body" sz="quarter" idx="19"/>
          </p:nvPr>
        </p:nvSpPr>
        <p:spPr>
          <a:xfrm>
            <a:off x="632012" y="3705412"/>
            <a:ext cx="4924348" cy="2533022"/>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sz="1800">
                <a:solidFill>
                  <a:schemeClr val="tx2"/>
                </a:solidFill>
              </a:defRPr>
            </a:lvl2pPr>
            <a:lvl3pPr marL="914400" indent="0">
              <a:buNone/>
              <a:defRPr sz="1800">
                <a:solidFill>
                  <a:schemeClr val="tx2"/>
                </a:solidFill>
              </a:defRPr>
            </a:lvl3pPr>
            <a:lvl4pPr marL="1371600" indent="0">
              <a:buNone/>
              <a:defRPr sz="1800">
                <a:solidFill>
                  <a:schemeClr val="tx2"/>
                </a:solidFill>
              </a:defRPr>
            </a:lvl4pPr>
            <a:lvl5pPr marL="1828800" indent="0">
              <a:buNone/>
              <a:defRPr sz="1800">
                <a:solidFill>
                  <a:schemeClr val="tx2"/>
                </a:solidFill>
              </a:defRPr>
            </a:lvl5pPr>
          </a:lstStyle>
          <a:p>
            <a:pPr lvl="0"/>
            <a:r>
              <a:rPr lang="en-US"/>
              <a:t>Click to edit Master text styles</a:t>
            </a:r>
          </a:p>
        </p:txBody>
      </p:sp>
      <p:sp>
        <p:nvSpPr>
          <p:cNvPr id="5" name="TextBox 4">
            <a:extLst>
              <a:ext uri="{FF2B5EF4-FFF2-40B4-BE49-F238E27FC236}">
                <a16:creationId xmlns:a16="http://schemas.microsoft.com/office/drawing/2014/main" id="{1385A706-DD91-6F22-5AA3-A69E8823136A}"/>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99FC7CDA-B960-84B9-491F-1ED79E41FECA}"/>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tx2"/>
                </a:solidFill>
                <a:latin typeface="Poppins" panose="00000500000000000000" pitchFamily="2" charset="0"/>
              </a:rPr>
              <a:t>Public</a:t>
            </a:r>
          </a:p>
        </p:txBody>
      </p:sp>
    </p:spTree>
    <p:extLst>
      <p:ext uri="{BB962C8B-B14F-4D97-AF65-F5344CB8AC3E}">
        <p14:creationId xmlns:p14="http://schemas.microsoft.com/office/powerpoint/2010/main" val="17451883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Primary Breaker slide - Purple">
    <p:bg>
      <p:bgPr>
        <a:solidFill>
          <a:schemeClr val="tx2"/>
        </a:solidFill>
        <a:effectLst/>
      </p:bgPr>
    </p:bg>
    <p:spTree>
      <p:nvGrpSpPr>
        <p:cNvPr id="1" name=""/>
        <p:cNvGrpSpPr/>
        <p:nvPr/>
      </p:nvGrpSpPr>
      <p:grpSpPr>
        <a:xfrm>
          <a:off x="0" y="0"/>
          <a:ext cx="0" cy="0"/>
          <a:chOff x="0" y="0"/>
          <a:chExt cx="0" cy="0"/>
        </a:xfrm>
      </p:grpSpPr>
      <p:pic>
        <p:nvPicPr>
          <p:cNvPr id="7" name="Picture 6" descr="A purple and white background&#10;&#10;Description automatically generated">
            <a:extLst>
              <a:ext uri="{FF2B5EF4-FFF2-40B4-BE49-F238E27FC236}">
                <a16:creationId xmlns:a16="http://schemas.microsoft.com/office/drawing/2014/main" id="{A130E291-1866-9610-5CC3-7DFC426B7A03}"/>
              </a:ext>
            </a:extLst>
          </p:cNvPr>
          <p:cNvPicPr>
            <a:picLocks noChangeAspect="1"/>
          </p:cNvPicPr>
          <p:nvPr userDrawn="1"/>
        </p:nvPicPr>
        <p:blipFill>
          <a:blip r:embed="rId2"/>
          <a:stretch>
            <a:fillRect/>
          </a:stretch>
        </p:blipFill>
        <p:spPr>
          <a:xfrm>
            <a:off x="2466" y="0"/>
            <a:ext cx="12189533" cy="6859388"/>
          </a:xfrm>
          <a:prstGeom prst="rect">
            <a:avLst/>
          </a:prstGeom>
        </p:spPr>
      </p:pic>
      <p:sp>
        <p:nvSpPr>
          <p:cNvPr id="2" name="Title 1">
            <a:extLst>
              <a:ext uri="{FF2B5EF4-FFF2-40B4-BE49-F238E27FC236}">
                <a16:creationId xmlns:a16="http://schemas.microsoft.com/office/drawing/2014/main" id="{E304E765-D7CE-66CF-AAD3-B47633EED211}"/>
              </a:ext>
            </a:extLst>
          </p:cNvPr>
          <p:cNvSpPr>
            <a:spLocks noGrp="1"/>
          </p:cNvSpPr>
          <p:nvPr>
            <p:ph type="ctrTitle"/>
          </p:nvPr>
        </p:nvSpPr>
        <p:spPr>
          <a:xfrm>
            <a:off x="591018" y="820795"/>
            <a:ext cx="5047782" cy="2387600"/>
          </a:xfrm>
        </p:spPr>
        <p:txBody>
          <a:bodyPr anchor="b">
            <a:normAutofit/>
          </a:bodyPr>
          <a:lstStyle>
            <a:lvl1pPr algn="l">
              <a:lnSpc>
                <a:spcPct val="100000"/>
              </a:lnSpc>
              <a:defRPr sz="4400"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EE141B9C-4686-EF1F-23CB-10919C7B2DC1}"/>
              </a:ext>
            </a:extLst>
          </p:cNvPr>
          <p:cNvSpPr>
            <a:spLocks noGrp="1"/>
          </p:cNvSpPr>
          <p:nvPr>
            <p:ph type="subTitle" idx="1"/>
          </p:nvPr>
        </p:nvSpPr>
        <p:spPr>
          <a:xfrm>
            <a:off x="591018" y="3245466"/>
            <a:ext cx="3841424" cy="1044146"/>
          </a:xfrm>
        </p:spPr>
        <p:txBody>
          <a:bodyPr>
            <a:normAutofit/>
          </a:bodyPr>
          <a:lstStyle>
            <a:lvl1pPr marL="0" indent="0" algn="l">
              <a:lnSpc>
                <a:spcPct val="100000"/>
              </a:lnSpc>
              <a:buNone/>
              <a:defRPr sz="2400" b="0" i="0">
                <a:solidFill>
                  <a:schemeClr val="bg1"/>
                </a:solidFill>
                <a:latin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Box 4">
            <a:extLst>
              <a:ext uri="{FF2B5EF4-FFF2-40B4-BE49-F238E27FC236}">
                <a16:creationId xmlns:a16="http://schemas.microsoft.com/office/drawing/2014/main" id="{1D6A8BFF-616F-C1F3-75EC-AC1330A8142F}"/>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6" name="TextBox 5">
            <a:extLst>
              <a:ext uri="{FF2B5EF4-FFF2-40B4-BE49-F238E27FC236}">
                <a16:creationId xmlns:a16="http://schemas.microsoft.com/office/drawing/2014/main" id="{0151B4C6-43AE-215F-1AA7-EA59E6BFC9AF}"/>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9338746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rimary Image Breaker Slide (Purpl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FF8368B-8346-55F3-7D58-DDEE5EB26EAC}"/>
              </a:ext>
            </a:extLst>
          </p:cNvPr>
          <p:cNvSpPr>
            <a:spLocks noGrp="1"/>
          </p:cNvSpPr>
          <p:nvPr>
            <p:ph type="pic" sz="quarter" idx="13"/>
          </p:nvPr>
        </p:nvSpPr>
        <p:spPr>
          <a:xfrm>
            <a:off x="0" y="0"/>
            <a:ext cx="12192000" cy="6858000"/>
          </a:xfrm>
        </p:spPr>
        <p:txBody>
          <a:bodyPr/>
          <a:lstStyle>
            <a:lvl1pPr>
              <a:defRPr b="0" i="0">
                <a:latin typeface="Poppins" panose="00000500000000000000" pitchFamily="2" charset="0"/>
              </a:defRPr>
            </a:lvl1pPr>
          </a:lstStyle>
          <a:p>
            <a:r>
              <a:rPr lang="en-US"/>
              <a:t>Click icon to add picture</a:t>
            </a:r>
            <a:endParaRPr lang="en-GB"/>
          </a:p>
        </p:txBody>
      </p:sp>
      <p:pic>
        <p:nvPicPr>
          <p:cNvPr id="7" name="Picture 6" descr="A group of purple circles on a black background&#10;&#10;Description automatically generated">
            <a:extLst>
              <a:ext uri="{FF2B5EF4-FFF2-40B4-BE49-F238E27FC236}">
                <a16:creationId xmlns:a16="http://schemas.microsoft.com/office/drawing/2014/main" id="{EDD804F0-E153-6B19-9F2C-012CBEAE4F41}"/>
              </a:ext>
            </a:extLst>
          </p:cNvPr>
          <p:cNvPicPr>
            <a:picLocks noChangeAspect="1"/>
          </p:cNvPicPr>
          <p:nvPr userDrawn="1"/>
        </p:nvPicPr>
        <p:blipFill>
          <a:blip r:embed="rId2"/>
          <a:stretch>
            <a:fillRect/>
          </a:stretch>
        </p:blipFill>
        <p:spPr>
          <a:xfrm>
            <a:off x="19877" y="-1388"/>
            <a:ext cx="12189533" cy="6859388"/>
          </a:xfrm>
          <a:prstGeom prst="rect">
            <a:avLst/>
          </a:prstGeom>
        </p:spPr>
      </p:pic>
      <p:sp>
        <p:nvSpPr>
          <p:cNvPr id="12" name="Title 1">
            <a:extLst>
              <a:ext uri="{FF2B5EF4-FFF2-40B4-BE49-F238E27FC236}">
                <a16:creationId xmlns:a16="http://schemas.microsoft.com/office/drawing/2014/main" id="{59302902-1CE7-278C-0E6C-C35B72BD0542}"/>
              </a:ext>
            </a:extLst>
          </p:cNvPr>
          <p:cNvSpPr>
            <a:spLocks noGrp="1"/>
          </p:cNvSpPr>
          <p:nvPr>
            <p:ph type="ctrTitle"/>
          </p:nvPr>
        </p:nvSpPr>
        <p:spPr>
          <a:xfrm>
            <a:off x="532944" y="820795"/>
            <a:ext cx="5105856" cy="2387600"/>
          </a:xfrm>
        </p:spPr>
        <p:txBody>
          <a:bodyPr anchor="b">
            <a:normAutofit/>
          </a:bodyPr>
          <a:lstStyle>
            <a:lvl1pPr algn="l">
              <a:lnSpc>
                <a:spcPct val="100000"/>
              </a:lnSpc>
              <a:defRPr sz="4400" b="1" i="0">
                <a:solidFill>
                  <a:schemeClr val="tx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3" name="Subtitle 2">
            <a:extLst>
              <a:ext uri="{FF2B5EF4-FFF2-40B4-BE49-F238E27FC236}">
                <a16:creationId xmlns:a16="http://schemas.microsoft.com/office/drawing/2014/main" id="{43267D14-FA6F-F2E2-91FC-0421FD5B4571}"/>
              </a:ext>
            </a:extLst>
          </p:cNvPr>
          <p:cNvSpPr>
            <a:spLocks noGrp="1"/>
          </p:cNvSpPr>
          <p:nvPr>
            <p:ph type="subTitle" idx="1"/>
          </p:nvPr>
        </p:nvSpPr>
        <p:spPr>
          <a:xfrm>
            <a:off x="532944" y="3245466"/>
            <a:ext cx="3885619" cy="1044146"/>
          </a:xfrm>
        </p:spPr>
        <p:txBody>
          <a:bodyPr>
            <a:normAutofit/>
          </a:bodyPr>
          <a:lstStyle>
            <a:lvl1pPr marL="0" indent="0" algn="l">
              <a:lnSpc>
                <a:spcPct val="100000"/>
              </a:lnSpc>
              <a:buNone/>
              <a:defRPr sz="2400" b="0" i="0">
                <a:solidFill>
                  <a:schemeClr val="tx1"/>
                </a:solidFill>
                <a:latin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9122751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Primary Image Breaker Slide (Purple)">
    <p:spTree>
      <p:nvGrpSpPr>
        <p:cNvPr id="1" name=""/>
        <p:cNvGrpSpPr/>
        <p:nvPr/>
      </p:nvGrpSpPr>
      <p:grpSpPr>
        <a:xfrm>
          <a:off x="0" y="0"/>
          <a:ext cx="0" cy="0"/>
          <a:chOff x="0" y="0"/>
          <a:chExt cx="0" cy="0"/>
        </a:xfrm>
      </p:grpSpPr>
      <p:pic>
        <p:nvPicPr>
          <p:cNvPr id="5" name="Picture 4" descr="A aerial view of a landscape&#10;&#10;Description automatically generated">
            <a:extLst>
              <a:ext uri="{FF2B5EF4-FFF2-40B4-BE49-F238E27FC236}">
                <a16:creationId xmlns:a16="http://schemas.microsoft.com/office/drawing/2014/main" id="{CD01DA94-F338-6D64-E8BC-F0B3B13D7B0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388"/>
            <a:ext cx="12192000" cy="6859388"/>
          </a:xfrm>
          <a:prstGeom prst="rect">
            <a:avLst/>
          </a:prstGeom>
        </p:spPr>
      </p:pic>
      <p:sp>
        <p:nvSpPr>
          <p:cNvPr id="4" name="Rectangle 3">
            <a:extLst>
              <a:ext uri="{FF2B5EF4-FFF2-40B4-BE49-F238E27FC236}">
                <a16:creationId xmlns:a16="http://schemas.microsoft.com/office/drawing/2014/main" id="{3CAB9DCB-488A-769D-8E9F-C764AB021394}"/>
              </a:ext>
            </a:extLst>
          </p:cNvPr>
          <p:cNvSpPr/>
          <p:nvPr userDrawn="1"/>
        </p:nvSpPr>
        <p:spPr>
          <a:xfrm>
            <a:off x="0" y="-1388"/>
            <a:ext cx="12192000" cy="6859388"/>
          </a:xfrm>
          <a:prstGeom prst="rect">
            <a:avLst/>
          </a:prstGeom>
          <a:gradFill>
            <a:gsLst>
              <a:gs pos="0">
                <a:schemeClr val="tx1">
                  <a:alpha val="39214"/>
                </a:schemeClr>
              </a:gs>
              <a:gs pos="99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group of purple circles on a black background&#10;&#10;Description automatically generated">
            <a:extLst>
              <a:ext uri="{FF2B5EF4-FFF2-40B4-BE49-F238E27FC236}">
                <a16:creationId xmlns:a16="http://schemas.microsoft.com/office/drawing/2014/main" id="{EDD804F0-E153-6B19-9F2C-012CBEAE4F41}"/>
              </a:ext>
            </a:extLst>
          </p:cNvPr>
          <p:cNvPicPr>
            <a:picLocks noChangeAspect="1"/>
          </p:cNvPicPr>
          <p:nvPr userDrawn="1"/>
        </p:nvPicPr>
        <p:blipFill>
          <a:blip r:embed="rId3"/>
          <a:stretch>
            <a:fillRect/>
          </a:stretch>
        </p:blipFill>
        <p:spPr>
          <a:xfrm>
            <a:off x="19877" y="-1388"/>
            <a:ext cx="12189533" cy="6859388"/>
          </a:xfrm>
          <a:prstGeom prst="rect">
            <a:avLst/>
          </a:prstGeom>
          <a:ln>
            <a:noFill/>
          </a:ln>
        </p:spPr>
      </p:pic>
      <p:sp>
        <p:nvSpPr>
          <p:cNvPr id="12" name="Title 1">
            <a:extLst>
              <a:ext uri="{FF2B5EF4-FFF2-40B4-BE49-F238E27FC236}">
                <a16:creationId xmlns:a16="http://schemas.microsoft.com/office/drawing/2014/main" id="{59302902-1CE7-278C-0E6C-C35B72BD0542}"/>
              </a:ext>
            </a:extLst>
          </p:cNvPr>
          <p:cNvSpPr>
            <a:spLocks noGrp="1"/>
          </p:cNvSpPr>
          <p:nvPr>
            <p:ph type="ctrTitle"/>
          </p:nvPr>
        </p:nvSpPr>
        <p:spPr>
          <a:xfrm>
            <a:off x="532944" y="820795"/>
            <a:ext cx="5105856" cy="2387600"/>
          </a:xfrm>
        </p:spPr>
        <p:txBody>
          <a:bodyPr anchor="b">
            <a:normAutofit/>
          </a:bodyPr>
          <a:lstStyle>
            <a:lvl1pPr algn="l">
              <a:lnSpc>
                <a:spcPct val="100000"/>
              </a:lnSpc>
              <a:defRPr sz="4400"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3" name="Subtitle 2">
            <a:extLst>
              <a:ext uri="{FF2B5EF4-FFF2-40B4-BE49-F238E27FC236}">
                <a16:creationId xmlns:a16="http://schemas.microsoft.com/office/drawing/2014/main" id="{43267D14-FA6F-F2E2-91FC-0421FD5B4571}"/>
              </a:ext>
            </a:extLst>
          </p:cNvPr>
          <p:cNvSpPr>
            <a:spLocks noGrp="1"/>
          </p:cNvSpPr>
          <p:nvPr>
            <p:ph type="subTitle" idx="1"/>
          </p:nvPr>
        </p:nvSpPr>
        <p:spPr>
          <a:xfrm>
            <a:off x="532944" y="3245466"/>
            <a:ext cx="3885619" cy="1044146"/>
          </a:xfrm>
        </p:spPr>
        <p:txBody>
          <a:bodyPr>
            <a:normAutofit/>
          </a:bodyPr>
          <a:lstStyle>
            <a:lvl1pPr marL="0" indent="0" algn="l">
              <a:lnSpc>
                <a:spcPct val="100000"/>
              </a:lnSpc>
              <a:buNone/>
              <a:defRPr sz="2400" b="0" i="0">
                <a:solidFill>
                  <a:schemeClr val="bg1"/>
                </a:solidFill>
                <a:latin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9" name="TextBox 8">
            <a:extLst>
              <a:ext uri="{FF2B5EF4-FFF2-40B4-BE49-F238E27FC236}">
                <a16:creationId xmlns:a16="http://schemas.microsoft.com/office/drawing/2014/main" id="{9A087B3C-9691-28BD-F147-96ADB5060A6A}"/>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10" name="TextBox 9">
            <a:extLst>
              <a:ext uri="{FF2B5EF4-FFF2-40B4-BE49-F238E27FC236}">
                <a16:creationId xmlns:a16="http://schemas.microsoft.com/office/drawing/2014/main" id="{09BADDA3-0942-7593-9CD1-65C17C30CD45}"/>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3227933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rimary Text (Left) Media (Right) Slide - Purple">
    <p:bg>
      <p:bgPr>
        <a:solidFill>
          <a:schemeClr val="tx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17E8957-A01D-893F-D819-6B81B4015BEE}"/>
              </a:ext>
            </a:extLst>
          </p:cNvPr>
          <p:cNvSpPr>
            <a:spLocks noGrp="1"/>
          </p:cNvSpPr>
          <p:nvPr>
            <p:ph type="pic" sz="quarter" idx="14"/>
          </p:nvPr>
        </p:nvSpPr>
        <p:spPr>
          <a:xfrm>
            <a:off x="6096000" y="0"/>
            <a:ext cx="6096000" cy="6858000"/>
          </a:xfrm>
        </p:spPr>
        <p:txBody>
          <a:bodyPr/>
          <a:lstStyle>
            <a:lvl1pPr>
              <a:defRPr b="0" i="0">
                <a:latin typeface="Poppins" panose="00000500000000000000" pitchFamily="2" charset="0"/>
              </a:defRPr>
            </a:lvl1pPr>
          </a:lstStyle>
          <a:p>
            <a:r>
              <a:rPr lang="en-US"/>
              <a:t>Click icon to add picture</a:t>
            </a:r>
            <a:endParaRPr lang="en-GB"/>
          </a:p>
        </p:txBody>
      </p:sp>
      <p:pic>
        <p:nvPicPr>
          <p:cNvPr id="11" name="Picture 10" descr="A black background with white dots&#10;&#10;Description automatically generated">
            <a:extLst>
              <a:ext uri="{FF2B5EF4-FFF2-40B4-BE49-F238E27FC236}">
                <a16:creationId xmlns:a16="http://schemas.microsoft.com/office/drawing/2014/main" id="{ABFEF8AB-34E7-73B6-DDB3-863F32E4DC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54EFE4BF-EB68-BFFF-F1BF-9E1AC71C4350}"/>
              </a:ext>
            </a:extLst>
          </p:cNvPr>
          <p:cNvSpPr>
            <a:spLocks noGrp="1"/>
          </p:cNvSpPr>
          <p:nvPr>
            <p:ph type="title"/>
          </p:nvPr>
        </p:nvSpPr>
        <p:spPr>
          <a:xfrm>
            <a:off x="637273" y="827711"/>
            <a:ext cx="5045070" cy="1325563"/>
          </a:xfrm>
        </p:spPr>
        <p:txBody>
          <a:bodyPr/>
          <a:lstStyle>
            <a:lvl1pPr>
              <a:lnSpc>
                <a:spcPct val="100000"/>
              </a:lnSpc>
              <a:defRPr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6" name="Text Placeholder 12">
            <a:extLst>
              <a:ext uri="{FF2B5EF4-FFF2-40B4-BE49-F238E27FC236}">
                <a16:creationId xmlns:a16="http://schemas.microsoft.com/office/drawing/2014/main" id="{4736E375-44F9-DC20-7D2C-AE6352F49D2D}"/>
              </a:ext>
            </a:extLst>
          </p:cNvPr>
          <p:cNvSpPr>
            <a:spLocks noGrp="1"/>
          </p:cNvSpPr>
          <p:nvPr>
            <p:ph type="body" sz="quarter" idx="13"/>
          </p:nvPr>
        </p:nvSpPr>
        <p:spPr>
          <a:xfrm>
            <a:off x="637273" y="2389357"/>
            <a:ext cx="5045070" cy="2410421"/>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Box 2">
            <a:extLst>
              <a:ext uri="{FF2B5EF4-FFF2-40B4-BE49-F238E27FC236}">
                <a16:creationId xmlns:a16="http://schemas.microsoft.com/office/drawing/2014/main" id="{E536F979-0D00-F0C3-148A-532A54812373}"/>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200950CE-BF57-F141-1E4B-5E561804F486}"/>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40457054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ark background text layout">
    <p:bg>
      <p:bgPr>
        <a:solidFill>
          <a:schemeClr val="tx2"/>
        </a:solidFill>
        <a:effectLst/>
      </p:bgPr>
    </p:bg>
    <p:spTree>
      <p:nvGrpSpPr>
        <p:cNvPr id="1" name=""/>
        <p:cNvGrpSpPr/>
        <p:nvPr/>
      </p:nvGrpSpPr>
      <p:grpSpPr>
        <a:xfrm>
          <a:off x="0" y="0"/>
          <a:ext cx="0" cy="0"/>
          <a:chOff x="0" y="0"/>
          <a:chExt cx="0" cy="0"/>
        </a:xfrm>
      </p:grpSpPr>
      <p:pic>
        <p:nvPicPr>
          <p:cNvPr id="11" name="Picture 10" descr="A black background with white dots&#10;&#10;Description automatically generated">
            <a:extLst>
              <a:ext uri="{FF2B5EF4-FFF2-40B4-BE49-F238E27FC236}">
                <a16:creationId xmlns:a16="http://schemas.microsoft.com/office/drawing/2014/main" id="{ABFEF8AB-34E7-73B6-DDB3-863F32E4DC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594BE5F-29D9-6A6E-3331-86902DD8870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5085913"/>
            <a:ext cx="3652468" cy="1772086"/>
          </a:xfrm>
          <a:prstGeom prst="rect">
            <a:avLst/>
          </a:prstGeom>
        </p:spPr>
      </p:pic>
      <p:pic>
        <p:nvPicPr>
          <p:cNvPr id="4" name="Picture 3" descr="A black background with a pink object&#10;&#10;Description automatically generated">
            <a:extLst>
              <a:ext uri="{FF2B5EF4-FFF2-40B4-BE49-F238E27FC236}">
                <a16:creationId xmlns:a16="http://schemas.microsoft.com/office/drawing/2014/main" id="{1E9E3F9F-3B31-579B-232E-B051281E6921}"/>
              </a:ext>
            </a:extLst>
          </p:cNvPr>
          <p:cNvPicPr>
            <a:picLocks noChangeAspect="1"/>
          </p:cNvPicPr>
          <p:nvPr userDrawn="1"/>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8805910" y="0"/>
            <a:ext cx="3386090" cy="2339440"/>
          </a:xfrm>
          <a:prstGeom prst="rect">
            <a:avLst/>
          </a:prstGeom>
        </p:spPr>
      </p:pic>
      <p:sp>
        <p:nvSpPr>
          <p:cNvPr id="14" name="Title 1">
            <a:extLst>
              <a:ext uri="{FF2B5EF4-FFF2-40B4-BE49-F238E27FC236}">
                <a16:creationId xmlns:a16="http://schemas.microsoft.com/office/drawing/2014/main" id="{34E2B107-4A77-DBA7-45F4-4E1E102F838B}"/>
              </a:ext>
            </a:extLst>
          </p:cNvPr>
          <p:cNvSpPr>
            <a:spLocks noGrp="1"/>
          </p:cNvSpPr>
          <p:nvPr>
            <p:ph type="title"/>
          </p:nvPr>
        </p:nvSpPr>
        <p:spPr>
          <a:xfrm>
            <a:off x="637273" y="365125"/>
            <a:ext cx="8664382" cy="1325563"/>
          </a:xfrm>
        </p:spPr>
        <p:txBody>
          <a:bodyPr/>
          <a:lstStyle>
            <a:lvl1pPr>
              <a:lnSpc>
                <a:spcPct val="100000"/>
              </a:lnSpc>
              <a:defRPr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6" name="Text Placeholder 12">
            <a:extLst>
              <a:ext uri="{FF2B5EF4-FFF2-40B4-BE49-F238E27FC236}">
                <a16:creationId xmlns:a16="http://schemas.microsoft.com/office/drawing/2014/main" id="{AF2E0677-1F71-2249-5CE6-C3BA76F65548}"/>
              </a:ext>
            </a:extLst>
          </p:cNvPr>
          <p:cNvSpPr>
            <a:spLocks noGrp="1"/>
          </p:cNvSpPr>
          <p:nvPr>
            <p:ph type="body" sz="quarter" idx="13"/>
          </p:nvPr>
        </p:nvSpPr>
        <p:spPr>
          <a:xfrm>
            <a:off x="637273" y="1926771"/>
            <a:ext cx="4462848" cy="2755588"/>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7" name="Text Placeholder 12">
            <a:extLst>
              <a:ext uri="{FF2B5EF4-FFF2-40B4-BE49-F238E27FC236}">
                <a16:creationId xmlns:a16="http://schemas.microsoft.com/office/drawing/2014/main" id="{E7A36747-0535-B11F-27CB-9A6F5DF06DB7}"/>
              </a:ext>
            </a:extLst>
          </p:cNvPr>
          <p:cNvSpPr>
            <a:spLocks noGrp="1"/>
          </p:cNvSpPr>
          <p:nvPr>
            <p:ph type="body" sz="quarter" idx="14"/>
          </p:nvPr>
        </p:nvSpPr>
        <p:spPr>
          <a:xfrm>
            <a:off x="5449088" y="1926771"/>
            <a:ext cx="4462848" cy="2755588"/>
          </a:xfrm>
        </p:spPr>
        <p:txBody>
          <a:bodyPr>
            <a:normAutofit/>
          </a:bodyPr>
          <a:lstStyle>
            <a:lvl1pPr marL="0" indent="0">
              <a:lnSpc>
                <a:spcPct val="100000"/>
              </a:lnSpc>
              <a:buNone/>
              <a:defRPr sz="1800" b="0" i="0">
                <a:solidFill>
                  <a:schemeClr val="bg1"/>
                </a:solidFill>
                <a:latin typeface="Poppins" panose="00000500000000000000" pitchFamily="2" charset="0"/>
              </a:defRPr>
            </a:lvl1pPr>
          </a:lstStyle>
          <a:p>
            <a:pPr lvl="0"/>
            <a:r>
              <a:rPr lang="en-US"/>
              <a:t>Click to edit Master text styles</a:t>
            </a:r>
          </a:p>
        </p:txBody>
      </p:sp>
      <p:sp>
        <p:nvSpPr>
          <p:cNvPr id="5" name="TextBox 4">
            <a:extLst>
              <a:ext uri="{FF2B5EF4-FFF2-40B4-BE49-F238E27FC236}">
                <a16:creationId xmlns:a16="http://schemas.microsoft.com/office/drawing/2014/main" id="{A9754318-E03D-0393-D152-B9A196C9C082}"/>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6" name="TextBox 5">
            <a:extLst>
              <a:ext uri="{FF2B5EF4-FFF2-40B4-BE49-F238E27FC236}">
                <a16:creationId xmlns:a16="http://schemas.microsoft.com/office/drawing/2014/main" id="{6898F9D1-B0EF-AE36-DB04-7692115EF1AF}"/>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5385562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rimary Text (left) Circle Media (right) -Purple">
    <p:spTree>
      <p:nvGrpSpPr>
        <p:cNvPr id="1" name=""/>
        <p:cNvGrpSpPr/>
        <p:nvPr/>
      </p:nvGrpSpPr>
      <p:grpSpPr>
        <a:xfrm>
          <a:off x="0" y="0"/>
          <a:ext cx="0" cy="0"/>
          <a:chOff x="0" y="0"/>
          <a:chExt cx="0" cy="0"/>
        </a:xfrm>
      </p:grpSpPr>
      <p:pic>
        <p:nvPicPr>
          <p:cNvPr id="10" name="Picture 9" descr="A purple circle with a white circle in the middle&#10;&#10;Description automatically generated">
            <a:extLst>
              <a:ext uri="{FF2B5EF4-FFF2-40B4-BE49-F238E27FC236}">
                <a16:creationId xmlns:a16="http://schemas.microsoft.com/office/drawing/2014/main" id="{9D45391A-D756-788D-03AE-0C05671999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Picture Placeholder 13">
            <a:extLst>
              <a:ext uri="{FF2B5EF4-FFF2-40B4-BE49-F238E27FC236}">
                <a16:creationId xmlns:a16="http://schemas.microsoft.com/office/drawing/2014/main" id="{CFC8E555-A363-BBFE-7CE9-820F21628147}"/>
              </a:ext>
            </a:extLst>
          </p:cNvPr>
          <p:cNvSpPr>
            <a:spLocks noGrp="1"/>
          </p:cNvSpPr>
          <p:nvPr>
            <p:ph type="pic" sz="quarter" idx="13"/>
          </p:nvPr>
        </p:nvSpPr>
        <p:spPr>
          <a:xfrm>
            <a:off x="6690691" y="-620033"/>
            <a:ext cx="8539843" cy="8327117"/>
          </a:xfrm>
          <a:prstGeom prst="ellipse">
            <a:avLst/>
          </a:prstGeom>
        </p:spPr>
        <p:txBody>
          <a:bodyPr/>
          <a:lstStyle>
            <a:lvl1pPr>
              <a:defRPr b="0" i="0">
                <a:latin typeface="Poppins" panose="00000500000000000000" pitchFamily="2" charset="0"/>
              </a:defRPr>
            </a:lvl1pPr>
          </a:lstStyle>
          <a:p>
            <a:r>
              <a:rPr lang="en-US"/>
              <a:t>Click icon to add picture</a:t>
            </a:r>
            <a:endParaRPr lang="en-GB"/>
          </a:p>
        </p:txBody>
      </p:sp>
      <p:sp>
        <p:nvSpPr>
          <p:cNvPr id="15" name="Title 1">
            <a:extLst>
              <a:ext uri="{FF2B5EF4-FFF2-40B4-BE49-F238E27FC236}">
                <a16:creationId xmlns:a16="http://schemas.microsoft.com/office/drawing/2014/main" id="{CF0BC532-0DCF-D95D-28B5-7CED43AF3080}"/>
              </a:ext>
            </a:extLst>
          </p:cNvPr>
          <p:cNvSpPr>
            <a:spLocks noGrp="1"/>
          </p:cNvSpPr>
          <p:nvPr>
            <p:ph type="title"/>
          </p:nvPr>
        </p:nvSpPr>
        <p:spPr>
          <a:xfrm>
            <a:off x="637273" y="1077687"/>
            <a:ext cx="5274796" cy="1325563"/>
          </a:xfrm>
        </p:spPr>
        <p:txBody>
          <a:bodyPr/>
          <a:lstStyle>
            <a:lvl1pPr>
              <a:lnSpc>
                <a:spcPct val="100000"/>
              </a:lnSpc>
              <a:defRPr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6" name="Text Placeholder 12">
            <a:extLst>
              <a:ext uri="{FF2B5EF4-FFF2-40B4-BE49-F238E27FC236}">
                <a16:creationId xmlns:a16="http://schemas.microsoft.com/office/drawing/2014/main" id="{FA8AA84D-31F0-CED3-DCC7-DD7727F14369}"/>
              </a:ext>
            </a:extLst>
          </p:cNvPr>
          <p:cNvSpPr>
            <a:spLocks noGrp="1"/>
          </p:cNvSpPr>
          <p:nvPr>
            <p:ph type="body" sz="quarter" idx="14"/>
          </p:nvPr>
        </p:nvSpPr>
        <p:spPr>
          <a:xfrm>
            <a:off x="637273" y="2628900"/>
            <a:ext cx="4462848" cy="3151414"/>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TextBox 3">
            <a:extLst>
              <a:ext uri="{FF2B5EF4-FFF2-40B4-BE49-F238E27FC236}">
                <a16:creationId xmlns:a16="http://schemas.microsoft.com/office/drawing/2014/main" id="{6111AFC3-25D2-4B14-78FC-0C6BD6DE986C}"/>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6" name="TextBox 5">
            <a:extLst>
              <a:ext uri="{FF2B5EF4-FFF2-40B4-BE49-F238E27FC236}">
                <a16:creationId xmlns:a16="http://schemas.microsoft.com/office/drawing/2014/main" id="{F45BE1D4-0CA5-EF7F-31DA-EF1E68C5FAE0}"/>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38343984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Secondary Breaker slide - Blue">
    <p:bg>
      <p:bgPr>
        <a:solidFill>
          <a:schemeClr val="tx2"/>
        </a:solidFill>
        <a:effectLst/>
      </p:bgPr>
    </p:bg>
    <p:spTree>
      <p:nvGrpSpPr>
        <p:cNvPr id="1" name=""/>
        <p:cNvGrpSpPr/>
        <p:nvPr/>
      </p:nvGrpSpPr>
      <p:grpSpPr>
        <a:xfrm>
          <a:off x="0" y="0"/>
          <a:ext cx="0" cy="0"/>
          <a:chOff x="0" y="0"/>
          <a:chExt cx="0" cy="0"/>
        </a:xfrm>
      </p:grpSpPr>
      <p:pic>
        <p:nvPicPr>
          <p:cNvPr id="8" name="Picture 7" descr="A blue and white clouds in the sky&#10;&#10;Description automatically generated">
            <a:extLst>
              <a:ext uri="{FF2B5EF4-FFF2-40B4-BE49-F238E27FC236}">
                <a16:creationId xmlns:a16="http://schemas.microsoft.com/office/drawing/2014/main" id="{695FCF66-087E-9315-E6B2-2961093D6DA7}"/>
              </a:ext>
            </a:extLst>
          </p:cNvPr>
          <p:cNvPicPr>
            <a:picLocks noChangeAspect="1"/>
          </p:cNvPicPr>
          <p:nvPr userDrawn="1"/>
        </p:nvPicPr>
        <p:blipFill>
          <a:blip r:embed="rId2"/>
          <a:stretch>
            <a:fillRect/>
          </a:stretch>
        </p:blipFill>
        <p:spPr>
          <a:xfrm>
            <a:off x="2466" y="0"/>
            <a:ext cx="12189533" cy="6859388"/>
          </a:xfrm>
          <a:prstGeom prst="rect">
            <a:avLst/>
          </a:prstGeom>
        </p:spPr>
      </p:pic>
      <p:sp>
        <p:nvSpPr>
          <p:cNvPr id="2" name="Title 1">
            <a:extLst>
              <a:ext uri="{FF2B5EF4-FFF2-40B4-BE49-F238E27FC236}">
                <a16:creationId xmlns:a16="http://schemas.microsoft.com/office/drawing/2014/main" id="{E304E765-D7CE-66CF-AAD3-B47633EED211}"/>
              </a:ext>
            </a:extLst>
          </p:cNvPr>
          <p:cNvSpPr>
            <a:spLocks noGrp="1"/>
          </p:cNvSpPr>
          <p:nvPr>
            <p:ph type="ctrTitle"/>
          </p:nvPr>
        </p:nvSpPr>
        <p:spPr>
          <a:xfrm>
            <a:off x="637273" y="820795"/>
            <a:ext cx="5001527" cy="2387600"/>
          </a:xfrm>
        </p:spPr>
        <p:txBody>
          <a:bodyPr anchor="b">
            <a:normAutofit/>
          </a:bodyPr>
          <a:lstStyle>
            <a:lvl1pPr algn="l">
              <a:lnSpc>
                <a:spcPct val="100000"/>
              </a:lnSpc>
              <a:defRPr sz="4400"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EE141B9C-4686-EF1F-23CB-10919C7B2DC1}"/>
              </a:ext>
            </a:extLst>
          </p:cNvPr>
          <p:cNvSpPr>
            <a:spLocks noGrp="1"/>
          </p:cNvSpPr>
          <p:nvPr>
            <p:ph type="subTitle" idx="1"/>
          </p:nvPr>
        </p:nvSpPr>
        <p:spPr>
          <a:xfrm>
            <a:off x="637273" y="3245466"/>
            <a:ext cx="3806223" cy="1044146"/>
          </a:xfrm>
        </p:spPr>
        <p:txBody>
          <a:bodyPr>
            <a:normAutofit/>
          </a:bodyPr>
          <a:lstStyle>
            <a:lvl1pPr marL="0" indent="0" algn="l">
              <a:lnSpc>
                <a:spcPct val="100000"/>
              </a:lnSpc>
              <a:buNone/>
              <a:defRPr sz="2400" b="0" i="0">
                <a:solidFill>
                  <a:schemeClr val="bg1"/>
                </a:solidFill>
                <a:latin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Box 4">
            <a:extLst>
              <a:ext uri="{FF2B5EF4-FFF2-40B4-BE49-F238E27FC236}">
                <a16:creationId xmlns:a16="http://schemas.microsoft.com/office/drawing/2014/main" id="{37256FFC-8BE2-6AB3-3E84-1F18019410A9}"/>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6" name="TextBox 5">
            <a:extLst>
              <a:ext uri="{FF2B5EF4-FFF2-40B4-BE49-F238E27FC236}">
                <a16:creationId xmlns:a16="http://schemas.microsoft.com/office/drawing/2014/main" id="{AA502BE5-984B-7BC2-8798-A6E4E9C95C07}"/>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Internal Use Only</a:t>
            </a:r>
          </a:p>
        </p:txBody>
      </p:sp>
    </p:spTree>
    <p:extLst>
      <p:ext uri="{BB962C8B-B14F-4D97-AF65-F5344CB8AC3E}">
        <p14:creationId xmlns:p14="http://schemas.microsoft.com/office/powerpoint/2010/main" val="40070212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ondary Image Breaker Slide (Blue)">
    <p:spTree>
      <p:nvGrpSpPr>
        <p:cNvPr id="1" name=""/>
        <p:cNvGrpSpPr/>
        <p:nvPr/>
      </p:nvGrpSpPr>
      <p:grpSpPr>
        <a:xfrm>
          <a:off x="0" y="0"/>
          <a:ext cx="0" cy="0"/>
          <a:chOff x="0" y="0"/>
          <a:chExt cx="0" cy="0"/>
        </a:xfrm>
      </p:grpSpPr>
      <p:pic>
        <p:nvPicPr>
          <p:cNvPr id="5" name="Picture 4" descr="A group of wind turbines in the clouds&#10;&#10;Description automatically generated">
            <a:extLst>
              <a:ext uri="{FF2B5EF4-FFF2-40B4-BE49-F238E27FC236}">
                <a16:creationId xmlns:a16="http://schemas.microsoft.com/office/drawing/2014/main" id="{E7EEC786-2769-8466-07B5-E7D0AA49D5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7112"/>
            <a:ext cx="12189533" cy="6859388"/>
          </a:xfrm>
          <a:prstGeom prst="rect">
            <a:avLst/>
          </a:prstGeom>
        </p:spPr>
      </p:pic>
      <p:sp>
        <p:nvSpPr>
          <p:cNvPr id="6" name="Rectangle 5">
            <a:extLst>
              <a:ext uri="{FF2B5EF4-FFF2-40B4-BE49-F238E27FC236}">
                <a16:creationId xmlns:a16="http://schemas.microsoft.com/office/drawing/2014/main" id="{BBE0215E-7B04-4288-9AC8-EF4E34392362}"/>
              </a:ext>
            </a:extLst>
          </p:cNvPr>
          <p:cNvSpPr/>
          <p:nvPr userDrawn="1"/>
        </p:nvSpPr>
        <p:spPr>
          <a:xfrm>
            <a:off x="0" y="-1388"/>
            <a:ext cx="12192000" cy="6859388"/>
          </a:xfrm>
          <a:prstGeom prst="rect">
            <a:avLst/>
          </a:prstGeom>
          <a:gradFill>
            <a:gsLst>
              <a:gs pos="0">
                <a:schemeClr val="tx1">
                  <a:alpha val="39214"/>
                </a:schemeClr>
              </a:gs>
              <a:gs pos="99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blue circles on a black background&#10;&#10;Description automatically generated">
            <a:extLst>
              <a:ext uri="{FF2B5EF4-FFF2-40B4-BE49-F238E27FC236}">
                <a16:creationId xmlns:a16="http://schemas.microsoft.com/office/drawing/2014/main" id="{BA538AA3-D05D-FFD9-A944-D4518D7AD22F}"/>
              </a:ext>
            </a:extLst>
          </p:cNvPr>
          <p:cNvPicPr>
            <a:picLocks noChangeAspect="1"/>
          </p:cNvPicPr>
          <p:nvPr userDrawn="1"/>
        </p:nvPicPr>
        <p:blipFill>
          <a:blip r:embed="rId3"/>
          <a:stretch>
            <a:fillRect/>
          </a:stretch>
        </p:blipFill>
        <p:spPr>
          <a:xfrm>
            <a:off x="2466" y="0"/>
            <a:ext cx="12189533" cy="6859388"/>
          </a:xfrm>
          <a:prstGeom prst="rect">
            <a:avLst/>
          </a:prstGeom>
        </p:spPr>
      </p:pic>
      <p:sp>
        <p:nvSpPr>
          <p:cNvPr id="7" name="Title 1">
            <a:extLst>
              <a:ext uri="{FF2B5EF4-FFF2-40B4-BE49-F238E27FC236}">
                <a16:creationId xmlns:a16="http://schemas.microsoft.com/office/drawing/2014/main" id="{E4EC0BC1-72B6-275A-5E00-6D110B8EB9C4}"/>
              </a:ext>
            </a:extLst>
          </p:cNvPr>
          <p:cNvSpPr>
            <a:spLocks noGrp="1"/>
          </p:cNvSpPr>
          <p:nvPr>
            <p:ph type="ctrTitle"/>
          </p:nvPr>
        </p:nvSpPr>
        <p:spPr>
          <a:xfrm>
            <a:off x="637273" y="820795"/>
            <a:ext cx="5001527" cy="2387600"/>
          </a:xfrm>
        </p:spPr>
        <p:txBody>
          <a:bodyPr anchor="b">
            <a:normAutofit/>
          </a:bodyPr>
          <a:lstStyle>
            <a:lvl1pPr algn="l">
              <a:lnSpc>
                <a:spcPct val="100000"/>
              </a:lnSpc>
              <a:defRPr sz="4400"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8" name="Subtitle 2">
            <a:extLst>
              <a:ext uri="{FF2B5EF4-FFF2-40B4-BE49-F238E27FC236}">
                <a16:creationId xmlns:a16="http://schemas.microsoft.com/office/drawing/2014/main" id="{10004CF6-EF4E-6CC8-4202-FAE750CFEAA0}"/>
              </a:ext>
            </a:extLst>
          </p:cNvPr>
          <p:cNvSpPr>
            <a:spLocks noGrp="1"/>
          </p:cNvSpPr>
          <p:nvPr>
            <p:ph type="subTitle" idx="1"/>
          </p:nvPr>
        </p:nvSpPr>
        <p:spPr>
          <a:xfrm>
            <a:off x="637273" y="3245466"/>
            <a:ext cx="3806223" cy="1044146"/>
          </a:xfrm>
        </p:spPr>
        <p:txBody>
          <a:bodyPr>
            <a:normAutofit/>
          </a:bodyPr>
          <a:lstStyle>
            <a:lvl1pPr marL="0" indent="0" algn="l">
              <a:lnSpc>
                <a:spcPct val="100000"/>
              </a:lnSpc>
              <a:buNone/>
              <a:defRPr sz="2400" b="0" i="0">
                <a:solidFill>
                  <a:schemeClr val="bg1"/>
                </a:solidFill>
                <a:latin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3" name="TextBox 12">
            <a:extLst>
              <a:ext uri="{FF2B5EF4-FFF2-40B4-BE49-F238E27FC236}">
                <a16:creationId xmlns:a16="http://schemas.microsoft.com/office/drawing/2014/main" id="{347BBA40-725A-C3B6-3BA3-BB0EC57FDF21}"/>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14" name="TextBox 13">
            <a:extLst>
              <a:ext uri="{FF2B5EF4-FFF2-40B4-BE49-F238E27FC236}">
                <a16:creationId xmlns:a16="http://schemas.microsoft.com/office/drawing/2014/main" id="{A79C0364-C6AF-A244-BAED-37AD26D11DBD}"/>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1359565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ondary Text (Left) Media (Right) Slide - Blu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17E8957-A01D-893F-D819-6B81B4015BEE}"/>
              </a:ext>
            </a:extLst>
          </p:cNvPr>
          <p:cNvSpPr>
            <a:spLocks noGrp="1"/>
          </p:cNvSpPr>
          <p:nvPr>
            <p:ph type="pic" sz="quarter" idx="14"/>
          </p:nvPr>
        </p:nvSpPr>
        <p:spPr>
          <a:xfrm>
            <a:off x="6096000" y="0"/>
            <a:ext cx="6096000" cy="6858000"/>
          </a:xfrm>
        </p:spPr>
        <p:txBody>
          <a:bodyPr/>
          <a:lstStyle>
            <a:lvl1pPr>
              <a:defRPr b="0" i="0">
                <a:latin typeface="Poppins" panose="00000500000000000000" pitchFamily="2" charset="0"/>
              </a:defRPr>
            </a:lvl1pPr>
          </a:lstStyle>
          <a:p>
            <a:r>
              <a:rPr lang="en-US"/>
              <a:t>Click icon to add picture</a:t>
            </a:r>
            <a:endParaRPr lang="en-GB"/>
          </a:p>
        </p:txBody>
      </p:sp>
      <p:pic>
        <p:nvPicPr>
          <p:cNvPr id="2" name="Picture 1" descr="A black background with white dots&#10;&#10;Description automatically generated">
            <a:extLst>
              <a:ext uri="{FF2B5EF4-FFF2-40B4-BE49-F238E27FC236}">
                <a16:creationId xmlns:a16="http://schemas.microsoft.com/office/drawing/2014/main" id="{5D9163CD-19FC-782F-5450-ED88369213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7887A11A-A392-6FAC-5922-AEBA42E592C6}"/>
              </a:ext>
            </a:extLst>
          </p:cNvPr>
          <p:cNvSpPr>
            <a:spLocks noGrp="1"/>
          </p:cNvSpPr>
          <p:nvPr>
            <p:ph type="title"/>
          </p:nvPr>
        </p:nvSpPr>
        <p:spPr>
          <a:xfrm>
            <a:off x="637273" y="827711"/>
            <a:ext cx="5045070" cy="1325563"/>
          </a:xfrm>
        </p:spPr>
        <p:txBody>
          <a:bodyPr/>
          <a:lstStyle>
            <a:lvl1pPr>
              <a:lnSpc>
                <a:spcPct val="100000"/>
              </a:lnSpc>
              <a:defRPr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1" name="Text Placeholder 12">
            <a:extLst>
              <a:ext uri="{FF2B5EF4-FFF2-40B4-BE49-F238E27FC236}">
                <a16:creationId xmlns:a16="http://schemas.microsoft.com/office/drawing/2014/main" id="{CA61B4C0-F6DF-37B6-776B-E9844CCFD826}"/>
              </a:ext>
            </a:extLst>
          </p:cNvPr>
          <p:cNvSpPr>
            <a:spLocks noGrp="1"/>
          </p:cNvSpPr>
          <p:nvPr>
            <p:ph type="body" sz="quarter" idx="13"/>
          </p:nvPr>
        </p:nvSpPr>
        <p:spPr>
          <a:xfrm>
            <a:off x="637273" y="2389357"/>
            <a:ext cx="5045070" cy="2410421"/>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Box 2">
            <a:extLst>
              <a:ext uri="{FF2B5EF4-FFF2-40B4-BE49-F238E27FC236}">
                <a16:creationId xmlns:a16="http://schemas.microsoft.com/office/drawing/2014/main" id="{8DDDB8E0-6780-FE8C-B899-CB71568827DF}"/>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222C92AB-CE37-3685-78BC-89E7D5E966F6}"/>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19810651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ondary Text (left) Circle Media (right) - Blue">
    <p:spTree>
      <p:nvGrpSpPr>
        <p:cNvPr id="1" name=""/>
        <p:cNvGrpSpPr/>
        <p:nvPr/>
      </p:nvGrpSpPr>
      <p:grpSpPr>
        <a:xfrm>
          <a:off x="0" y="0"/>
          <a:ext cx="0" cy="0"/>
          <a:chOff x="0" y="0"/>
          <a:chExt cx="0" cy="0"/>
        </a:xfrm>
      </p:grpSpPr>
      <p:pic>
        <p:nvPicPr>
          <p:cNvPr id="5" name="Picture 4" descr="A blue circle with a white circle in the middle&#10;&#10;Description automatically generated">
            <a:extLst>
              <a:ext uri="{FF2B5EF4-FFF2-40B4-BE49-F238E27FC236}">
                <a16:creationId xmlns:a16="http://schemas.microsoft.com/office/drawing/2014/main" id="{E7A9C4BF-956B-808E-3CF6-CE7422921B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Picture Placeholder 13">
            <a:extLst>
              <a:ext uri="{FF2B5EF4-FFF2-40B4-BE49-F238E27FC236}">
                <a16:creationId xmlns:a16="http://schemas.microsoft.com/office/drawing/2014/main" id="{CFC8E555-A363-BBFE-7CE9-820F21628147}"/>
              </a:ext>
            </a:extLst>
          </p:cNvPr>
          <p:cNvSpPr>
            <a:spLocks noGrp="1"/>
          </p:cNvSpPr>
          <p:nvPr>
            <p:ph type="pic" sz="quarter" idx="13"/>
          </p:nvPr>
        </p:nvSpPr>
        <p:spPr>
          <a:xfrm>
            <a:off x="6690691" y="-620033"/>
            <a:ext cx="8539843" cy="8327117"/>
          </a:xfrm>
          <a:prstGeom prst="ellipse">
            <a:avLst/>
          </a:prstGeom>
        </p:spPr>
        <p:txBody>
          <a:bodyPr/>
          <a:lstStyle>
            <a:lvl1pPr>
              <a:defRPr b="0" i="0">
                <a:latin typeface="Poppins" panose="00000500000000000000" pitchFamily="2" charset="0"/>
              </a:defRPr>
            </a:lvl1pPr>
          </a:lstStyle>
          <a:p>
            <a:r>
              <a:rPr lang="en-US"/>
              <a:t>Click icon to add picture</a:t>
            </a:r>
            <a:endParaRPr lang="en-GB"/>
          </a:p>
        </p:txBody>
      </p:sp>
      <p:pic>
        <p:nvPicPr>
          <p:cNvPr id="12" name="Picture 11" descr="A black background with white dots&#10;&#10;Description automatically generated">
            <a:extLst>
              <a:ext uri="{FF2B5EF4-FFF2-40B4-BE49-F238E27FC236}">
                <a16:creationId xmlns:a16="http://schemas.microsoft.com/office/drawing/2014/main" id="{E67CFF76-6D91-97FD-5651-EF0E6470CA4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a:extLst>
              <a:ext uri="{FF2B5EF4-FFF2-40B4-BE49-F238E27FC236}">
                <a16:creationId xmlns:a16="http://schemas.microsoft.com/office/drawing/2014/main" id="{CF0BC532-0DCF-D95D-28B5-7CED43AF3080}"/>
              </a:ext>
            </a:extLst>
          </p:cNvPr>
          <p:cNvSpPr>
            <a:spLocks noGrp="1"/>
          </p:cNvSpPr>
          <p:nvPr>
            <p:ph type="title"/>
          </p:nvPr>
        </p:nvSpPr>
        <p:spPr>
          <a:xfrm>
            <a:off x="637273" y="1077687"/>
            <a:ext cx="5006782" cy="1325563"/>
          </a:xfrm>
        </p:spPr>
        <p:txBody>
          <a:bodyPr/>
          <a:lstStyle>
            <a:lvl1pPr>
              <a:lnSpc>
                <a:spcPct val="100000"/>
              </a:lnSpc>
              <a:defRPr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6" name="Text Placeholder 12">
            <a:extLst>
              <a:ext uri="{FF2B5EF4-FFF2-40B4-BE49-F238E27FC236}">
                <a16:creationId xmlns:a16="http://schemas.microsoft.com/office/drawing/2014/main" id="{FA8AA84D-31F0-CED3-DCC7-DD7727F14369}"/>
              </a:ext>
            </a:extLst>
          </p:cNvPr>
          <p:cNvSpPr>
            <a:spLocks noGrp="1"/>
          </p:cNvSpPr>
          <p:nvPr>
            <p:ph type="body" sz="quarter" idx="14"/>
          </p:nvPr>
        </p:nvSpPr>
        <p:spPr>
          <a:xfrm>
            <a:off x="637273" y="2628900"/>
            <a:ext cx="4462848" cy="3151414"/>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extBox 1">
            <a:extLst>
              <a:ext uri="{FF2B5EF4-FFF2-40B4-BE49-F238E27FC236}">
                <a16:creationId xmlns:a16="http://schemas.microsoft.com/office/drawing/2014/main" id="{65A0BDAB-0384-8944-7892-A19661E7044D}"/>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3" name="TextBox 2">
            <a:extLst>
              <a:ext uri="{FF2B5EF4-FFF2-40B4-BE49-F238E27FC236}">
                <a16:creationId xmlns:a16="http://schemas.microsoft.com/office/drawing/2014/main" id="{DB903B73-DEBD-E77C-5002-748408255D38}"/>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36364580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rtiary Breaker slide - Green">
    <p:bg>
      <p:bgPr>
        <a:solidFill>
          <a:schemeClr val="tx2"/>
        </a:solidFill>
        <a:effectLst/>
      </p:bgPr>
    </p:bg>
    <p:spTree>
      <p:nvGrpSpPr>
        <p:cNvPr id="1" name=""/>
        <p:cNvGrpSpPr/>
        <p:nvPr/>
      </p:nvGrpSpPr>
      <p:grpSpPr>
        <a:xfrm>
          <a:off x="0" y="0"/>
          <a:ext cx="0" cy="0"/>
          <a:chOff x="0" y="0"/>
          <a:chExt cx="0" cy="0"/>
        </a:xfrm>
      </p:grpSpPr>
      <p:pic>
        <p:nvPicPr>
          <p:cNvPr id="7" name="Picture 6" descr="A green background with white dots&#10;&#10;Description automatically generated">
            <a:extLst>
              <a:ext uri="{FF2B5EF4-FFF2-40B4-BE49-F238E27FC236}">
                <a16:creationId xmlns:a16="http://schemas.microsoft.com/office/drawing/2014/main" id="{1A23FE8F-1A8C-3483-DD34-260D9AAE7570}"/>
              </a:ext>
            </a:extLst>
          </p:cNvPr>
          <p:cNvPicPr>
            <a:picLocks noChangeAspect="1"/>
          </p:cNvPicPr>
          <p:nvPr userDrawn="1"/>
        </p:nvPicPr>
        <p:blipFill>
          <a:blip r:embed="rId2"/>
          <a:stretch>
            <a:fillRect/>
          </a:stretch>
        </p:blipFill>
        <p:spPr>
          <a:xfrm>
            <a:off x="2466" y="0"/>
            <a:ext cx="12189533" cy="6859388"/>
          </a:xfrm>
          <a:prstGeom prst="rect">
            <a:avLst/>
          </a:prstGeom>
        </p:spPr>
      </p:pic>
      <p:sp>
        <p:nvSpPr>
          <p:cNvPr id="5" name="Title 1">
            <a:extLst>
              <a:ext uri="{FF2B5EF4-FFF2-40B4-BE49-F238E27FC236}">
                <a16:creationId xmlns:a16="http://schemas.microsoft.com/office/drawing/2014/main" id="{13128467-E1EE-21BE-5004-05D7FBC53EEB}"/>
              </a:ext>
            </a:extLst>
          </p:cNvPr>
          <p:cNvSpPr>
            <a:spLocks noGrp="1"/>
          </p:cNvSpPr>
          <p:nvPr>
            <p:ph type="ctrTitle"/>
          </p:nvPr>
        </p:nvSpPr>
        <p:spPr>
          <a:xfrm>
            <a:off x="637273" y="820795"/>
            <a:ext cx="5001527" cy="2387600"/>
          </a:xfrm>
        </p:spPr>
        <p:txBody>
          <a:bodyPr anchor="b">
            <a:normAutofit/>
          </a:bodyPr>
          <a:lstStyle>
            <a:lvl1pPr algn="l">
              <a:lnSpc>
                <a:spcPct val="100000"/>
              </a:lnSpc>
              <a:defRPr sz="4400"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6" name="Subtitle 2">
            <a:extLst>
              <a:ext uri="{FF2B5EF4-FFF2-40B4-BE49-F238E27FC236}">
                <a16:creationId xmlns:a16="http://schemas.microsoft.com/office/drawing/2014/main" id="{706A50D8-B7F7-160D-2F07-AD017507DDFD}"/>
              </a:ext>
            </a:extLst>
          </p:cNvPr>
          <p:cNvSpPr>
            <a:spLocks noGrp="1"/>
          </p:cNvSpPr>
          <p:nvPr>
            <p:ph type="subTitle" idx="1"/>
          </p:nvPr>
        </p:nvSpPr>
        <p:spPr>
          <a:xfrm>
            <a:off x="637273" y="3245466"/>
            <a:ext cx="3806223" cy="1044146"/>
          </a:xfrm>
        </p:spPr>
        <p:txBody>
          <a:bodyPr>
            <a:normAutofit/>
          </a:bodyPr>
          <a:lstStyle>
            <a:lvl1pPr marL="0" indent="0" algn="l">
              <a:lnSpc>
                <a:spcPct val="100000"/>
              </a:lnSpc>
              <a:buNone/>
              <a:defRPr sz="2400" b="0" i="0">
                <a:solidFill>
                  <a:schemeClr val="bg1"/>
                </a:solidFill>
                <a:latin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1" name="TextBox 10">
            <a:extLst>
              <a:ext uri="{FF2B5EF4-FFF2-40B4-BE49-F238E27FC236}">
                <a16:creationId xmlns:a16="http://schemas.microsoft.com/office/drawing/2014/main" id="{A5F0AE30-09F3-89B9-C1D8-4D114E715861}"/>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12" name="TextBox 11">
            <a:extLst>
              <a:ext uri="{FF2B5EF4-FFF2-40B4-BE49-F238E27FC236}">
                <a16:creationId xmlns:a16="http://schemas.microsoft.com/office/drawing/2014/main" id="{CF6E8F8B-EFF1-8BE5-531B-11D2F646C39D}"/>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7248600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ertiary Image Breaker Slide (Green)">
    <p:spTree>
      <p:nvGrpSpPr>
        <p:cNvPr id="1" name=""/>
        <p:cNvGrpSpPr/>
        <p:nvPr/>
      </p:nvGrpSpPr>
      <p:grpSpPr>
        <a:xfrm>
          <a:off x="0" y="0"/>
          <a:ext cx="0" cy="0"/>
          <a:chOff x="0" y="0"/>
          <a:chExt cx="0" cy="0"/>
        </a:xfrm>
      </p:grpSpPr>
      <p:pic>
        <p:nvPicPr>
          <p:cNvPr id="5" name="Picture 4" descr="A landscape with wind turbines&#10;&#10;Description automatically generated">
            <a:extLst>
              <a:ext uri="{FF2B5EF4-FFF2-40B4-BE49-F238E27FC236}">
                <a16:creationId xmlns:a16="http://schemas.microsoft.com/office/drawing/2014/main" id="{80230456-1E1D-9882-953C-735C1650D9D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1389"/>
            <a:ext cx="12191999" cy="6859389"/>
          </a:xfrm>
          <a:prstGeom prst="rect">
            <a:avLst/>
          </a:prstGeom>
        </p:spPr>
      </p:pic>
      <p:sp>
        <p:nvSpPr>
          <p:cNvPr id="2" name="Rectangle 1">
            <a:extLst>
              <a:ext uri="{FF2B5EF4-FFF2-40B4-BE49-F238E27FC236}">
                <a16:creationId xmlns:a16="http://schemas.microsoft.com/office/drawing/2014/main" id="{25D03570-DB34-2024-B384-8606A528FC2A}"/>
              </a:ext>
            </a:extLst>
          </p:cNvPr>
          <p:cNvSpPr/>
          <p:nvPr userDrawn="1"/>
        </p:nvSpPr>
        <p:spPr>
          <a:xfrm>
            <a:off x="0" y="-1388"/>
            <a:ext cx="12192000" cy="6859388"/>
          </a:xfrm>
          <a:prstGeom prst="rect">
            <a:avLst/>
          </a:prstGeom>
          <a:gradFill>
            <a:gsLst>
              <a:gs pos="0">
                <a:schemeClr val="tx1">
                  <a:alpha val="39214"/>
                </a:schemeClr>
              </a:gs>
              <a:gs pos="99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group of green circles on a black background&#10;&#10;Description automatically generated">
            <a:extLst>
              <a:ext uri="{FF2B5EF4-FFF2-40B4-BE49-F238E27FC236}">
                <a16:creationId xmlns:a16="http://schemas.microsoft.com/office/drawing/2014/main" id="{61C10941-FE59-5783-1798-BE788622A26F}"/>
              </a:ext>
            </a:extLst>
          </p:cNvPr>
          <p:cNvPicPr>
            <a:picLocks noChangeAspect="1"/>
          </p:cNvPicPr>
          <p:nvPr userDrawn="1"/>
        </p:nvPicPr>
        <p:blipFill>
          <a:blip r:embed="rId3"/>
          <a:stretch>
            <a:fillRect/>
          </a:stretch>
        </p:blipFill>
        <p:spPr>
          <a:xfrm>
            <a:off x="2466" y="0"/>
            <a:ext cx="12189533" cy="6859388"/>
          </a:xfrm>
          <a:prstGeom prst="rect">
            <a:avLst/>
          </a:prstGeom>
        </p:spPr>
      </p:pic>
      <p:sp>
        <p:nvSpPr>
          <p:cNvPr id="6" name="Title 1">
            <a:extLst>
              <a:ext uri="{FF2B5EF4-FFF2-40B4-BE49-F238E27FC236}">
                <a16:creationId xmlns:a16="http://schemas.microsoft.com/office/drawing/2014/main" id="{59E7D018-B171-94AC-7AB0-6D4A778AF143}"/>
              </a:ext>
            </a:extLst>
          </p:cNvPr>
          <p:cNvSpPr>
            <a:spLocks noGrp="1"/>
          </p:cNvSpPr>
          <p:nvPr>
            <p:ph type="ctrTitle"/>
          </p:nvPr>
        </p:nvSpPr>
        <p:spPr>
          <a:xfrm>
            <a:off x="637273" y="820795"/>
            <a:ext cx="5001527" cy="2387600"/>
          </a:xfrm>
        </p:spPr>
        <p:txBody>
          <a:bodyPr anchor="b">
            <a:normAutofit/>
          </a:bodyPr>
          <a:lstStyle>
            <a:lvl1pPr algn="l">
              <a:lnSpc>
                <a:spcPct val="100000"/>
              </a:lnSpc>
              <a:defRPr sz="4400"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7" name="Subtitle 2">
            <a:extLst>
              <a:ext uri="{FF2B5EF4-FFF2-40B4-BE49-F238E27FC236}">
                <a16:creationId xmlns:a16="http://schemas.microsoft.com/office/drawing/2014/main" id="{E204E558-0287-752E-E0C0-41C16261E3E1}"/>
              </a:ext>
            </a:extLst>
          </p:cNvPr>
          <p:cNvSpPr>
            <a:spLocks noGrp="1"/>
          </p:cNvSpPr>
          <p:nvPr>
            <p:ph type="subTitle" idx="1"/>
          </p:nvPr>
        </p:nvSpPr>
        <p:spPr>
          <a:xfrm>
            <a:off x="637273" y="3245466"/>
            <a:ext cx="3806223" cy="1044146"/>
          </a:xfrm>
        </p:spPr>
        <p:txBody>
          <a:bodyPr>
            <a:normAutofit/>
          </a:bodyPr>
          <a:lstStyle>
            <a:lvl1pPr marL="0" indent="0" algn="l">
              <a:lnSpc>
                <a:spcPct val="100000"/>
              </a:lnSpc>
              <a:buNone/>
              <a:defRPr sz="2400" b="0" i="0">
                <a:solidFill>
                  <a:schemeClr val="bg1"/>
                </a:solidFill>
                <a:latin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3" name="TextBox 12">
            <a:extLst>
              <a:ext uri="{FF2B5EF4-FFF2-40B4-BE49-F238E27FC236}">
                <a16:creationId xmlns:a16="http://schemas.microsoft.com/office/drawing/2014/main" id="{4EB6BB7C-D587-B2C7-DFFC-E364FFD9D89C}"/>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14" name="TextBox 13">
            <a:extLst>
              <a:ext uri="{FF2B5EF4-FFF2-40B4-BE49-F238E27FC236}">
                <a16:creationId xmlns:a16="http://schemas.microsoft.com/office/drawing/2014/main" id="{7776B989-9632-966E-9D46-52E392FACE69}"/>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12246710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ertiary Text (Left) Media (Right) Slide - Green">
    <p:bg>
      <p:bgPr>
        <a:solidFill>
          <a:schemeClr val="accent5"/>
        </a:solidFill>
        <a:effectLst/>
      </p:bgPr>
    </p:bg>
    <p:spTree>
      <p:nvGrpSpPr>
        <p:cNvPr id="1" name=""/>
        <p:cNvGrpSpPr/>
        <p:nvPr/>
      </p:nvGrpSpPr>
      <p:grpSpPr>
        <a:xfrm>
          <a:off x="0" y="0"/>
          <a:ext cx="0" cy="0"/>
          <a:chOff x="0" y="0"/>
          <a:chExt cx="0" cy="0"/>
        </a:xfrm>
      </p:grpSpPr>
      <p:pic>
        <p:nvPicPr>
          <p:cNvPr id="2" name="Picture 1" descr="A black background with white dots&#10;&#10;Description automatically generated">
            <a:extLst>
              <a:ext uri="{FF2B5EF4-FFF2-40B4-BE49-F238E27FC236}">
                <a16:creationId xmlns:a16="http://schemas.microsoft.com/office/drawing/2014/main" id="{4C9BF871-1C7B-3808-FD75-784CB7BA95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Picture Placeholder 8">
            <a:extLst>
              <a:ext uri="{FF2B5EF4-FFF2-40B4-BE49-F238E27FC236}">
                <a16:creationId xmlns:a16="http://schemas.microsoft.com/office/drawing/2014/main" id="{717E8957-A01D-893F-D819-6B81B4015BEE}"/>
              </a:ext>
            </a:extLst>
          </p:cNvPr>
          <p:cNvSpPr>
            <a:spLocks noGrp="1"/>
          </p:cNvSpPr>
          <p:nvPr>
            <p:ph type="pic" sz="quarter" idx="14"/>
          </p:nvPr>
        </p:nvSpPr>
        <p:spPr>
          <a:xfrm>
            <a:off x="6096000" y="0"/>
            <a:ext cx="6096000" cy="6858000"/>
          </a:xfrm>
        </p:spPr>
        <p:txBody>
          <a:bodyPr/>
          <a:lstStyle>
            <a:lvl1pPr>
              <a:defRPr b="0" i="0">
                <a:latin typeface="Poppins" panose="00000500000000000000" pitchFamily="2" charset="0"/>
              </a:defRPr>
            </a:lvl1pPr>
          </a:lstStyle>
          <a:p>
            <a:r>
              <a:rPr lang="en-US"/>
              <a:t>Click icon to add picture</a:t>
            </a:r>
            <a:endParaRPr lang="en-GB"/>
          </a:p>
        </p:txBody>
      </p:sp>
      <p:sp>
        <p:nvSpPr>
          <p:cNvPr id="10" name="Title 1">
            <a:extLst>
              <a:ext uri="{FF2B5EF4-FFF2-40B4-BE49-F238E27FC236}">
                <a16:creationId xmlns:a16="http://schemas.microsoft.com/office/drawing/2014/main" id="{2207C220-E592-CD43-BF11-9B33F731AC01}"/>
              </a:ext>
            </a:extLst>
          </p:cNvPr>
          <p:cNvSpPr>
            <a:spLocks noGrp="1"/>
          </p:cNvSpPr>
          <p:nvPr>
            <p:ph type="title"/>
          </p:nvPr>
        </p:nvSpPr>
        <p:spPr>
          <a:xfrm>
            <a:off x="637273" y="827711"/>
            <a:ext cx="5045070" cy="1325563"/>
          </a:xfrm>
        </p:spPr>
        <p:txBody>
          <a:bodyPr/>
          <a:lstStyle>
            <a:lvl1pPr>
              <a:lnSpc>
                <a:spcPct val="100000"/>
              </a:lnSpc>
              <a:defRPr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1" name="Text Placeholder 12">
            <a:extLst>
              <a:ext uri="{FF2B5EF4-FFF2-40B4-BE49-F238E27FC236}">
                <a16:creationId xmlns:a16="http://schemas.microsoft.com/office/drawing/2014/main" id="{38887E76-4EAB-217B-9905-5F41F80D1AB5}"/>
              </a:ext>
            </a:extLst>
          </p:cNvPr>
          <p:cNvSpPr>
            <a:spLocks noGrp="1"/>
          </p:cNvSpPr>
          <p:nvPr>
            <p:ph type="body" sz="quarter" idx="13"/>
          </p:nvPr>
        </p:nvSpPr>
        <p:spPr>
          <a:xfrm>
            <a:off x="637273" y="2389357"/>
            <a:ext cx="5045070" cy="2410421"/>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Box 2">
            <a:extLst>
              <a:ext uri="{FF2B5EF4-FFF2-40B4-BE49-F238E27FC236}">
                <a16:creationId xmlns:a16="http://schemas.microsoft.com/office/drawing/2014/main" id="{2ED519D1-4CCA-277C-E47A-2C77401C2A94}"/>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51A00439-5CC6-1C5A-00EC-8D4C6105E95B}"/>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6373987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rtiary Text (left) Circle Media (right) -Green">
    <p:spTree>
      <p:nvGrpSpPr>
        <p:cNvPr id="1" name=""/>
        <p:cNvGrpSpPr/>
        <p:nvPr/>
      </p:nvGrpSpPr>
      <p:grpSpPr>
        <a:xfrm>
          <a:off x="0" y="0"/>
          <a:ext cx="0" cy="0"/>
          <a:chOff x="0" y="0"/>
          <a:chExt cx="0" cy="0"/>
        </a:xfrm>
      </p:grpSpPr>
      <p:pic>
        <p:nvPicPr>
          <p:cNvPr id="4" name="Picture 3" descr="A green circle on a green background&#10;&#10;Description automatically generated">
            <a:extLst>
              <a:ext uri="{FF2B5EF4-FFF2-40B4-BE49-F238E27FC236}">
                <a16:creationId xmlns:a16="http://schemas.microsoft.com/office/drawing/2014/main" id="{20C745BF-A6FE-9C89-A1A9-53C92188F4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Picture Placeholder 13">
            <a:extLst>
              <a:ext uri="{FF2B5EF4-FFF2-40B4-BE49-F238E27FC236}">
                <a16:creationId xmlns:a16="http://schemas.microsoft.com/office/drawing/2014/main" id="{CFC8E555-A363-BBFE-7CE9-820F21628147}"/>
              </a:ext>
            </a:extLst>
          </p:cNvPr>
          <p:cNvSpPr>
            <a:spLocks noGrp="1"/>
          </p:cNvSpPr>
          <p:nvPr>
            <p:ph type="pic" sz="quarter" idx="13"/>
          </p:nvPr>
        </p:nvSpPr>
        <p:spPr>
          <a:xfrm>
            <a:off x="6690691" y="-620033"/>
            <a:ext cx="8539843" cy="8327117"/>
          </a:xfrm>
          <a:prstGeom prst="ellipse">
            <a:avLst/>
          </a:prstGeom>
        </p:spPr>
        <p:txBody>
          <a:bodyPr/>
          <a:lstStyle>
            <a:lvl1pPr>
              <a:defRPr b="0" i="0">
                <a:latin typeface="Poppins" panose="00000500000000000000" pitchFamily="2" charset="0"/>
              </a:defRPr>
            </a:lvl1pPr>
          </a:lstStyle>
          <a:p>
            <a:r>
              <a:rPr lang="en-US"/>
              <a:t>Click icon to add picture</a:t>
            </a:r>
            <a:endParaRPr lang="en-GB"/>
          </a:p>
        </p:txBody>
      </p:sp>
      <p:pic>
        <p:nvPicPr>
          <p:cNvPr id="12" name="Picture 11" descr="A black background with white dots&#10;&#10;Description automatically generated">
            <a:extLst>
              <a:ext uri="{FF2B5EF4-FFF2-40B4-BE49-F238E27FC236}">
                <a16:creationId xmlns:a16="http://schemas.microsoft.com/office/drawing/2014/main" id="{E67CFF76-6D91-97FD-5651-EF0E6470CA4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a:extLst>
              <a:ext uri="{FF2B5EF4-FFF2-40B4-BE49-F238E27FC236}">
                <a16:creationId xmlns:a16="http://schemas.microsoft.com/office/drawing/2014/main" id="{CF0BC532-0DCF-D95D-28B5-7CED43AF3080}"/>
              </a:ext>
            </a:extLst>
          </p:cNvPr>
          <p:cNvSpPr>
            <a:spLocks noGrp="1"/>
          </p:cNvSpPr>
          <p:nvPr>
            <p:ph type="title"/>
          </p:nvPr>
        </p:nvSpPr>
        <p:spPr>
          <a:xfrm>
            <a:off x="637272" y="1077687"/>
            <a:ext cx="5458727" cy="1325563"/>
          </a:xfrm>
        </p:spPr>
        <p:txBody>
          <a:bodyPr/>
          <a:lstStyle>
            <a:lvl1pPr>
              <a:lnSpc>
                <a:spcPct val="100000"/>
              </a:lnSpc>
              <a:defRPr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6" name="Text Placeholder 12">
            <a:extLst>
              <a:ext uri="{FF2B5EF4-FFF2-40B4-BE49-F238E27FC236}">
                <a16:creationId xmlns:a16="http://schemas.microsoft.com/office/drawing/2014/main" id="{FA8AA84D-31F0-CED3-DCC7-DD7727F14369}"/>
              </a:ext>
            </a:extLst>
          </p:cNvPr>
          <p:cNvSpPr>
            <a:spLocks noGrp="1"/>
          </p:cNvSpPr>
          <p:nvPr>
            <p:ph type="body" sz="quarter" idx="14"/>
          </p:nvPr>
        </p:nvSpPr>
        <p:spPr>
          <a:xfrm>
            <a:off x="637273" y="2628900"/>
            <a:ext cx="4462848" cy="3151414"/>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Box 2">
            <a:extLst>
              <a:ext uri="{FF2B5EF4-FFF2-40B4-BE49-F238E27FC236}">
                <a16:creationId xmlns:a16="http://schemas.microsoft.com/office/drawing/2014/main" id="{EE90123E-ED9B-5C86-2BDD-C6716D248A35}"/>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6" name="TextBox 5">
            <a:extLst>
              <a:ext uri="{FF2B5EF4-FFF2-40B4-BE49-F238E27FC236}">
                <a16:creationId xmlns:a16="http://schemas.microsoft.com/office/drawing/2014/main" id="{612CD634-720B-22FB-D616-C76601F5BDB7}"/>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26554601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rtiary Breaker slide - Orange">
    <p:bg>
      <p:bgPr>
        <a:solidFill>
          <a:schemeClr val="tx2"/>
        </a:solidFill>
        <a:effectLst/>
      </p:bgPr>
    </p:bg>
    <p:spTree>
      <p:nvGrpSpPr>
        <p:cNvPr id="1" name=""/>
        <p:cNvGrpSpPr/>
        <p:nvPr/>
      </p:nvGrpSpPr>
      <p:grpSpPr>
        <a:xfrm>
          <a:off x="0" y="0"/>
          <a:ext cx="0" cy="0"/>
          <a:chOff x="0" y="0"/>
          <a:chExt cx="0" cy="0"/>
        </a:xfrm>
      </p:grpSpPr>
      <p:pic>
        <p:nvPicPr>
          <p:cNvPr id="8" name="Picture 7" descr="A red and orange background with white dots&#10;&#10;Description automatically generated">
            <a:extLst>
              <a:ext uri="{FF2B5EF4-FFF2-40B4-BE49-F238E27FC236}">
                <a16:creationId xmlns:a16="http://schemas.microsoft.com/office/drawing/2014/main" id="{3A206F06-1DC8-DB27-CD61-EA425EBFA406}"/>
              </a:ext>
            </a:extLst>
          </p:cNvPr>
          <p:cNvPicPr>
            <a:picLocks noChangeAspect="1"/>
          </p:cNvPicPr>
          <p:nvPr userDrawn="1"/>
        </p:nvPicPr>
        <p:blipFill>
          <a:blip r:embed="rId2"/>
          <a:stretch>
            <a:fillRect/>
          </a:stretch>
        </p:blipFill>
        <p:spPr>
          <a:xfrm>
            <a:off x="2466" y="0"/>
            <a:ext cx="12189533" cy="6859388"/>
          </a:xfrm>
          <a:prstGeom prst="rect">
            <a:avLst/>
          </a:prstGeom>
        </p:spPr>
      </p:pic>
      <p:sp>
        <p:nvSpPr>
          <p:cNvPr id="5" name="Title 1">
            <a:extLst>
              <a:ext uri="{FF2B5EF4-FFF2-40B4-BE49-F238E27FC236}">
                <a16:creationId xmlns:a16="http://schemas.microsoft.com/office/drawing/2014/main" id="{E0565349-94A5-B4CE-810A-617DD67F0633}"/>
              </a:ext>
            </a:extLst>
          </p:cNvPr>
          <p:cNvSpPr>
            <a:spLocks noGrp="1"/>
          </p:cNvSpPr>
          <p:nvPr>
            <p:ph type="ctrTitle"/>
          </p:nvPr>
        </p:nvSpPr>
        <p:spPr>
          <a:xfrm>
            <a:off x="532944" y="820795"/>
            <a:ext cx="5105856" cy="2387600"/>
          </a:xfrm>
        </p:spPr>
        <p:txBody>
          <a:bodyPr anchor="b">
            <a:normAutofit/>
          </a:bodyPr>
          <a:lstStyle>
            <a:lvl1pPr algn="l">
              <a:lnSpc>
                <a:spcPct val="100000"/>
              </a:lnSpc>
              <a:defRPr sz="4400"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6" name="Subtitle 2">
            <a:extLst>
              <a:ext uri="{FF2B5EF4-FFF2-40B4-BE49-F238E27FC236}">
                <a16:creationId xmlns:a16="http://schemas.microsoft.com/office/drawing/2014/main" id="{3EFE08E9-6261-DAF2-2875-EDFD62D93E5C}"/>
              </a:ext>
            </a:extLst>
          </p:cNvPr>
          <p:cNvSpPr>
            <a:spLocks noGrp="1"/>
          </p:cNvSpPr>
          <p:nvPr>
            <p:ph type="subTitle" idx="1"/>
          </p:nvPr>
        </p:nvSpPr>
        <p:spPr>
          <a:xfrm>
            <a:off x="532944" y="3245466"/>
            <a:ext cx="3885619" cy="1044146"/>
          </a:xfrm>
        </p:spPr>
        <p:txBody>
          <a:bodyPr>
            <a:normAutofit/>
          </a:bodyPr>
          <a:lstStyle>
            <a:lvl1pPr marL="0" indent="0" algn="l">
              <a:lnSpc>
                <a:spcPct val="100000"/>
              </a:lnSpc>
              <a:buNone/>
              <a:defRPr sz="2400" b="0" i="0">
                <a:solidFill>
                  <a:schemeClr val="bg1"/>
                </a:solidFill>
                <a:latin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extBox 6">
            <a:extLst>
              <a:ext uri="{FF2B5EF4-FFF2-40B4-BE49-F238E27FC236}">
                <a16:creationId xmlns:a16="http://schemas.microsoft.com/office/drawing/2014/main" id="{58ECB0C5-3372-8899-E0C4-BAA7FF3C995D}"/>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E4AC9B01-BBC9-948B-802D-496ECF26B66E}"/>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28528405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ertiary Image Breaker Slide (Orange)">
    <p:spTree>
      <p:nvGrpSpPr>
        <p:cNvPr id="1" name=""/>
        <p:cNvGrpSpPr/>
        <p:nvPr/>
      </p:nvGrpSpPr>
      <p:grpSpPr>
        <a:xfrm>
          <a:off x="0" y="0"/>
          <a:ext cx="0" cy="0"/>
          <a:chOff x="0" y="0"/>
          <a:chExt cx="0" cy="0"/>
        </a:xfrm>
      </p:grpSpPr>
      <p:pic>
        <p:nvPicPr>
          <p:cNvPr id="5" name="Picture 4" descr="Men standing in a room with a window&#10;&#10;Description automatically generated">
            <a:extLst>
              <a:ext uri="{FF2B5EF4-FFF2-40B4-BE49-F238E27FC236}">
                <a16:creationId xmlns:a16="http://schemas.microsoft.com/office/drawing/2014/main" id="{7E5940D1-7D44-F002-B80B-1547B0BB318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DBE9E21-7697-D9F7-4B4C-A0A1BB7C8E9C}"/>
              </a:ext>
            </a:extLst>
          </p:cNvPr>
          <p:cNvSpPr/>
          <p:nvPr userDrawn="1"/>
        </p:nvSpPr>
        <p:spPr>
          <a:xfrm>
            <a:off x="0" y="0"/>
            <a:ext cx="12192000" cy="6859388"/>
          </a:xfrm>
          <a:prstGeom prst="rect">
            <a:avLst/>
          </a:prstGeom>
          <a:gradFill>
            <a:gsLst>
              <a:gs pos="0">
                <a:schemeClr val="tx1">
                  <a:alpha val="39214"/>
                </a:schemeClr>
              </a:gs>
              <a:gs pos="99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group of yellow circles on a black background&#10;&#10;Description automatically generated">
            <a:extLst>
              <a:ext uri="{FF2B5EF4-FFF2-40B4-BE49-F238E27FC236}">
                <a16:creationId xmlns:a16="http://schemas.microsoft.com/office/drawing/2014/main" id="{00C307F2-82C7-4AE4-F7EA-9DBAC43E819A}"/>
              </a:ext>
            </a:extLst>
          </p:cNvPr>
          <p:cNvPicPr>
            <a:picLocks noChangeAspect="1"/>
          </p:cNvPicPr>
          <p:nvPr userDrawn="1"/>
        </p:nvPicPr>
        <p:blipFill>
          <a:blip r:embed="rId3"/>
          <a:stretch>
            <a:fillRect/>
          </a:stretch>
        </p:blipFill>
        <p:spPr>
          <a:xfrm>
            <a:off x="2467" y="0"/>
            <a:ext cx="12189533" cy="6859388"/>
          </a:xfrm>
          <a:prstGeom prst="rect">
            <a:avLst/>
          </a:prstGeom>
        </p:spPr>
      </p:pic>
      <p:sp>
        <p:nvSpPr>
          <p:cNvPr id="12" name="Title 1">
            <a:extLst>
              <a:ext uri="{FF2B5EF4-FFF2-40B4-BE49-F238E27FC236}">
                <a16:creationId xmlns:a16="http://schemas.microsoft.com/office/drawing/2014/main" id="{D7403249-DAF3-F6D3-58FB-ACF79DCCD9D1}"/>
              </a:ext>
            </a:extLst>
          </p:cNvPr>
          <p:cNvSpPr>
            <a:spLocks noGrp="1"/>
          </p:cNvSpPr>
          <p:nvPr>
            <p:ph type="ctrTitle"/>
          </p:nvPr>
        </p:nvSpPr>
        <p:spPr>
          <a:xfrm>
            <a:off x="532944" y="820795"/>
            <a:ext cx="5105856" cy="2387600"/>
          </a:xfrm>
        </p:spPr>
        <p:txBody>
          <a:bodyPr anchor="b">
            <a:normAutofit/>
          </a:bodyPr>
          <a:lstStyle>
            <a:lvl1pPr algn="l">
              <a:lnSpc>
                <a:spcPct val="100000"/>
              </a:lnSpc>
              <a:defRPr sz="4400"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3" name="Subtitle 2">
            <a:extLst>
              <a:ext uri="{FF2B5EF4-FFF2-40B4-BE49-F238E27FC236}">
                <a16:creationId xmlns:a16="http://schemas.microsoft.com/office/drawing/2014/main" id="{B5B0F677-F88B-19B9-DBAC-1B2F7B283C97}"/>
              </a:ext>
            </a:extLst>
          </p:cNvPr>
          <p:cNvSpPr>
            <a:spLocks noGrp="1"/>
          </p:cNvSpPr>
          <p:nvPr>
            <p:ph type="subTitle" idx="1"/>
          </p:nvPr>
        </p:nvSpPr>
        <p:spPr>
          <a:xfrm>
            <a:off x="532944" y="3245466"/>
            <a:ext cx="3885619" cy="1044146"/>
          </a:xfrm>
        </p:spPr>
        <p:txBody>
          <a:bodyPr>
            <a:normAutofit/>
          </a:bodyPr>
          <a:lstStyle>
            <a:lvl1pPr marL="0" indent="0" algn="l">
              <a:lnSpc>
                <a:spcPct val="100000"/>
              </a:lnSpc>
              <a:buNone/>
              <a:defRPr sz="2400" b="0" i="0">
                <a:solidFill>
                  <a:schemeClr val="bg1"/>
                </a:solidFill>
                <a:latin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extBox 6">
            <a:extLst>
              <a:ext uri="{FF2B5EF4-FFF2-40B4-BE49-F238E27FC236}">
                <a16:creationId xmlns:a16="http://schemas.microsoft.com/office/drawing/2014/main" id="{B8CABF5A-754E-8920-0F75-178EB04F4065}"/>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8" name="TextBox 7">
            <a:extLst>
              <a:ext uri="{FF2B5EF4-FFF2-40B4-BE49-F238E27FC236}">
                <a16:creationId xmlns:a16="http://schemas.microsoft.com/office/drawing/2014/main" id="{476F9B93-B63E-213D-E4D7-F5497F46DC55}"/>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12477724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ertiary Text (Left) Media (Right) Slide - Orange">
    <p:bg>
      <p:bgPr>
        <a:solidFill>
          <a:schemeClr val="accent6"/>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17E8957-A01D-893F-D819-6B81B4015BEE}"/>
              </a:ext>
            </a:extLst>
          </p:cNvPr>
          <p:cNvSpPr>
            <a:spLocks noGrp="1"/>
          </p:cNvSpPr>
          <p:nvPr>
            <p:ph type="pic" sz="quarter" idx="14"/>
          </p:nvPr>
        </p:nvSpPr>
        <p:spPr>
          <a:xfrm>
            <a:off x="6096000" y="0"/>
            <a:ext cx="6096000" cy="6858000"/>
          </a:xfrm>
        </p:spPr>
        <p:txBody>
          <a:bodyPr/>
          <a:lstStyle>
            <a:lvl1pPr>
              <a:defRPr b="0" i="0">
                <a:latin typeface="Poppins" panose="00000500000000000000" pitchFamily="2" charset="0"/>
              </a:defRPr>
            </a:lvl1pPr>
          </a:lstStyle>
          <a:p>
            <a:r>
              <a:rPr lang="en-US"/>
              <a:t>Click icon to add picture</a:t>
            </a:r>
            <a:endParaRPr lang="en-GB"/>
          </a:p>
        </p:txBody>
      </p:sp>
      <p:pic>
        <p:nvPicPr>
          <p:cNvPr id="2" name="Picture 1" descr="A black background with white dots&#10;&#10;Description automatically generated">
            <a:extLst>
              <a:ext uri="{FF2B5EF4-FFF2-40B4-BE49-F238E27FC236}">
                <a16:creationId xmlns:a16="http://schemas.microsoft.com/office/drawing/2014/main" id="{50800B55-4735-AD9F-0549-68B2C0540B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D86A7EF4-7D16-83B4-DDCB-016341778631}"/>
              </a:ext>
            </a:extLst>
          </p:cNvPr>
          <p:cNvSpPr>
            <a:spLocks noGrp="1"/>
          </p:cNvSpPr>
          <p:nvPr>
            <p:ph type="title"/>
          </p:nvPr>
        </p:nvSpPr>
        <p:spPr>
          <a:xfrm>
            <a:off x="637273" y="827711"/>
            <a:ext cx="5045070" cy="1325563"/>
          </a:xfrm>
        </p:spPr>
        <p:txBody>
          <a:bodyPr/>
          <a:lstStyle>
            <a:lvl1pPr>
              <a:lnSpc>
                <a:spcPct val="100000"/>
              </a:lnSpc>
              <a:defRPr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1" name="Text Placeholder 12">
            <a:extLst>
              <a:ext uri="{FF2B5EF4-FFF2-40B4-BE49-F238E27FC236}">
                <a16:creationId xmlns:a16="http://schemas.microsoft.com/office/drawing/2014/main" id="{9DC703E9-13B3-B7EB-69E3-5F8ADF1ECA56}"/>
              </a:ext>
            </a:extLst>
          </p:cNvPr>
          <p:cNvSpPr>
            <a:spLocks noGrp="1"/>
          </p:cNvSpPr>
          <p:nvPr>
            <p:ph type="body" sz="quarter" idx="13"/>
          </p:nvPr>
        </p:nvSpPr>
        <p:spPr>
          <a:xfrm>
            <a:off x="637273" y="2389357"/>
            <a:ext cx="5045070" cy="2410421"/>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Box 2">
            <a:extLst>
              <a:ext uri="{FF2B5EF4-FFF2-40B4-BE49-F238E27FC236}">
                <a16:creationId xmlns:a16="http://schemas.microsoft.com/office/drawing/2014/main" id="{F71C6992-F80A-F269-66D6-6535B74E506E}"/>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1D4205CA-D724-DCB8-624A-C93E9CB0F739}"/>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729526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rtiary Text (left) Circle Media (right) - Orange">
    <p:spTree>
      <p:nvGrpSpPr>
        <p:cNvPr id="1" name=""/>
        <p:cNvGrpSpPr/>
        <p:nvPr/>
      </p:nvGrpSpPr>
      <p:grpSpPr>
        <a:xfrm>
          <a:off x="0" y="0"/>
          <a:ext cx="0" cy="0"/>
          <a:chOff x="0" y="0"/>
          <a:chExt cx="0" cy="0"/>
        </a:xfrm>
      </p:grpSpPr>
      <p:pic>
        <p:nvPicPr>
          <p:cNvPr id="4" name="Picture 3" descr="A yellow and orange circle&#10;&#10;Description automatically generated">
            <a:extLst>
              <a:ext uri="{FF2B5EF4-FFF2-40B4-BE49-F238E27FC236}">
                <a16:creationId xmlns:a16="http://schemas.microsoft.com/office/drawing/2014/main" id="{08760D1E-DF65-35B5-8609-7AA3EC598D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Picture Placeholder 13">
            <a:extLst>
              <a:ext uri="{FF2B5EF4-FFF2-40B4-BE49-F238E27FC236}">
                <a16:creationId xmlns:a16="http://schemas.microsoft.com/office/drawing/2014/main" id="{CFC8E555-A363-BBFE-7CE9-820F21628147}"/>
              </a:ext>
            </a:extLst>
          </p:cNvPr>
          <p:cNvSpPr>
            <a:spLocks noGrp="1"/>
          </p:cNvSpPr>
          <p:nvPr>
            <p:ph type="pic" sz="quarter" idx="13"/>
          </p:nvPr>
        </p:nvSpPr>
        <p:spPr>
          <a:xfrm>
            <a:off x="6690691" y="-620033"/>
            <a:ext cx="8539843" cy="8327117"/>
          </a:xfrm>
          <a:prstGeom prst="ellipse">
            <a:avLst/>
          </a:prstGeom>
        </p:spPr>
        <p:txBody>
          <a:bodyPr/>
          <a:lstStyle>
            <a:lvl1pPr>
              <a:defRPr b="0" i="0">
                <a:latin typeface="Poppins" panose="00000500000000000000" pitchFamily="2" charset="0"/>
              </a:defRPr>
            </a:lvl1pPr>
          </a:lstStyle>
          <a:p>
            <a:r>
              <a:rPr lang="en-US"/>
              <a:t>Click icon to add picture</a:t>
            </a:r>
            <a:endParaRPr lang="en-GB"/>
          </a:p>
        </p:txBody>
      </p:sp>
      <p:pic>
        <p:nvPicPr>
          <p:cNvPr id="12" name="Picture 11" descr="A black background with white dots&#10;&#10;Description automatically generated">
            <a:extLst>
              <a:ext uri="{FF2B5EF4-FFF2-40B4-BE49-F238E27FC236}">
                <a16:creationId xmlns:a16="http://schemas.microsoft.com/office/drawing/2014/main" id="{E67CFF76-6D91-97FD-5651-EF0E6470CA4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a:extLst>
              <a:ext uri="{FF2B5EF4-FFF2-40B4-BE49-F238E27FC236}">
                <a16:creationId xmlns:a16="http://schemas.microsoft.com/office/drawing/2014/main" id="{CF0BC532-0DCF-D95D-28B5-7CED43AF3080}"/>
              </a:ext>
            </a:extLst>
          </p:cNvPr>
          <p:cNvSpPr>
            <a:spLocks noGrp="1"/>
          </p:cNvSpPr>
          <p:nvPr>
            <p:ph type="title"/>
          </p:nvPr>
        </p:nvSpPr>
        <p:spPr>
          <a:xfrm>
            <a:off x="637273" y="1077687"/>
            <a:ext cx="5148672" cy="1325563"/>
          </a:xfrm>
        </p:spPr>
        <p:txBody>
          <a:bodyPr/>
          <a:lstStyle>
            <a:lvl1pPr>
              <a:lnSpc>
                <a:spcPct val="100000"/>
              </a:lnSpc>
              <a:defRPr b="1" i="0">
                <a:solidFill>
                  <a:schemeClr val="bg1"/>
                </a:solidFill>
                <a:latin typeface="Poppins" panose="00000500000000000000" pitchFamily="2" charset="0"/>
                <a:cs typeface="Poppins" panose="00000500000000000000" pitchFamily="2" charset="0"/>
              </a:defRPr>
            </a:lvl1pPr>
          </a:lstStyle>
          <a:p>
            <a:r>
              <a:rPr lang="en-US"/>
              <a:t>Click to edit Master title style</a:t>
            </a:r>
            <a:endParaRPr lang="en-GB"/>
          </a:p>
        </p:txBody>
      </p:sp>
      <p:sp>
        <p:nvSpPr>
          <p:cNvPr id="16" name="Text Placeholder 12">
            <a:extLst>
              <a:ext uri="{FF2B5EF4-FFF2-40B4-BE49-F238E27FC236}">
                <a16:creationId xmlns:a16="http://schemas.microsoft.com/office/drawing/2014/main" id="{FA8AA84D-31F0-CED3-DCC7-DD7727F14369}"/>
              </a:ext>
            </a:extLst>
          </p:cNvPr>
          <p:cNvSpPr>
            <a:spLocks noGrp="1"/>
          </p:cNvSpPr>
          <p:nvPr>
            <p:ph type="body" sz="quarter" idx="14"/>
          </p:nvPr>
        </p:nvSpPr>
        <p:spPr>
          <a:xfrm>
            <a:off x="637273" y="2628900"/>
            <a:ext cx="4462848" cy="3151414"/>
          </a:xfrm>
        </p:spPr>
        <p:txBody>
          <a:bodyPr>
            <a:normAutofit/>
          </a:bodyPr>
          <a:lstStyle>
            <a:lvl1pPr marL="0" indent="0">
              <a:lnSpc>
                <a:spcPct val="100000"/>
              </a:lnSpc>
              <a:buNone/>
              <a:defRPr sz="1800" b="0" i="0">
                <a:solidFill>
                  <a:schemeClr val="bg1"/>
                </a:solidFill>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extBox 1">
            <a:extLst>
              <a:ext uri="{FF2B5EF4-FFF2-40B4-BE49-F238E27FC236}">
                <a16:creationId xmlns:a16="http://schemas.microsoft.com/office/drawing/2014/main" id="{E37B0077-E4FB-DB68-32EB-70E5BFA02DD2}"/>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bg1"/>
                </a:solidFill>
                <a:latin typeface="Poppins" panose="00000500000000000000" pitchFamily="2" charset="0"/>
                <a:cs typeface="Poppins" panose="00000500000000000000" pitchFamily="2" charset="0"/>
              </a:rPr>
              <a:t>‹#›</a:t>
            </a:fld>
            <a:endParaRPr lang="en-GB" sz="2000" b="0" i="0" noProof="0">
              <a:solidFill>
                <a:schemeClr val="bg1"/>
              </a:solidFill>
              <a:latin typeface="Poppins" panose="00000500000000000000" pitchFamily="2" charset="0"/>
              <a:cs typeface="Poppins" panose="00000500000000000000" pitchFamily="2" charset="0"/>
            </a:endParaRPr>
          </a:p>
        </p:txBody>
      </p:sp>
      <p:sp>
        <p:nvSpPr>
          <p:cNvPr id="3" name="TextBox 2">
            <a:extLst>
              <a:ext uri="{FF2B5EF4-FFF2-40B4-BE49-F238E27FC236}">
                <a16:creationId xmlns:a16="http://schemas.microsoft.com/office/drawing/2014/main" id="{821EC10A-443B-78A4-9438-F5285F49C5E1}"/>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anose="00000500000000000000" pitchFamily="2" charset="0"/>
              </a:rPr>
              <a:t>Public</a:t>
            </a:r>
          </a:p>
        </p:txBody>
      </p:sp>
    </p:spTree>
    <p:extLst>
      <p:ext uri="{BB962C8B-B14F-4D97-AF65-F5344CB8AC3E}">
        <p14:creationId xmlns:p14="http://schemas.microsoft.com/office/powerpoint/2010/main" val="22841922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02/10/2025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4914168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5675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829475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3674021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55401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5329648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097176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01892441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7367465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858730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945420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324764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061445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002507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1191072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511747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4160347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20508162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579045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502131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25.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theme" Target="../theme/theme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59.xml"/><Relationship Id="rId7" Type="http://schemas.openxmlformats.org/officeDocument/2006/relationships/image" Target="../media/image1.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theme" Target="../theme/theme7.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21" Type="http://schemas.openxmlformats.org/officeDocument/2006/relationships/theme" Target="../theme/theme8.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image" Target="../media/image2.png"/><Relationship Id="rId10" Type="http://schemas.openxmlformats.org/officeDocument/2006/relationships/slideLayout" Target="../slideLayouts/slideLayout71.xml"/><Relationship Id="rId19" Type="http://schemas.openxmlformats.org/officeDocument/2006/relationships/slideLayout" Target="../slideLayouts/slideLayout80.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6"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901883868"/>
      </p:ext>
    </p:extLst>
  </p:cSld>
  <p:clrMap bg1="lt1" tx1="dk1" bg2="lt2" tx2="dk2" accent1="accent1" accent2="accent2" accent3="accent3" accent4="accent4" accent5="accent5" accent6="accent6" hlink="hlink" folHlink="folHlink"/>
  <p:sldLayoutIdLst>
    <p:sldLayoutId id="2147484226"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48FF2E-BD35-BB4A-CC38-C131393D77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041784F-2B95-B961-C761-D3A678AE86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3A19B452-0A08-7B0B-052C-DF10FD549260}"/>
              </a:ext>
            </a:extLst>
          </p:cNvPr>
          <p:cNvSpPr>
            <a:spLocks noGrp="1"/>
          </p:cNvSpPr>
          <p:nvPr>
            <p:ph type="ftr" sz="quarter" idx="3"/>
          </p:nvPr>
        </p:nvSpPr>
        <p:spPr>
          <a:xfrm>
            <a:off x="730039" y="6356350"/>
            <a:ext cx="4114800" cy="365125"/>
          </a:xfrm>
          <a:prstGeom prst="rect">
            <a:avLst/>
          </a:prstGeom>
        </p:spPr>
        <p:txBody>
          <a:bodyPr vert="horz" lIns="91440" tIns="45720" rIns="91440" bIns="45720" rtlCol="0" anchor="ctr"/>
          <a:lstStyle>
            <a:lvl1pPr algn="l">
              <a:defRPr sz="1200" b="0" i="0">
                <a:solidFill>
                  <a:schemeClr val="tx2"/>
                </a:solidFill>
                <a:latin typeface="Poppins" pitchFamily="2" charset="77"/>
              </a:defRPr>
            </a:lvl1pPr>
          </a:lstStyle>
          <a:p>
            <a:endParaRPr lang="en-GB"/>
          </a:p>
        </p:txBody>
      </p:sp>
      <p:sp>
        <p:nvSpPr>
          <p:cNvPr id="6" name="Slide Number Placeholder 5">
            <a:extLst>
              <a:ext uri="{FF2B5EF4-FFF2-40B4-BE49-F238E27FC236}">
                <a16:creationId xmlns:a16="http://schemas.microsoft.com/office/drawing/2014/main" id="{0A7F91DA-4086-82DA-694F-7EFE224FC9EE}"/>
              </a:ext>
            </a:extLst>
          </p:cNvPr>
          <p:cNvSpPr>
            <a:spLocks noGrp="1"/>
          </p:cNvSpPr>
          <p:nvPr>
            <p:ph type="sldNum" sz="quarter" idx="4"/>
          </p:nvPr>
        </p:nvSpPr>
        <p:spPr>
          <a:xfrm>
            <a:off x="233082" y="6356350"/>
            <a:ext cx="404191" cy="365125"/>
          </a:xfrm>
          <a:prstGeom prst="rect">
            <a:avLst/>
          </a:prstGeom>
        </p:spPr>
        <p:txBody>
          <a:bodyPr vert="horz" lIns="91440" tIns="45720" rIns="91440" bIns="45720" rtlCol="0" anchor="ctr"/>
          <a:lstStyle>
            <a:lvl1pPr algn="l">
              <a:defRPr sz="1200" b="0" i="0">
                <a:solidFill>
                  <a:schemeClr val="tx2"/>
                </a:solidFill>
                <a:latin typeface="Poppins" pitchFamily="2" charset="77"/>
              </a:defRPr>
            </a:lvl1pPr>
          </a:lstStyle>
          <a:p>
            <a:fld id="{41A3597B-4E5F-434F-BE8D-E069461BD1DF}" type="slidenum">
              <a:rPr lang="en-GB" smtClean="0"/>
              <a:pPr/>
              <a:t>‹#›</a:t>
            </a:fld>
            <a:endParaRPr lang="en-GB"/>
          </a:p>
        </p:txBody>
      </p:sp>
    </p:spTree>
    <p:extLst>
      <p:ext uri="{BB962C8B-B14F-4D97-AF65-F5344CB8AC3E}">
        <p14:creationId xmlns:p14="http://schemas.microsoft.com/office/powerpoint/2010/main" val="3151806831"/>
      </p:ext>
    </p:extLst>
  </p:cSld>
  <p:clrMap bg1="lt1" tx1="dk1" bg2="lt2" tx2="dk2" accent1="accent1" accent2="accent2" accent3="accent3" accent4="accent4" accent5="accent5" accent6="accent6" hlink="hlink" folHlink="folHlink"/>
  <p:sldLayoutIdLst>
    <p:sldLayoutId id="2147484228" r:id="rId1"/>
  </p:sldLayoutIdLst>
  <p:hf sldNum="0" hdr="0" ftr="0" dt="0"/>
  <p:txStyles>
    <p:titleStyle>
      <a:lvl1pPr algn="l" defTabSz="914400" rtl="0" eaLnBrk="1" latinLnBrk="0" hangingPunct="1">
        <a:lnSpc>
          <a:spcPct val="90000"/>
        </a:lnSpc>
        <a:spcBef>
          <a:spcPct val="0"/>
        </a:spcBef>
        <a:buNone/>
        <a:defRPr sz="4400" b="0" i="0" kern="1200">
          <a:solidFill>
            <a:schemeClr val="tx1"/>
          </a:solidFill>
          <a:latin typeface="+mj-lt"/>
          <a:ea typeface="+mj-ea"/>
          <a:cs typeface="Poppins Medium"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48FF2E-BD35-BB4A-CC38-C131393D77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041784F-2B95-B961-C761-D3A678AE86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Box 6">
            <a:extLst>
              <a:ext uri="{FF2B5EF4-FFF2-40B4-BE49-F238E27FC236}">
                <a16:creationId xmlns:a16="http://schemas.microsoft.com/office/drawing/2014/main" id="{B863419D-0416-D0A5-806B-BE51A335AB2E}"/>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b="0" i="0" smtClean="0">
                <a:solidFill>
                  <a:schemeClr val="tx2"/>
                </a:solidFill>
                <a:latin typeface="Poppins" panose="00000500000000000000" pitchFamily="2" charset="0"/>
                <a:cs typeface="Poppins" panose="00000500000000000000" pitchFamily="2" charset="0"/>
              </a:rPr>
              <a:t>‹#›</a:t>
            </a:fld>
            <a:endParaRPr lang="en-GB" sz="2000" b="0" i="0" noProof="0">
              <a:solidFill>
                <a:schemeClr val="tx2"/>
              </a:solidFill>
              <a:latin typeface="Poppins" panose="00000500000000000000" pitchFamily="2" charset="0"/>
              <a:cs typeface="Poppins" panose="00000500000000000000" pitchFamily="2" charset="0"/>
            </a:endParaRPr>
          </a:p>
        </p:txBody>
      </p:sp>
      <p:sp>
        <p:nvSpPr>
          <p:cNvPr id="8" name="TextBox 7">
            <a:extLst>
              <a:ext uri="{FF2B5EF4-FFF2-40B4-BE49-F238E27FC236}">
                <a16:creationId xmlns:a16="http://schemas.microsoft.com/office/drawing/2014/main" id="{42188D62-5123-B5CB-FA0B-6F227B6303A7}"/>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rgbClr val="3F0730"/>
                </a:solidFill>
                <a:latin typeface="+mj-lt"/>
              </a:rPr>
              <a:t>Public</a:t>
            </a:r>
          </a:p>
        </p:txBody>
      </p:sp>
    </p:spTree>
    <p:extLst>
      <p:ext uri="{BB962C8B-B14F-4D97-AF65-F5344CB8AC3E}">
        <p14:creationId xmlns:p14="http://schemas.microsoft.com/office/powerpoint/2010/main" val="2824869708"/>
      </p:ext>
    </p:extLst>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 id="2147484241" r:id="rId12"/>
    <p:sldLayoutId id="2147484242" r:id="rId13"/>
    <p:sldLayoutId id="2147484243" r:id="rId14"/>
    <p:sldLayoutId id="2147484244" r:id="rId15"/>
    <p:sldLayoutId id="2147484245" r:id="rId16"/>
    <p:sldLayoutId id="2147484246" r:id="rId17"/>
    <p:sldLayoutId id="2147484247" r:id="rId18"/>
    <p:sldLayoutId id="2147484248" r:id="rId19"/>
    <p:sldLayoutId id="2147484249" r:id="rId20"/>
    <p:sldLayoutId id="2147484250" r:id="rId21"/>
    <p:sldLayoutId id="2147484251" r:id="rId22"/>
    <p:sldLayoutId id="2147484252" r:id="rId23"/>
    <p:sldLayoutId id="2147484253" r:id="rId24"/>
    <p:sldLayoutId id="2147484254" r:id="rId25"/>
    <p:sldLayoutId id="2147484255" r:id="rId26"/>
    <p:sldLayoutId id="2147484256" r:id="rId27"/>
    <p:sldLayoutId id="2147484257" r:id="rId28"/>
    <p:sldLayoutId id="2147484258" r:id="rId29"/>
    <p:sldLayoutId id="2147484259" r:id="rId30"/>
  </p:sldLayoutIdLst>
  <p:hf sldNum="0" hdr="0" ftr="0" dt="0"/>
  <p:txStyles>
    <p:titleStyle>
      <a:lvl1pPr algn="l" defTabSz="914400" rtl="0" eaLnBrk="1" latinLnBrk="0" hangingPunct="1">
        <a:lnSpc>
          <a:spcPct val="100000"/>
        </a:lnSpc>
        <a:spcBef>
          <a:spcPct val="0"/>
        </a:spcBef>
        <a:buNone/>
        <a:defRPr sz="4400" b="1" i="0" kern="1200">
          <a:solidFill>
            <a:schemeClr val="tx1"/>
          </a:solidFill>
          <a:latin typeface="+mj-lt"/>
          <a:ea typeface="+mj-ea"/>
          <a:cs typeface="Poppins" panose="00000500000000000000" pitchFamily="2"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b="0" i="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178463519"/>
      </p:ext>
    </p:extLst>
  </p:cSld>
  <p:clrMap bg1="lt1" tx1="dk1" bg2="lt2" tx2="dk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 id="2147484278" r:id="rId12"/>
    <p:sldLayoutId id="2147484279" r:id="rId13"/>
    <p:sldLayoutId id="2147484280" r:id="rId14"/>
    <p:sldLayoutId id="2147484281" r:id="rId15"/>
    <p:sldLayoutId id="2147484282" r:id="rId16"/>
    <p:sldLayoutId id="2147484283" r:id="rId17"/>
    <p:sldLayoutId id="2147484284" r:id="rId18"/>
    <p:sldLayoutId id="2147484285" r:id="rId19"/>
    <p:sldLayoutId id="2147484286"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26.xml"/><Relationship Id="rId5" Type="http://schemas.openxmlformats.org/officeDocument/2006/relationships/image" Target="../media/image40.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2.xml"/><Relationship Id="rId5" Type="http://schemas.openxmlformats.org/officeDocument/2006/relationships/image" Target="../media/image45.pn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hyperlink" Target="https://www.neso.energy/industry-information/codes" TargetMode="Externa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diagramLayout" Target="../diagrams/layout1.xml"/><Relationship Id="rId7" Type="http://schemas.openxmlformats.org/officeDocument/2006/relationships/image" Target="../media/image46.png"/><Relationship Id="rId2" Type="http://schemas.openxmlformats.org/officeDocument/2006/relationships/diagramData" Target="../diagrams/data1.xml"/><Relationship Id="rId1" Type="http://schemas.openxmlformats.org/officeDocument/2006/relationships/slideLayout" Target="../slideLayouts/slideLayout60.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49.svg"/><Relationship Id="rId4" Type="http://schemas.openxmlformats.org/officeDocument/2006/relationships/diagramQuickStyle" Target="../diagrams/quickStyle1.xml"/><Relationship Id="rId9"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hyperlink" Target="https://recportal.co.uk/group/guest/information-request" TargetMode="Externa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02 </a:t>
            </a:r>
            <a:r>
              <a:rPr lang="en-GB" err="1">
                <a:latin typeface="Roboto"/>
                <a:ea typeface="Roboto"/>
                <a:cs typeface="Roboto"/>
              </a:rPr>
              <a:t>october</a:t>
            </a:r>
            <a:r>
              <a:rPr lang="en-GB">
                <a:latin typeface="Roboto"/>
                <a:ea typeface="Roboto"/>
                <a:cs typeface="Roboto"/>
              </a:rPr>
              <a:t>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716393555"/>
              </p:ext>
            </p:extLst>
          </p:nvPr>
        </p:nvGraphicFramePr>
        <p:xfrm>
          <a:off x="1014984" y="1168967"/>
          <a:ext cx="9528049" cy="5304985"/>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60586">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65007">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521208">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521208">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51206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How NESO influence Regulatory Change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Michelle </a:t>
                      </a:r>
                      <a:r>
                        <a:rPr lang="en-GB" sz="1000" b="1" kern="1200" cap="none" spc="0" err="1">
                          <a:solidFill>
                            <a:schemeClr val="tx1"/>
                          </a:solidFill>
                          <a:effectLst/>
                          <a:latin typeface="Roboto" panose="02000000000000000000" pitchFamily="2" charset="0"/>
                          <a:ea typeface="Roboto" panose="02000000000000000000" pitchFamily="2" charset="0"/>
                          <a:cs typeface="Roboto" panose="02000000000000000000" pitchFamily="2" charset="0"/>
                        </a:rPr>
                        <a:t>Niits</a:t>
                      </a:r>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1051063983"/>
                  </a:ext>
                </a:extLst>
              </a:tr>
              <a:tr h="54864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I0275 - MHHS Metering Points across Market Segments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10:30</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Francine Peyroux-Sissoko and Jonny Moore</a:t>
                      </a:r>
                    </a:p>
                  </a:txBody>
                  <a:tcPr marL="22680" marR="11861" marT="6480" marB="48600" anchor="ctr"/>
                </a:tc>
                <a:extLst>
                  <a:ext uri="{0D108BD9-81ED-4DB2-BD59-A6C34878D82A}">
                    <a16:rowId xmlns:a16="http://schemas.microsoft.com/office/drawing/2014/main" val="1225929653"/>
                  </a:ext>
                </a:extLst>
              </a:tr>
              <a:tr h="56692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I0240 - Data alignment of meter information through MHHS Migration</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10:50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3803395524"/>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MHHS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11:00</a:t>
                      </a:r>
                    </a:p>
                  </a:txBody>
                  <a:tcPr marL="22680" marR="11861" marT="6480" marB="48600" anchor="ctr"/>
                </a:tc>
                <a:tc>
                  <a:txBody>
                    <a:bodyPr/>
                    <a:lstStyle/>
                    <a:p>
                      <a:pPr algn="l" rtl="0" fontAlgn="base"/>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Harriet Truss</a:t>
                      </a:r>
                    </a:p>
                    <a:p>
                      <a:pPr algn="l" rtl="0" fontAlgn="base"/>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4150883755"/>
                  </a:ext>
                </a:extLst>
              </a:tr>
              <a:tr h="56671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758051816"/>
                  </a:ext>
                </a:extLst>
              </a:tr>
              <a:tr h="5303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9</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11:15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3098268389"/>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DBF48-C4EA-A8A3-D8E8-9D42722B9C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F529E-D8CE-3C90-2925-16F61B3C0C8F}"/>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4. How NESO influence Regulatory Change</a:t>
            </a:r>
            <a:br>
              <a:rPr lang="en-GB" sz="2700">
                <a:cs typeface="Roboto" panose="02000000000000000000" pitchFamily="2" charset="0"/>
              </a:rPr>
            </a:br>
            <a:br>
              <a:rPr lang="it-IT"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ABCB56FB-2F4C-0ED7-13ED-0AF3E5D611E8}"/>
              </a:ext>
            </a:extLst>
          </p:cNvPr>
          <p:cNvSpPr>
            <a:spLocks noGrp="1"/>
          </p:cNvSpPr>
          <p:nvPr>
            <p:ph type="body" sz="quarter" idx="10"/>
          </p:nvPr>
        </p:nvSpPr>
        <p:spPr/>
        <p:txBody>
          <a:bodyPr>
            <a:normAutofit/>
          </a:bodyPr>
          <a:lstStyle/>
          <a:p>
            <a:r>
              <a:rPr lang="en-GB">
                <a:cs typeface="Roboto" panose="02000000000000000000" pitchFamily="2" charset="0"/>
              </a:rPr>
              <a:t>Michelle </a:t>
            </a:r>
            <a:r>
              <a:rPr lang="en-GB" err="1">
                <a:cs typeface="Roboto" panose="02000000000000000000" pitchFamily="2" charset="0"/>
              </a:rPr>
              <a:t>niits</a:t>
            </a:r>
            <a:endParaRPr lang="en-GB">
              <a:cs typeface="Roboto" panose="02000000000000000000" pitchFamily="2" charset="0"/>
            </a:endParaRPr>
          </a:p>
        </p:txBody>
      </p:sp>
    </p:spTree>
    <p:extLst>
      <p:ext uri="{BB962C8B-B14F-4D97-AF65-F5344CB8AC3E}">
        <p14:creationId xmlns:p14="http://schemas.microsoft.com/office/powerpoint/2010/main" val="3076287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D98EE-E1A5-660F-D8BB-77F4E2ECC5B4}"/>
              </a:ext>
            </a:extLst>
          </p:cNvPr>
          <p:cNvSpPr>
            <a:spLocks noGrp="1"/>
          </p:cNvSpPr>
          <p:nvPr>
            <p:ph type="ctrTitle"/>
          </p:nvPr>
        </p:nvSpPr>
        <p:spPr/>
        <p:txBody>
          <a:bodyPr/>
          <a:lstStyle/>
          <a:p>
            <a:r>
              <a:rPr lang="en-GB">
                <a:latin typeface="Poppins"/>
                <a:cs typeface="Poppins"/>
              </a:rPr>
              <a:t>National Energy System Operator (NESO)</a:t>
            </a:r>
            <a:endParaRPr lang="en-GB"/>
          </a:p>
        </p:txBody>
      </p:sp>
      <p:sp>
        <p:nvSpPr>
          <p:cNvPr id="3" name="Subtitle 2">
            <a:extLst>
              <a:ext uri="{FF2B5EF4-FFF2-40B4-BE49-F238E27FC236}">
                <a16:creationId xmlns:a16="http://schemas.microsoft.com/office/drawing/2014/main" id="{4934B3D5-AFDE-1E8B-99C9-335523313904}"/>
              </a:ext>
            </a:extLst>
          </p:cNvPr>
          <p:cNvSpPr>
            <a:spLocks noGrp="1"/>
          </p:cNvSpPr>
          <p:nvPr>
            <p:ph type="subTitle" idx="1"/>
          </p:nvPr>
        </p:nvSpPr>
        <p:spPr/>
        <p:txBody>
          <a:bodyPr vert="horz" lIns="91440" tIns="45720" rIns="91440" bIns="45720" rtlCol="0" anchor="t">
            <a:normAutofit/>
          </a:bodyPr>
          <a:lstStyle/>
          <a:p>
            <a:r>
              <a:rPr lang="en-GB">
                <a:latin typeface="Poppins"/>
                <a:cs typeface="Poppins"/>
              </a:rPr>
              <a:t>Market Frameworks</a:t>
            </a:r>
            <a:endParaRPr lang="en-GB"/>
          </a:p>
        </p:txBody>
      </p:sp>
      <p:sp>
        <p:nvSpPr>
          <p:cNvPr id="4" name="Footer Placeholder 2">
            <a:extLst>
              <a:ext uri="{FF2B5EF4-FFF2-40B4-BE49-F238E27FC236}">
                <a16:creationId xmlns:a16="http://schemas.microsoft.com/office/drawing/2014/main" id="{CA13E4A1-22B4-B3BA-7308-56EAAA3B35AD}"/>
              </a:ext>
            </a:extLst>
          </p:cNvPr>
          <p:cNvSpPr txBox="1">
            <a:spLocks/>
          </p:cNvSpPr>
          <p:nvPr/>
        </p:nvSpPr>
        <p:spPr>
          <a:xfrm>
            <a:off x="730039" y="6356350"/>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Poppins"/>
                <a:ea typeface="+mn-ea"/>
                <a:cs typeface="+mn-cs"/>
              </a:rPr>
              <a:t>October 2025</a:t>
            </a:r>
          </a:p>
        </p:txBody>
      </p:sp>
    </p:spTree>
    <p:extLst>
      <p:ext uri="{BB962C8B-B14F-4D97-AF65-F5344CB8AC3E}">
        <p14:creationId xmlns:p14="http://schemas.microsoft.com/office/powerpoint/2010/main" val="2878255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CE752C4D-B2E3-E73A-505F-CBD4B0C4B672}"/>
              </a:ext>
            </a:extLst>
          </p:cNvPr>
          <p:cNvSpPr txBox="1">
            <a:spLocks/>
          </p:cNvSpPr>
          <p:nvPr/>
        </p:nvSpPr>
        <p:spPr>
          <a:xfrm>
            <a:off x="620812" y="1040677"/>
            <a:ext cx="11140457" cy="52717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800" b="0" i="0" kern="1200">
                <a:solidFill>
                  <a:schemeClr val="tx2"/>
                </a:solidFill>
                <a:latin typeface="Poppins SemiBold" panose="00000700000000000000" pitchFamily="2" charset="0"/>
                <a:ea typeface="+mj-ea"/>
                <a:cs typeface="Poppins SemiBold" panose="00000700000000000000" pitchFamily="2"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0" i="0" u="none" strike="noStrike" kern="1200" cap="none" spc="0" normalizeH="0" baseline="0" noProof="0">
                <a:ln>
                  <a:noFill/>
                </a:ln>
                <a:solidFill>
                  <a:srgbClr val="3F0730"/>
                </a:solidFill>
                <a:effectLst/>
                <a:uLnTx/>
                <a:uFillTx/>
                <a:latin typeface="Poppins Medium" pitchFamily="2" charset="77"/>
                <a:ea typeface="+mj-ea"/>
                <a:cs typeface="Poppins Medium" pitchFamily="2" charset="77"/>
              </a:rPr>
              <a:t>The National Energy System Operator</a:t>
            </a:r>
          </a:p>
        </p:txBody>
      </p:sp>
      <p:sp>
        <p:nvSpPr>
          <p:cNvPr id="13" name="TextBox 12">
            <a:extLst>
              <a:ext uri="{FF2B5EF4-FFF2-40B4-BE49-F238E27FC236}">
                <a16:creationId xmlns:a16="http://schemas.microsoft.com/office/drawing/2014/main" id="{380E7A8F-884F-AC02-6D67-EB9D15C540AB}"/>
              </a:ext>
            </a:extLst>
          </p:cNvPr>
          <p:cNvSpPr txBox="1"/>
          <p:nvPr/>
        </p:nvSpPr>
        <p:spPr>
          <a:xfrm>
            <a:off x="620812" y="1691488"/>
            <a:ext cx="6780426" cy="158504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600" b="0" i="0" u="none" strike="noStrike" kern="1200" cap="none" spc="0" normalizeH="0" baseline="0" noProof="0">
                <a:ln>
                  <a:noFill/>
                </a:ln>
                <a:solidFill>
                  <a:srgbClr val="000000"/>
                </a:solidFill>
                <a:effectLst/>
                <a:uLnTx/>
                <a:uFillTx/>
                <a:latin typeface="Poppins Medium" pitchFamily="2" charset="77"/>
                <a:ea typeface="+mn-ea"/>
                <a:cs typeface="Poppins Medium" pitchFamily="2" charset="77"/>
              </a:rPr>
              <a:t>The National Energy System Operator, NESO, is an independent, public corporation at the centre of the energy system taking a whole system view to create a world where everyone has access to </a:t>
            </a:r>
            <a:r>
              <a:rPr kumimoji="0" lang="en-GB" sz="1600" b="0" i="0" u="none" strike="noStrike" kern="1200" cap="none" spc="0" normalizeH="0" baseline="0" noProof="0">
                <a:ln>
                  <a:noFill/>
                </a:ln>
                <a:solidFill>
                  <a:srgbClr val="FF00FF"/>
                </a:solidFill>
                <a:effectLst/>
                <a:uLnTx/>
                <a:uFillTx/>
                <a:latin typeface="Poppins Medium" pitchFamily="2" charset="77"/>
                <a:ea typeface="+mn-ea"/>
                <a:cs typeface="Poppins Medium" pitchFamily="2" charset="77"/>
              </a:rPr>
              <a:t>reliable, clean and affordable energy</a:t>
            </a:r>
            <a:r>
              <a:rPr kumimoji="0" lang="en-GB" sz="1600" b="0" i="0" u="none" strike="noStrike" kern="1200" cap="none" spc="0" normalizeH="0" baseline="0" noProof="0">
                <a:ln>
                  <a:noFill/>
                </a:ln>
                <a:solidFill>
                  <a:srgbClr val="000000"/>
                </a:solidFill>
                <a:effectLst/>
                <a:uLnTx/>
                <a:uFillTx/>
                <a:latin typeface="Poppins Medium" pitchFamily="2" charset="77"/>
                <a:ea typeface="+mn-ea"/>
                <a:cs typeface="Poppins Medium" pitchFamily="2" charset="77"/>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400" b="0" i="0" u="none" strike="noStrike" kern="1200" cap="none" spc="0" normalizeH="0" baseline="0" noProof="0">
                <a:ln>
                  <a:noFill/>
                </a:ln>
                <a:solidFill>
                  <a:srgbClr val="000000"/>
                </a:solidFill>
                <a:effectLst/>
                <a:uLnTx/>
                <a:uFillTx/>
                <a:latin typeface="Poppins" pitchFamily="2" charset="77"/>
                <a:ea typeface="+mn-ea"/>
                <a:cs typeface="Poppins" pitchFamily="2" charset="77"/>
              </a:rPr>
              <a:t>Our work will be the </a:t>
            </a:r>
            <a:r>
              <a:rPr kumimoji="0" lang="en-GB" sz="1400" b="0" i="0" u="none" strike="noStrike" kern="1200" cap="none" spc="0" normalizeH="0" baseline="0" noProof="0">
                <a:ln>
                  <a:noFill/>
                </a:ln>
                <a:solidFill>
                  <a:srgbClr val="FF00FF"/>
                </a:solidFill>
                <a:effectLst/>
                <a:uLnTx/>
                <a:uFillTx/>
                <a:latin typeface="Poppins" pitchFamily="2" charset="77"/>
                <a:ea typeface="+mn-ea"/>
                <a:cs typeface="Poppins" pitchFamily="2" charset="77"/>
              </a:rPr>
              <a:t>catalyst for change </a:t>
            </a:r>
            <a:r>
              <a:rPr kumimoji="0" lang="en-GB" sz="1400" b="0" i="0" u="none" strike="noStrike" kern="1200" cap="none" spc="0" normalizeH="0" baseline="0" noProof="0">
                <a:ln>
                  <a:noFill/>
                </a:ln>
                <a:solidFill>
                  <a:srgbClr val="000000"/>
                </a:solidFill>
                <a:effectLst/>
                <a:uLnTx/>
                <a:uFillTx/>
                <a:latin typeface="Poppins" pitchFamily="2" charset="77"/>
                <a:ea typeface="+mn-ea"/>
                <a:cs typeface="Poppins" pitchFamily="2" charset="77"/>
              </a:rPr>
              <a:t>across the global community, forging the path to a </a:t>
            </a:r>
            <a:r>
              <a:rPr kumimoji="0" lang="en-GB" sz="1400" b="0" i="0" u="none" strike="noStrike" kern="1200" cap="none" spc="0" normalizeH="0" baseline="0" noProof="0">
                <a:ln>
                  <a:noFill/>
                </a:ln>
                <a:solidFill>
                  <a:srgbClr val="FF00FF"/>
                </a:solidFill>
                <a:effectLst/>
                <a:uLnTx/>
                <a:uFillTx/>
                <a:latin typeface="Poppins" pitchFamily="2" charset="77"/>
                <a:ea typeface="+mn-ea"/>
                <a:cs typeface="Poppins" pitchFamily="2" charset="77"/>
              </a:rPr>
              <a:t>sustainable future for everyone</a:t>
            </a:r>
            <a:r>
              <a:rPr kumimoji="0" lang="en-GB" sz="1400" b="0" i="0" u="none" strike="noStrike" kern="1200" cap="none" spc="0" normalizeH="0" baseline="0" noProof="0">
                <a:ln>
                  <a:noFill/>
                </a:ln>
                <a:solidFill>
                  <a:srgbClr val="000000"/>
                </a:solidFill>
                <a:effectLst/>
                <a:uLnTx/>
                <a:uFillTx/>
                <a:latin typeface="Poppins" pitchFamily="2" charset="77"/>
                <a:ea typeface="+mn-ea"/>
                <a:cs typeface="Poppins" pitchFamily="2" charset="77"/>
              </a:rPr>
              <a:t>.</a:t>
            </a:r>
            <a:endParaRPr kumimoji="0" lang="en-GB" sz="1400" b="0" i="0" u="none" strike="noStrike" kern="1200" cap="none" spc="0" normalizeH="0" baseline="0" noProof="0">
              <a:ln>
                <a:noFill/>
              </a:ln>
              <a:solidFill>
                <a:srgbClr val="FF00FF"/>
              </a:solidFill>
              <a:effectLst/>
              <a:uLnTx/>
              <a:uFillTx/>
              <a:latin typeface="Poppins" pitchFamily="2" charset="77"/>
              <a:ea typeface="+mn-ea"/>
              <a:cs typeface="Poppins" pitchFamily="2" charset="77"/>
            </a:endParaRPr>
          </a:p>
        </p:txBody>
      </p:sp>
      <p:sp>
        <p:nvSpPr>
          <p:cNvPr id="2" name="Rectangle 1">
            <a:extLst>
              <a:ext uri="{FF2B5EF4-FFF2-40B4-BE49-F238E27FC236}">
                <a16:creationId xmlns:a16="http://schemas.microsoft.com/office/drawing/2014/main" id="{0C1F3714-29FE-6283-EB54-13F6E2C03B57}"/>
              </a:ext>
            </a:extLst>
          </p:cNvPr>
          <p:cNvSpPr/>
          <p:nvPr/>
        </p:nvSpPr>
        <p:spPr>
          <a:xfrm>
            <a:off x="692655" y="3429000"/>
            <a:ext cx="6708583" cy="2210004"/>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pitchFamily="2" charset="77"/>
              <a:ea typeface="+mn-ea"/>
              <a:cs typeface="+mn-cs"/>
            </a:endParaRPr>
          </a:p>
        </p:txBody>
      </p:sp>
      <p:sp>
        <p:nvSpPr>
          <p:cNvPr id="6" name="TextBox 5">
            <a:extLst>
              <a:ext uri="{FF2B5EF4-FFF2-40B4-BE49-F238E27FC236}">
                <a16:creationId xmlns:a16="http://schemas.microsoft.com/office/drawing/2014/main" id="{46E788A0-8567-7DEB-A9D1-9C4073BA87C4}"/>
              </a:ext>
            </a:extLst>
          </p:cNvPr>
          <p:cNvSpPr txBox="1"/>
          <p:nvPr/>
        </p:nvSpPr>
        <p:spPr>
          <a:xfrm>
            <a:off x="756084" y="3556812"/>
            <a:ext cx="6581724" cy="195438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800" b="0" i="0" u="none" strike="noStrike" kern="1200" cap="none" spc="0" normalizeH="0" baseline="0" noProof="0">
                <a:ln>
                  <a:noFill/>
                </a:ln>
                <a:solidFill>
                  <a:srgbClr val="3F0730"/>
                </a:solidFill>
                <a:effectLst/>
                <a:uLnTx/>
                <a:uFillTx/>
                <a:latin typeface="Poppins Medium" pitchFamily="2" charset="77"/>
                <a:ea typeface="+mn-ea"/>
                <a:cs typeface="Poppins Medium" pitchFamily="2" charset="77"/>
              </a:rPr>
              <a:t>The challenge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400" b="0" i="0" u="none" strike="noStrike" kern="1200" cap="none" spc="0" normalizeH="0" baseline="0" noProof="0">
                <a:ln>
                  <a:noFill/>
                </a:ln>
                <a:solidFill>
                  <a:srgbClr val="000000"/>
                </a:solidFill>
                <a:effectLst/>
                <a:uLnTx/>
                <a:uFillTx/>
                <a:latin typeface="Poppins-Regular"/>
                <a:ea typeface="+mn-ea"/>
                <a:cs typeface="+mn-cs"/>
              </a:rPr>
              <a:t>Tackling climate change is truly the challenge of our generation; addressing energy security, sustainability and affordability for everyone is at the forefront of the global agenda and drive to meet net zero.</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400" b="0" i="0" u="none" strike="noStrike" kern="1200" cap="none" spc="0" normalizeH="0" baseline="0" noProof="0">
                <a:ln>
                  <a:noFill/>
                </a:ln>
                <a:solidFill>
                  <a:srgbClr val="000000"/>
                </a:solidFill>
                <a:effectLst/>
                <a:uLnTx/>
                <a:uFillTx/>
                <a:latin typeface="Poppins-Regular"/>
                <a:ea typeface="+mn-ea"/>
                <a:cs typeface="+mn-cs"/>
              </a:rPr>
              <a:t>It is our job to transform the whole energy system to meet these challenges and transition to a low-carbon future, embracing new technologies and cleaner generation sources, always with the cost to the consumer in mind.</a:t>
            </a:r>
            <a:endParaRPr kumimoji="0" lang="en-GB" sz="1400" b="0" i="0" u="none" strike="noStrike" kern="1200" cap="none" spc="0" normalizeH="0" baseline="0" noProof="0">
              <a:ln>
                <a:noFill/>
              </a:ln>
              <a:solidFill>
                <a:srgbClr val="000000"/>
              </a:solidFill>
              <a:effectLst/>
              <a:uLnTx/>
              <a:uFillTx/>
              <a:latin typeface="Poppins" pitchFamily="2" charset="77"/>
              <a:ea typeface="+mn-ea"/>
              <a:cs typeface="+mn-cs"/>
            </a:endParaRPr>
          </a:p>
        </p:txBody>
      </p:sp>
      <p:sp>
        <p:nvSpPr>
          <p:cNvPr id="15" name="Rectangle 14">
            <a:extLst>
              <a:ext uri="{FF2B5EF4-FFF2-40B4-BE49-F238E27FC236}">
                <a16:creationId xmlns:a16="http://schemas.microsoft.com/office/drawing/2014/main" id="{E42C2E7B-4F34-1871-D779-5C6972B78EFD}"/>
              </a:ext>
            </a:extLst>
          </p:cNvPr>
          <p:cNvSpPr/>
          <p:nvPr/>
        </p:nvSpPr>
        <p:spPr>
          <a:xfrm>
            <a:off x="7872261" y="1755242"/>
            <a:ext cx="3698928" cy="3883762"/>
          </a:xfrm>
          <a:prstGeom prst="rect">
            <a:avLst/>
          </a:prstGeom>
          <a:blipFill dpi="0" rotWithShape="0">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oppins" pitchFamily="2" charset="77"/>
              <a:ea typeface="+mn-ea"/>
              <a:cs typeface="+mn-cs"/>
            </a:endParaRPr>
          </a:p>
        </p:txBody>
      </p:sp>
      <p:pic>
        <p:nvPicPr>
          <p:cNvPr id="25" name="Picture 24" descr="A black background with white dots&#10;&#10;Description automatically generated">
            <a:extLst>
              <a:ext uri="{FF2B5EF4-FFF2-40B4-BE49-F238E27FC236}">
                <a16:creationId xmlns:a16="http://schemas.microsoft.com/office/drawing/2014/main" id="{DFE60072-368F-605A-A65F-B3B31C4E0F9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050830" y="2571676"/>
            <a:ext cx="3222193" cy="1074316"/>
          </a:xfrm>
          <a:prstGeom prst="rect">
            <a:avLst/>
          </a:prstGeom>
        </p:spPr>
      </p:pic>
      <p:pic>
        <p:nvPicPr>
          <p:cNvPr id="23" name="Picture 22" descr="A group of purple circles&#10;&#10;Description automatically generated">
            <a:extLst>
              <a:ext uri="{FF2B5EF4-FFF2-40B4-BE49-F238E27FC236}">
                <a16:creationId xmlns:a16="http://schemas.microsoft.com/office/drawing/2014/main" id="{2723D929-B14D-AB41-68EE-D826AFA0745D}"/>
              </a:ext>
            </a:extLst>
          </p:cNvPr>
          <p:cNvPicPr>
            <a:picLocks noChangeAspect="1"/>
          </p:cNvPicPr>
          <p:nvPr/>
        </p:nvPicPr>
        <p:blipFill>
          <a:blip r:embed="rId5" cstate="screen">
            <a:alphaModFix amt="50000"/>
            <a:extLst>
              <a:ext uri="{28A0092B-C50C-407E-A947-70E740481C1C}">
                <a14:useLocalDpi xmlns:a14="http://schemas.microsoft.com/office/drawing/2010/main"/>
              </a:ext>
            </a:extLst>
          </a:blip>
          <a:srcRect t="-1" b="-1223"/>
          <a:stretch/>
        </p:blipFill>
        <p:spPr>
          <a:xfrm>
            <a:off x="11231724" y="2763082"/>
            <a:ext cx="960276" cy="1983823"/>
          </a:xfrm>
          <a:prstGeom prst="rect">
            <a:avLst/>
          </a:prstGeom>
        </p:spPr>
      </p:pic>
      <p:sp>
        <p:nvSpPr>
          <p:cNvPr id="9" name="TextBox 8">
            <a:extLst>
              <a:ext uri="{FF2B5EF4-FFF2-40B4-BE49-F238E27FC236}">
                <a16:creationId xmlns:a16="http://schemas.microsoft.com/office/drawing/2014/main" id="{5EE476F5-5A74-7CAC-A26C-723ACD77AFE9}"/>
              </a:ext>
            </a:extLst>
          </p:cNvPr>
          <p:cNvSpPr txBox="1"/>
          <p:nvPr/>
        </p:nvSpPr>
        <p:spPr>
          <a:xfrm>
            <a:off x="8074359" y="4321163"/>
            <a:ext cx="22039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FFFFFF"/>
                </a:solidFill>
                <a:effectLst/>
                <a:uLnTx/>
                <a:uFillTx/>
                <a:latin typeface="Poppins" pitchFamily="2" charset="77"/>
                <a:ea typeface="+mn-ea"/>
                <a:cs typeface="Poppins" pitchFamily="2" charset="77"/>
              </a:rPr>
              <a:t>Your Energy Your Future Our Purpose</a:t>
            </a:r>
          </a:p>
        </p:txBody>
      </p:sp>
    </p:spTree>
    <p:extLst>
      <p:ext uri="{BB962C8B-B14F-4D97-AF65-F5344CB8AC3E}">
        <p14:creationId xmlns:p14="http://schemas.microsoft.com/office/powerpoint/2010/main" val="2499032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B6DDCE-C9CB-796F-68EB-B8EBD34CB4E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0" y="17802"/>
            <a:ext cx="12192000" cy="6858000"/>
          </a:xfrm>
          <a:prstGeom prst="rect">
            <a:avLst/>
          </a:prstGeom>
        </p:spPr>
      </p:pic>
      <p:sp>
        <p:nvSpPr>
          <p:cNvPr id="3" name="Title 4">
            <a:extLst>
              <a:ext uri="{FF2B5EF4-FFF2-40B4-BE49-F238E27FC236}">
                <a16:creationId xmlns:a16="http://schemas.microsoft.com/office/drawing/2014/main" id="{B857EE56-6DE8-B10C-D563-E0267489A25F}"/>
              </a:ext>
            </a:extLst>
          </p:cNvPr>
          <p:cNvSpPr txBox="1">
            <a:spLocks/>
          </p:cNvSpPr>
          <p:nvPr/>
        </p:nvSpPr>
        <p:spPr>
          <a:xfrm>
            <a:off x="620812" y="1040677"/>
            <a:ext cx="3123873" cy="52717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800" b="0" i="0" kern="1200">
                <a:solidFill>
                  <a:schemeClr val="tx2"/>
                </a:solidFill>
                <a:latin typeface="Poppins SemiBold" panose="00000700000000000000" pitchFamily="2" charset="0"/>
                <a:ea typeface="+mj-ea"/>
                <a:cs typeface="Poppins SemiBold" panose="00000700000000000000" pitchFamily="2"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0" i="0" u="none" strike="noStrike" kern="1200" cap="none" spc="0" normalizeH="0" baseline="0" noProof="0">
                <a:ln>
                  <a:noFill/>
                </a:ln>
                <a:solidFill>
                  <a:srgbClr val="3F0730"/>
                </a:solidFill>
                <a:effectLst/>
                <a:uLnTx/>
                <a:uFillTx/>
                <a:latin typeface="Poppins Medium"/>
                <a:ea typeface="+mj-ea"/>
                <a:cs typeface="Poppins Medium" pitchFamily="2" charset="77"/>
              </a:rPr>
              <a:t>NESO Timeline</a:t>
            </a:r>
          </a:p>
        </p:txBody>
      </p:sp>
      <p:sp>
        <p:nvSpPr>
          <p:cNvPr id="2" name="Text Placeholder 3">
            <a:extLst>
              <a:ext uri="{FF2B5EF4-FFF2-40B4-BE49-F238E27FC236}">
                <a16:creationId xmlns:a16="http://schemas.microsoft.com/office/drawing/2014/main" id="{E0D66E83-BF6E-6185-95C7-A582AE81463A}"/>
              </a:ext>
            </a:extLst>
          </p:cNvPr>
          <p:cNvSpPr txBox="1">
            <a:spLocks/>
          </p:cNvSpPr>
          <p:nvPr/>
        </p:nvSpPr>
        <p:spPr>
          <a:xfrm>
            <a:off x="663865" y="1541019"/>
            <a:ext cx="1491451" cy="3018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000" b="0" i="0" u="none" strike="noStrike" kern="1200" cap="none" spc="0" normalizeH="0" baseline="0" noProof="0">
                <a:ln>
                  <a:noFill/>
                </a:ln>
                <a:solidFill>
                  <a:srgbClr val="7B3864"/>
                </a:solidFill>
                <a:effectLst/>
                <a:uLnTx/>
                <a:uFillTx/>
                <a:latin typeface="Poppins Medium" pitchFamily="2" charset="77"/>
                <a:ea typeface="+mn-ea"/>
                <a:cs typeface="Poppins Medium" pitchFamily="2" charset="77"/>
              </a:rPr>
              <a:t>History of the System Operator:</a:t>
            </a:r>
          </a:p>
        </p:txBody>
      </p:sp>
      <p:sp>
        <p:nvSpPr>
          <p:cNvPr id="6" name="Text Placeholder 3">
            <a:extLst>
              <a:ext uri="{FF2B5EF4-FFF2-40B4-BE49-F238E27FC236}">
                <a16:creationId xmlns:a16="http://schemas.microsoft.com/office/drawing/2014/main" id="{40F9A583-70C6-13D4-5EE6-89D9CA2D86F4}"/>
              </a:ext>
            </a:extLst>
          </p:cNvPr>
          <p:cNvSpPr txBox="1">
            <a:spLocks/>
          </p:cNvSpPr>
          <p:nvPr/>
        </p:nvSpPr>
        <p:spPr>
          <a:xfrm>
            <a:off x="663865" y="2704613"/>
            <a:ext cx="2189063" cy="12869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1989</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The Electricity Act was approved by parliament, which paved the way for privatisation of the electricity industry.</a:t>
            </a:r>
          </a:p>
        </p:txBody>
      </p:sp>
      <p:sp>
        <p:nvSpPr>
          <p:cNvPr id="7" name="Text Placeholder 3">
            <a:extLst>
              <a:ext uri="{FF2B5EF4-FFF2-40B4-BE49-F238E27FC236}">
                <a16:creationId xmlns:a16="http://schemas.microsoft.com/office/drawing/2014/main" id="{B572F691-DAFF-3049-5BA1-16BF4863067B}"/>
              </a:ext>
            </a:extLst>
          </p:cNvPr>
          <p:cNvSpPr txBox="1">
            <a:spLocks/>
          </p:cNvSpPr>
          <p:nvPr/>
        </p:nvSpPr>
        <p:spPr>
          <a:xfrm>
            <a:off x="8381401" y="1541019"/>
            <a:ext cx="2088479" cy="3018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000" b="0" i="0" u="none" strike="noStrike" kern="1200" cap="none" spc="0" normalizeH="0" baseline="0" noProof="0">
                <a:ln>
                  <a:noFill/>
                </a:ln>
                <a:solidFill>
                  <a:srgbClr val="7B3864"/>
                </a:solidFill>
                <a:effectLst/>
                <a:uLnTx/>
                <a:uFillTx/>
                <a:latin typeface="Poppins Medium" pitchFamily="2" charset="77"/>
                <a:ea typeface="+mn-ea"/>
                <a:cs typeface="Poppins Medium" pitchFamily="2" charset="77"/>
              </a:rPr>
              <a:t>Legal Separation of the Electricity System Operator:</a:t>
            </a:r>
          </a:p>
        </p:txBody>
      </p:sp>
      <p:sp>
        <p:nvSpPr>
          <p:cNvPr id="8" name="Text Placeholder 3">
            <a:extLst>
              <a:ext uri="{FF2B5EF4-FFF2-40B4-BE49-F238E27FC236}">
                <a16:creationId xmlns:a16="http://schemas.microsoft.com/office/drawing/2014/main" id="{8446C422-A178-716A-79DE-FDFBA881CEBF}"/>
              </a:ext>
            </a:extLst>
          </p:cNvPr>
          <p:cNvSpPr txBox="1">
            <a:spLocks/>
          </p:cNvSpPr>
          <p:nvPr/>
        </p:nvSpPr>
        <p:spPr>
          <a:xfrm>
            <a:off x="7872984" y="3991611"/>
            <a:ext cx="2514600" cy="3018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000" b="0" i="0" u="none" strike="noStrike" kern="1200" cap="none" spc="0" normalizeH="0" baseline="0" noProof="0">
                <a:ln>
                  <a:noFill/>
                </a:ln>
                <a:solidFill>
                  <a:srgbClr val="7B3864"/>
                </a:solidFill>
                <a:effectLst/>
                <a:uLnTx/>
                <a:uFillTx/>
                <a:latin typeface="Poppins Medium" pitchFamily="2" charset="77"/>
                <a:ea typeface="+mn-ea"/>
                <a:cs typeface="Poppins Medium" pitchFamily="2" charset="77"/>
              </a:rPr>
              <a:t>The Formation of the </a:t>
            </a:r>
            <a:br>
              <a:rPr kumimoji="0" lang="en-GB" sz="1000" b="0" i="0" u="none" strike="noStrike" kern="1200" cap="none" spc="0" normalizeH="0" baseline="0" noProof="0">
                <a:ln>
                  <a:noFill/>
                </a:ln>
                <a:solidFill>
                  <a:srgbClr val="7B3864"/>
                </a:solidFill>
                <a:effectLst/>
                <a:uLnTx/>
                <a:uFillTx/>
                <a:latin typeface="Poppins Medium" pitchFamily="2" charset="77"/>
                <a:ea typeface="+mn-ea"/>
                <a:cs typeface="Poppins Medium" pitchFamily="2" charset="77"/>
              </a:rPr>
            </a:br>
            <a:r>
              <a:rPr kumimoji="0" lang="en-GB" sz="1000" b="0" i="0" u="none" strike="noStrike" kern="1200" cap="none" spc="0" normalizeH="0" baseline="0" noProof="0">
                <a:ln>
                  <a:noFill/>
                </a:ln>
                <a:solidFill>
                  <a:srgbClr val="7B3864"/>
                </a:solidFill>
                <a:effectLst/>
                <a:uLnTx/>
                <a:uFillTx/>
                <a:latin typeface="Poppins Medium" pitchFamily="2" charset="77"/>
                <a:ea typeface="+mn-ea"/>
                <a:cs typeface="Poppins Medium" pitchFamily="2" charset="77"/>
              </a:rPr>
              <a:t>National Energy System Operator:</a:t>
            </a:r>
          </a:p>
        </p:txBody>
      </p:sp>
      <p:sp>
        <p:nvSpPr>
          <p:cNvPr id="10" name="Text Placeholder 3">
            <a:extLst>
              <a:ext uri="{FF2B5EF4-FFF2-40B4-BE49-F238E27FC236}">
                <a16:creationId xmlns:a16="http://schemas.microsoft.com/office/drawing/2014/main" id="{903484AB-87B0-0ACD-8D15-FB9F7F10A2E9}"/>
              </a:ext>
            </a:extLst>
          </p:cNvPr>
          <p:cNvSpPr txBox="1">
            <a:spLocks/>
          </p:cNvSpPr>
          <p:nvPr/>
        </p:nvSpPr>
        <p:spPr>
          <a:xfrm>
            <a:off x="3123601" y="2704614"/>
            <a:ext cx="2189063" cy="15392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1990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National Grid was established, creating one regulated company for England and Wales to provide transmission infrastructure and a marketplace; not to buy or sell energy itself.</a:t>
            </a:r>
          </a:p>
        </p:txBody>
      </p:sp>
      <p:sp>
        <p:nvSpPr>
          <p:cNvPr id="11" name="Text Placeholder 3">
            <a:extLst>
              <a:ext uri="{FF2B5EF4-FFF2-40B4-BE49-F238E27FC236}">
                <a16:creationId xmlns:a16="http://schemas.microsoft.com/office/drawing/2014/main" id="{BBBB2D95-06C9-01CB-0F16-E139391FBF95}"/>
              </a:ext>
            </a:extLst>
          </p:cNvPr>
          <p:cNvSpPr txBox="1">
            <a:spLocks/>
          </p:cNvSpPr>
          <p:nvPr/>
        </p:nvSpPr>
        <p:spPr>
          <a:xfrm>
            <a:off x="5894233" y="2704614"/>
            <a:ext cx="2189063" cy="15392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1996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Our control room, the Electricity National Control Centre (ENCC) was established, in Wokingham.</a:t>
            </a:r>
          </a:p>
        </p:txBody>
      </p:sp>
      <p:sp>
        <p:nvSpPr>
          <p:cNvPr id="12" name="Text Placeholder 3">
            <a:extLst>
              <a:ext uri="{FF2B5EF4-FFF2-40B4-BE49-F238E27FC236}">
                <a16:creationId xmlns:a16="http://schemas.microsoft.com/office/drawing/2014/main" id="{3568C7D6-4AB5-3977-3A25-B1F0BA569C46}"/>
              </a:ext>
            </a:extLst>
          </p:cNvPr>
          <p:cNvSpPr txBox="1">
            <a:spLocks/>
          </p:cNvSpPr>
          <p:nvPr/>
        </p:nvSpPr>
        <p:spPr>
          <a:xfrm>
            <a:off x="8381401" y="2704614"/>
            <a:ext cx="2189063" cy="15392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April 2019</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National Grid Electricity System Operator (ESO), became a legally separate business within the National Grid PLC Group.</a:t>
            </a:r>
          </a:p>
        </p:txBody>
      </p:sp>
      <p:sp>
        <p:nvSpPr>
          <p:cNvPr id="13" name="Text Placeholder 3">
            <a:extLst>
              <a:ext uri="{FF2B5EF4-FFF2-40B4-BE49-F238E27FC236}">
                <a16:creationId xmlns:a16="http://schemas.microsoft.com/office/drawing/2014/main" id="{E463290B-FE95-33D3-C7EE-05F3E5B721B1}"/>
              </a:ext>
            </a:extLst>
          </p:cNvPr>
          <p:cNvSpPr txBox="1">
            <a:spLocks/>
          </p:cNvSpPr>
          <p:nvPr/>
        </p:nvSpPr>
        <p:spPr>
          <a:xfrm>
            <a:off x="663865" y="5219214"/>
            <a:ext cx="2189063" cy="15392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October 2024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NESO is established.</a:t>
            </a:r>
          </a:p>
        </p:txBody>
      </p:sp>
      <p:sp>
        <p:nvSpPr>
          <p:cNvPr id="14" name="Text Placeholder 3">
            <a:extLst>
              <a:ext uri="{FF2B5EF4-FFF2-40B4-BE49-F238E27FC236}">
                <a16:creationId xmlns:a16="http://schemas.microsoft.com/office/drawing/2014/main" id="{64CF3D31-C592-105A-AB30-A005A775CFDE}"/>
              </a:ext>
            </a:extLst>
          </p:cNvPr>
          <p:cNvSpPr txBox="1">
            <a:spLocks/>
          </p:cNvSpPr>
          <p:nvPr/>
        </p:nvSpPr>
        <p:spPr>
          <a:xfrm>
            <a:off x="3123601" y="5219214"/>
            <a:ext cx="2189063" cy="15392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January 2024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The ESO announced the new name for this entity as the National Energy System Operator, or NESO.</a:t>
            </a:r>
          </a:p>
        </p:txBody>
      </p:sp>
      <p:sp>
        <p:nvSpPr>
          <p:cNvPr id="15" name="Text Placeholder 3">
            <a:extLst>
              <a:ext uri="{FF2B5EF4-FFF2-40B4-BE49-F238E27FC236}">
                <a16:creationId xmlns:a16="http://schemas.microsoft.com/office/drawing/2014/main" id="{BE3F65A2-7B49-468D-3776-2C7E26F2DE60}"/>
              </a:ext>
            </a:extLst>
          </p:cNvPr>
          <p:cNvSpPr txBox="1">
            <a:spLocks/>
          </p:cNvSpPr>
          <p:nvPr/>
        </p:nvSpPr>
        <p:spPr>
          <a:xfrm>
            <a:off x="5894233" y="5219214"/>
            <a:ext cx="2189063" cy="15392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October 2023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The Energy Act 2023 was passed with cross-party support, legislating for a Future System Operator to be created.</a:t>
            </a:r>
          </a:p>
        </p:txBody>
      </p:sp>
      <p:sp>
        <p:nvSpPr>
          <p:cNvPr id="16" name="Text Placeholder 3">
            <a:extLst>
              <a:ext uri="{FF2B5EF4-FFF2-40B4-BE49-F238E27FC236}">
                <a16:creationId xmlns:a16="http://schemas.microsoft.com/office/drawing/2014/main" id="{251EEE97-5DA1-7CA7-0BF6-D439CF78D4EF}"/>
              </a:ext>
            </a:extLst>
          </p:cNvPr>
          <p:cNvSpPr txBox="1">
            <a:spLocks/>
          </p:cNvSpPr>
          <p:nvPr/>
        </p:nvSpPr>
        <p:spPr>
          <a:xfrm>
            <a:off x="8381401" y="5219214"/>
            <a:ext cx="2189063" cy="15392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April 2022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a:ln>
                  <a:noFill/>
                </a:ln>
                <a:solidFill>
                  <a:srgbClr val="000000"/>
                </a:solidFill>
                <a:effectLst/>
                <a:uLnTx/>
                <a:uFillTx/>
                <a:latin typeface="Poppins Light" pitchFamily="2" charset="77"/>
                <a:ea typeface="+mn-ea"/>
                <a:cs typeface="Poppins Light" pitchFamily="2" charset="77"/>
              </a:rPr>
              <a:t>Following industry consultation, the UK government decided that the Future System Operator would be a public corporation free from commercial interests and operationally independent.</a:t>
            </a:r>
          </a:p>
        </p:txBody>
      </p:sp>
    </p:spTree>
    <p:extLst>
      <p:ext uri="{BB962C8B-B14F-4D97-AF65-F5344CB8AC3E}">
        <p14:creationId xmlns:p14="http://schemas.microsoft.com/office/powerpoint/2010/main" val="1530158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BB9D3-8524-5961-9F4F-684290A182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6E22105-44C7-42C7-AD42-7A9754C6F1E1}"/>
              </a:ext>
            </a:extLst>
          </p:cNvPr>
          <p:cNvSpPr>
            <a:spLocks noGrp="1"/>
          </p:cNvSpPr>
          <p:nvPr>
            <p:ph type="title"/>
          </p:nvPr>
        </p:nvSpPr>
        <p:spPr/>
        <p:txBody>
          <a:bodyPr>
            <a:normAutofit/>
          </a:bodyPr>
          <a:lstStyle/>
          <a:p>
            <a:r>
              <a:rPr lang="en-GB">
                <a:latin typeface="Poppins"/>
                <a:cs typeface="Poppins"/>
              </a:rPr>
              <a:t>Who we are</a:t>
            </a:r>
            <a:endParaRPr lang="en-US"/>
          </a:p>
        </p:txBody>
      </p:sp>
      <p:sp>
        <p:nvSpPr>
          <p:cNvPr id="2" name="Text Placeholder 1">
            <a:extLst>
              <a:ext uri="{FF2B5EF4-FFF2-40B4-BE49-F238E27FC236}">
                <a16:creationId xmlns:a16="http://schemas.microsoft.com/office/drawing/2014/main" id="{036D26A7-4D7F-F21D-F0C8-910D6C879039}"/>
              </a:ext>
            </a:extLst>
          </p:cNvPr>
          <p:cNvSpPr>
            <a:spLocks noGrp="1"/>
          </p:cNvSpPr>
          <p:nvPr>
            <p:ph type="body" sz="quarter" idx="13"/>
          </p:nvPr>
        </p:nvSpPr>
        <p:spPr/>
        <p:txBody>
          <a:bodyPr>
            <a:normAutofit/>
          </a:bodyPr>
          <a:lstStyle/>
          <a:p>
            <a:r>
              <a:rPr lang="en-US" b="1">
                <a:solidFill>
                  <a:schemeClr val="accent3"/>
                </a:solidFill>
              </a:rPr>
              <a:t>Markets Directorate</a:t>
            </a:r>
          </a:p>
          <a:p>
            <a:pPr algn="l" fontAlgn="base">
              <a:lnSpc>
                <a:spcPct val="90000"/>
              </a:lnSpc>
            </a:pPr>
            <a:r>
              <a:rPr lang="en-GB"/>
              <a:t>Our directorate ensures </a:t>
            </a:r>
            <a:r>
              <a:rPr lang="en-GB" b="0" i="0">
                <a:solidFill>
                  <a:srgbClr val="161616"/>
                </a:solidFill>
                <a:effectLst/>
                <a:latin typeface="poppins" panose="00000500000000000000" pitchFamily="2" charset="0"/>
              </a:rPr>
              <a:t>competitive, coordinated and coherent whole energy markets that result in the most cost-efficient energy system and give us the tools and services to operate in a low-carbon energy landscape</a:t>
            </a:r>
            <a:r>
              <a:rPr lang="en-GB"/>
              <a:t>. </a:t>
            </a:r>
            <a:endParaRPr lang="en-GB" sz="1800" b="0" u="none"/>
          </a:p>
        </p:txBody>
      </p:sp>
      <p:sp>
        <p:nvSpPr>
          <p:cNvPr id="4" name="Text Placeholder 3">
            <a:extLst>
              <a:ext uri="{FF2B5EF4-FFF2-40B4-BE49-F238E27FC236}">
                <a16:creationId xmlns:a16="http://schemas.microsoft.com/office/drawing/2014/main" id="{415F3EEF-22EF-E0B3-8B5A-8A4C85BC3F54}"/>
              </a:ext>
            </a:extLst>
          </p:cNvPr>
          <p:cNvSpPr>
            <a:spLocks noGrp="1"/>
          </p:cNvSpPr>
          <p:nvPr>
            <p:ph type="body" sz="quarter" idx="14"/>
          </p:nvPr>
        </p:nvSpPr>
        <p:spPr/>
        <p:txBody>
          <a:bodyPr>
            <a:normAutofit/>
          </a:bodyPr>
          <a:lstStyle/>
          <a:p>
            <a:pPr marR="0" lvl="0" algn="l" defTabSz="457200" rtl="0" eaLnBrk="1" fontAlgn="auto" latinLnBrk="0" hangingPunct="1">
              <a:lnSpc>
                <a:spcPct val="100000"/>
              </a:lnSpc>
              <a:spcBef>
                <a:spcPts val="0"/>
              </a:spcBef>
              <a:spcAft>
                <a:spcPts val="0"/>
              </a:spcAft>
              <a:buClrTx/>
              <a:buSzTx/>
              <a:tabLst/>
              <a:defRPr/>
            </a:pPr>
            <a:r>
              <a:rPr kumimoji="0" lang="en-GB" sz="1800" b="1" i="0" u="none" strike="noStrike" kern="1200" cap="none" spc="0" normalizeH="0" baseline="0" noProof="0">
                <a:ln>
                  <a:noFill/>
                </a:ln>
                <a:solidFill>
                  <a:schemeClr val="accent3"/>
                </a:solidFill>
                <a:effectLst/>
                <a:uLnTx/>
                <a:uFillTx/>
                <a:latin typeface="Poppins"/>
                <a:ea typeface="12 pt. Helvetica* 45 Light   02" panose="02000403000000020004" pitchFamily="2" charset="0"/>
                <a:cs typeface="Poppins"/>
              </a:rPr>
              <a:t>Market Frameworks</a:t>
            </a:r>
          </a:p>
          <a:p>
            <a:pPr marR="0" lvl="0" algn="l" defTabSz="457200" rtl="0" eaLnBrk="1" fontAlgn="auto" latinLnBrk="0" hangingPunct="1">
              <a:lnSpc>
                <a:spcPct val="100000"/>
              </a:lnSpc>
              <a:spcBef>
                <a:spcPts val="0"/>
              </a:spcBef>
              <a:spcAft>
                <a:spcPts val="0"/>
              </a:spcAft>
              <a:buClrTx/>
              <a:buSzTx/>
              <a:tabLst/>
              <a:defRPr/>
            </a:pPr>
            <a:r>
              <a:rPr lang="en-GB">
                <a:solidFill>
                  <a:srgbClr val="161616"/>
                </a:solidFill>
                <a:latin typeface="poppins" panose="00000500000000000000" pitchFamily="2" charset="0"/>
              </a:rPr>
              <a:t>Market Frameworks manage, on behalf of NESO, the Industry Codes and Frameworks which govern the energy Industry. We represent the viewpoints of NESO regarding Codes and are the administrator of 4 codes. </a:t>
            </a:r>
          </a:p>
          <a:p>
            <a:r>
              <a:rPr lang="en-GB">
                <a:solidFill>
                  <a:srgbClr val="161616"/>
                </a:solidFill>
                <a:latin typeface="poppins" panose="00000500000000000000" pitchFamily="2" charset="0"/>
              </a:rPr>
              <a:t>We liaise regularly with Ofgem and DESNZ on the direction of travel on regulatory change </a:t>
            </a:r>
          </a:p>
          <a:p>
            <a:endParaRPr lang="en-US"/>
          </a:p>
        </p:txBody>
      </p:sp>
      <p:pic>
        <p:nvPicPr>
          <p:cNvPr id="7" name="Picture 6" descr="A car with lightning bolt on top&#10;&#10;Description automatically generated">
            <a:extLst>
              <a:ext uri="{FF2B5EF4-FFF2-40B4-BE49-F238E27FC236}">
                <a16:creationId xmlns:a16="http://schemas.microsoft.com/office/drawing/2014/main" id="{0F0372E3-8F51-11F1-69E6-CA76923043B9}"/>
              </a:ext>
            </a:extLst>
          </p:cNvPr>
          <p:cNvPicPr>
            <a:picLocks noChangeAspect="1"/>
          </p:cNvPicPr>
          <p:nvPr/>
        </p:nvPicPr>
        <p:blipFill>
          <a:blip r:embed="rId2"/>
          <a:stretch>
            <a:fillRect/>
          </a:stretch>
        </p:blipFill>
        <p:spPr>
          <a:xfrm>
            <a:off x="8278982" y="5050152"/>
            <a:ext cx="1096670" cy="784634"/>
          </a:xfrm>
          <a:prstGeom prst="rect">
            <a:avLst/>
          </a:prstGeom>
        </p:spPr>
      </p:pic>
      <p:pic>
        <p:nvPicPr>
          <p:cNvPr id="8" name="Picture 7" descr="A cartoon of a factory&#10;&#10;Description automatically generated">
            <a:extLst>
              <a:ext uri="{FF2B5EF4-FFF2-40B4-BE49-F238E27FC236}">
                <a16:creationId xmlns:a16="http://schemas.microsoft.com/office/drawing/2014/main" id="{6967897C-5579-C311-351C-25D9650C48B4}"/>
              </a:ext>
            </a:extLst>
          </p:cNvPr>
          <p:cNvPicPr>
            <a:picLocks noChangeAspect="1"/>
          </p:cNvPicPr>
          <p:nvPr/>
        </p:nvPicPr>
        <p:blipFill>
          <a:blip r:embed="rId3"/>
          <a:stretch>
            <a:fillRect/>
          </a:stretch>
        </p:blipFill>
        <p:spPr>
          <a:xfrm>
            <a:off x="7016047" y="5310544"/>
            <a:ext cx="934178" cy="1244065"/>
          </a:xfrm>
          <a:prstGeom prst="rect">
            <a:avLst/>
          </a:prstGeom>
        </p:spPr>
      </p:pic>
      <p:pic>
        <p:nvPicPr>
          <p:cNvPr id="9" name="Picture 8" descr="A white battery with lightning bolt in the middle&#10;&#10;Description automatically generated">
            <a:extLst>
              <a:ext uri="{FF2B5EF4-FFF2-40B4-BE49-F238E27FC236}">
                <a16:creationId xmlns:a16="http://schemas.microsoft.com/office/drawing/2014/main" id="{61CC34EF-A0B0-42E1-5664-EEBEEB305934}"/>
              </a:ext>
            </a:extLst>
          </p:cNvPr>
          <p:cNvPicPr>
            <a:picLocks noChangeAspect="1"/>
          </p:cNvPicPr>
          <p:nvPr/>
        </p:nvPicPr>
        <p:blipFill>
          <a:blip r:embed="rId4"/>
          <a:stretch>
            <a:fillRect/>
          </a:stretch>
        </p:blipFill>
        <p:spPr>
          <a:xfrm>
            <a:off x="8446611" y="5983875"/>
            <a:ext cx="809315" cy="702351"/>
          </a:xfrm>
          <a:prstGeom prst="rect">
            <a:avLst/>
          </a:prstGeom>
        </p:spPr>
      </p:pic>
      <p:pic>
        <p:nvPicPr>
          <p:cNvPr id="10" name="Picture 9">
            <a:extLst>
              <a:ext uri="{FF2B5EF4-FFF2-40B4-BE49-F238E27FC236}">
                <a16:creationId xmlns:a16="http://schemas.microsoft.com/office/drawing/2014/main" id="{194DA5A7-8DA4-948C-84AE-2E5C84A4F465}"/>
              </a:ext>
            </a:extLst>
          </p:cNvPr>
          <p:cNvPicPr>
            <a:picLocks noChangeAspect="1"/>
          </p:cNvPicPr>
          <p:nvPr/>
        </p:nvPicPr>
        <p:blipFill rotWithShape="1">
          <a:blip r:embed="rId5"/>
          <a:srcRect l="69869" r="20183" b="64670"/>
          <a:stretch/>
        </p:blipFill>
        <p:spPr>
          <a:xfrm>
            <a:off x="3149842" y="5194348"/>
            <a:ext cx="1512417" cy="1409395"/>
          </a:xfrm>
          <a:prstGeom prst="rect">
            <a:avLst/>
          </a:prstGeom>
        </p:spPr>
      </p:pic>
      <p:pic>
        <p:nvPicPr>
          <p:cNvPr id="11" name="Picture 10">
            <a:extLst>
              <a:ext uri="{FF2B5EF4-FFF2-40B4-BE49-F238E27FC236}">
                <a16:creationId xmlns:a16="http://schemas.microsoft.com/office/drawing/2014/main" id="{3B57EF4A-F10F-4017-A7DE-5DC64D6E2B9E}"/>
              </a:ext>
            </a:extLst>
          </p:cNvPr>
          <p:cNvPicPr>
            <a:picLocks noChangeAspect="1"/>
          </p:cNvPicPr>
          <p:nvPr/>
        </p:nvPicPr>
        <p:blipFill rotWithShape="1">
          <a:blip r:embed="rId5"/>
          <a:srcRect l="60570" t="6888" r="30523" b="69398"/>
          <a:stretch/>
        </p:blipFill>
        <p:spPr>
          <a:xfrm>
            <a:off x="4988398" y="5455299"/>
            <a:ext cx="1570345" cy="1097074"/>
          </a:xfrm>
          <a:prstGeom prst="rect">
            <a:avLst/>
          </a:prstGeom>
        </p:spPr>
      </p:pic>
      <p:pic>
        <p:nvPicPr>
          <p:cNvPr id="12" name="Picture 11">
            <a:extLst>
              <a:ext uri="{FF2B5EF4-FFF2-40B4-BE49-F238E27FC236}">
                <a16:creationId xmlns:a16="http://schemas.microsoft.com/office/drawing/2014/main" id="{C35EF842-1D0B-9E8F-20DE-FA984DD7278F}"/>
              </a:ext>
            </a:extLst>
          </p:cNvPr>
          <p:cNvPicPr>
            <a:picLocks noChangeAspect="1"/>
          </p:cNvPicPr>
          <p:nvPr/>
        </p:nvPicPr>
        <p:blipFill rotWithShape="1">
          <a:blip r:embed="rId5"/>
          <a:srcRect l="20423" t="51095" r="69514" b="14213"/>
          <a:stretch/>
        </p:blipFill>
        <p:spPr>
          <a:xfrm>
            <a:off x="1334283" y="5284205"/>
            <a:ext cx="1375306" cy="1244065"/>
          </a:xfrm>
          <a:prstGeom prst="rect">
            <a:avLst/>
          </a:prstGeom>
        </p:spPr>
      </p:pic>
      <p:sp>
        <p:nvSpPr>
          <p:cNvPr id="6" name="Footer Placeholder 2">
            <a:extLst>
              <a:ext uri="{FF2B5EF4-FFF2-40B4-BE49-F238E27FC236}">
                <a16:creationId xmlns:a16="http://schemas.microsoft.com/office/drawing/2014/main" id="{B88D51E8-58DA-260E-6DDE-A0548BB68807}"/>
              </a:ext>
            </a:extLst>
          </p:cNvPr>
          <p:cNvSpPr txBox="1">
            <a:spLocks/>
          </p:cNvSpPr>
          <p:nvPr/>
        </p:nvSpPr>
        <p:spPr>
          <a:xfrm>
            <a:off x="714548" y="6492875"/>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3F0731"/>
                </a:solidFill>
                <a:effectLst/>
                <a:uLnTx/>
                <a:uFillTx/>
                <a:latin typeface="Poppins" pitchFamily="2" charset="77"/>
                <a:ea typeface="+mn-ea"/>
                <a:cs typeface="+mn-cs"/>
              </a:rPr>
              <a:t>October</a:t>
            </a:r>
            <a:r>
              <a:rPr kumimoji="0" lang="en-GB" sz="1200" b="0" i="0" u="none" strike="noStrike" kern="1200" cap="none" spc="0" normalizeH="0" baseline="0" noProof="0">
                <a:ln>
                  <a:noFill/>
                </a:ln>
                <a:solidFill>
                  <a:prstClr val="black"/>
                </a:solidFill>
                <a:effectLst/>
                <a:uLnTx/>
                <a:uFillTx/>
                <a:latin typeface="Poppins"/>
                <a:ea typeface="+mn-ea"/>
                <a:cs typeface="+mn-cs"/>
              </a:rPr>
              <a:t> </a:t>
            </a:r>
            <a:r>
              <a:rPr kumimoji="0" lang="en-GB" sz="1200" b="0" i="0" u="none" strike="noStrike" kern="1200" cap="none" spc="0" normalizeH="0" baseline="0" noProof="0">
                <a:ln>
                  <a:noFill/>
                </a:ln>
                <a:solidFill>
                  <a:srgbClr val="3F0731"/>
                </a:solidFill>
                <a:effectLst/>
                <a:uLnTx/>
                <a:uFillTx/>
                <a:latin typeface="Poppins" pitchFamily="2" charset="77"/>
                <a:ea typeface="+mn-ea"/>
                <a:cs typeface="+mn-cs"/>
              </a:rPr>
              <a:t>2025</a:t>
            </a:r>
          </a:p>
        </p:txBody>
      </p:sp>
    </p:spTree>
    <p:extLst>
      <p:ext uri="{BB962C8B-B14F-4D97-AF65-F5344CB8AC3E}">
        <p14:creationId xmlns:p14="http://schemas.microsoft.com/office/powerpoint/2010/main" val="1987600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E840140-35F4-361A-73F8-75CA5C2EFCC9}"/>
              </a:ext>
            </a:extLst>
          </p:cNvPr>
          <p:cNvSpPr>
            <a:spLocks noGrp="1"/>
          </p:cNvSpPr>
          <p:nvPr>
            <p:ph type="title"/>
          </p:nvPr>
        </p:nvSpPr>
        <p:spPr>
          <a:xfrm>
            <a:off x="637273" y="365125"/>
            <a:ext cx="9709361" cy="870551"/>
          </a:xfrm>
        </p:spPr>
        <p:txBody>
          <a:bodyPr/>
          <a:lstStyle/>
          <a:p>
            <a:r>
              <a:rPr lang="en-GB"/>
              <a:t>Market Frameworks Codes​</a:t>
            </a:r>
            <a:endParaRPr lang="en-US"/>
          </a:p>
        </p:txBody>
      </p:sp>
      <p:graphicFrame>
        <p:nvGraphicFramePr>
          <p:cNvPr id="5" name="Table 4">
            <a:extLst>
              <a:ext uri="{FF2B5EF4-FFF2-40B4-BE49-F238E27FC236}">
                <a16:creationId xmlns:a16="http://schemas.microsoft.com/office/drawing/2014/main" id="{F132AF03-545B-352F-C2D5-0E12786A8370}"/>
              </a:ext>
            </a:extLst>
          </p:cNvPr>
          <p:cNvGraphicFramePr>
            <a:graphicFrameLocks noGrp="1"/>
          </p:cNvGraphicFramePr>
          <p:nvPr/>
        </p:nvGraphicFramePr>
        <p:xfrm>
          <a:off x="547237" y="2300852"/>
          <a:ext cx="11117542" cy="3679818"/>
        </p:xfrm>
        <a:graphic>
          <a:graphicData uri="http://schemas.openxmlformats.org/drawingml/2006/table">
            <a:tbl>
              <a:tblPr firstRow="1" bandRow="1">
                <a:tableStyleId>{21E4AEA4-8DFA-4A89-87EB-49C32662AFE0}</a:tableStyleId>
              </a:tblPr>
              <a:tblGrid>
                <a:gridCol w="3178467">
                  <a:extLst>
                    <a:ext uri="{9D8B030D-6E8A-4147-A177-3AD203B41FA5}">
                      <a16:colId xmlns:a16="http://schemas.microsoft.com/office/drawing/2014/main" val="1848444922"/>
                    </a:ext>
                  </a:extLst>
                </a:gridCol>
                <a:gridCol w="6024851">
                  <a:extLst>
                    <a:ext uri="{9D8B030D-6E8A-4147-A177-3AD203B41FA5}">
                      <a16:colId xmlns:a16="http://schemas.microsoft.com/office/drawing/2014/main" val="704392380"/>
                    </a:ext>
                  </a:extLst>
                </a:gridCol>
                <a:gridCol w="1914224">
                  <a:extLst>
                    <a:ext uri="{9D8B030D-6E8A-4147-A177-3AD203B41FA5}">
                      <a16:colId xmlns:a16="http://schemas.microsoft.com/office/drawing/2014/main" val="3298671939"/>
                    </a:ext>
                  </a:extLst>
                </a:gridCol>
              </a:tblGrid>
              <a:tr h="496467">
                <a:tc>
                  <a:txBody>
                    <a:bodyPr/>
                    <a:lstStyle/>
                    <a:p>
                      <a:pPr algn="l" rtl="0" fontAlgn="base">
                        <a:lnSpc>
                          <a:spcPts val="1500"/>
                        </a:lnSpc>
                        <a:buNone/>
                      </a:pPr>
                      <a:r>
                        <a:rPr lang="en-GB" sz="1400" b="1">
                          <a:solidFill>
                            <a:schemeClr val="bg1"/>
                          </a:solidFill>
                          <a:effectLst/>
                        </a:rPr>
                        <a:t>Industry code​</a:t>
                      </a:r>
                      <a:endParaRPr lang="en-GB" sz="1400" b="1" i="0">
                        <a:solidFill>
                          <a:schemeClr val="bg1"/>
                        </a:solidFill>
                        <a:effectLst/>
                      </a:endParaRPr>
                    </a:p>
                  </a:txBody>
                  <a:tcPr marL="37995" marR="37995" marT="18998" marB="18998" anchor="ctr"/>
                </a:tc>
                <a:tc>
                  <a:txBody>
                    <a:bodyPr/>
                    <a:lstStyle/>
                    <a:p>
                      <a:pPr algn="l" rtl="0" fontAlgn="base">
                        <a:lnSpc>
                          <a:spcPts val="1500"/>
                        </a:lnSpc>
                        <a:buNone/>
                      </a:pPr>
                      <a:r>
                        <a:rPr lang="en-GB" sz="1400" b="1">
                          <a:solidFill>
                            <a:schemeClr val="bg1"/>
                          </a:solidFill>
                          <a:effectLst/>
                        </a:rPr>
                        <a:t>Code outline​</a:t>
                      </a:r>
                      <a:endParaRPr lang="en-GB" sz="1400" b="1" i="0">
                        <a:solidFill>
                          <a:schemeClr val="bg1"/>
                        </a:solidFill>
                        <a:effectLst/>
                      </a:endParaRPr>
                    </a:p>
                  </a:txBody>
                  <a:tcPr marL="37995" marR="37995" marT="18998" marB="18998" anchor="ctr"/>
                </a:tc>
                <a:tc>
                  <a:txBody>
                    <a:bodyPr/>
                    <a:lstStyle/>
                    <a:p>
                      <a:pPr algn="l" rtl="0" fontAlgn="base">
                        <a:lnSpc>
                          <a:spcPts val="1500"/>
                        </a:lnSpc>
                        <a:buNone/>
                      </a:pPr>
                      <a:r>
                        <a:rPr lang="en-GB" sz="1400" b="1">
                          <a:solidFill>
                            <a:schemeClr val="bg1"/>
                          </a:solidFill>
                          <a:effectLst/>
                        </a:rPr>
                        <a:t>Our Involvement​</a:t>
                      </a:r>
                      <a:endParaRPr lang="en-GB" sz="1400" b="1" i="0">
                        <a:solidFill>
                          <a:schemeClr val="bg1"/>
                        </a:solidFill>
                        <a:effectLst/>
                      </a:endParaRPr>
                    </a:p>
                  </a:txBody>
                  <a:tcPr marL="37995" marR="37995" marT="18998" marB="18998" anchor="ctr"/>
                </a:tc>
                <a:extLst>
                  <a:ext uri="{0D108BD9-81ED-4DB2-BD59-A6C34878D82A}">
                    <a16:rowId xmlns:a16="http://schemas.microsoft.com/office/drawing/2014/main" val="594997744"/>
                  </a:ext>
                </a:extLst>
              </a:tr>
              <a:tr h="519959">
                <a:tc>
                  <a:txBody>
                    <a:bodyPr/>
                    <a:lstStyle/>
                    <a:p>
                      <a:pPr algn="l" rtl="0" fontAlgn="base">
                        <a:lnSpc>
                          <a:spcPts val="1500"/>
                        </a:lnSpc>
                        <a:buNone/>
                      </a:pPr>
                      <a:r>
                        <a:rPr lang="en-GB" sz="1200" b="0">
                          <a:solidFill>
                            <a:srgbClr val="000000"/>
                          </a:solidFill>
                          <a:effectLst/>
                        </a:rPr>
                        <a:t>Balancing &amp; Settlement Code (BSC)​</a:t>
                      </a:r>
                      <a:endParaRPr lang="en-GB" sz="1200" b="0" i="0">
                        <a:solidFill>
                          <a:srgbClr val="000000"/>
                        </a:solidFill>
                        <a:effectLst/>
                      </a:endParaRPr>
                    </a:p>
                  </a:txBody>
                  <a:tcPr marL="37995" marR="37995" marT="18998" marB="18998" anchor="ctr"/>
                </a:tc>
                <a:tc>
                  <a:txBody>
                    <a:bodyPr/>
                    <a:lstStyle/>
                    <a:p>
                      <a:pPr algn="l" rtl="0" fontAlgn="base">
                        <a:lnSpc>
                          <a:spcPts val="1500"/>
                        </a:lnSpc>
                        <a:buNone/>
                      </a:pPr>
                      <a:r>
                        <a:rPr lang="en-GB" sz="1200" b="0">
                          <a:solidFill>
                            <a:srgbClr val="000000"/>
                          </a:solidFill>
                          <a:effectLst/>
                        </a:rPr>
                        <a:t>The BSC contains the rules and governance arrangements for electricity balancing and settlement in GB​</a:t>
                      </a:r>
                      <a:endParaRPr lang="en-GB" sz="1200" b="0" i="0">
                        <a:solidFill>
                          <a:srgbClr val="000000"/>
                        </a:solidFill>
                        <a:effectLst/>
                      </a:endParaRPr>
                    </a:p>
                  </a:txBody>
                  <a:tcPr marL="37995" marR="37995" marT="18998" marB="18998" anchor="ctr"/>
                </a:tc>
                <a:tc>
                  <a:txBody>
                    <a:bodyPr/>
                    <a:lstStyle/>
                    <a:p>
                      <a:pPr algn="l" rtl="0" fontAlgn="base">
                        <a:lnSpc>
                          <a:spcPts val="1500"/>
                        </a:lnSpc>
                        <a:buNone/>
                      </a:pPr>
                      <a:r>
                        <a:rPr lang="en-GB" sz="1200" b="0">
                          <a:solidFill>
                            <a:srgbClr val="000000"/>
                          </a:solidFill>
                          <a:effectLst/>
                        </a:rPr>
                        <a:t>Panel Member​</a:t>
                      </a:r>
                      <a:endParaRPr lang="en-GB" sz="1200" b="0" i="0">
                        <a:solidFill>
                          <a:srgbClr val="000000"/>
                        </a:solidFill>
                        <a:effectLst/>
                      </a:endParaRPr>
                    </a:p>
                  </a:txBody>
                  <a:tcPr marL="37995" marR="37995" marT="18998" marB="18998" anchor="ctr"/>
                </a:tc>
                <a:extLst>
                  <a:ext uri="{0D108BD9-81ED-4DB2-BD59-A6C34878D82A}">
                    <a16:rowId xmlns:a16="http://schemas.microsoft.com/office/drawing/2014/main" val="2553110513"/>
                  </a:ext>
                </a:extLst>
              </a:tr>
              <a:tr h="583556">
                <a:tc>
                  <a:txBody>
                    <a:bodyPr/>
                    <a:lstStyle/>
                    <a:p>
                      <a:pPr marL="0" algn="l" defTabSz="914400" rtl="0" eaLnBrk="1" fontAlgn="base" latinLnBrk="0" hangingPunct="1">
                        <a:lnSpc>
                          <a:spcPts val="1500"/>
                        </a:lnSpc>
                        <a:buNone/>
                      </a:pPr>
                      <a:r>
                        <a:rPr lang="en-GB" sz="1200" b="0" kern="1200">
                          <a:solidFill>
                            <a:srgbClr val="000000"/>
                          </a:solidFill>
                          <a:effectLst/>
                        </a:rPr>
                        <a:t>Connection and Use of System Code (CUSC)​</a:t>
                      </a:r>
                      <a:endParaRPr lang="en-GB" sz="1200" b="0" i="0" kern="1200">
                        <a:solidFill>
                          <a:srgbClr val="000000"/>
                        </a:solidFill>
                        <a:effectLst/>
                        <a:latin typeface="Poppins" panose="00000500000000000000" pitchFamily="2" charset="0"/>
                        <a:ea typeface="+mn-ea"/>
                        <a:cs typeface="+mn-cs"/>
                      </a:endParaRPr>
                    </a:p>
                  </a:txBody>
                  <a:tcPr marL="37995" marR="37995" marT="18998" marB="18998" anchor="ctr"/>
                </a:tc>
                <a:tc>
                  <a:txBody>
                    <a:bodyPr/>
                    <a:lstStyle/>
                    <a:p>
                      <a:pPr marL="0" algn="l" defTabSz="914400" rtl="0" eaLnBrk="1" fontAlgn="base" latinLnBrk="0" hangingPunct="1">
                        <a:lnSpc>
                          <a:spcPts val="1500"/>
                        </a:lnSpc>
                        <a:buNone/>
                      </a:pPr>
                      <a:r>
                        <a:rPr lang="en-GB" sz="1200" b="0" kern="1200">
                          <a:solidFill>
                            <a:srgbClr val="000000"/>
                          </a:solidFill>
                          <a:effectLst/>
                        </a:rPr>
                        <a:t>The CUSC is the contractual framework for connection to and using the National Electricity Transmission System (NETS), and paying TNUoS and BSUoS​</a:t>
                      </a:r>
                      <a:endParaRPr lang="en-GB" sz="1200" b="0" i="0" kern="1200">
                        <a:solidFill>
                          <a:srgbClr val="000000"/>
                        </a:solidFill>
                        <a:effectLst/>
                        <a:latin typeface="Poppins" panose="00000500000000000000" pitchFamily="2" charset="0"/>
                        <a:ea typeface="+mn-ea"/>
                        <a:cs typeface="+mn-cs"/>
                      </a:endParaRPr>
                    </a:p>
                  </a:txBody>
                  <a:tcPr marL="37995" marR="37995" marT="18998" marB="18998" anchor="ctr"/>
                </a:tc>
                <a:tc>
                  <a:txBody>
                    <a:bodyPr/>
                    <a:lstStyle/>
                    <a:p>
                      <a:pPr marL="0" algn="l" defTabSz="914400" rtl="0" eaLnBrk="1" fontAlgn="base" latinLnBrk="0" hangingPunct="1">
                        <a:lnSpc>
                          <a:spcPts val="1500"/>
                        </a:lnSpc>
                        <a:buNone/>
                      </a:pPr>
                      <a:r>
                        <a:rPr lang="en-GB" sz="1200" b="0" kern="1200">
                          <a:solidFill>
                            <a:srgbClr val="000000"/>
                          </a:solidFill>
                          <a:effectLst/>
                        </a:rPr>
                        <a:t>Code Administrator​</a:t>
                      </a:r>
                      <a:endParaRPr lang="en-GB" sz="1200" b="0" i="0" kern="1200">
                        <a:solidFill>
                          <a:srgbClr val="000000"/>
                        </a:solidFill>
                        <a:effectLst/>
                        <a:latin typeface="Poppins" panose="00000500000000000000" pitchFamily="2" charset="0"/>
                        <a:ea typeface="+mn-ea"/>
                        <a:cs typeface="+mn-cs"/>
                      </a:endParaRPr>
                    </a:p>
                  </a:txBody>
                  <a:tcPr marL="37995" marR="37995" marT="18998" marB="18998" anchor="ctr"/>
                </a:tc>
                <a:extLst>
                  <a:ext uri="{0D108BD9-81ED-4DB2-BD59-A6C34878D82A}">
                    <a16:rowId xmlns:a16="http://schemas.microsoft.com/office/drawing/2014/main" val="3915893951"/>
                  </a:ext>
                </a:extLst>
              </a:tr>
              <a:tr h="519959">
                <a:tc>
                  <a:txBody>
                    <a:bodyPr/>
                    <a:lstStyle/>
                    <a:p>
                      <a:pPr algn="l" rtl="0" fontAlgn="base">
                        <a:lnSpc>
                          <a:spcPts val="1500"/>
                        </a:lnSpc>
                        <a:buNone/>
                      </a:pPr>
                      <a:r>
                        <a:rPr lang="en-GB" sz="1200" b="0">
                          <a:solidFill>
                            <a:srgbClr val="000000"/>
                          </a:solidFill>
                          <a:effectLst/>
                        </a:rPr>
                        <a:t>Grid Code (GC)​</a:t>
                      </a:r>
                      <a:endParaRPr lang="en-GB" sz="1200" b="0" i="0">
                        <a:solidFill>
                          <a:srgbClr val="000000"/>
                        </a:solidFill>
                        <a:effectLst/>
                      </a:endParaRPr>
                    </a:p>
                  </a:txBody>
                  <a:tcPr marL="37995" marR="37995" marT="18998" marB="18998" anchor="ctr"/>
                </a:tc>
                <a:tc>
                  <a:txBody>
                    <a:bodyPr/>
                    <a:lstStyle/>
                    <a:p>
                      <a:pPr algn="l" rtl="0" fontAlgn="base">
                        <a:lnSpc>
                          <a:spcPts val="1500"/>
                        </a:lnSpc>
                        <a:buNone/>
                      </a:pPr>
                      <a:r>
                        <a:rPr lang="en-GB" sz="1200" b="0">
                          <a:solidFill>
                            <a:srgbClr val="000000"/>
                          </a:solidFill>
                          <a:effectLst/>
                        </a:rPr>
                        <a:t>The GC details the technical requirements for connection to and using the NETS. Compliance with GC is a requirement of the CUSC​</a:t>
                      </a:r>
                      <a:endParaRPr lang="en-GB" sz="1200" b="0" i="0">
                        <a:solidFill>
                          <a:srgbClr val="000000"/>
                        </a:solidFill>
                        <a:effectLst/>
                      </a:endParaRPr>
                    </a:p>
                  </a:txBody>
                  <a:tcPr marL="37995" marR="37995" marT="18998" marB="18998" anchor="ctr"/>
                </a:tc>
                <a:tc>
                  <a:txBody>
                    <a:bodyPr/>
                    <a:lstStyle/>
                    <a:p>
                      <a:pPr marL="0" marR="0" lvl="0" indent="0" algn="l" defTabSz="914400" rtl="0" eaLnBrk="1" fontAlgn="base" latinLnBrk="0" hangingPunct="1">
                        <a:lnSpc>
                          <a:spcPts val="1500"/>
                        </a:lnSpc>
                        <a:spcBef>
                          <a:spcPts val="0"/>
                        </a:spcBef>
                        <a:spcAft>
                          <a:spcPts val="0"/>
                        </a:spcAft>
                        <a:buClrTx/>
                        <a:buSzTx/>
                        <a:buFontTx/>
                        <a:buNone/>
                        <a:tabLst/>
                        <a:defRPr/>
                      </a:pPr>
                      <a:r>
                        <a:rPr lang="en-GB" sz="1200" b="0">
                          <a:solidFill>
                            <a:srgbClr val="000000"/>
                          </a:solidFill>
                          <a:effectLst/>
                        </a:rPr>
                        <a:t>Code Administrator​</a:t>
                      </a:r>
                      <a:endParaRPr lang="en-GB" sz="1200" b="0" i="0">
                        <a:solidFill>
                          <a:srgbClr val="000000"/>
                        </a:solidFill>
                        <a:effectLst/>
                      </a:endParaRPr>
                    </a:p>
                  </a:txBody>
                  <a:tcPr marL="37995" marR="37995" marT="18998" marB="18998" anchor="ctr"/>
                </a:tc>
                <a:extLst>
                  <a:ext uri="{0D108BD9-81ED-4DB2-BD59-A6C34878D82A}">
                    <a16:rowId xmlns:a16="http://schemas.microsoft.com/office/drawing/2014/main" val="22952522"/>
                  </a:ext>
                </a:extLst>
              </a:tr>
              <a:tr h="519959">
                <a:tc>
                  <a:txBody>
                    <a:bodyPr/>
                    <a:lstStyle/>
                    <a:p>
                      <a:pPr algn="l" rtl="0" fontAlgn="base">
                        <a:lnSpc>
                          <a:spcPts val="1500"/>
                        </a:lnSpc>
                        <a:buNone/>
                      </a:pPr>
                      <a:r>
                        <a:rPr lang="en-GB" sz="1200" b="0">
                          <a:solidFill>
                            <a:srgbClr val="000000"/>
                          </a:solidFill>
                          <a:effectLst/>
                        </a:rPr>
                        <a:t>System Operator Transmission Owner Code (STC)​</a:t>
                      </a:r>
                      <a:endParaRPr lang="en-GB" sz="1200" b="0" i="0">
                        <a:solidFill>
                          <a:srgbClr val="000000"/>
                        </a:solidFill>
                        <a:effectLst/>
                      </a:endParaRPr>
                    </a:p>
                  </a:txBody>
                  <a:tcPr marL="37995" marR="37995" marT="18998" marB="18998" anchor="ctr"/>
                </a:tc>
                <a:tc>
                  <a:txBody>
                    <a:bodyPr/>
                    <a:lstStyle/>
                    <a:p>
                      <a:pPr algn="l" rtl="0" fontAlgn="base">
                        <a:lnSpc>
                          <a:spcPts val="1500"/>
                        </a:lnSpc>
                        <a:buNone/>
                      </a:pPr>
                      <a:r>
                        <a:rPr lang="en-GB" sz="1200" b="0">
                          <a:solidFill>
                            <a:srgbClr val="000000"/>
                          </a:solidFill>
                          <a:effectLst/>
                        </a:rPr>
                        <a:t>The STC defines the relationship between the transmission system owners and the system operator​</a:t>
                      </a:r>
                      <a:endParaRPr lang="en-GB" sz="1200" b="0" i="0">
                        <a:solidFill>
                          <a:srgbClr val="000000"/>
                        </a:solidFill>
                        <a:effectLst/>
                      </a:endParaRPr>
                    </a:p>
                  </a:txBody>
                  <a:tcPr marL="37995" marR="37995" marT="18998" marB="18998" anchor="ctr"/>
                </a:tc>
                <a:tc>
                  <a:txBody>
                    <a:bodyPr/>
                    <a:lstStyle/>
                    <a:p>
                      <a:pPr marL="0" marR="0" lvl="0" indent="0" algn="l" defTabSz="914400" rtl="0" eaLnBrk="1" fontAlgn="base" latinLnBrk="0" hangingPunct="1">
                        <a:lnSpc>
                          <a:spcPts val="1500"/>
                        </a:lnSpc>
                        <a:spcBef>
                          <a:spcPts val="0"/>
                        </a:spcBef>
                        <a:spcAft>
                          <a:spcPts val="0"/>
                        </a:spcAft>
                        <a:buClrTx/>
                        <a:buSzTx/>
                        <a:buFontTx/>
                        <a:buNone/>
                        <a:tabLst/>
                        <a:defRPr/>
                      </a:pPr>
                      <a:r>
                        <a:rPr lang="en-GB" sz="1200" b="0">
                          <a:solidFill>
                            <a:srgbClr val="000000"/>
                          </a:solidFill>
                          <a:effectLst/>
                        </a:rPr>
                        <a:t>Code Administrator​</a:t>
                      </a:r>
                      <a:endParaRPr lang="en-GB" sz="1200" b="0" i="0">
                        <a:solidFill>
                          <a:srgbClr val="000000"/>
                        </a:solidFill>
                        <a:effectLst/>
                      </a:endParaRPr>
                    </a:p>
                  </a:txBody>
                  <a:tcPr marL="37995" marR="37995" marT="18998" marB="18998" anchor="ctr"/>
                </a:tc>
                <a:extLst>
                  <a:ext uri="{0D108BD9-81ED-4DB2-BD59-A6C34878D82A}">
                    <a16:rowId xmlns:a16="http://schemas.microsoft.com/office/drawing/2014/main" val="1228119829"/>
                  </a:ext>
                </a:extLst>
              </a:tr>
              <a:tr h="519959">
                <a:tc>
                  <a:txBody>
                    <a:bodyPr/>
                    <a:lstStyle/>
                    <a:p>
                      <a:pPr algn="l" rtl="0" fontAlgn="base">
                        <a:lnSpc>
                          <a:spcPts val="1500"/>
                        </a:lnSpc>
                        <a:buNone/>
                      </a:pPr>
                      <a:r>
                        <a:rPr lang="en-GB" sz="1200" b="0">
                          <a:solidFill>
                            <a:srgbClr val="000000"/>
                          </a:solidFill>
                          <a:effectLst/>
                        </a:rPr>
                        <a:t>Security and Quality of Supply </a:t>
                      </a:r>
                      <a:r>
                        <a:rPr lang="en-GB" sz="1200" b="0" u="none" strike="noStrike">
                          <a:solidFill>
                            <a:srgbClr val="000000"/>
                          </a:solidFill>
                          <a:effectLst/>
                        </a:rPr>
                        <a:t>Standard</a:t>
                      </a:r>
                      <a:r>
                        <a:rPr lang="en-GB" sz="1200" b="0">
                          <a:solidFill>
                            <a:srgbClr val="000000"/>
                          </a:solidFill>
                          <a:effectLst/>
                        </a:rPr>
                        <a:t> (SQSS)​</a:t>
                      </a:r>
                      <a:endParaRPr lang="en-GB" sz="1200" b="0" i="0">
                        <a:solidFill>
                          <a:srgbClr val="000000"/>
                        </a:solidFill>
                        <a:effectLst/>
                      </a:endParaRPr>
                    </a:p>
                  </a:txBody>
                  <a:tcPr marL="37995" marR="37995" marT="18998" marB="18998" anchor="ctr"/>
                </a:tc>
                <a:tc>
                  <a:txBody>
                    <a:bodyPr/>
                    <a:lstStyle/>
                    <a:p>
                      <a:pPr algn="l" rtl="0" fontAlgn="base">
                        <a:lnSpc>
                          <a:spcPts val="1500"/>
                        </a:lnSpc>
                        <a:buNone/>
                      </a:pPr>
                      <a:r>
                        <a:rPr lang="en-GB" sz="1200" b="0">
                          <a:solidFill>
                            <a:srgbClr val="000000"/>
                          </a:solidFill>
                          <a:effectLst/>
                        </a:rPr>
                        <a:t>The SQSS sets out the criteria and methodology for planning and operating the NETS​</a:t>
                      </a:r>
                      <a:endParaRPr lang="en-GB" sz="1200" b="0" i="0">
                        <a:solidFill>
                          <a:srgbClr val="000000"/>
                        </a:solidFill>
                        <a:effectLst/>
                      </a:endParaRPr>
                    </a:p>
                  </a:txBody>
                  <a:tcPr marL="37995" marR="37995" marT="18998" marB="18998" anchor="ctr"/>
                </a:tc>
                <a:tc>
                  <a:txBody>
                    <a:bodyPr/>
                    <a:lstStyle/>
                    <a:p>
                      <a:pPr marL="0" marR="0" lvl="0" indent="0" algn="l" defTabSz="914400" rtl="0" eaLnBrk="1" fontAlgn="base" latinLnBrk="0" hangingPunct="1">
                        <a:lnSpc>
                          <a:spcPts val="1500"/>
                        </a:lnSpc>
                        <a:spcBef>
                          <a:spcPts val="0"/>
                        </a:spcBef>
                        <a:spcAft>
                          <a:spcPts val="0"/>
                        </a:spcAft>
                        <a:buClrTx/>
                        <a:buSzTx/>
                        <a:buFontTx/>
                        <a:buNone/>
                        <a:tabLst/>
                        <a:defRPr/>
                      </a:pPr>
                      <a:r>
                        <a:rPr lang="en-GB" sz="1200" b="0">
                          <a:solidFill>
                            <a:srgbClr val="000000"/>
                          </a:solidFill>
                          <a:effectLst/>
                        </a:rPr>
                        <a:t>Code Administrator​</a:t>
                      </a:r>
                      <a:endParaRPr lang="en-GB" sz="1200" b="0" i="0">
                        <a:solidFill>
                          <a:srgbClr val="000000"/>
                        </a:solidFill>
                        <a:effectLst/>
                      </a:endParaRPr>
                    </a:p>
                  </a:txBody>
                  <a:tcPr marL="37995" marR="37995" marT="18998" marB="18998" anchor="ctr"/>
                </a:tc>
                <a:extLst>
                  <a:ext uri="{0D108BD9-81ED-4DB2-BD59-A6C34878D82A}">
                    <a16:rowId xmlns:a16="http://schemas.microsoft.com/office/drawing/2014/main" val="1175228996"/>
                  </a:ext>
                </a:extLst>
              </a:tr>
              <a:tr h="519959">
                <a:tc>
                  <a:txBody>
                    <a:bodyPr/>
                    <a:lstStyle/>
                    <a:p>
                      <a:pPr algn="l" rtl="0" fontAlgn="base">
                        <a:lnSpc>
                          <a:spcPts val="1500"/>
                        </a:lnSpc>
                        <a:buNone/>
                      </a:pPr>
                      <a:r>
                        <a:rPr lang="en-GB" sz="1200" b="0">
                          <a:solidFill>
                            <a:srgbClr val="000000"/>
                          </a:solidFill>
                          <a:effectLst/>
                        </a:rPr>
                        <a:t>Uniform Network Code (UNC) ​</a:t>
                      </a:r>
                      <a:endParaRPr lang="en-GB" sz="1200" b="0" i="0">
                        <a:solidFill>
                          <a:srgbClr val="000000"/>
                        </a:solidFill>
                        <a:effectLst/>
                      </a:endParaRPr>
                    </a:p>
                  </a:txBody>
                  <a:tcPr marL="37995" marR="37995" marT="18998" marB="18998" anchor="ctr"/>
                </a:tc>
                <a:tc>
                  <a:txBody>
                    <a:bodyPr/>
                    <a:lstStyle/>
                    <a:p>
                      <a:pPr algn="l" rtl="0" fontAlgn="base">
                        <a:lnSpc>
                          <a:spcPts val="1500"/>
                        </a:lnSpc>
                        <a:buNone/>
                      </a:pPr>
                      <a:r>
                        <a:rPr lang="en-GB" sz="1200" b="0">
                          <a:solidFill>
                            <a:srgbClr val="000000"/>
                          </a:solidFill>
                          <a:effectLst/>
                        </a:rPr>
                        <a:t>A legal and contractual framework for the transportation and supply of gas in the competitive gas industry. ​</a:t>
                      </a:r>
                      <a:endParaRPr lang="en-GB" sz="1200" b="0" i="0">
                        <a:solidFill>
                          <a:srgbClr val="000000"/>
                        </a:solidFill>
                        <a:effectLst/>
                      </a:endParaRPr>
                    </a:p>
                  </a:txBody>
                  <a:tcPr marL="37995" marR="37995" marT="18998" marB="18998" anchor="ctr"/>
                </a:tc>
                <a:tc>
                  <a:txBody>
                    <a:bodyPr/>
                    <a:lstStyle/>
                    <a:p>
                      <a:pPr algn="l" rtl="0" fontAlgn="base">
                        <a:lnSpc>
                          <a:spcPts val="1500"/>
                        </a:lnSpc>
                        <a:buNone/>
                      </a:pPr>
                      <a:r>
                        <a:rPr lang="en-GB" sz="1200" b="0">
                          <a:solidFill>
                            <a:srgbClr val="000000"/>
                          </a:solidFill>
                          <a:effectLst/>
                        </a:rPr>
                        <a:t>Panel Member​</a:t>
                      </a:r>
                      <a:endParaRPr lang="en-GB" sz="1200" b="0" i="0">
                        <a:solidFill>
                          <a:srgbClr val="000000"/>
                        </a:solidFill>
                        <a:effectLst/>
                      </a:endParaRPr>
                    </a:p>
                  </a:txBody>
                  <a:tcPr marL="37995" marR="37995" marT="18998" marB="18998" anchor="ctr"/>
                </a:tc>
                <a:extLst>
                  <a:ext uri="{0D108BD9-81ED-4DB2-BD59-A6C34878D82A}">
                    <a16:rowId xmlns:a16="http://schemas.microsoft.com/office/drawing/2014/main" val="4131058556"/>
                  </a:ext>
                </a:extLst>
              </a:tr>
            </a:tbl>
          </a:graphicData>
        </a:graphic>
      </p:graphicFrame>
      <p:sp>
        <p:nvSpPr>
          <p:cNvPr id="3" name="TextBox 2">
            <a:extLst>
              <a:ext uri="{FF2B5EF4-FFF2-40B4-BE49-F238E27FC236}">
                <a16:creationId xmlns:a16="http://schemas.microsoft.com/office/drawing/2014/main" id="{ADBA7FEE-EC2D-22FD-C794-7A3F84866EE8}"/>
              </a:ext>
            </a:extLst>
          </p:cNvPr>
          <p:cNvSpPr txBox="1"/>
          <p:nvPr/>
        </p:nvSpPr>
        <p:spPr>
          <a:xfrm>
            <a:off x="637273" y="1768187"/>
            <a:ext cx="109096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61616"/>
                </a:solidFill>
                <a:effectLst/>
                <a:uLnTx/>
                <a:uFillTx/>
                <a:latin typeface="poppins" panose="00000500000000000000" pitchFamily="2" charset="0"/>
                <a:ea typeface="+mn-ea"/>
                <a:cs typeface="+mn-cs"/>
              </a:rPr>
              <a:t>These are the codes where NESO has a defined role;</a:t>
            </a:r>
          </a:p>
        </p:txBody>
      </p:sp>
      <p:sp>
        <p:nvSpPr>
          <p:cNvPr id="4" name="Footer Placeholder 2">
            <a:extLst>
              <a:ext uri="{FF2B5EF4-FFF2-40B4-BE49-F238E27FC236}">
                <a16:creationId xmlns:a16="http://schemas.microsoft.com/office/drawing/2014/main" id="{6846FC0F-815F-8BE9-3EBC-36368D45F76D}"/>
              </a:ext>
            </a:extLst>
          </p:cNvPr>
          <p:cNvSpPr txBox="1">
            <a:spLocks/>
          </p:cNvSpPr>
          <p:nvPr/>
        </p:nvSpPr>
        <p:spPr>
          <a:xfrm>
            <a:off x="714548" y="6492875"/>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3F0731"/>
                </a:solidFill>
                <a:effectLst/>
                <a:uLnTx/>
                <a:uFillTx/>
                <a:latin typeface="Poppins" pitchFamily="2" charset="77"/>
                <a:ea typeface="+mn-ea"/>
                <a:cs typeface="+mn-cs"/>
              </a:rPr>
              <a:t>October</a:t>
            </a:r>
            <a:r>
              <a:rPr kumimoji="0" lang="en-GB" sz="1200" b="0" i="0" u="none" strike="noStrike" kern="1200" cap="none" spc="0" normalizeH="0" baseline="0" noProof="0">
                <a:ln>
                  <a:noFill/>
                </a:ln>
                <a:solidFill>
                  <a:prstClr val="black"/>
                </a:solidFill>
                <a:effectLst/>
                <a:uLnTx/>
                <a:uFillTx/>
                <a:latin typeface="Poppins"/>
                <a:ea typeface="+mn-ea"/>
                <a:cs typeface="+mn-cs"/>
              </a:rPr>
              <a:t> </a:t>
            </a:r>
            <a:r>
              <a:rPr kumimoji="0" lang="en-GB" sz="1200" b="0" i="0" u="none" strike="noStrike" kern="1200" cap="none" spc="0" normalizeH="0" baseline="0" noProof="0">
                <a:ln>
                  <a:noFill/>
                </a:ln>
                <a:solidFill>
                  <a:srgbClr val="3F0731"/>
                </a:solidFill>
                <a:effectLst/>
                <a:uLnTx/>
                <a:uFillTx/>
                <a:latin typeface="Poppins" pitchFamily="2" charset="77"/>
                <a:ea typeface="+mn-ea"/>
                <a:cs typeface="+mn-cs"/>
              </a:rPr>
              <a:t>2025</a:t>
            </a:r>
          </a:p>
        </p:txBody>
      </p:sp>
    </p:spTree>
    <p:extLst>
      <p:ext uri="{BB962C8B-B14F-4D97-AF65-F5344CB8AC3E}">
        <p14:creationId xmlns:p14="http://schemas.microsoft.com/office/powerpoint/2010/main" val="2243787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B8BCF-E311-FB3F-8AA4-3B4D24FC28CF}"/>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2AF18900-BC2A-88E5-823D-6DEAE34421F8}"/>
              </a:ext>
            </a:extLst>
          </p:cNvPr>
          <p:cNvSpPr>
            <a:spLocks noGrp="1"/>
          </p:cNvSpPr>
          <p:nvPr>
            <p:ph type="title"/>
          </p:nvPr>
        </p:nvSpPr>
        <p:spPr>
          <a:xfrm>
            <a:off x="637273" y="365125"/>
            <a:ext cx="9709361" cy="870551"/>
          </a:xfrm>
        </p:spPr>
        <p:txBody>
          <a:bodyPr/>
          <a:lstStyle/>
          <a:p>
            <a:r>
              <a:rPr lang="en-GB"/>
              <a:t>Market Frameworks Codes​</a:t>
            </a:r>
            <a:endParaRPr lang="en-US"/>
          </a:p>
        </p:txBody>
      </p:sp>
      <p:sp>
        <p:nvSpPr>
          <p:cNvPr id="3" name="TextBox 2">
            <a:extLst>
              <a:ext uri="{FF2B5EF4-FFF2-40B4-BE49-F238E27FC236}">
                <a16:creationId xmlns:a16="http://schemas.microsoft.com/office/drawing/2014/main" id="{D5DD7799-2DEC-A28F-D571-2F26DD502572}"/>
              </a:ext>
            </a:extLst>
          </p:cNvPr>
          <p:cNvSpPr txBox="1"/>
          <p:nvPr/>
        </p:nvSpPr>
        <p:spPr>
          <a:xfrm>
            <a:off x="637273" y="1623510"/>
            <a:ext cx="109096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61616"/>
                </a:solidFill>
                <a:effectLst/>
                <a:uLnTx/>
                <a:uFillTx/>
                <a:latin typeface="poppins" panose="00000500000000000000" pitchFamily="2" charset="0"/>
                <a:ea typeface="+mn-ea"/>
                <a:cs typeface="+mn-cs"/>
              </a:rPr>
              <a:t>Even though we do not have a defined role we also interact with the following codes</a:t>
            </a:r>
            <a:r>
              <a:rPr kumimoji="0" lang="en-GB" sz="1400" b="0" i="0" u="none" strike="noStrike" kern="1200" cap="none" spc="0" normalizeH="0" baseline="0" noProof="0">
                <a:ln>
                  <a:noFill/>
                </a:ln>
                <a:solidFill>
                  <a:prstClr val="black"/>
                </a:solidFill>
                <a:effectLst/>
                <a:uLnTx/>
                <a:uFillTx/>
                <a:latin typeface="Poppins"/>
                <a:ea typeface="+mn-ea"/>
                <a:cs typeface="+mn-cs"/>
              </a:rPr>
              <a:t>;</a:t>
            </a:r>
          </a:p>
        </p:txBody>
      </p:sp>
      <p:graphicFrame>
        <p:nvGraphicFramePr>
          <p:cNvPr id="4" name="Table 3">
            <a:extLst>
              <a:ext uri="{FF2B5EF4-FFF2-40B4-BE49-F238E27FC236}">
                <a16:creationId xmlns:a16="http://schemas.microsoft.com/office/drawing/2014/main" id="{72D62E08-6BAB-30E0-D67B-AFA65415FD72}"/>
              </a:ext>
            </a:extLst>
          </p:cNvPr>
          <p:cNvGraphicFramePr>
            <a:graphicFrameLocks noGrp="1"/>
          </p:cNvGraphicFramePr>
          <p:nvPr/>
        </p:nvGraphicFramePr>
        <p:xfrm>
          <a:off x="982726" y="2314714"/>
          <a:ext cx="10311350" cy="2343784"/>
        </p:xfrm>
        <a:graphic>
          <a:graphicData uri="http://schemas.openxmlformats.org/drawingml/2006/table">
            <a:tbl>
              <a:tblPr firstRow="1" bandRow="1">
                <a:tableStyleId>{21E4AEA4-8DFA-4A89-87EB-49C32662AFE0}</a:tableStyleId>
              </a:tblPr>
              <a:tblGrid>
                <a:gridCol w="5181172">
                  <a:extLst>
                    <a:ext uri="{9D8B030D-6E8A-4147-A177-3AD203B41FA5}">
                      <a16:colId xmlns:a16="http://schemas.microsoft.com/office/drawing/2014/main" val="1848444922"/>
                    </a:ext>
                  </a:extLst>
                </a:gridCol>
                <a:gridCol w="5130178">
                  <a:extLst>
                    <a:ext uri="{9D8B030D-6E8A-4147-A177-3AD203B41FA5}">
                      <a16:colId xmlns:a16="http://schemas.microsoft.com/office/drawing/2014/main" val="704392380"/>
                    </a:ext>
                  </a:extLst>
                </a:gridCol>
              </a:tblGrid>
              <a:tr h="555711">
                <a:tc gridSpan="2">
                  <a:txBody>
                    <a:bodyPr/>
                    <a:lstStyle/>
                    <a:p>
                      <a:pPr algn="ctr" rtl="0" fontAlgn="base">
                        <a:lnSpc>
                          <a:spcPts val="1500"/>
                        </a:lnSpc>
                        <a:buNone/>
                      </a:pPr>
                      <a:r>
                        <a:rPr lang="en-GB" sz="1400" b="1">
                          <a:solidFill>
                            <a:schemeClr val="bg1"/>
                          </a:solidFill>
                          <a:effectLst/>
                        </a:rPr>
                        <a:t>Industry code​</a:t>
                      </a:r>
                      <a:endParaRPr lang="en-GB" sz="1400" b="1" i="0">
                        <a:solidFill>
                          <a:schemeClr val="bg1"/>
                        </a:solidFill>
                        <a:effectLst/>
                      </a:endParaRPr>
                    </a:p>
                  </a:txBody>
                  <a:tcPr marL="37995" marR="37995" marT="18998" marB="18998" anchor="ctr"/>
                </a:tc>
                <a:tc hMerge="1">
                  <a:txBody>
                    <a:bodyPr/>
                    <a:lstStyle/>
                    <a:p>
                      <a:pPr algn="l" rtl="0" fontAlgn="base">
                        <a:lnSpc>
                          <a:spcPts val="1500"/>
                        </a:lnSpc>
                        <a:buNone/>
                      </a:pPr>
                      <a:endParaRPr lang="en-GB" sz="1400" b="1" i="0">
                        <a:solidFill>
                          <a:srgbClr val="000000"/>
                        </a:solidFill>
                        <a:effectLst/>
                      </a:endParaRPr>
                    </a:p>
                  </a:txBody>
                  <a:tcPr marL="37995" marR="37995" marT="18998" marB="18998" anchor="ctr">
                    <a:lnL w="7722" cap="flat" cmpd="sng" algn="ctr">
                      <a:solidFill>
                        <a:srgbClr val="FF00FF"/>
                      </a:solidFill>
                      <a:prstDash val="solid"/>
                      <a:round/>
                      <a:headEnd type="none" w="med" len="med"/>
                      <a:tailEnd type="none" w="med" len="med"/>
                    </a:lnL>
                    <a:lnR w="7722" cap="flat" cmpd="sng" algn="ctr">
                      <a:solidFill>
                        <a:srgbClr val="FF00FF"/>
                      </a:solidFill>
                      <a:prstDash val="solid"/>
                      <a:round/>
                      <a:headEnd type="none" w="med" len="med"/>
                      <a:tailEnd type="none" w="med" len="med"/>
                    </a:lnR>
                    <a:lnT w="7722" cap="flat" cmpd="sng" algn="ctr">
                      <a:solidFill>
                        <a:srgbClr val="FF00FF"/>
                      </a:solidFill>
                      <a:prstDash val="solid"/>
                      <a:round/>
                      <a:headEnd type="none" w="med" len="med"/>
                      <a:tailEnd type="none" w="med" len="med"/>
                    </a:lnT>
                    <a:lnB w="7722" cap="flat" cmpd="sng" algn="ctr">
                      <a:solidFill>
                        <a:srgbClr val="FF00FF"/>
                      </a:solidFill>
                      <a:prstDash val="solid"/>
                      <a:round/>
                      <a:headEnd type="none" w="med" len="med"/>
                      <a:tailEnd type="none" w="med" len="med"/>
                    </a:lnB>
                    <a:solidFill>
                      <a:srgbClr val="FFE7FF"/>
                    </a:solidFill>
                  </a:tcPr>
                </a:tc>
                <a:extLst>
                  <a:ext uri="{0D108BD9-81ED-4DB2-BD59-A6C34878D82A}">
                    <a16:rowId xmlns:a16="http://schemas.microsoft.com/office/drawing/2014/main" val="594997744"/>
                  </a:ext>
                </a:extLst>
              </a:tr>
              <a:tr h="582007">
                <a:tc>
                  <a:txBody>
                    <a:bodyPr/>
                    <a:lstStyle/>
                    <a:p>
                      <a:pPr marL="0" marR="0" lvl="0" indent="0" algn="l" defTabSz="914400" rtl="0" eaLnBrk="1" fontAlgn="base" latinLnBrk="0" hangingPunct="1">
                        <a:lnSpc>
                          <a:spcPts val="1500"/>
                        </a:lnSpc>
                        <a:spcBef>
                          <a:spcPts val="0"/>
                        </a:spcBef>
                        <a:spcAft>
                          <a:spcPts val="0"/>
                        </a:spcAft>
                        <a:buClrTx/>
                        <a:buSzTx/>
                        <a:buFontTx/>
                        <a:buNone/>
                        <a:tabLst/>
                        <a:defRPr/>
                      </a:pPr>
                      <a:r>
                        <a:rPr lang="en-GB" sz="1200"/>
                        <a:t>Carbon Capture &amp; Storage (CCS) </a:t>
                      </a:r>
                      <a:endParaRPr lang="en-GB" sz="1200" b="0" i="0">
                        <a:solidFill>
                          <a:srgbClr val="000000"/>
                        </a:solidFill>
                        <a:effectLst/>
                      </a:endParaRPr>
                    </a:p>
                  </a:txBody>
                  <a:tcPr marL="37995" marR="37995" marT="18998" marB="18998" anchor="ctr"/>
                </a:tc>
                <a:tc>
                  <a:txBody>
                    <a:bodyPr/>
                    <a:lstStyle/>
                    <a:p>
                      <a:pPr marL="0" marR="0" lvl="0" indent="0" algn="l" defTabSz="914400" rtl="0" eaLnBrk="1" fontAlgn="base" latinLnBrk="0" hangingPunct="1">
                        <a:lnSpc>
                          <a:spcPts val="1500"/>
                        </a:lnSpc>
                        <a:spcBef>
                          <a:spcPts val="0"/>
                        </a:spcBef>
                        <a:spcAft>
                          <a:spcPts val="0"/>
                        </a:spcAft>
                        <a:buClrTx/>
                        <a:buSzTx/>
                        <a:buFontTx/>
                        <a:buNone/>
                        <a:tabLst/>
                        <a:defRPr/>
                      </a:pPr>
                      <a:r>
                        <a:rPr lang="en-GB" sz="1200" b="0">
                          <a:solidFill>
                            <a:srgbClr val="000000"/>
                          </a:solidFill>
                          <a:effectLst/>
                        </a:rPr>
                        <a:t>Distribution Code of Licensed Distribution Network Operators in GB (DCODE)​</a:t>
                      </a:r>
                      <a:endParaRPr lang="en-GB" sz="1200" b="0" i="0">
                        <a:solidFill>
                          <a:srgbClr val="000000"/>
                        </a:solidFill>
                        <a:effectLst/>
                      </a:endParaRPr>
                    </a:p>
                  </a:txBody>
                  <a:tcPr marL="37995" marR="37995" marT="18998" marB="18998" anchor="ctr"/>
                </a:tc>
                <a:extLst>
                  <a:ext uri="{0D108BD9-81ED-4DB2-BD59-A6C34878D82A}">
                    <a16:rowId xmlns:a16="http://schemas.microsoft.com/office/drawing/2014/main" val="2553110513"/>
                  </a:ext>
                </a:extLst>
              </a:tr>
              <a:tr h="653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effectLst/>
                        </a:rPr>
                        <a:t>Distribution Connection and Use of System Agreement (DCUSA)​</a:t>
                      </a:r>
                      <a:endParaRPr lang="en-GB" sz="1200" b="0" i="0">
                        <a:solidFill>
                          <a:srgbClr val="000000"/>
                        </a:solidFill>
                        <a:effectLst/>
                      </a:endParaRPr>
                    </a:p>
                  </a:txBody>
                  <a:tcPr marL="37995" marR="37995" marT="18998" marB="18998" anchor="ctr"/>
                </a:tc>
                <a:tc>
                  <a:txBody>
                    <a:bodyPr/>
                    <a:lstStyle/>
                    <a:p>
                      <a:pPr marL="0" marR="0" lvl="0" indent="0" algn="l" defTabSz="914400" rtl="0" eaLnBrk="1" fontAlgn="base" latinLnBrk="0" hangingPunct="1">
                        <a:lnSpc>
                          <a:spcPts val="1500"/>
                        </a:lnSpc>
                        <a:spcBef>
                          <a:spcPts val="0"/>
                        </a:spcBef>
                        <a:spcAft>
                          <a:spcPts val="0"/>
                        </a:spcAft>
                        <a:buClrTx/>
                        <a:buSzTx/>
                        <a:buFontTx/>
                        <a:buNone/>
                        <a:tabLst/>
                        <a:defRPr/>
                      </a:pPr>
                      <a:r>
                        <a:rPr lang="en-GB" sz="1200"/>
                        <a:t>IGT Uniform Network Code (IGTUNC) </a:t>
                      </a:r>
                      <a:endParaRPr lang="en-GB" sz="1200" b="0" i="0">
                        <a:solidFill>
                          <a:srgbClr val="000000"/>
                        </a:solidFill>
                        <a:effectLst/>
                      </a:endParaRPr>
                    </a:p>
                  </a:txBody>
                  <a:tcPr marL="37995" marR="37995" marT="18998" marB="18998" anchor="ctr"/>
                </a:tc>
                <a:extLst>
                  <a:ext uri="{0D108BD9-81ED-4DB2-BD59-A6C34878D82A}">
                    <a16:rowId xmlns:a16="http://schemas.microsoft.com/office/drawing/2014/main" val="3915893951"/>
                  </a:ext>
                </a:extLst>
              </a:tr>
              <a:tr h="552872">
                <a:tc>
                  <a:txBody>
                    <a:bodyPr/>
                    <a:lstStyle/>
                    <a:p>
                      <a:pPr algn="l" rtl="0" fontAlgn="base">
                        <a:lnSpc>
                          <a:spcPts val="1500"/>
                        </a:lnSpc>
                        <a:buNone/>
                      </a:pPr>
                      <a:r>
                        <a:rPr lang="en-GB" sz="1200"/>
                        <a:t>Retail Energy Code (REC)</a:t>
                      </a:r>
                      <a:endParaRPr lang="en-GB" sz="1200" b="0" i="0">
                        <a:solidFill>
                          <a:srgbClr val="000000"/>
                        </a:solidFill>
                        <a:effectLst/>
                      </a:endParaRPr>
                    </a:p>
                  </a:txBody>
                  <a:tcPr marL="37995" marR="37995" marT="18998" marB="1899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Smart Energy Code (SEC) </a:t>
                      </a:r>
                      <a:endParaRPr lang="en-GB" sz="1200" b="0" i="0">
                        <a:solidFill>
                          <a:srgbClr val="000000"/>
                        </a:solidFill>
                        <a:effectLst/>
                      </a:endParaRPr>
                    </a:p>
                  </a:txBody>
                  <a:tcPr marL="37995" marR="37995" marT="18998" marB="18998" anchor="ctr"/>
                </a:tc>
                <a:extLst>
                  <a:ext uri="{0D108BD9-81ED-4DB2-BD59-A6C34878D82A}">
                    <a16:rowId xmlns:a16="http://schemas.microsoft.com/office/drawing/2014/main" val="22952522"/>
                  </a:ext>
                </a:extLst>
              </a:tr>
            </a:tbl>
          </a:graphicData>
        </a:graphic>
      </p:graphicFrame>
      <p:sp>
        <p:nvSpPr>
          <p:cNvPr id="2" name="Footer Placeholder 2">
            <a:extLst>
              <a:ext uri="{FF2B5EF4-FFF2-40B4-BE49-F238E27FC236}">
                <a16:creationId xmlns:a16="http://schemas.microsoft.com/office/drawing/2014/main" id="{FD4C0A1E-59B6-461F-DD80-7E90F277C96B}"/>
              </a:ext>
            </a:extLst>
          </p:cNvPr>
          <p:cNvSpPr txBox="1">
            <a:spLocks/>
          </p:cNvSpPr>
          <p:nvPr/>
        </p:nvSpPr>
        <p:spPr>
          <a:xfrm>
            <a:off x="714548" y="6492875"/>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3F0731"/>
                </a:solidFill>
                <a:effectLst/>
                <a:uLnTx/>
                <a:uFillTx/>
                <a:latin typeface="Poppins" pitchFamily="2" charset="77"/>
                <a:ea typeface="+mn-ea"/>
                <a:cs typeface="+mn-cs"/>
              </a:rPr>
              <a:t>October</a:t>
            </a:r>
            <a:r>
              <a:rPr kumimoji="0" lang="en-GB" sz="1200" b="0" i="0" u="none" strike="noStrike" kern="1200" cap="none" spc="0" normalizeH="0" baseline="0" noProof="0">
                <a:ln>
                  <a:noFill/>
                </a:ln>
                <a:solidFill>
                  <a:prstClr val="black"/>
                </a:solidFill>
                <a:effectLst/>
                <a:uLnTx/>
                <a:uFillTx/>
                <a:latin typeface="Poppins"/>
                <a:ea typeface="+mn-ea"/>
                <a:cs typeface="+mn-cs"/>
              </a:rPr>
              <a:t> </a:t>
            </a:r>
            <a:r>
              <a:rPr kumimoji="0" lang="en-GB" sz="1200" b="0" i="0" u="none" strike="noStrike" kern="1200" cap="none" spc="0" normalizeH="0" baseline="0" noProof="0">
                <a:ln>
                  <a:noFill/>
                </a:ln>
                <a:solidFill>
                  <a:srgbClr val="3F0731"/>
                </a:solidFill>
                <a:effectLst/>
                <a:uLnTx/>
                <a:uFillTx/>
                <a:latin typeface="Poppins" pitchFamily="2" charset="77"/>
                <a:ea typeface="+mn-ea"/>
                <a:cs typeface="+mn-cs"/>
              </a:rPr>
              <a:t>2025</a:t>
            </a:r>
          </a:p>
        </p:txBody>
      </p:sp>
    </p:spTree>
    <p:extLst>
      <p:ext uri="{BB962C8B-B14F-4D97-AF65-F5344CB8AC3E}">
        <p14:creationId xmlns:p14="http://schemas.microsoft.com/office/powerpoint/2010/main" val="1695078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74834-177A-C4B6-481E-26DC9D994F8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1BD715E-F3FD-BF64-FB6D-4269B4CD7E2A}"/>
              </a:ext>
            </a:extLst>
          </p:cNvPr>
          <p:cNvSpPr>
            <a:spLocks noGrp="1"/>
          </p:cNvSpPr>
          <p:nvPr>
            <p:ph type="title"/>
          </p:nvPr>
        </p:nvSpPr>
        <p:spPr>
          <a:xfrm>
            <a:off x="637273" y="290983"/>
            <a:ext cx="9709361" cy="870551"/>
          </a:xfrm>
        </p:spPr>
        <p:txBody>
          <a:bodyPr>
            <a:normAutofit/>
          </a:bodyPr>
          <a:lstStyle/>
          <a:p>
            <a:r>
              <a:rPr lang="en-GB">
                <a:latin typeface="Poppins"/>
                <a:cs typeface="Poppins"/>
              </a:rPr>
              <a:t>Market Framework Teams</a:t>
            </a:r>
            <a:endParaRPr lang="en-US"/>
          </a:p>
        </p:txBody>
      </p:sp>
      <p:sp>
        <p:nvSpPr>
          <p:cNvPr id="6" name="Rectangle: Rounded Corners 5">
            <a:extLst>
              <a:ext uri="{FF2B5EF4-FFF2-40B4-BE49-F238E27FC236}">
                <a16:creationId xmlns:a16="http://schemas.microsoft.com/office/drawing/2014/main" id="{6669DA9F-AF6E-46E6-7088-B31121D90259}"/>
              </a:ext>
            </a:extLst>
          </p:cNvPr>
          <p:cNvSpPr/>
          <p:nvPr/>
        </p:nvSpPr>
        <p:spPr>
          <a:xfrm>
            <a:off x="176668" y="1119624"/>
            <a:ext cx="1848466" cy="4913191"/>
          </a:xfrm>
          <a:prstGeom prst="roundRect">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a:ln>
                  <a:noFill/>
                </a:ln>
                <a:solidFill>
                  <a:srgbClr val="3F0731">
                    <a:lumMod val="90000"/>
                    <a:lumOff val="10000"/>
                  </a:srgbClr>
                </a:solidFill>
                <a:effectLst/>
                <a:uLnTx/>
                <a:uFillTx/>
                <a:latin typeface="Poppins"/>
                <a:ea typeface="+mn-ea"/>
                <a:cs typeface="Poppins"/>
              </a:rPr>
              <a:t>Code Governance</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111111"/>
                </a:solidFill>
                <a:effectLst/>
                <a:uLnTx/>
                <a:uFillTx/>
                <a:latin typeface="Poppins"/>
                <a:ea typeface="+mn-ea"/>
                <a:cs typeface="Poppins"/>
              </a:rPr>
              <a:t>Code Governance</a:t>
            </a:r>
            <a:br>
              <a:rPr kumimoji="0" lang="en-GB" sz="12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br>
            <a:r>
              <a:rPr kumimoji="0" lang="en-GB" sz="1200" b="0" i="0" u="none" strike="noStrike" kern="1200" cap="none" spc="0" normalizeH="0" baseline="0" noProof="0">
                <a:ln>
                  <a:noFill/>
                </a:ln>
                <a:solidFill>
                  <a:srgbClr val="111111"/>
                </a:solidFill>
                <a:effectLst/>
                <a:uLnTx/>
                <a:uFillTx/>
                <a:latin typeface="Poppins"/>
                <a:ea typeface="+mn-ea"/>
                <a:cs typeface="Poppins"/>
              </a:rPr>
              <a:t>administers four of the Industry codes. They are the CUSC, Grid Code, STC and SQSS. Our team manages the governance process required, should a party wish to make a change to any of these codes. Each code has a Panel that oversees the process</a:t>
            </a:r>
            <a:endParaRPr kumimoji="0" lang="en-GB" sz="1200" b="0" i="0" u="none" strike="noStrike" kern="1200" cap="none" spc="0" normalizeH="0" baseline="0" noProof="0">
              <a:ln>
                <a:noFill/>
              </a:ln>
              <a:solidFill>
                <a:srgbClr val="D43900"/>
              </a:solidFill>
              <a:effectLst/>
              <a:uLnTx/>
              <a:uFillTx/>
              <a:latin typeface="Poppins"/>
              <a:ea typeface="+mn-ea"/>
              <a:cs typeface="Poppins"/>
            </a:endParaRPr>
          </a:p>
        </p:txBody>
      </p:sp>
      <p:sp>
        <p:nvSpPr>
          <p:cNvPr id="7" name="Rectangle: Rounded Corners 6">
            <a:extLst>
              <a:ext uri="{FF2B5EF4-FFF2-40B4-BE49-F238E27FC236}">
                <a16:creationId xmlns:a16="http://schemas.microsoft.com/office/drawing/2014/main" id="{BD764FFF-D596-6373-212F-D8CA25577B60}"/>
              </a:ext>
            </a:extLst>
          </p:cNvPr>
          <p:cNvSpPr/>
          <p:nvPr/>
        </p:nvSpPr>
        <p:spPr>
          <a:xfrm>
            <a:off x="2099251" y="1121816"/>
            <a:ext cx="1927270" cy="4911000"/>
          </a:xfrm>
          <a:prstGeom prst="roundRect">
            <a:avLst/>
          </a:prstGeom>
          <a:solidFill>
            <a:schemeClr val="accent2">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a:ln>
                  <a:noFill/>
                </a:ln>
                <a:solidFill>
                  <a:srgbClr val="3F0731">
                    <a:lumMod val="90000"/>
                    <a:lumOff val="10000"/>
                  </a:srgbClr>
                </a:solidFill>
                <a:effectLst/>
                <a:uLnTx/>
                <a:uFillTx/>
                <a:latin typeface="Poppins" panose="00000500000000000000" pitchFamily="2" charset="0"/>
                <a:ea typeface="+mn-ea"/>
                <a:cs typeface="Poppins" panose="00000500000000000000" pitchFamily="2" charset="0"/>
              </a:rPr>
              <a:t>Commercial Codes </a:t>
            </a:r>
          </a:p>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rPr>
              <a:t>The Commercial Codes team deal with the commercially impactful codes (CUSC, BSC) and represent the views of NESO in Industry Workgroups, Code Panels and Task Forces.</a:t>
            </a:r>
          </a:p>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rPr>
              <a:t>The regulation around Use of System Charges (CUSC Section 14), </a:t>
            </a:r>
            <a:r>
              <a:rPr kumimoji="0" lang="en-GB" sz="1200" b="0" i="0" u="none" strike="noStrike" kern="1200" cap="none" spc="0" normalizeH="0" baseline="0" noProof="0" err="1">
                <a:ln>
                  <a:noFill/>
                </a:ln>
                <a:solidFill>
                  <a:srgbClr val="111111"/>
                </a:solidFill>
                <a:effectLst/>
                <a:uLnTx/>
                <a:uFillTx/>
                <a:latin typeface="Poppins" panose="00000500000000000000" pitchFamily="2" charset="0"/>
                <a:ea typeface="+mn-ea"/>
                <a:cs typeface="Poppins" panose="00000500000000000000" pitchFamily="2" charset="0"/>
              </a:rPr>
              <a:t>TNUoS</a:t>
            </a:r>
            <a:r>
              <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rPr>
              <a:t> and </a:t>
            </a:r>
            <a:r>
              <a:rPr kumimoji="0" lang="en-GB" sz="1200" b="0" i="0" u="none" strike="noStrike" kern="1200" cap="none" spc="0" normalizeH="0" baseline="0" noProof="0" err="1">
                <a:ln>
                  <a:noFill/>
                </a:ln>
                <a:solidFill>
                  <a:srgbClr val="111111"/>
                </a:solidFill>
                <a:effectLst/>
                <a:uLnTx/>
                <a:uFillTx/>
                <a:latin typeface="Poppins" panose="00000500000000000000" pitchFamily="2" charset="0"/>
                <a:ea typeface="+mn-ea"/>
                <a:cs typeface="Poppins" panose="00000500000000000000" pitchFamily="2" charset="0"/>
              </a:rPr>
              <a:t>BSUoS</a:t>
            </a:r>
            <a:r>
              <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rPr>
              <a:t>, and associated changes sit within this team</a:t>
            </a:r>
          </a:p>
        </p:txBody>
      </p:sp>
      <p:sp>
        <p:nvSpPr>
          <p:cNvPr id="8" name="Rectangle: Rounded Corners 7">
            <a:extLst>
              <a:ext uri="{FF2B5EF4-FFF2-40B4-BE49-F238E27FC236}">
                <a16:creationId xmlns:a16="http://schemas.microsoft.com/office/drawing/2014/main" id="{5AF93E6D-8528-FED5-820C-7F46CC300473}"/>
              </a:ext>
            </a:extLst>
          </p:cNvPr>
          <p:cNvSpPr/>
          <p:nvPr/>
        </p:nvSpPr>
        <p:spPr>
          <a:xfrm>
            <a:off x="4100638" y="1121814"/>
            <a:ext cx="1919795" cy="4931595"/>
          </a:xfrm>
          <a:prstGeom prst="roundRect">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a:ln>
                  <a:noFill/>
                </a:ln>
                <a:solidFill>
                  <a:srgbClr val="3F0731">
                    <a:lumMod val="90000"/>
                    <a:lumOff val="10000"/>
                  </a:srgbClr>
                </a:solidFill>
                <a:effectLst/>
                <a:uLnTx/>
                <a:uFillTx/>
                <a:latin typeface="Poppins" panose="00000500000000000000" pitchFamily="2" charset="0"/>
                <a:ea typeface="+mn-ea"/>
                <a:cs typeface="Poppins" panose="00000500000000000000" pitchFamily="2" charset="0"/>
              </a:rPr>
              <a:t>Technical Codes </a:t>
            </a:r>
          </a:p>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rPr>
              <a:t>The Technical Codes team deal with the technically impactful codes (Grid Code, STC, SQSS) and represent the views of NESO in Industry Workgroups, Code Panels and Task Forces.</a:t>
            </a:r>
          </a:p>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rPr>
              <a:t>The regulation around connecting to the system and the technical parameters required sit with this team</a:t>
            </a:r>
          </a:p>
        </p:txBody>
      </p:sp>
      <p:sp>
        <p:nvSpPr>
          <p:cNvPr id="9" name="Rectangle: Rounded Corners 8">
            <a:extLst>
              <a:ext uri="{FF2B5EF4-FFF2-40B4-BE49-F238E27FC236}">
                <a16:creationId xmlns:a16="http://schemas.microsoft.com/office/drawing/2014/main" id="{9FCB28C7-2FB8-E4DB-D948-D97B991BBDC8}"/>
              </a:ext>
            </a:extLst>
          </p:cNvPr>
          <p:cNvSpPr/>
          <p:nvPr/>
        </p:nvSpPr>
        <p:spPr>
          <a:xfrm>
            <a:off x="6096000" y="1142411"/>
            <a:ext cx="1919795" cy="4913191"/>
          </a:xfrm>
          <a:prstGeom prst="roundRect">
            <a:avLst/>
          </a:prstGeom>
          <a:solidFill>
            <a:schemeClr val="accent2">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a:ln>
                  <a:noFill/>
                </a:ln>
                <a:solidFill>
                  <a:srgbClr val="3F0731">
                    <a:lumMod val="90000"/>
                    <a:lumOff val="10000"/>
                  </a:srgbClr>
                </a:solidFill>
                <a:effectLst/>
                <a:uLnTx/>
                <a:uFillTx/>
                <a:latin typeface="Poppins" panose="00000500000000000000" pitchFamily="2" charset="0"/>
                <a:ea typeface="+mn-ea"/>
                <a:cs typeface="Poppins" panose="00000500000000000000" pitchFamily="2" charset="0"/>
              </a:rPr>
              <a:t>European Frameworks </a:t>
            </a:r>
          </a:p>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rPr>
              <a:t>The European Frameworks team deal with the Electricity European Codes and Frameworks.</a:t>
            </a:r>
          </a:p>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rPr>
              <a:t>The team deal with interconnector arrangements, retained EU Law, and feed into broader European initiatives which impact the NESO and the GB Market</a:t>
            </a:r>
          </a:p>
        </p:txBody>
      </p:sp>
      <p:sp>
        <p:nvSpPr>
          <p:cNvPr id="10" name="Rectangle: Rounded Corners 9">
            <a:extLst>
              <a:ext uri="{FF2B5EF4-FFF2-40B4-BE49-F238E27FC236}">
                <a16:creationId xmlns:a16="http://schemas.microsoft.com/office/drawing/2014/main" id="{1827BEF2-AD79-71A3-68C5-DDDF8D421BE6}"/>
              </a:ext>
            </a:extLst>
          </p:cNvPr>
          <p:cNvSpPr/>
          <p:nvPr/>
        </p:nvSpPr>
        <p:spPr>
          <a:xfrm>
            <a:off x="8088462" y="1142411"/>
            <a:ext cx="2004288" cy="4892595"/>
          </a:xfrm>
          <a:prstGeom prst="roundRect">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a:ln>
                  <a:noFill/>
                </a:ln>
                <a:solidFill>
                  <a:srgbClr val="3F0731">
                    <a:lumMod val="90000"/>
                    <a:lumOff val="10000"/>
                  </a:srgbClr>
                </a:solidFill>
                <a:effectLst/>
                <a:uLnTx/>
                <a:uFillTx/>
                <a:latin typeface="Poppins" panose="00000500000000000000" pitchFamily="2" charset="0"/>
                <a:ea typeface="+mn-ea"/>
                <a:cs typeface="Poppins" panose="00000500000000000000" pitchFamily="2" charset="0"/>
              </a:rPr>
              <a:t>Whole System</a:t>
            </a:r>
            <a:endParaRPr kumimoji="0" lang="en-GB" sz="1200" b="1"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endParaRPr>
          </a:p>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rPr>
              <a:t>The Whole System Market Frameworks team applies a holistic view of the intricate interaction between the entire electricity network to address key challenges within the electricity market. Through systematic assessments of current and future key challenges, the team makes overarching recommendations to industry codes (Grid Code, CUSC, BSC) and wider frameworks, supporting the NESO in Industry Workgroups, Code Panels and Task Forces.</a:t>
            </a:r>
            <a:br>
              <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rPr>
            </a:br>
            <a:endParaRPr kumimoji="0" lang="en-GB" sz="1200" b="0" i="0" u="none" strike="noStrike" kern="1200" cap="none" spc="0" normalizeH="0" baseline="0" noProof="0">
              <a:ln>
                <a:noFill/>
              </a:ln>
              <a:solidFill>
                <a:srgbClr val="111111"/>
              </a:solidFill>
              <a:effectLst/>
              <a:uLnTx/>
              <a:uFillTx/>
              <a:latin typeface="Poppins" panose="00000500000000000000" pitchFamily="2" charset="0"/>
              <a:ea typeface="+mn-ea"/>
              <a:cs typeface="Poppins" panose="00000500000000000000" pitchFamily="2" charset="0"/>
            </a:endParaRPr>
          </a:p>
        </p:txBody>
      </p:sp>
      <p:sp>
        <p:nvSpPr>
          <p:cNvPr id="11" name="Rectangle: Rounded Corners 10">
            <a:extLst>
              <a:ext uri="{FF2B5EF4-FFF2-40B4-BE49-F238E27FC236}">
                <a16:creationId xmlns:a16="http://schemas.microsoft.com/office/drawing/2014/main" id="{A5B425EB-4CC5-DD3C-3D63-01A8E07C709E}"/>
              </a:ext>
            </a:extLst>
          </p:cNvPr>
          <p:cNvSpPr/>
          <p:nvPr/>
        </p:nvSpPr>
        <p:spPr>
          <a:xfrm>
            <a:off x="10166867" y="1119623"/>
            <a:ext cx="1848466" cy="4913191"/>
          </a:xfrm>
          <a:prstGeom prst="roundRect">
            <a:avLst/>
          </a:prstGeom>
          <a:solidFill>
            <a:schemeClr val="accent2">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a:ln>
                  <a:noFill/>
                </a:ln>
                <a:solidFill>
                  <a:srgbClr val="3F0731">
                    <a:lumMod val="90000"/>
                    <a:lumOff val="10000"/>
                  </a:srgbClr>
                </a:solidFill>
                <a:effectLst/>
                <a:uLnTx/>
                <a:uFillTx/>
                <a:latin typeface="Poppins"/>
                <a:ea typeface="+mn-ea"/>
                <a:cs typeface="Poppins"/>
              </a:rPr>
              <a:t>Gas Markets</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111111"/>
                </a:solidFill>
                <a:effectLst/>
                <a:uLnTx/>
                <a:uFillTx/>
                <a:latin typeface="Poppins"/>
                <a:ea typeface="+mn-ea"/>
                <a:cs typeface="Poppins"/>
              </a:rPr>
              <a:t>The Gas Markets Change team deals with the gas industry codes It represents the views of NESO in industry workgroups and has a NESO representative on the UNC Panel. It also represents NESO in longer-term strategic change programmes to facilitate the net zero transition, including workstreams on hydrogen blending, gas quality, decommissioning and biomethane capacity.</a:t>
            </a:r>
            <a:endParaRPr kumimoji="0" lang="en-GB" sz="1200" b="0" i="0" u="none" strike="noStrike" kern="1200" cap="none" spc="0" normalizeH="0" baseline="0" noProof="0">
              <a:ln>
                <a:noFill/>
              </a:ln>
              <a:solidFill>
                <a:srgbClr val="D43900"/>
              </a:solidFill>
              <a:effectLst/>
              <a:uLnTx/>
              <a:uFillTx/>
              <a:latin typeface="Poppins"/>
              <a:ea typeface="+mn-ea"/>
              <a:cs typeface="Poppins"/>
            </a:endParaRPr>
          </a:p>
        </p:txBody>
      </p:sp>
      <p:sp>
        <p:nvSpPr>
          <p:cNvPr id="2" name="Footer Placeholder 2">
            <a:extLst>
              <a:ext uri="{FF2B5EF4-FFF2-40B4-BE49-F238E27FC236}">
                <a16:creationId xmlns:a16="http://schemas.microsoft.com/office/drawing/2014/main" id="{0C701AC8-2C0B-D14C-EF6D-0BC6B1D016EE}"/>
              </a:ext>
            </a:extLst>
          </p:cNvPr>
          <p:cNvSpPr txBox="1">
            <a:spLocks/>
          </p:cNvSpPr>
          <p:nvPr/>
        </p:nvSpPr>
        <p:spPr>
          <a:xfrm>
            <a:off x="714548" y="6492875"/>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3F0731"/>
                </a:solidFill>
                <a:effectLst/>
                <a:uLnTx/>
                <a:uFillTx/>
                <a:latin typeface="Poppins" pitchFamily="2" charset="77"/>
                <a:ea typeface="+mn-ea"/>
                <a:cs typeface="+mn-cs"/>
              </a:rPr>
              <a:t>October</a:t>
            </a:r>
            <a:r>
              <a:rPr kumimoji="0" lang="en-GB" sz="1200" b="0" i="0" u="none" strike="noStrike" kern="1200" cap="none" spc="0" normalizeH="0" baseline="0" noProof="0">
                <a:ln>
                  <a:noFill/>
                </a:ln>
                <a:solidFill>
                  <a:prstClr val="black"/>
                </a:solidFill>
                <a:effectLst/>
                <a:uLnTx/>
                <a:uFillTx/>
                <a:latin typeface="Poppins"/>
                <a:ea typeface="+mn-ea"/>
                <a:cs typeface="+mn-cs"/>
              </a:rPr>
              <a:t> </a:t>
            </a:r>
            <a:r>
              <a:rPr kumimoji="0" lang="en-GB" sz="1200" b="0" i="0" u="none" strike="noStrike" kern="1200" cap="none" spc="0" normalizeH="0" baseline="0" noProof="0">
                <a:ln>
                  <a:noFill/>
                </a:ln>
                <a:solidFill>
                  <a:srgbClr val="3F0731"/>
                </a:solidFill>
                <a:effectLst/>
                <a:uLnTx/>
                <a:uFillTx/>
                <a:latin typeface="Poppins" pitchFamily="2" charset="77"/>
                <a:ea typeface="+mn-ea"/>
                <a:cs typeface="+mn-cs"/>
              </a:rPr>
              <a:t>2025</a:t>
            </a:r>
          </a:p>
        </p:txBody>
      </p:sp>
    </p:spTree>
    <p:extLst>
      <p:ext uri="{BB962C8B-B14F-4D97-AF65-F5344CB8AC3E}">
        <p14:creationId xmlns:p14="http://schemas.microsoft.com/office/powerpoint/2010/main" val="2416942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C9FC06-8049-1A9F-00B9-BFF07F39B198}"/>
              </a:ext>
            </a:extLst>
          </p:cNvPr>
          <p:cNvSpPr>
            <a:spLocks noGrp="1"/>
          </p:cNvSpPr>
          <p:nvPr>
            <p:ph type="ctrTitle"/>
          </p:nvPr>
        </p:nvSpPr>
        <p:spPr>
          <a:xfrm>
            <a:off x="628664" y="796204"/>
            <a:ext cx="4328983" cy="1532773"/>
          </a:xfrm>
        </p:spPr>
        <p:txBody>
          <a:bodyPr anchor="t">
            <a:normAutofit/>
          </a:bodyPr>
          <a:lstStyle/>
          <a:p>
            <a:pPr>
              <a:lnSpc>
                <a:spcPct val="90000"/>
              </a:lnSpc>
            </a:pPr>
            <a:r>
              <a:rPr lang="en-GB" sz="3400"/>
              <a:t>Where to find more information?</a:t>
            </a:r>
            <a:br>
              <a:rPr lang="en-GB" sz="3400"/>
            </a:br>
            <a:endParaRPr lang="en-GB" sz="3400"/>
          </a:p>
        </p:txBody>
      </p:sp>
      <p:sp>
        <p:nvSpPr>
          <p:cNvPr id="9" name="Subtitle 2">
            <a:extLst>
              <a:ext uri="{FF2B5EF4-FFF2-40B4-BE49-F238E27FC236}">
                <a16:creationId xmlns:a16="http://schemas.microsoft.com/office/drawing/2014/main" id="{7F46240D-9DB3-8D46-134D-12757A79B161}"/>
              </a:ext>
            </a:extLst>
          </p:cNvPr>
          <p:cNvSpPr>
            <a:spLocks noGrp="1"/>
          </p:cNvSpPr>
          <p:nvPr>
            <p:ph type="subTitle" idx="1"/>
          </p:nvPr>
        </p:nvSpPr>
        <p:spPr>
          <a:xfrm>
            <a:off x="628663" y="2478639"/>
            <a:ext cx="3824891" cy="838302"/>
          </a:xfrm>
        </p:spPr>
        <p:txBody>
          <a:bodyPr>
            <a:normAutofit/>
          </a:bodyPr>
          <a:lstStyle/>
          <a:p>
            <a:r>
              <a:rPr lang="en-GB">
                <a:hlinkClick r:id="rId2"/>
              </a:rPr>
              <a:t>Codes | National Energy System Operator</a:t>
            </a:r>
            <a:endParaRPr lang="en-US"/>
          </a:p>
        </p:txBody>
      </p:sp>
    </p:spTree>
    <p:extLst>
      <p:ext uri="{BB962C8B-B14F-4D97-AF65-F5344CB8AC3E}">
        <p14:creationId xmlns:p14="http://schemas.microsoft.com/office/powerpoint/2010/main" val="746938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E72A62-834B-91D1-5B4D-1B1ADF5B69FA}"/>
              </a:ext>
            </a:extLst>
          </p:cNvPr>
          <p:cNvSpPr>
            <a:spLocks noGrp="1"/>
          </p:cNvSpPr>
          <p:nvPr>
            <p:ph type="ctrTitle"/>
          </p:nvPr>
        </p:nvSpPr>
        <p:spPr>
          <a:xfrm>
            <a:off x="998119" y="1258022"/>
            <a:ext cx="3324529" cy="920864"/>
          </a:xfrm>
        </p:spPr>
        <p:txBody>
          <a:bodyPr/>
          <a:lstStyle/>
          <a:p>
            <a:r>
              <a:rPr lang="en-GB">
                <a:cs typeface="Poppins"/>
              </a:rPr>
              <a:t>Thank you</a:t>
            </a:r>
            <a:endParaRPr lang="en-GB"/>
          </a:p>
        </p:txBody>
      </p:sp>
    </p:spTree>
    <p:extLst>
      <p:ext uri="{BB962C8B-B14F-4D97-AF65-F5344CB8AC3E}">
        <p14:creationId xmlns:p14="http://schemas.microsoft.com/office/powerpoint/2010/main" val="1559192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D1EF9-5093-CF4D-F09B-A591D62FD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4139D-BEA7-697E-5A93-F5477986D690}"/>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5. I0275 - MHHS Metering Points across Market Segments</a:t>
            </a: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785D755C-E5A5-D668-B72B-76C348E5C7E1}"/>
              </a:ext>
            </a:extLst>
          </p:cNvPr>
          <p:cNvSpPr>
            <a:spLocks noGrp="1"/>
          </p:cNvSpPr>
          <p:nvPr>
            <p:ph type="body" sz="quarter" idx="10"/>
          </p:nvPr>
        </p:nvSpPr>
        <p:spPr/>
        <p:txBody>
          <a:bodyPr/>
          <a:lstStyle/>
          <a:p>
            <a:r>
              <a:rPr lang="en-GB"/>
              <a:t>Francine Peyroux-Sissoko and </a:t>
            </a:r>
            <a:r>
              <a:rPr lang="en-GB" err="1"/>
              <a:t>jonny</a:t>
            </a:r>
            <a:r>
              <a:rPr lang="en-GB"/>
              <a:t> </a:t>
            </a:r>
            <a:r>
              <a:rPr lang="en-GB" err="1"/>
              <a:t>moore</a:t>
            </a:r>
            <a:endParaRPr lang="en-GB"/>
          </a:p>
        </p:txBody>
      </p:sp>
    </p:spTree>
    <p:extLst>
      <p:ext uri="{BB962C8B-B14F-4D97-AF65-F5344CB8AC3E}">
        <p14:creationId xmlns:p14="http://schemas.microsoft.com/office/powerpoint/2010/main" val="3519481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8B638-9B02-563F-5EB8-58117A1DD0F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BB5488F-0C9A-A40A-C734-4554EFE6049F}"/>
              </a:ext>
            </a:extLst>
          </p:cNvPr>
          <p:cNvSpPr txBox="1">
            <a:spLocks noGrp="1"/>
          </p:cNvSpPr>
          <p:nvPr>
            <p:ph type="title"/>
          </p:nvPr>
        </p:nvSpPr>
        <p:spPr/>
        <p:txBody>
          <a:bodyPr>
            <a:normAutofit fontScale="90000"/>
          </a:bodyPr>
          <a:lstStyle/>
          <a:p>
            <a:pPr lvl="0"/>
            <a:r>
              <a:rPr lang="en-GB">
                <a:latin typeface="Roboto"/>
                <a:ea typeface="Roboto"/>
                <a:cs typeface="Roboto"/>
              </a:rPr>
              <a:t>I0275 – MHHS Metering Points across Market Segments</a:t>
            </a:r>
          </a:p>
        </p:txBody>
      </p:sp>
      <p:sp>
        <p:nvSpPr>
          <p:cNvPr id="4" name="TextBox 3">
            <a:extLst>
              <a:ext uri="{FF2B5EF4-FFF2-40B4-BE49-F238E27FC236}">
                <a16:creationId xmlns:a16="http://schemas.microsoft.com/office/drawing/2014/main" id="{FF1BDA82-A3EF-27E8-3B6E-C0720941E815}"/>
              </a:ext>
            </a:extLst>
          </p:cNvPr>
          <p:cNvSpPr txBox="1"/>
          <p:nvPr/>
        </p:nvSpPr>
        <p:spPr>
          <a:xfrm>
            <a:off x="557784" y="1497116"/>
            <a:ext cx="10122408" cy="535531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Within the Market-wide Half Hourly Settlement (MHHS) design it is assumed that all Metering Points across a Relationship are in the same Market Segment (either Advanced or Smart). In line with this, agent appointments for Related MPANs will be automatically aligned to the Primary MPAN. Meaning that a single MOA (either Smart or Advanced) and single Data Service (either Smart or Advanced) will be appointed across a Relationship.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In addition, the recently implemented MHHS changes to the REC now classify Related MPANs as being within either a ‘Smart’ or ‘Advanced’ relationships. With these categories replacing the existing NHH and HH classifications.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However, the MHHS Data Cleanse Working Group (DCWG) has identified around 3,000 MPAN Relationships where Metering Points would span multiple Market Segments. This is either where the Relationship spans multiple Connection Types or Meter Types, with the most common being a mixture of Traditional and Advanced meters.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Whilst the majority of these are valid set-ups in legacy arrangements, they are not supported by the MHHS design and are unable to migrate into MHHS arrangements. The main issue being that agent appointments cannot be aligned where a relationship covers multiple Market Segments.</a:t>
            </a:r>
          </a:p>
        </p:txBody>
      </p:sp>
    </p:spTree>
    <p:extLst>
      <p:ext uri="{BB962C8B-B14F-4D97-AF65-F5344CB8AC3E}">
        <p14:creationId xmlns:p14="http://schemas.microsoft.com/office/powerpoint/2010/main" val="341935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F8244-0287-5EE5-20B2-35B8D0BE0327}"/>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351FA7FF-8B1F-530A-1E27-275545D1ED3A}"/>
              </a:ext>
            </a:extLst>
          </p:cNvPr>
          <p:cNvSpPr txBox="1">
            <a:spLocks noGrp="1"/>
          </p:cNvSpPr>
          <p:nvPr>
            <p:ph type="title"/>
          </p:nvPr>
        </p:nvSpPr>
        <p:spPr/>
        <p:txBody>
          <a:bodyPr>
            <a:normAutofit/>
          </a:bodyPr>
          <a:lstStyle/>
          <a:p>
            <a:pPr lvl="0"/>
            <a:r>
              <a:rPr lang="en-GB">
                <a:latin typeface="Roboto"/>
                <a:ea typeface="Roboto"/>
                <a:cs typeface="Roboto"/>
              </a:rPr>
              <a:t>I0275 – engagement with </a:t>
            </a:r>
            <a:r>
              <a:rPr lang="en-GB" err="1">
                <a:latin typeface="Roboto"/>
                <a:ea typeface="Roboto"/>
                <a:cs typeface="Roboto"/>
              </a:rPr>
              <a:t>chig</a:t>
            </a:r>
            <a:endParaRPr lang="en-GB">
              <a:latin typeface="Roboto"/>
              <a:ea typeface="Roboto"/>
              <a:cs typeface="Roboto"/>
            </a:endParaRPr>
          </a:p>
        </p:txBody>
      </p:sp>
      <p:sp>
        <p:nvSpPr>
          <p:cNvPr id="4" name="TextBox 3">
            <a:extLst>
              <a:ext uri="{FF2B5EF4-FFF2-40B4-BE49-F238E27FC236}">
                <a16:creationId xmlns:a16="http://schemas.microsoft.com/office/drawing/2014/main" id="{9EED3A98-9ED9-27A1-FCAF-A8B99258D62A}"/>
              </a:ext>
            </a:extLst>
          </p:cNvPr>
          <p:cNvSpPr txBox="1"/>
          <p:nvPr/>
        </p:nvSpPr>
        <p:spPr>
          <a:xfrm>
            <a:off x="557784" y="1625132"/>
            <a:ext cx="10122408"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 solution needs to be found to avoid a risk to the MHHS Migration due to Related Metering Points not being able to migrate when they would be assigned different Market Segments.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Should the issue not be resolved these Metering Points would not be able to fully migrate, putting the MHHS Milestone 15 (Migration Complete) at risk.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During this meeting, we intend to provide a few solution options to the group to resolve this Issue and are seeking to gather suggestions as well as your feedback to ensure we can progress with the right solution.</a:t>
            </a:r>
          </a:p>
        </p:txBody>
      </p:sp>
    </p:spTree>
    <p:extLst>
      <p:ext uri="{BB962C8B-B14F-4D97-AF65-F5344CB8AC3E}">
        <p14:creationId xmlns:p14="http://schemas.microsoft.com/office/powerpoint/2010/main" val="660834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2E6AD-6A7E-3FA8-EF36-7958DB29453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48EF83A-DDD1-D630-5C5F-34360A4B84BB}"/>
              </a:ext>
            </a:extLst>
          </p:cNvPr>
          <p:cNvSpPr txBox="1">
            <a:spLocks noGrp="1"/>
          </p:cNvSpPr>
          <p:nvPr>
            <p:ph type="title"/>
          </p:nvPr>
        </p:nvSpPr>
        <p:spPr/>
        <p:txBody>
          <a:bodyPr>
            <a:normAutofit/>
          </a:bodyPr>
          <a:lstStyle/>
          <a:p>
            <a:pPr lvl="0"/>
            <a:r>
              <a:rPr lang="en-GB">
                <a:latin typeface="Roboto"/>
                <a:ea typeface="Roboto"/>
                <a:cs typeface="Roboto"/>
              </a:rPr>
              <a:t>I0275 – solution options</a:t>
            </a:r>
          </a:p>
        </p:txBody>
      </p:sp>
      <p:sp>
        <p:nvSpPr>
          <p:cNvPr id="4" name="TextBox 3">
            <a:extLst>
              <a:ext uri="{FF2B5EF4-FFF2-40B4-BE49-F238E27FC236}">
                <a16:creationId xmlns:a16="http://schemas.microsoft.com/office/drawing/2014/main" id="{AAE05F16-3A8D-C73A-9415-78E3790219C3}"/>
              </a:ext>
            </a:extLst>
          </p:cNvPr>
          <p:cNvSpPr txBox="1"/>
          <p:nvPr/>
        </p:nvSpPr>
        <p:spPr>
          <a:xfrm>
            <a:off x="548640" y="1305092"/>
            <a:ext cx="10122408"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 number of options have been identified to resolve the issue: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MHHS Design Updates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This would involve allowing Relationships to span Market Segments. Updates would be required to the REC to account for this and an SMRS Change would be required to allow different agents to be appointed across the relationship. This option would resolve the issue but would involve central system change and a key amendment to the MHHS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GB" sz="1800"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Supplier Physically Resolve the Issue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Parties could ensure that the meters installed across a Relationship were compatible with a single Market Segment. This would not require any Code or system change but Suppliers would need to resolve 100% of issues prior to M15.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kumimoji="0" lang="en-GB" sz="1800"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De-link Impacted Relationships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By removing the relationship Suppliers could ensure that the impacted Metering Points can migrate to MHHS arrangements. However, this would leave Metering Points that should be Related being able to be separated during a switch.</a:t>
            </a:r>
          </a:p>
        </p:txBody>
      </p:sp>
    </p:spTree>
    <p:extLst>
      <p:ext uri="{BB962C8B-B14F-4D97-AF65-F5344CB8AC3E}">
        <p14:creationId xmlns:p14="http://schemas.microsoft.com/office/powerpoint/2010/main" val="903016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A30F6-EC09-A4CA-C2BF-5A222D51D9E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E1582F4A-7522-D47F-1979-3C0287286191}"/>
              </a:ext>
            </a:extLst>
          </p:cNvPr>
          <p:cNvSpPr txBox="1">
            <a:spLocks noGrp="1"/>
          </p:cNvSpPr>
          <p:nvPr>
            <p:ph type="title"/>
          </p:nvPr>
        </p:nvSpPr>
        <p:spPr/>
        <p:txBody>
          <a:bodyPr>
            <a:normAutofit/>
          </a:bodyPr>
          <a:lstStyle/>
          <a:p>
            <a:pPr lvl="0"/>
            <a:r>
              <a:rPr lang="en-GB">
                <a:latin typeface="Roboto"/>
                <a:ea typeface="Roboto"/>
                <a:cs typeface="Roboto"/>
              </a:rPr>
              <a:t>I0275 – Next steps</a:t>
            </a:r>
          </a:p>
        </p:txBody>
      </p:sp>
      <p:sp>
        <p:nvSpPr>
          <p:cNvPr id="4" name="TextBox 3">
            <a:extLst>
              <a:ext uri="{FF2B5EF4-FFF2-40B4-BE49-F238E27FC236}">
                <a16:creationId xmlns:a16="http://schemas.microsoft.com/office/drawing/2014/main" id="{71A457CB-F1C3-3B92-8A5D-4A5A72E5C961}"/>
              </a:ext>
            </a:extLst>
          </p:cNvPr>
          <p:cNvSpPr txBox="1"/>
          <p:nvPr/>
        </p:nvSpPr>
        <p:spPr>
          <a:xfrm>
            <a:off x="557784" y="1625132"/>
            <a:ext cx="10122408"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Change Issues Group attendees are invited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Provide any feedback and suggestions on the options suggested;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Provide alternative options if any; and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Consider next steps including which solution to take forward.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I0275 Change Report (Proposal Plan) will go to Change Panel on 21 October before engaging with the Metering Expert Panel on 12 November.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058463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61AAF-4881-38E3-3E2D-AF70C724BC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6E2A5-CB24-372C-090F-0578500B1073}"/>
              </a:ext>
            </a:extLst>
          </p:cNvPr>
          <p:cNvSpPr>
            <a:spLocks noGrp="1"/>
          </p:cNvSpPr>
          <p:nvPr>
            <p:ph type="title"/>
          </p:nvPr>
        </p:nvSpPr>
        <p:spPr>
          <a:xfrm>
            <a:off x="4032250" y="1600200"/>
            <a:ext cx="6968505" cy="2303275"/>
          </a:xfrm>
        </p:spPr>
        <p:txBody>
          <a:bodyPr>
            <a:normAutofit/>
          </a:bodyPr>
          <a:lstStyle/>
          <a:p>
            <a:r>
              <a:rPr lang="en-GB" sz="2400">
                <a:cs typeface="Roboto"/>
              </a:rPr>
              <a:t>6. I0240 - Data alignment of meter information through MHHS Migration</a:t>
            </a:r>
            <a:br>
              <a:rPr lang="en-GB">
                <a:cs typeface="Roboto"/>
              </a:rPr>
            </a:br>
            <a:endParaRPr lang="en-GB">
              <a:cs typeface="Roboto"/>
            </a:endParaRPr>
          </a:p>
        </p:txBody>
      </p:sp>
      <p:sp>
        <p:nvSpPr>
          <p:cNvPr id="5" name="Text Placeholder 4">
            <a:extLst>
              <a:ext uri="{FF2B5EF4-FFF2-40B4-BE49-F238E27FC236}">
                <a16:creationId xmlns:a16="http://schemas.microsoft.com/office/drawing/2014/main" id="{37F9F481-6F0B-8CA9-9DF2-04B62C0277D4}"/>
              </a:ext>
            </a:extLst>
          </p:cNvPr>
          <p:cNvSpPr>
            <a:spLocks noGrp="1"/>
          </p:cNvSpPr>
          <p:nvPr>
            <p:ph type="body" sz="quarter" idx="10"/>
          </p:nvPr>
        </p:nvSpPr>
        <p:spPr/>
        <p:txBody>
          <a:bodyPr/>
          <a:lstStyle/>
          <a:p>
            <a:r>
              <a:rPr lang="en-GB">
                <a:cs typeface="Roboto" panose="02000000000000000000" pitchFamily="2" charset="0"/>
              </a:rPr>
              <a:t>James hardy</a:t>
            </a:r>
          </a:p>
        </p:txBody>
      </p:sp>
    </p:spTree>
    <p:extLst>
      <p:ext uri="{BB962C8B-B14F-4D97-AF65-F5344CB8AC3E}">
        <p14:creationId xmlns:p14="http://schemas.microsoft.com/office/powerpoint/2010/main" val="4264937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10E1C-5E9A-D59C-CC1A-90A9743078B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C543B9B8-F877-C730-DC22-DE670AC93307}"/>
              </a:ext>
            </a:extLst>
          </p:cNvPr>
          <p:cNvSpPr txBox="1">
            <a:spLocks noGrp="1"/>
          </p:cNvSpPr>
          <p:nvPr>
            <p:ph type="title"/>
          </p:nvPr>
        </p:nvSpPr>
        <p:spPr/>
        <p:txBody>
          <a:bodyPr>
            <a:normAutofit/>
          </a:bodyPr>
          <a:lstStyle/>
          <a:p>
            <a:pPr lvl="0"/>
            <a:r>
              <a:rPr lang="en-GB">
                <a:latin typeface="Roboto"/>
                <a:ea typeface="Roboto"/>
                <a:cs typeface="Roboto"/>
              </a:rPr>
              <a:t>I0240 – Feedback Overview</a:t>
            </a:r>
          </a:p>
        </p:txBody>
      </p:sp>
      <p:sp>
        <p:nvSpPr>
          <p:cNvPr id="4" name="TextBox 3">
            <a:extLst>
              <a:ext uri="{FF2B5EF4-FFF2-40B4-BE49-F238E27FC236}">
                <a16:creationId xmlns:a16="http://schemas.microsoft.com/office/drawing/2014/main" id="{20BF9FA5-55C9-C7DA-60B2-491B92F4BCC9}"/>
              </a:ext>
            </a:extLst>
          </p:cNvPr>
          <p:cNvSpPr txBox="1"/>
          <p:nvPr/>
        </p:nvSpPr>
        <p:spPr>
          <a:xfrm>
            <a:off x="585216" y="1570268"/>
            <a:ext cx="11100816" cy="36933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prstClr val="black"/>
                </a:solidFill>
                <a:latin typeface="Roboto" panose="02000000000000000000" pitchFamily="2" charset="0"/>
                <a:ea typeface="Roboto" panose="02000000000000000000" pitchFamily="2" charset="0"/>
                <a:cs typeface="Roboto" panose="02000000000000000000" pitchFamily="2" charset="0"/>
              </a:rPr>
              <a:t>Thank you to all stakeholders who took the time to review and provide feedback on the draft guidance document.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prstClr val="black"/>
                </a:solidFill>
                <a:latin typeface="Roboto" panose="02000000000000000000" pitchFamily="2" charset="0"/>
                <a:ea typeface="Roboto" panose="02000000000000000000" pitchFamily="2" charset="0"/>
                <a:cs typeface="Roboto" panose="02000000000000000000" pitchFamily="2" charset="0"/>
              </a:rPr>
              <a:t>Summary of feedback: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defRPr/>
            </a:pPr>
            <a:r>
              <a:rPr lang="en-GB" b="1">
                <a:latin typeface="Roboto" panose="02000000000000000000" pitchFamily="2" charset="0"/>
                <a:ea typeface="Roboto" panose="02000000000000000000" pitchFamily="2" charset="0"/>
                <a:cs typeface="Roboto" panose="02000000000000000000" pitchFamily="2" charset="0"/>
              </a:rPr>
              <a:t>Worked examples: </a:t>
            </a:r>
            <a:r>
              <a:rPr lang="en-GB">
                <a:latin typeface="Roboto" panose="02000000000000000000" pitchFamily="2" charset="0"/>
                <a:ea typeface="Roboto" panose="02000000000000000000" pitchFamily="2" charset="0"/>
                <a:cs typeface="Roboto" panose="02000000000000000000" pitchFamily="2" charset="0"/>
              </a:rPr>
              <a:t>Request to include examples for each scenario to aid interpretation.</a:t>
            </a:r>
            <a:br>
              <a:rPr lang="en-GB">
                <a:latin typeface="Roboto" panose="02000000000000000000" pitchFamily="2" charset="0"/>
                <a:ea typeface="Roboto" panose="02000000000000000000" pitchFamily="2" charset="0"/>
                <a:cs typeface="Roboto" panose="02000000000000000000" pitchFamily="2" charset="0"/>
              </a:rPr>
            </a:br>
            <a:endParaRPr lang="en-GB">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defRPr/>
            </a:pPr>
            <a:r>
              <a:rPr kumimoji="0" lang="en-GB"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Request for further clarity: </a:t>
            </a:r>
            <a:r>
              <a:rPr kumimoji="0" lang="en-GB"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Suggestion to include quoting flow details to improve understanding and for Meter installation/replacement. </a:t>
            </a:r>
            <a:br>
              <a:rPr kumimoji="0" lang="en-GB"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defRPr/>
            </a:pPr>
            <a:r>
              <a:rPr kumimoji="0" lang="en-GB"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Read submission timing: </a:t>
            </a:r>
            <a:r>
              <a:rPr kumimoji="0" lang="en-GB"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Need clarification on when reads should be sent during the processes.</a:t>
            </a:r>
          </a:p>
          <a:p>
            <a:pPr marL="742950" lvl="1" indent="-285750">
              <a:buFont typeface="Arial" panose="020B0604020202020204" pitchFamily="34" charset="0"/>
              <a:buChar char="•"/>
              <a:defRPr/>
            </a:pPr>
            <a:endParaRPr lang="en-GB">
              <a:solidFill>
                <a:prstClr val="black"/>
              </a:solidFill>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defRPr/>
            </a:pPr>
            <a:r>
              <a:rPr kumimoji="0" lang="en-GB"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Review of flowcharts</a:t>
            </a:r>
            <a:r>
              <a:rPr kumimoji="0" lang="en-GB"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Ensuring the flowchart diagrams are an accurate reflection of the scenario. </a:t>
            </a:r>
          </a:p>
        </p:txBody>
      </p:sp>
    </p:spTree>
    <p:extLst>
      <p:ext uri="{BB962C8B-B14F-4D97-AF65-F5344CB8AC3E}">
        <p14:creationId xmlns:p14="http://schemas.microsoft.com/office/powerpoint/2010/main" val="3139757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F42AF-E304-6D28-62BE-4C3C0948234F}"/>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7817B498-2A1D-7FA7-95E0-E24860BE1B96}"/>
              </a:ext>
            </a:extLst>
          </p:cNvPr>
          <p:cNvSpPr txBox="1">
            <a:spLocks noGrp="1"/>
          </p:cNvSpPr>
          <p:nvPr>
            <p:ph type="title"/>
          </p:nvPr>
        </p:nvSpPr>
        <p:spPr/>
        <p:txBody>
          <a:bodyPr>
            <a:normAutofit/>
          </a:bodyPr>
          <a:lstStyle/>
          <a:p>
            <a:pPr lvl="0"/>
            <a:r>
              <a:rPr lang="en-GB">
                <a:latin typeface="Roboto"/>
                <a:ea typeface="Roboto"/>
                <a:cs typeface="Roboto"/>
              </a:rPr>
              <a:t>I0240 – Next steps</a:t>
            </a:r>
          </a:p>
        </p:txBody>
      </p:sp>
      <p:sp>
        <p:nvSpPr>
          <p:cNvPr id="4" name="TextBox 3">
            <a:extLst>
              <a:ext uri="{FF2B5EF4-FFF2-40B4-BE49-F238E27FC236}">
                <a16:creationId xmlns:a16="http://schemas.microsoft.com/office/drawing/2014/main" id="{9DE48A25-4601-3C66-C50D-395744946A9E}"/>
              </a:ext>
            </a:extLst>
          </p:cNvPr>
          <p:cNvSpPr txBox="1"/>
          <p:nvPr/>
        </p:nvSpPr>
        <p:spPr>
          <a:xfrm>
            <a:off x="557784" y="1625132"/>
            <a:ext cx="10122408" cy="452431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prstClr val="black"/>
                </a:solidFill>
                <a:latin typeface="Roboto" panose="02000000000000000000" pitchFamily="2" charset="0"/>
                <a:ea typeface="Roboto" panose="02000000000000000000" pitchFamily="2" charset="0"/>
                <a:cs typeface="Roboto" panose="02000000000000000000" pitchFamily="2" charset="0"/>
              </a:rPr>
              <a:t>The Code Manager will: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defRPr/>
            </a:pPr>
            <a:r>
              <a:rPr lang="en-GB">
                <a:solidFill>
                  <a:prstClr val="black"/>
                </a:solidFill>
                <a:latin typeface="Roboto" panose="02000000000000000000" pitchFamily="2" charset="0"/>
                <a:ea typeface="Roboto" panose="02000000000000000000" pitchFamily="2" charset="0"/>
                <a:cs typeface="Roboto" panose="02000000000000000000" pitchFamily="2" charset="0"/>
              </a:rPr>
              <a:t>Review all feedback receive and update the draft guidance document. </a:t>
            </a:r>
            <a:br>
              <a:rPr lang="en-GB">
                <a:solidFill>
                  <a:prstClr val="black"/>
                </a:solidFill>
                <a:latin typeface="Roboto" panose="02000000000000000000" pitchFamily="2" charset="0"/>
                <a:ea typeface="Roboto" panose="02000000000000000000" pitchFamily="2" charset="0"/>
                <a:cs typeface="Roboto" panose="02000000000000000000" pitchFamily="2" charset="0"/>
              </a:rPr>
            </a:br>
            <a:endParaRPr lang="en-GB">
              <a:solidFill>
                <a:prstClr val="black"/>
              </a:solidFill>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defRPr/>
            </a:pPr>
            <a:r>
              <a:rPr kumimoji="0" lang="en-GB"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Engage with the Metering Expert Panel, in their role as a critical friend, to review feedback and any amendments to the document. </a:t>
            </a:r>
          </a:p>
          <a:p>
            <a:pPr marL="742950" lvl="1" indent="-285750">
              <a:buFont typeface="Arial" panose="020B0604020202020204" pitchFamily="34" charset="0"/>
              <a:buChar char="•"/>
              <a:defRPr/>
            </a:pPr>
            <a:endParaRPr kumimoji="0" lang="en-GB"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defRPr/>
            </a:pPr>
            <a:r>
              <a:rPr lang="en-GB">
                <a:solidFill>
                  <a:prstClr val="black"/>
                </a:solidFill>
                <a:latin typeface="Roboto" panose="02000000000000000000" pitchFamily="2" charset="0"/>
                <a:ea typeface="Roboto" panose="02000000000000000000" pitchFamily="2" charset="0"/>
                <a:cs typeface="Roboto" panose="02000000000000000000" pitchFamily="2" charset="0"/>
              </a:rPr>
              <a:t>Engage with the REC MHHS Programme team to review feedback and any amendments to the document. </a:t>
            </a:r>
          </a:p>
          <a:p>
            <a:pPr marL="742950" lvl="1" indent="-285750">
              <a:buFont typeface="Arial" panose="020B0604020202020204" pitchFamily="34" charset="0"/>
              <a:buChar char="•"/>
              <a:defRPr/>
            </a:pPr>
            <a:endParaRPr lang="en-GB">
              <a:solidFill>
                <a:prstClr val="black"/>
              </a:solidFill>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defRPr/>
            </a:pPr>
            <a:r>
              <a:rPr lang="en-GB">
                <a:solidFill>
                  <a:prstClr val="black"/>
                </a:solidFill>
                <a:latin typeface="Roboto" panose="02000000000000000000" pitchFamily="2" charset="0"/>
                <a:ea typeface="Roboto" panose="02000000000000000000" pitchFamily="2" charset="0"/>
                <a:cs typeface="Roboto" panose="02000000000000000000" pitchFamily="2" charset="0"/>
              </a:rPr>
              <a:t>Provide a run through of the final guidance document with the Change Issues Group at the November meeting. </a:t>
            </a:r>
          </a:p>
          <a:p>
            <a:pPr marL="742950" lvl="1" indent="-285750">
              <a:buFont typeface="Arial" panose="020B0604020202020204" pitchFamily="34" charset="0"/>
              <a:buChar char="•"/>
              <a:defRPr/>
            </a:pPr>
            <a:endParaRPr lang="en-GB">
              <a:solidFill>
                <a:prstClr val="black"/>
              </a:solidFill>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defRPr/>
            </a:pPr>
            <a:r>
              <a:rPr lang="en-GB">
                <a:solidFill>
                  <a:prstClr val="black"/>
                </a:solidFill>
                <a:latin typeface="Roboto" panose="02000000000000000000" pitchFamily="2" charset="0"/>
                <a:ea typeface="Roboto" panose="02000000000000000000" pitchFamily="2" charset="0"/>
                <a:cs typeface="Roboto" panose="02000000000000000000" pitchFamily="2" charset="0"/>
              </a:rPr>
              <a:t>Determine the appropriate spot on the REC Portal for the document to be held and publish this in line with the November REC Release on 07 November 2025. </a:t>
            </a:r>
          </a:p>
          <a:p>
            <a:pPr marL="742950" lvl="1" indent="-285750">
              <a:buFont typeface="Arial" panose="020B0604020202020204" pitchFamily="34" charset="0"/>
              <a:buChar char="•"/>
              <a:defRPr/>
            </a:pPr>
            <a:endParaRPr kumimoji="0" lang="en-GB"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154923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0832A-CA5F-2AD0-B26A-23996D1269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B8225-C015-2816-9562-6019085F3B64}"/>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7. </a:t>
            </a:r>
            <a:r>
              <a:rPr lang="en-GB" sz="2400" err="1">
                <a:cs typeface="Roboto" panose="02000000000000000000" pitchFamily="2" charset="0"/>
              </a:rPr>
              <a:t>Mhhs</a:t>
            </a:r>
            <a:r>
              <a:rPr lang="en-GB" sz="2400">
                <a:cs typeface="Roboto" panose="02000000000000000000" pitchFamily="2" charset="0"/>
              </a:rPr>
              <a:t>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4B10726B-7C77-9D59-ABF5-1D26744F0EB7}"/>
              </a:ext>
            </a:extLst>
          </p:cNvPr>
          <p:cNvSpPr>
            <a:spLocks noGrp="1"/>
          </p:cNvSpPr>
          <p:nvPr>
            <p:ph type="body" sz="quarter" idx="10"/>
          </p:nvPr>
        </p:nvSpPr>
        <p:spPr/>
        <p:txBody>
          <a:bodyPr/>
          <a:lstStyle/>
          <a:p>
            <a:r>
              <a:rPr lang="en-GB"/>
              <a:t>Harriet truss</a:t>
            </a:r>
          </a:p>
        </p:txBody>
      </p:sp>
    </p:spTree>
    <p:extLst>
      <p:ext uri="{BB962C8B-B14F-4D97-AF65-F5344CB8AC3E}">
        <p14:creationId xmlns:p14="http://schemas.microsoft.com/office/powerpoint/2010/main" val="2877097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144A40-7568-C31D-7765-DF8A43147E4C}"/>
              </a:ext>
            </a:extLst>
          </p:cNvPr>
          <p:cNvSpPr>
            <a:spLocks noGrp="1"/>
          </p:cNvSpPr>
          <p:nvPr>
            <p:ph type="title"/>
          </p:nvPr>
        </p:nvSpPr>
        <p:spPr/>
        <p:txBody>
          <a:bodyPr/>
          <a:lstStyle/>
          <a:p>
            <a:r>
              <a:rPr lang="en-GB"/>
              <a:t>MHHS </a:t>
            </a:r>
            <a:r>
              <a:rPr lang="en-GB" err="1"/>
              <a:t>UPdate</a:t>
            </a:r>
            <a:endParaRPr lang="en-GB"/>
          </a:p>
        </p:txBody>
      </p:sp>
      <p:graphicFrame>
        <p:nvGraphicFramePr>
          <p:cNvPr id="3" name="Diagram 2">
            <a:extLst>
              <a:ext uri="{FF2B5EF4-FFF2-40B4-BE49-F238E27FC236}">
                <a16:creationId xmlns:a16="http://schemas.microsoft.com/office/drawing/2014/main" id="{4945B19E-3240-B54A-2AE0-DF74FEAAE2D1}"/>
              </a:ext>
            </a:extLst>
          </p:cNvPr>
          <p:cNvGraphicFramePr/>
          <p:nvPr/>
        </p:nvGraphicFramePr>
        <p:xfrm>
          <a:off x="1952625" y="1390650"/>
          <a:ext cx="7416800" cy="45878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Graphic 4" descr="Checkmark with solid fill">
            <a:extLst>
              <a:ext uri="{FF2B5EF4-FFF2-40B4-BE49-F238E27FC236}">
                <a16:creationId xmlns:a16="http://schemas.microsoft.com/office/drawing/2014/main" id="{F0925143-72CD-F2F4-3C1D-2BB61F40023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90875" y="2619375"/>
            <a:ext cx="914400" cy="914400"/>
          </a:xfrm>
          <a:prstGeom prst="rect">
            <a:avLst/>
          </a:prstGeom>
        </p:spPr>
      </p:pic>
      <p:pic>
        <p:nvPicPr>
          <p:cNvPr id="6" name="Graphic 5" descr="Checkmark with solid fill">
            <a:extLst>
              <a:ext uri="{FF2B5EF4-FFF2-40B4-BE49-F238E27FC236}">
                <a16:creationId xmlns:a16="http://schemas.microsoft.com/office/drawing/2014/main" id="{8F4EB60E-C43E-0993-6A6F-6EC8DEAC482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72327" y="2647950"/>
            <a:ext cx="914400" cy="914400"/>
          </a:xfrm>
          <a:prstGeom prst="rect">
            <a:avLst/>
          </a:prstGeom>
        </p:spPr>
      </p:pic>
      <p:pic>
        <p:nvPicPr>
          <p:cNvPr id="8" name="Graphic 7" descr="Arrow: Slight curve with solid fill">
            <a:extLst>
              <a:ext uri="{FF2B5EF4-FFF2-40B4-BE49-F238E27FC236}">
                <a16:creationId xmlns:a16="http://schemas.microsoft.com/office/drawing/2014/main" id="{68107501-234A-F989-AC37-8D2362382F9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095296" y="5010150"/>
            <a:ext cx="914400" cy="914400"/>
          </a:xfrm>
          <a:prstGeom prst="rect">
            <a:avLst/>
          </a:prstGeom>
        </p:spPr>
      </p:pic>
      <p:pic>
        <p:nvPicPr>
          <p:cNvPr id="9" name="Graphic 8" descr="Arrow: Slight curve with solid fill">
            <a:extLst>
              <a:ext uri="{FF2B5EF4-FFF2-40B4-BE49-F238E27FC236}">
                <a16:creationId xmlns:a16="http://schemas.microsoft.com/office/drawing/2014/main" id="{6561AAEC-BDAE-4718-DCC2-3B8D339851F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57830" y="5015407"/>
            <a:ext cx="914400" cy="914400"/>
          </a:xfrm>
          <a:prstGeom prst="rect">
            <a:avLst/>
          </a:prstGeom>
        </p:spPr>
      </p:pic>
    </p:spTree>
    <p:extLst>
      <p:ext uri="{BB962C8B-B14F-4D97-AF65-F5344CB8AC3E}">
        <p14:creationId xmlns:p14="http://schemas.microsoft.com/office/powerpoint/2010/main" val="1958281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00BDF-C04E-E9AE-14E3-2D6B936196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3198B-159D-3C11-EC3E-9E41452179A4}"/>
              </a:ext>
            </a:extLst>
          </p:cNvPr>
          <p:cNvSpPr>
            <a:spLocks noGrp="1"/>
          </p:cNvSpPr>
          <p:nvPr>
            <p:ph type="ctrTitle"/>
          </p:nvPr>
        </p:nvSpPr>
        <p:spPr>
          <a:xfrm>
            <a:off x="916344" y="327708"/>
            <a:ext cx="9144000" cy="748617"/>
          </a:xfrm>
        </p:spPr>
        <p:txBody>
          <a:bodyPr>
            <a:noAutofit/>
          </a:bodyPr>
          <a:lstStyle/>
          <a:p>
            <a:r>
              <a:rPr lang="en-GB" sz="2800"/>
              <a:t>MHHS Release – M8 ‘Code changes delivered’, 22/09/2025</a:t>
            </a:r>
          </a:p>
        </p:txBody>
      </p:sp>
      <p:graphicFrame>
        <p:nvGraphicFramePr>
          <p:cNvPr id="4" name="Table 7">
            <a:extLst>
              <a:ext uri="{FF2B5EF4-FFF2-40B4-BE49-F238E27FC236}">
                <a16:creationId xmlns:a16="http://schemas.microsoft.com/office/drawing/2014/main" id="{C118186A-378B-BAB2-6FA1-F092EB158E48}"/>
              </a:ext>
            </a:extLst>
          </p:cNvPr>
          <p:cNvGraphicFramePr>
            <a:graphicFrameLocks/>
          </p:cNvGraphicFramePr>
          <p:nvPr/>
        </p:nvGraphicFramePr>
        <p:xfrm>
          <a:off x="449619" y="1190337"/>
          <a:ext cx="7437081" cy="5583795"/>
        </p:xfrm>
        <a:graphic>
          <a:graphicData uri="http://schemas.openxmlformats.org/drawingml/2006/table">
            <a:tbl>
              <a:tblPr firstRow="1" bandRow="1">
                <a:tableStyleId>{F5AB1C69-6EDB-4FF4-983F-18BD219EF322}</a:tableStyleId>
              </a:tblPr>
              <a:tblGrid>
                <a:gridCol w="1498333">
                  <a:extLst>
                    <a:ext uri="{9D8B030D-6E8A-4147-A177-3AD203B41FA5}">
                      <a16:colId xmlns:a16="http://schemas.microsoft.com/office/drawing/2014/main" val="852641667"/>
                    </a:ext>
                  </a:extLst>
                </a:gridCol>
                <a:gridCol w="5938748">
                  <a:extLst>
                    <a:ext uri="{9D8B030D-6E8A-4147-A177-3AD203B41FA5}">
                      <a16:colId xmlns:a16="http://schemas.microsoft.com/office/drawing/2014/main" val="2119900406"/>
                    </a:ext>
                  </a:extLst>
                </a:gridCol>
              </a:tblGrid>
              <a:tr h="305130">
                <a:tc>
                  <a:txBody>
                    <a:bodyPr/>
                    <a:lstStyle/>
                    <a:p>
                      <a:pPr algn="ctr">
                        <a:spcAft>
                          <a:spcPts val="600"/>
                        </a:spcAft>
                      </a:pPr>
                      <a:r>
                        <a:rPr lang="en-GB" sz="1800" cap="all" spc="300" baseline="0">
                          <a:latin typeface="Roboto" panose="02000000000000000000" pitchFamily="2" charset="0"/>
                          <a:ea typeface="Roboto" panose="02000000000000000000" pitchFamily="2" charset="0"/>
                          <a:cs typeface="Roboto" panose="02000000000000000000" pitchFamily="2" charset="0"/>
                        </a:rPr>
                        <a:t>Theme</a:t>
                      </a:r>
                    </a:p>
                  </a:txBody>
                  <a:tcPr anchor="ctr"/>
                </a:tc>
                <a:tc>
                  <a:txBody>
                    <a:bodyPr/>
                    <a:lstStyle/>
                    <a:p>
                      <a:pPr algn="ctr">
                        <a:spcAft>
                          <a:spcPts val="600"/>
                        </a:spcAft>
                      </a:pPr>
                      <a:r>
                        <a:rPr lang="en-GB" sz="1800" cap="all" spc="300" baseline="0">
                          <a:latin typeface="Roboto" panose="02000000000000000000" pitchFamily="2" charset="0"/>
                          <a:ea typeface="Roboto" panose="02000000000000000000" pitchFamily="2" charset="0"/>
                          <a:cs typeface="Roboto" panose="02000000000000000000" pitchFamily="2" charset="0"/>
                        </a:rPr>
                        <a:t>CHANGE</a:t>
                      </a:r>
                    </a:p>
                  </a:txBody>
                  <a:tcPr anchor="ctr"/>
                </a:tc>
                <a:extLst>
                  <a:ext uri="{0D108BD9-81ED-4DB2-BD59-A6C34878D82A}">
                    <a16:rowId xmlns:a16="http://schemas.microsoft.com/office/drawing/2014/main" val="677238016"/>
                  </a:ext>
                </a:extLst>
              </a:tr>
              <a:tr h="330353">
                <a:tc rowSpan="2">
                  <a:txBody>
                    <a:bodyPr/>
                    <a:lstStyle/>
                    <a:p>
                      <a:pPr marL="0" lvl="0" indent="0" algn="l">
                        <a:lnSpc>
                          <a:spcPct val="100000"/>
                        </a:lnSpc>
                        <a:buNone/>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MHHS SCR CPs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latin typeface="Roboto" panose="02000000000000000000" pitchFamily="2" charset="0"/>
                          <a:ea typeface="Roboto" panose="02000000000000000000" pitchFamily="2" charset="0"/>
                          <a:cs typeface="Roboto" panose="02000000000000000000" pitchFamily="2" charset="0"/>
                        </a:rPr>
                        <a:t>R0209 | </a:t>
                      </a:r>
                      <a:r>
                        <a:rPr lang="en-GB" sz="1600" b="0" i="0" kern="1200">
                          <a:solidFill>
                            <a:schemeClr val="dk1"/>
                          </a:solidFill>
                          <a:effectLst/>
                          <a:latin typeface="Roboto" panose="02000000000000000000" pitchFamily="2" charset="0"/>
                          <a:ea typeface="Roboto" panose="02000000000000000000" pitchFamily="2" charset="0"/>
                          <a:cs typeface="Roboto" panose="02000000000000000000" pitchFamily="2" charset="0"/>
                        </a:rPr>
                        <a:t>Implementation of Market-wide Half Hourly Settlement (MHHS) Arrangements</a:t>
                      </a:r>
                    </a:p>
                  </a:txBody>
                  <a:tcPr anchor="ctr"/>
                </a:tc>
                <a:extLst>
                  <a:ext uri="{0D108BD9-81ED-4DB2-BD59-A6C34878D82A}">
                    <a16:rowId xmlns:a16="http://schemas.microsoft.com/office/drawing/2014/main" val="3942820066"/>
                  </a:ext>
                </a:extLst>
              </a:tr>
              <a:tr h="662787">
                <a:tc vMerge="1">
                  <a:txBody>
                    <a:bodyPr/>
                    <a:lstStyle/>
                    <a:p>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noProof="0">
                          <a:solidFill>
                            <a:schemeClr val="tx1"/>
                          </a:solidFill>
                          <a:latin typeface="Roboto" panose="02000000000000000000" pitchFamily="2" charset="0"/>
                          <a:ea typeface="Roboto" panose="02000000000000000000" pitchFamily="2" charset="0"/>
                          <a:cs typeface="Roboto" panose="02000000000000000000" pitchFamily="2" charset="0"/>
                        </a:rPr>
                        <a:t>R0241 | </a:t>
                      </a:r>
                      <a:r>
                        <a:rPr lang="en-GB" sz="1600" b="0" i="0" kern="1200">
                          <a:solidFill>
                            <a:schemeClr val="dk1"/>
                          </a:solidFill>
                          <a:effectLst/>
                          <a:latin typeface="Roboto" panose="02000000000000000000" pitchFamily="2" charset="0"/>
                          <a:ea typeface="Roboto" panose="02000000000000000000" pitchFamily="2" charset="0"/>
                          <a:cs typeface="Roboto" panose="02000000000000000000" pitchFamily="2" charset="0"/>
                        </a:rPr>
                        <a:t>MHHS Incremental Changes for go live</a:t>
                      </a:r>
                    </a:p>
                  </a:txBody>
                  <a:tcPr anchor="ctr">
                    <a:solidFill>
                      <a:srgbClr val="D5E3E0"/>
                    </a:solidFill>
                  </a:tcPr>
                </a:tc>
                <a:extLst>
                  <a:ext uri="{0D108BD9-81ED-4DB2-BD59-A6C34878D82A}">
                    <a16:rowId xmlns:a16="http://schemas.microsoft.com/office/drawing/2014/main" val="2704849514"/>
                  </a:ext>
                </a:extLst>
              </a:tr>
              <a:tr h="419122">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a:solidFill>
                            <a:schemeClr val="tx1"/>
                          </a:solidFill>
                          <a:latin typeface="Roboto" panose="02000000000000000000" pitchFamily="2" charset="0"/>
                          <a:ea typeface="Roboto" panose="02000000000000000000" pitchFamily="2" charset="0"/>
                          <a:cs typeface="Roboto" panose="02000000000000000000" pitchFamily="2" charset="0"/>
                        </a:rPr>
                        <a:t>Other MHHS</a:t>
                      </a:r>
                    </a:p>
                  </a:txBody>
                  <a:tcPr anchor="ctr">
                    <a:solidFill>
                      <a:srgbClr val="EBF1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a:solidFill>
                            <a:schemeClr val="tx1"/>
                          </a:solidFill>
                          <a:latin typeface="Roboto" panose="02000000000000000000" pitchFamily="2" charset="0"/>
                          <a:ea typeface="Roboto" panose="02000000000000000000" pitchFamily="2" charset="0"/>
                          <a:cs typeface="Roboto" panose="02000000000000000000" pitchFamily="2" charset="0"/>
                        </a:rPr>
                        <a:t>R0044 | </a:t>
                      </a:r>
                      <a:r>
                        <a:rPr lang="en-GB" sz="1600" b="0" i="0" kern="1200">
                          <a:solidFill>
                            <a:schemeClr val="dk1"/>
                          </a:solidFill>
                          <a:effectLst/>
                          <a:latin typeface="Roboto" panose="02000000000000000000" pitchFamily="2" charset="0"/>
                          <a:ea typeface="Roboto" panose="02000000000000000000" pitchFamily="2" charset="0"/>
                          <a:cs typeface="Roboto" panose="02000000000000000000" pitchFamily="2" charset="0"/>
                        </a:rPr>
                        <a:t>MHHS Programme Changes required to Central Switching Service</a:t>
                      </a:r>
                    </a:p>
                  </a:txBody>
                  <a:tcPr anchor="ctr">
                    <a:solidFill>
                      <a:srgbClr val="EBF1F0"/>
                    </a:solidFill>
                  </a:tcPr>
                </a:tc>
                <a:extLst>
                  <a:ext uri="{0D108BD9-81ED-4DB2-BD59-A6C34878D82A}">
                    <a16:rowId xmlns:a16="http://schemas.microsoft.com/office/drawing/2014/main" val="716477153"/>
                  </a:ext>
                </a:extLst>
              </a:tr>
              <a:tr h="550680">
                <a:tc vMerge="1">
                  <a:txBody>
                    <a:bodyPr/>
                    <a:lstStyle/>
                    <a:p>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a:solidFill>
                            <a:schemeClr val="tx1"/>
                          </a:solidFill>
                          <a:latin typeface="Roboto" panose="02000000000000000000" pitchFamily="2" charset="0"/>
                          <a:ea typeface="Roboto" panose="02000000000000000000" pitchFamily="2" charset="0"/>
                          <a:cs typeface="Roboto" panose="02000000000000000000" pitchFamily="2" charset="0"/>
                        </a:rPr>
                        <a:t>R0083 | </a:t>
                      </a:r>
                      <a:r>
                        <a:rPr lang="en-GB" sz="1600" b="0" i="0" kern="1200">
                          <a:solidFill>
                            <a:schemeClr val="dk1"/>
                          </a:solidFill>
                          <a:effectLst/>
                          <a:latin typeface="Roboto" panose="02000000000000000000" pitchFamily="2" charset="0"/>
                          <a:ea typeface="Roboto" panose="02000000000000000000" pitchFamily="2" charset="0"/>
                          <a:cs typeface="Roboto" panose="02000000000000000000" pitchFamily="2" charset="0"/>
                        </a:rPr>
                        <a:t>Changes to Supply Number Format for MHHS</a:t>
                      </a:r>
                    </a:p>
                  </a:txBody>
                  <a:tcPr anchor="ctr">
                    <a:solidFill>
                      <a:srgbClr val="EBF1F0"/>
                    </a:solidFill>
                  </a:tcPr>
                </a:tc>
                <a:extLst>
                  <a:ext uri="{0D108BD9-81ED-4DB2-BD59-A6C34878D82A}">
                    <a16:rowId xmlns:a16="http://schemas.microsoft.com/office/drawing/2014/main" val="3303974660"/>
                  </a:ext>
                </a:extLst>
              </a:tr>
              <a:tr h="682248">
                <a:tc vMerge="1">
                  <a:txBody>
                    <a:bodyPr/>
                    <a:lstStyle/>
                    <a:p>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a:solidFill>
                            <a:schemeClr val="tx1"/>
                          </a:solidFill>
                          <a:latin typeface="Roboto" panose="02000000000000000000" pitchFamily="2" charset="0"/>
                          <a:ea typeface="Roboto" panose="02000000000000000000" pitchFamily="2" charset="0"/>
                          <a:cs typeface="Roboto" panose="02000000000000000000" pitchFamily="2" charset="0"/>
                        </a:rPr>
                        <a:t>R0097 | </a:t>
                      </a:r>
                      <a:r>
                        <a:rPr lang="en-GB" sz="1600" b="0" i="0" kern="1200">
                          <a:solidFill>
                            <a:schemeClr val="dk1"/>
                          </a:solidFill>
                          <a:effectLst/>
                          <a:latin typeface="Roboto" panose="02000000000000000000" pitchFamily="2" charset="0"/>
                          <a:ea typeface="Roboto" panose="02000000000000000000" pitchFamily="2" charset="0"/>
                          <a:cs typeface="Roboto" panose="02000000000000000000" pitchFamily="2" charset="0"/>
                        </a:rPr>
                        <a:t>Consequential Change for CSS Smart Meter Data Retriever Appointments</a:t>
                      </a:r>
                    </a:p>
                  </a:txBody>
                  <a:tcPr anchor="ctr">
                    <a:solidFill>
                      <a:srgbClr val="EBF1F0"/>
                    </a:solidFill>
                  </a:tcPr>
                </a:tc>
                <a:extLst>
                  <a:ext uri="{0D108BD9-81ED-4DB2-BD59-A6C34878D82A}">
                    <a16:rowId xmlns:a16="http://schemas.microsoft.com/office/drawing/2014/main" val="3073931422"/>
                  </a:ext>
                </a:extLst>
              </a:tr>
              <a:tr h="330353">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latin typeface="Roboto" panose="02000000000000000000" pitchFamily="2" charset="0"/>
                          <a:ea typeface="Roboto" panose="02000000000000000000" pitchFamily="2" charset="0"/>
                          <a:cs typeface="Roboto" panose="02000000000000000000" pitchFamily="2" charset="0"/>
                        </a:rPr>
                        <a:t>Other</a:t>
                      </a:r>
                    </a:p>
                  </a:txBody>
                  <a:tcPr anchor="ctr">
                    <a:solidFill>
                      <a:srgbClr val="D5E3E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kern="1200">
                          <a:solidFill>
                            <a:schemeClr val="bg1">
                              <a:lumMod val="65000"/>
                            </a:schemeClr>
                          </a:solidFill>
                          <a:latin typeface="Roboto" panose="02000000000000000000" pitchFamily="2" charset="0"/>
                          <a:ea typeface="Roboto" panose="02000000000000000000" pitchFamily="2" charset="0"/>
                          <a:cs typeface="Roboto" panose="02000000000000000000" pitchFamily="2" charset="0"/>
                        </a:rPr>
                        <a:t>R0173</a:t>
                      </a:r>
                      <a:r>
                        <a:rPr lang="en-US" sz="1600" b="0" i="0" u="none" strike="noStrike" kern="1200">
                          <a:solidFill>
                            <a:schemeClr val="bg1">
                              <a:lumMod val="65000"/>
                            </a:schemeClr>
                          </a:solidFill>
                          <a:latin typeface="Roboto" panose="02000000000000000000" pitchFamily="2" charset="0"/>
                          <a:ea typeface="Roboto" panose="02000000000000000000" pitchFamily="2" charset="0"/>
                          <a:cs typeface="Roboto" panose="02000000000000000000" pitchFamily="2" charset="0"/>
                        </a:rPr>
                        <a:t> | </a:t>
                      </a:r>
                      <a:r>
                        <a:rPr lang="en-GB" sz="1600" b="0" i="0" u="none" strike="noStrike" kern="1200">
                          <a:solidFill>
                            <a:schemeClr val="bg1">
                              <a:lumMod val="65000"/>
                            </a:schemeClr>
                          </a:solidFill>
                          <a:latin typeface="Roboto" panose="02000000000000000000" pitchFamily="2" charset="0"/>
                          <a:ea typeface="Roboto" panose="02000000000000000000" pitchFamily="2" charset="0"/>
                          <a:cs typeface="Roboto" panose="02000000000000000000" pitchFamily="2" charset="0"/>
                        </a:rPr>
                        <a:t>Improvements to the Theft Detection Incentive Scheme (TDIS)</a:t>
                      </a:r>
                    </a:p>
                  </a:txBody>
                  <a:tcPr anchor="ctr">
                    <a:solidFill>
                      <a:srgbClr val="D5E3E0"/>
                    </a:solidFill>
                  </a:tcPr>
                </a:tc>
                <a:extLst>
                  <a:ext uri="{0D108BD9-81ED-4DB2-BD59-A6C34878D82A}">
                    <a16:rowId xmlns:a16="http://schemas.microsoft.com/office/drawing/2014/main" val="4095752635"/>
                  </a:ext>
                </a:extLst>
              </a:tr>
              <a:tr h="330353">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D5E3E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a:solidFill>
                            <a:schemeClr val="tx1"/>
                          </a:solidFill>
                          <a:latin typeface="Roboto" panose="02000000000000000000" pitchFamily="2" charset="0"/>
                          <a:ea typeface="Roboto" panose="02000000000000000000" pitchFamily="2" charset="0"/>
                          <a:cs typeface="Roboto" panose="02000000000000000000" pitchFamily="2" charset="0"/>
                        </a:rPr>
                        <a:t>R0222 | </a:t>
                      </a:r>
                      <a:r>
                        <a:rPr lang="en-GB" sz="1600" b="0" i="0" u="none" strike="noStrike" kern="1200">
                          <a:solidFill>
                            <a:schemeClr val="tx1"/>
                          </a:solidFill>
                          <a:latin typeface="Roboto" panose="02000000000000000000" pitchFamily="2" charset="0"/>
                          <a:ea typeface="Roboto" panose="02000000000000000000" pitchFamily="2" charset="0"/>
                          <a:cs typeface="Roboto" panose="02000000000000000000" pitchFamily="2" charset="0"/>
                        </a:rPr>
                        <a:t>ESME ID Update Rejections</a:t>
                      </a:r>
                    </a:p>
                  </a:txBody>
                  <a:tcPr anchor="ctr">
                    <a:solidFill>
                      <a:srgbClr val="D5E3E0"/>
                    </a:solidFill>
                  </a:tcPr>
                </a:tc>
                <a:extLst>
                  <a:ext uri="{0D108BD9-81ED-4DB2-BD59-A6C34878D82A}">
                    <a16:rowId xmlns:a16="http://schemas.microsoft.com/office/drawing/2014/main" val="305273713"/>
                  </a:ext>
                </a:extLst>
              </a:tr>
              <a:tr h="330353">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D5E3E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kern="1200">
                          <a:solidFill>
                            <a:schemeClr val="bg1">
                              <a:lumMod val="65000"/>
                            </a:schemeClr>
                          </a:solidFill>
                          <a:latin typeface="Roboto" panose="02000000000000000000" pitchFamily="2" charset="0"/>
                          <a:ea typeface="Roboto" panose="02000000000000000000" pitchFamily="2" charset="0"/>
                          <a:cs typeface="Roboto" panose="02000000000000000000" pitchFamily="2" charset="0"/>
                        </a:rPr>
                        <a:t>R0223</a:t>
                      </a:r>
                      <a:r>
                        <a:rPr lang="en-US" sz="1600" b="0" i="0" u="none" strike="noStrike" kern="1200">
                          <a:solidFill>
                            <a:schemeClr val="bg1">
                              <a:lumMod val="65000"/>
                            </a:schemeClr>
                          </a:solidFill>
                          <a:latin typeface="Roboto" panose="02000000000000000000" pitchFamily="2" charset="0"/>
                          <a:ea typeface="Roboto" panose="02000000000000000000" pitchFamily="2" charset="0"/>
                          <a:cs typeface="Roboto" panose="02000000000000000000" pitchFamily="2" charset="0"/>
                        </a:rPr>
                        <a:t> | Reconciliation of </a:t>
                      </a:r>
                      <a:r>
                        <a:rPr lang="en-US" sz="1600" b="0" i="0" u="none" strike="noStrike" kern="1200" err="1">
                          <a:solidFill>
                            <a:schemeClr val="bg1">
                              <a:lumMod val="65000"/>
                            </a:schemeClr>
                          </a:solidFill>
                          <a:latin typeface="Roboto" panose="02000000000000000000" pitchFamily="2" charset="0"/>
                          <a:ea typeface="Roboto" panose="02000000000000000000" pitchFamily="2" charset="0"/>
                          <a:cs typeface="Roboto" panose="02000000000000000000" pitchFamily="2" charset="0"/>
                        </a:rPr>
                        <a:t>Unallocatable</a:t>
                      </a:r>
                      <a:r>
                        <a:rPr lang="en-US" sz="1600" b="0" i="0" u="none" strike="noStrike" kern="1200">
                          <a:solidFill>
                            <a:schemeClr val="bg1">
                              <a:lumMod val="65000"/>
                            </a:schemeClr>
                          </a:solidFill>
                          <a:latin typeface="Roboto" panose="02000000000000000000" pitchFamily="2" charset="0"/>
                          <a:ea typeface="Roboto" panose="02000000000000000000" pitchFamily="2" charset="0"/>
                          <a:cs typeface="Roboto" panose="02000000000000000000" pitchFamily="2" charset="0"/>
                        </a:rPr>
                        <a:t> Transactions Review</a:t>
                      </a:r>
                      <a:endParaRPr lang="en-GB" sz="1600" b="0" i="0" u="none" strike="noStrike" kern="1200">
                        <a:solidFill>
                          <a:schemeClr val="bg1">
                            <a:lumMod val="65000"/>
                          </a:schemeClr>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D5E3E0"/>
                    </a:solidFill>
                  </a:tcPr>
                </a:tc>
                <a:extLst>
                  <a:ext uri="{0D108BD9-81ED-4DB2-BD59-A6C34878D82A}">
                    <a16:rowId xmlns:a16="http://schemas.microsoft.com/office/drawing/2014/main" val="199087224"/>
                  </a:ext>
                </a:extLst>
              </a:tr>
              <a:tr h="330353">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D5E3E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kern="1200">
                          <a:solidFill>
                            <a:schemeClr val="tx1"/>
                          </a:solidFill>
                          <a:latin typeface="Roboto" panose="02000000000000000000" pitchFamily="2" charset="0"/>
                          <a:ea typeface="Roboto" panose="02000000000000000000" pitchFamily="2" charset="0"/>
                          <a:cs typeface="Roboto" panose="02000000000000000000" pitchFamily="2" charset="0"/>
                        </a:rPr>
                        <a:t>R0264 | Data Specification Housekeeping</a:t>
                      </a:r>
                    </a:p>
                  </a:txBody>
                  <a:tcPr anchor="ctr">
                    <a:solidFill>
                      <a:srgbClr val="D5E3E0"/>
                    </a:solidFill>
                  </a:tcPr>
                </a:tc>
                <a:extLst>
                  <a:ext uri="{0D108BD9-81ED-4DB2-BD59-A6C34878D82A}">
                    <a16:rowId xmlns:a16="http://schemas.microsoft.com/office/drawing/2014/main" val="1039989814"/>
                  </a:ext>
                </a:extLst>
              </a:tr>
              <a:tr h="3303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latin typeface="Roboto" pitchFamily="2"/>
                        </a:rPr>
                        <a:t>5 Cat3 CPs</a:t>
                      </a:r>
                      <a:endParaRPr lang="en-US" sz="16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D5E3E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kern="1200">
                          <a:solidFill>
                            <a:schemeClr val="dk1"/>
                          </a:solidFill>
                          <a:effectLst/>
                          <a:latin typeface="Roboto" panose="02000000000000000000" pitchFamily="2" charset="0"/>
                          <a:ea typeface="Roboto" panose="02000000000000000000" pitchFamily="2" charset="0"/>
                          <a:cs typeface="Roboto" panose="02000000000000000000" pitchFamily="2" charset="0"/>
                        </a:rPr>
                        <a:t>EES Data Access Matrix, EES User Guides, Meter Configuration Tables, Metering Guidance, Electricity Metering Point Guidance</a:t>
                      </a:r>
                    </a:p>
                  </a:txBody>
                  <a:tcPr anchor="ctr">
                    <a:solidFill>
                      <a:srgbClr val="D5E3E0"/>
                    </a:solidFill>
                  </a:tcPr>
                </a:tc>
                <a:extLst>
                  <a:ext uri="{0D108BD9-81ED-4DB2-BD59-A6C34878D82A}">
                    <a16:rowId xmlns:a16="http://schemas.microsoft.com/office/drawing/2014/main" val="2393842044"/>
                  </a:ext>
                </a:extLst>
              </a:tr>
            </a:tbl>
          </a:graphicData>
        </a:graphic>
      </p:graphicFrame>
      <p:sp>
        <p:nvSpPr>
          <p:cNvPr id="7" name="Rectangle 6">
            <a:extLst>
              <a:ext uri="{FF2B5EF4-FFF2-40B4-BE49-F238E27FC236}">
                <a16:creationId xmlns:a16="http://schemas.microsoft.com/office/drawing/2014/main" id="{00A62E14-AB94-3ED6-6C8D-688EBBBA51D6}"/>
              </a:ext>
            </a:extLst>
          </p:cNvPr>
          <p:cNvSpPr/>
          <p:nvPr/>
        </p:nvSpPr>
        <p:spPr>
          <a:xfrm>
            <a:off x="8686800" y="1619250"/>
            <a:ext cx="3067050" cy="3333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MHHS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alibri" panose="020F0502020204030204"/>
                <a:ea typeface="+mn-ea"/>
                <a:cs typeface="+mn-cs"/>
              </a:rPr>
              <a:t>12 Schedules updated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alibri" panose="020F0502020204030204"/>
                <a:ea typeface="+mn-ea"/>
                <a:cs typeface="+mn-cs"/>
              </a:rPr>
              <a:t>1 new Schedule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alibri" panose="020F0502020204030204"/>
                <a:ea typeface="+mn-ea"/>
                <a:cs typeface="+mn-cs"/>
              </a:rPr>
              <a:t>4 Operational &amp; Technical Documents updated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alibri" panose="020F0502020204030204"/>
                <a:ea typeface="+mn-ea"/>
                <a:cs typeface="+mn-cs"/>
              </a:rPr>
              <a:t>Data Specification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alibri" panose="020F0502020204030204"/>
                <a:ea typeface="+mn-ea"/>
                <a:cs typeface="+mn-cs"/>
              </a:rPr>
              <a:t>4 new Category 3 Documents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alibri" panose="020F0502020204030204"/>
                <a:ea typeface="+mn-ea"/>
                <a:cs typeface="+mn-cs"/>
              </a:rPr>
              <a:t>New data tables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alibri" panose="020F0502020204030204"/>
                <a:ea typeface="+mn-ea"/>
                <a:cs typeface="+mn-cs"/>
              </a:rPr>
              <a:t>8 Updated Category 3 documents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alibri" panose="020F0502020204030204"/>
                <a:ea typeface="+mn-ea"/>
                <a:cs typeface="+mn-cs"/>
              </a:rPr>
              <a:t>2 further Schedules updated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Calibri" panose="020F0502020204030204"/>
                <a:ea typeface="+mn-ea"/>
                <a:cs typeface="+mn-cs"/>
              </a:rPr>
              <a:t>PARC updated</a:t>
            </a:r>
          </a:p>
        </p:txBody>
      </p:sp>
    </p:spTree>
    <p:extLst>
      <p:ext uri="{BB962C8B-B14F-4D97-AF65-F5344CB8AC3E}">
        <p14:creationId xmlns:p14="http://schemas.microsoft.com/office/powerpoint/2010/main" val="553231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17C4B9-67DB-9C5A-94E3-9151835E44BA}"/>
              </a:ext>
            </a:extLst>
          </p:cNvPr>
          <p:cNvSpPr>
            <a:spLocks noGrp="1"/>
          </p:cNvSpPr>
          <p:nvPr>
            <p:ph type="title"/>
          </p:nvPr>
        </p:nvSpPr>
        <p:spPr/>
        <p:txBody>
          <a:bodyPr/>
          <a:lstStyle/>
          <a:p>
            <a:pPr>
              <a:spcAft>
                <a:spcPts val="300"/>
              </a:spcAft>
              <a:defRPr/>
            </a:pPr>
            <a:r>
              <a:rPr lang="en-GB">
                <a:solidFill>
                  <a:srgbClr val="68A495"/>
                </a:solidFill>
                <a:latin typeface="Roboto" pitchFamily="2"/>
              </a:rPr>
              <a:t>Extraordinary DTC release, 22/10/2025</a:t>
            </a:r>
          </a:p>
        </p:txBody>
      </p:sp>
      <p:sp>
        <p:nvSpPr>
          <p:cNvPr id="6" name="Content Placeholder 5">
            <a:extLst>
              <a:ext uri="{FF2B5EF4-FFF2-40B4-BE49-F238E27FC236}">
                <a16:creationId xmlns:a16="http://schemas.microsoft.com/office/drawing/2014/main" id="{036817BA-F3A3-CC2E-E92E-71D818CFE9D7}"/>
              </a:ext>
            </a:extLst>
          </p:cNvPr>
          <p:cNvSpPr>
            <a:spLocks noGrp="1"/>
          </p:cNvSpPr>
          <p:nvPr>
            <p:ph sz="quarter" idx="10"/>
          </p:nvPr>
        </p:nvSpPr>
        <p:spPr>
          <a:xfrm>
            <a:off x="906463" y="1581150"/>
            <a:ext cx="9217025" cy="4911725"/>
          </a:xfrm>
        </p:spPr>
        <p:txBody>
          <a:bodyPr>
            <a:normAutofit/>
          </a:bodyPr>
          <a:lstStyle/>
          <a:p>
            <a:pPr marL="0" indent="0">
              <a:spcAft>
                <a:spcPts val="300"/>
              </a:spcAft>
              <a:buNone/>
              <a:defRPr/>
            </a:pPr>
            <a:r>
              <a:rPr lang="en-GB" sz="1500" b="1">
                <a:solidFill>
                  <a:srgbClr val="68A495"/>
                </a:solidFill>
                <a:latin typeface="Roboto" pitchFamily="2"/>
              </a:rPr>
              <a:t>For information</a:t>
            </a:r>
          </a:p>
          <a:p>
            <a:pPr>
              <a:spcAft>
                <a:spcPts val="300"/>
              </a:spcAft>
              <a:defRPr/>
            </a:pPr>
            <a:r>
              <a:rPr lang="en-GB" sz="1500">
                <a:latin typeface="Roboto" pitchFamily="2"/>
              </a:rPr>
              <a:t>22 October 2025 - Required before migration starts (M11) </a:t>
            </a:r>
          </a:p>
          <a:p>
            <a:pPr>
              <a:spcAft>
                <a:spcPts val="300"/>
              </a:spcAft>
              <a:defRPr/>
            </a:pPr>
            <a:r>
              <a:rPr lang="en-GB" sz="1500">
                <a:latin typeface="Roboto" pitchFamily="2"/>
              </a:rPr>
              <a:t>No REC-owned changes </a:t>
            </a:r>
          </a:p>
          <a:p>
            <a:pPr lvl="1">
              <a:spcAft>
                <a:spcPts val="300"/>
              </a:spcAft>
              <a:defRPr/>
            </a:pPr>
            <a:r>
              <a:rPr lang="en-GB" sz="1500">
                <a:latin typeface="Roboto" pitchFamily="2"/>
              </a:rPr>
              <a:t>DCUSA change for missing scenario variants (EMDS &amp; DTC) – DCUSA Urgent CP</a:t>
            </a:r>
          </a:p>
          <a:p>
            <a:pPr lvl="1">
              <a:spcAft>
                <a:spcPts val="300"/>
              </a:spcAft>
              <a:defRPr/>
            </a:pPr>
            <a:r>
              <a:rPr lang="en-GB" sz="1500">
                <a:latin typeface="Roboto" pitchFamily="2"/>
              </a:rPr>
              <a:t>BSC missing scenario variants (DTC only)</a:t>
            </a:r>
          </a:p>
          <a:p>
            <a:endParaRPr lang="en-GB"/>
          </a:p>
        </p:txBody>
      </p:sp>
    </p:spTree>
    <p:extLst>
      <p:ext uri="{BB962C8B-B14F-4D97-AF65-F5344CB8AC3E}">
        <p14:creationId xmlns:p14="http://schemas.microsoft.com/office/powerpoint/2010/main" val="278799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0E38E-7C97-0453-0F03-09088C2F05BB}"/>
              </a:ext>
            </a:extLst>
          </p:cNvPr>
          <p:cNvSpPr>
            <a:spLocks noGrp="1"/>
          </p:cNvSpPr>
          <p:nvPr>
            <p:ph type="title"/>
          </p:nvPr>
        </p:nvSpPr>
        <p:spPr/>
        <p:txBody>
          <a:bodyPr>
            <a:normAutofit fontScale="90000"/>
          </a:bodyPr>
          <a:lstStyle/>
          <a:p>
            <a:r>
              <a:rPr lang="en-GB"/>
              <a:t>Migration &amp; Early Life Support </a:t>
            </a:r>
            <a:br>
              <a:rPr lang="en-GB"/>
            </a:br>
            <a:endParaRPr lang="en-GB"/>
          </a:p>
        </p:txBody>
      </p:sp>
      <p:sp>
        <p:nvSpPr>
          <p:cNvPr id="4" name="Content Placeholder 3">
            <a:extLst>
              <a:ext uri="{FF2B5EF4-FFF2-40B4-BE49-F238E27FC236}">
                <a16:creationId xmlns:a16="http://schemas.microsoft.com/office/drawing/2014/main" id="{7D51849F-5162-4325-DA69-5D624EF94266}"/>
              </a:ext>
            </a:extLst>
          </p:cNvPr>
          <p:cNvSpPr>
            <a:spLocks noGrp="1"/>
          </p:cNvSpPr>
          <p:nvPr>
            <p:ph sz="quarter" idx="10"/>
          </p:nvPr>
        </p:nvSpPr>
        <p:spPr>
          <a:xfrm>
            <a:off x="906463" y="1339833"/>
            <a:ext cx="10402528" cy="4955863"/>
          </a:xfrm>
        </p:spPr>
        <p:txBody>
          <a:bodyPr>
            <a:normAutofit/>
          </a:bodyPr>
          <a:lstStyle/>
          <a:p>
            <a:pPr marL="0" indent="0">
              <a:buNone/>
            </a:pPr>
            <a:r>
              <a:rPr lang="en-GB" sz="1600" b="1">
                <a:solidFill>
                  <a:srgbClr val="68A495"/>
                </a:solidFill>
              </a:rPr>
              <a:t>Migration</a:t>
            </a:r>
          </a:p>
          <a:p>
            <a:r>
              <a:rPr lang="en-GB" sz="1600"/>
              <a:t>Will start on 22 October 2025, subject to Programme Steering Group go ahead on the same date. </a:t>
            </a:r>
          </a:p>
          <a:p>
            <a:r>
              <a:rPr lang="en-GB" sz="1600"/>
              <a:t>Will complete May 2027</a:t>
            </a:r>
          </a:p>
          <a:p>
            <a:pPr marL="0" indent="0">
              <a:buNone/>
            </a:pPr>
            <a:endParaRPr lang="en-GB" sz="1600" b="1">
              <a:solidFill>
                <a:srgbClr val="68A495"/>
              </a:solidFill>
            </a:endParaRPr>
          </a:p>
          <a:p>
            <a:pPr marL="0" indent="0">
              <a:buNone/>
            </a:pPr>
            <a:r>
              <a:rPr lang="en-GB" sz="1600" b="1">
                <a:solidFill>
                  <a:srgbClr val="68A495"/>
                </a:solidFill>
              </a:rPr>
              <a:t>Programme Early Life Support </a:t>
            </a:r>
          </a:p>
          <a:p>
            <a:r>
              <a:rPr lang="en-GB" sz="1600"/>
              <a:t>For controlled, monitored ramp up of migration volumes</a:t>
            </a:r>
          </a:p>
          <a:p>
            <a:r>
              <a:rPr lang="en-GB" sz="1600"/>
              <a:t>Operated through the Transition &amp; Operational Readiness Working Group (TORWG)</a:t>
            </a:r>
          </a:p>
          <a:p>
            <a:r>
              <a:rPr lang="en-GB" sz="1600"/>
              <a:t>Meeting weekly; reporting weekly</a:t>
            </a:r>
          </a:p>
          <a:p>
            <a:r>
              <a:rPr lang="en-GB" sz="1600"/>
              <a:t>REC representation</a:t>
            </a:r>
          </a:p>
          <a:p>
            <a:endParaRPr lang="en-GB" sz="1600"/>
          </a:p>
          <a:p>
            <a:pPr marL="0" indent="0">
              <a:buNone/>
            </a:pPr>
            <a:r>
              <a:rPr lang="en-GB" sz="1600" b="1">
                <a:solidFill>
                  <a:srgbClr val="68A495"/>
                </a:solidFill>
              </a:rPr>
              <a:t>Issue Resolution Group </a:t>
            </a:r>
          </a:p>
          <a:p>
            <a:r>
              <a:rPr lang="en-GB" sz="1600"/>
              <a:t>Established and written into Programme Governance Framework</a:t>
            </a:r>
          </a:p>
          <a:p>
            <a:r>
              <a:rPr lang="en-GB" sz="1600"/>
              <a:t>To resolve high impacting cross service, cross code issues</a:t>
            </a:r>
          </a:p>
          <a:p>
            <a:r>
              <a:rPr lang="en-GB" sz="1600"/>
              <a:t>Potential source of urgent change, where proposed solution agreed under programme</a:t>
            </a:r>
          </a:p>
        </p:txBody>
      </p:sp>
    </p:spTree>
    <p:extLst>
      <p:ext uri="{BB962C8B-B14F-4D97-AF65-F5344CB8AC3E}">
        <p14:creationId xmlns:p14="http://schemas.microsoft.com/office/powerpoint/2010/main" val="854639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E1117-F4B6-5453-E023-121F40125702}"/>
              </a:ext>
            </a:extLst>
          </p:cNvPr>
          <p:cNvSpPr>
            <a:spLocks noGrp="1"/>
          </p:cNvSpPr>
          <p:nvPr>
            <p:ph type="title"/>
          </p:nvPr>
        </p:nvSpPr>
        <p:spPr/>
        <p:txBody>
          <a:bodyPr>
            <a:normAutofit/>
          </a:bodyPr>
          <a:lstStyle/>
          <a:p>
            <a:r>
              <a:rPr lang="en-GB"/>
              <a:t>Cross Code Horizon Scanning</a:t>
            </a:r>
          </a:p>
        </p:txBody>
      </p:sp>
      <p:graphicFrame>
        <p:nvGraphicFramePr>
          <p:cNvPr id="6" name="Diagram 5">
            <a:extLst>
              <a:ext uri="{FF2B5EF4-FFF2-40B4-BE49-F238E27FC236}">
                <a16:creationId xmlns:a16="http://schemas.microsoft.com/office/drawing/2014/main" id="{3801228D-13E3-7513-8377-BA7D218E1348}"/>
              </a:ext>
            </a:extLst>
          </p:cNvPr>
          <p:cNvGraphicFramePr/>
          <p:nvPr>
            <p:extLst>
              <p:ext uri="{D42A27DB-BD31-4B8C-83A1-F6EECF244321}">
                <p14:modId xmlns:p14="http://schemas.microsoft.com/office/powerpoint/2010/main" val="829233255"/>
              </p:ext>
            </p:extLst>
          </p:nvPr>
        </p:nvGraphicFramePr>
        <p:xfrm>
          <a:off x="909365" y="1074208"/>
          <a:ext cx="928485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6971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8. Issue tracker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a:t>James Hardy</a:t>
            </a:r>
          </a:p>
        </p:txBody>
      </p:sp>
    </p:spTree>
    <p:extLst>
      <p:ext uri="{BB962C8B-B14F-4D97-AF65-F5344CB8AC3E}">
        <p14:creationId xmlns:p14="http://schemas.microsoft.com/office/powerpoint/2010/main" val="3207930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extLst>
              <p:ext uri="{D42A27DB-BD31-4B8C-83A1-F6EECF244321}">
                <p14:modId xmlns:p14="http://schemas.microsoft.com/office/powerpoint/2010/main" val="1502972289"/>
              </p:ext>
            </p:extLst>
          </p:nvPr>
        </p:nvGraphicFramePr>
        <p:xfrm>
          <a:off x="204438" y="1215726"/>
          <a:ext cx="11645092" cy="459359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R0179</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 </a:t>
                      </a:r>
                      <a:r>
                        <a:rPr lang="en-GB" sz="1400">
                          <a:latin typeface="Arial" panose="020B0604020202020204" pitchFamily="34" charset="0"/>
                          <a:cs typeface="Arial" panose="020B0604020202020204" pitchFamily="34" charset="0"/>
                        </a:rPr>
                        <a:t>Proposal for Limiting Queries in EES API Calls (Single Query per API Call)</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Holly Law</a:t>
                      </a:r>
                    </a:p>
                  </a:txBody>
                  <a:tcPr anchor="ctr">
                    <a:solidFill>
                      <a:srgbClr val="CFE3DF"/>
                    </a:solidFill>
                  </a:tcPr>
                </a:tc>
                <a:tc>
                  <a:txBody>
                    <a:bodyPr/>
                    <a:lstStyle/>
                    <a:p>
                      <a:pPr>
                        <a:spcBef>
                          <a:spcPts val="600"/>
                        </a:spcBef>
                      </a:pPr>
                      <a:r>
                        <a:rPr lang="en-GB" sz="1400" b="0">
                          <a:latin typeface="Arial"/>
                          <a:ea typeface="Roboto"/>
                          <a:cs typeface="Arial"/>
                        </a:rPr>
                        <a:t>A Consultation has been issues on a date for implementation. The consultation will close on the 10 October 2025. </a:t>
                      </a:r>
                    </a:p>
                  </a:txBody>
                  <a:tcPr anchor="ctr">
                    <a:solidFill>
                      <a:srgbClr val="CFE3DF"/>
                    </a:solidFill>
                  </a:tcPr>
                </a:tc>
                <a:extLst>
                  <a:ext uri="{0D108BD9-81ED-4DB2-BD59-A6C34878D82A}">
                    <a16:rowId xmlns:a16="http://schemas.microsoft.com/office/drawing/2014/main" val="64956083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I0189</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Voice of the Consumer</a:t>
                      </a:r>
                    </a:p>
                  </a:txBody>
                  <a:tcPr marL="6350" marR="6350" marT="6350" marB="0" anchor="ctr">
                    <a:solidFill>
                      <a:srgbClr val="CFE3DF"/>
                    </a:solidFill>
                  </a:tcPr>
                </a:tc>
                <a:tc>
                  <a:txBody>
                    <a:bodyPr/>
                    <a:lstStyle/>
                    <a:p>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This Issue is at Service Provider impact assessment with REC Performance Assurance and with the likely new Service Provider for the proposed surveys. </a:t>
                      </a:r>
                    </a:p>
                    <a:p>
                      <a:pPr>
                        <a:spcBef>
                          <a:spcPts val="600"/>
                        </a:spcBef>
                      </a:pPr>
                      <a:r>
                        <a:rPr lang="en-GB" sz="1400" b="0">
                          <a:latin typeface="Arial"/>
                          <a:ea typeface="Roboto"/>
                          <a:cs typeface="Arial"/>
                        </a:rPr>
                        <a:t>This is expected to run through until December, with Party impact assessment opening in early 2026. </a:t>
                      </a:r>
                    </a:p>
                  </a:txBody>
                  <a:tcPr anchor="ctr">
                    <a:solidFill>
                      <a:srgbClr val="CFE3DF"/>
                    </a:solidFill>
                  </a:tcPr>
                </a:tc>
                <a:extLst>
                  <a:ext uri="{0D108BD9-81ED-4DB2-BD59-A6C34878D82A}">
                    <a16:rowId xmlns:a16="http://schemas.microsoft.com/office/drawing/2014/main" val="83276440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I0190</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Related Meter Point RMP status rules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This Issue is at Party impact assessment, closing on 10 October 2025.</a:t>
                      </a:r>
                    </a:p>
                  </a:txBody>
                  <a:tcPr anchor="ctr">
                    <a:solidFill>
                      <a:srgbClr val="CFE3DF"/>
                    </a:solidFill>
                  </a:tcPr>
                </a:tc>
                <a:extLst>
                  <a:ext uri="{0D108BD9-81ED-4DB2-BD59-A6C34878D82A}">
                    <a16:rowId xmlns:a16="http://schemas.microsoft.com/office/drawing/2014/main" val="241844641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I0196</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Review of Metering Asset data transferred from MAMs to the CDSP</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Lydia Bentley</a:t>
                      </a:r>
                    </a:p>
                  </a:txBody>
                  <a:tcPr anchor="ctr">
                    <a:solidFill>
                      <a:srgbClr val="CFE3DF"/>
                    </a:solidFill>
                  </a:tcPr>
                </a:tc>
                <a:tc>
                  <a:txBody>
                    <a:bodyPr/>
                    <a:lstStyle/>
                    <a:p>
                      <a:pPr>
                        <a:spcBef>
                          <a:spcPts val="600"/>
                        </a:spcBef>
                      </a:pPr>
                      <a:r>
                        <a:rPr lang="en-GB" sz="1400" b="0">
                          <a:latin typeface="Arial"/>
                          <a:ea typeface="Roboto"/>
                          <a:cs typeface="Arial"/>
                        </a:rPr>
                        <a:t>The next meeting of the Solution Development Working Group will convene on 29 October 25. If you would like to attend this working group, please contact us at </a:t>
                      </a:r>
                      <a:r>
                        <a:rPr lang="en-GB" sz="1400" b="0">
                          <a:latin typeface="Arial"/>
                          <a:ea typeface="Roboto"/>
                          <a:cs typeface="Arial"/>
                          <a:hlinkClick r:id="rId2"/>
                        </a:rPr>
                        <a:t>change.management@recmanager.co.uk</a:t>
                      </a:r>
                      <a:r>
                        <a:rPr lang="en-GB" sz="1400" b="0">
                          <a:latin typeface="Arial"/>
                          <a:ea typeface="Roboto"/>
                          <a:cs typeface="Arial"/>
                        </a:rPr>
                        <a:t>. </a:t>
                      </a:r>
                    </a:p>
                  </a:txBody>
                  <a:tcPr anchor="ctr">
                    <a:solidFill>
                      <a:srgbClr val="CFE3DF"/>
                    </a:solidFill>
                  </a:tcPr>
                </a:tc>
                <a:extLst>
                  <a:ext uri="{0D108BD9-81ED-4DB2-BD59-A6C34878D82A}">
                    <a16:rowId xmlns:a16="http://schemas.microsoft.com/office/drawing/2014/main" val="19498815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I0197</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Introducing a Process to Provide Updates During Fault Resolutions</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James Hardy</a:t>
                      </a:r>
                    </a:p>
                  </a:txBody>
                  <a:tcPr anchor="ctr">
                    <a:solidFill>
                      <a:srgbClr val="CFE3DF"/>
                    </a:solidFill>
                  </a:tcPr>
                </a:tc>
                <a:tc>
                  <a:txBody>
                    <a:bodyPr/>
                    <a:lstStyle/>
                    <a:p>
                      <a:pPr>
                        <a:spcBef>
                          <a:spcPts val="600"/>
                        </a:spcBef>
                      </a:pPr>
                      <a:r>
                        <a:rPr lang="en-GB" sz="1400" b="0">
                          <a:latin typeface="Arial"/>
                          <a:ea typeface="Roboto"/>
                          <a:cs typeface="Arial"/>
                        </a:rPr>
                        <a:t>The next working group meeting for I0197 will be held on 22 October 2025, 14:00 – 15:30. Invites will be sent out via email later today. This will be a joint gas and electricity session. If you would like to attend this working group, please contact us at </a:t>
                      </a:r>
                      <a:r>
                        <a:rPr lang="en-GB" sz="1400" b="0">
                          <a:latin typeface="Arial"/>
                          <a:ea typeface="Roboto"/>
                          <a:cs typeface="Arial"/>
                          <a:hlinkClick r:id="rId2"/>
                        </a:rPr>
                        <a:t>change.management@recmanager.co.uk</a:t>
                      </a:r>
                      <a:r>
                        <a:rPr lang="en-GB" sz="1400" b="0">
                          <a:latin typeface="Arial"/>
                          <a:ea typeface="Roboto"/>
                          <a:cs typeface="Arial"/>
                        </a:rPr>
                        <a:t>. </a:t>
                      </a:r>
                    </a:p>
                  </a:txBody>
                  <a:tcPr anchor="ctr">
                    <a:solidFill>
                      <a:srgbClr val="CFE3DF"/>
                    </a:solidFill>
                  </a:tcPr>
                </a:tc>
                <a:extLst>
                  <a:ext uri="{0D108BD9-81ED-4DB2-BD59-A6C34878D82A}">
                    <a16:rowId xmlns:a16="http://schemas.microsoft.com/office/drawing/2014/main" val="811168583"/>
                  </a:ext>
                </a:extLst>
              </a:tr>
            </a:tbl>
          </a:graphicData>
        </a:graphic>
      </p:graphicFrame>
    </p:spTree>
    <p:extLst>
      <p:ext uri="{BB962C8B-B14F-4D97-AF65-F5344CB8AC3E}">
        <p14:creationId xmlns:p14="http://schemas.microsoft.com/office/powerpoint/2010/main" val="1160846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EA4F9-62F6-6B39-E4F0-D636D3D58D8D}"/>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A7A3383-CEA5-CA95-D49E-65B8CE431742}"/>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92CE2919-A6A7-C282-20B0-755EB6B8343E}"/>
              </a:ext>
            </a:extLst>
          </p:cNvPr>
          <p:cNvGraphicFramePr>
            <a:graphicFrameLocks noGrp="1"/>
          </p:cNvGraphicFramePr>
          <p:nvPr/>
        </p:nvGraphicFramePr>
        <p:xfrm>
          <a:off x="204438" y="1215726"/>
          <a:ext cx="11645092" cy="442595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I0200</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Improving Address Management Targets</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James Hardy</a:t>
                      </a:r>
                    </a:p>
                  </a:txBody>
                  <a:tcPr anchor="ctr">
                    <a:solidFill>
                      <a:srgbClr val="CFE3DF"/>
                    </a:solidFill>
                  </a:tcPr>
                </a:tc>
                <a:tc>
                  <a:txBody>
                    <a:bodyPr/>
                    <a:lstStyle/>
                    <a:p>
                      <a:pPr>
                        <a:spcBef>
                          <a:spcPts val="600"/>
                        </a:spcBef>
                      </a:pPr>
                      <a:r>
                        <a:rPr lang="en-GB" sz="1400">
                          <a:latin typeface="Arial" panose="020B0604020202020204" pitchFamily="34" charset="0"/>
                          <a:cs typeface="Arial" panose="020B0604020202020204" pitchFamily="34" charset="0"/>
                        </a:rPr>
                        <a:t>The Code Manager is currently reassessing I0200 as the scope of the Issue has been fundamentally impacted by the new REC Change Proposal R0283 – Annual Address Management Plan Updates. I0200 is expected to become a process Issue, now that the governance part will be managed by R0283. As such, I0200 requires a new problem statement and title to align it to the Address Data Quality workstream of the CRS Improvement Plan. The Code Manager is working with </a:t>
                      </a:r>
                      <a:r>
                        <a:rPr lang="en-GB" sz="1400" err="1">
                          <a:latin typeface="Arial" panose="020B0604020202020204" pitchFamily="34" charset="0"/>
                          <a:cs typeface="Arial" panose="020B0604020202020204" pitchFamily="34" charset="0"/>
                        </a:rPr>
                        <a:t>RECCo</a:t>
                      </a:r>
                      <a:r>
                        <a:rPr lang="en-GB" sz="1400">
                          <a:latin typeface="Arial" panose="020B0604020202020204" pitchFamily="34" charset="0"/>
                          <a:cs typeface="Arial" panose="020B0604020202020204" pitchFamily="34" charset="0"/>
                        </a:rPr>
                        <a:t> and the DCC to refine the problem statement for I0200 in accordance with the outputs from the CRS Improvements.</a:t>
                      </a:r>
                      <a:endParaRPr lang="en-GB" sz="1400" b="0">
                        <a:latin typeface="Arial" panose="020B0604020202020204" pitchFamily="34" charset="0"/>
                        <a:ea typeface="Roboto"/>
                        <a:cs typeface="Arial" panose="020B0604020202020204" pitchFamily="34" charset="0"/>
                      </a:endParaRPr>
                    </a:p>
                  </a:txBody>
                  <a:tcPr anchor="ctr">
                    <a:solidFill>
                      <a:srgbClr val="CFE3DF"/>
                    </a:solidFill>
                  </a:tcPr>
                </a:tc>
                <a:extLst>
                  <a:ext uri="{0D108BD9-81ED-4DB2-BD59-A6C34878D82A}">
                    <a16:rowId xmlns:a16="http://schemas.microsoft.com/office/drawing/2014/main" val="69859746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R0201</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Creation of a Tool to Manually Correct ERDS / CSS Discrepancies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Holly Law</a:t>
                      </a:r>
                    </a:p>
                  </a:txBody>
                  <a:tcPr anchor="ctr">
                    <a:solidFill>
                      <a:srgbClr val="CFE3DF"/>
                    </a:solidFill>
                  </a:tcPr>
                </a:tc>
                <a:tc>
                  <a:txBody>
                    <a:bodyPr/>
                    <a:lstStyle/>
                    <a:p>
                      <a:pPr>
                        <a:spcBef>
                          <a:spcPts val="600"/>
                        </a:spcBef>
                      </a:pPr>
                      <a:r>
                        <a:rPr lang="en-GB" sz="1400" b="0">
                          <a:latin typeface="Arial"/>
                          <a:ea typeface="Roboto"/>
                          <a:cs typeface="Arial"/>
                        </a:rPr>
                        <a:t>The Final Recommendation will be taken to Change Panel on 07 October 2025. </a:t>
                      </a:r>
                    </a:p>
                  </a:txBody>
                  <a:tcPr anchor="ctr">
                    <a:solidFill>
                      <a:srgbClr val="CFE3DF"/>
                    </a:solidFill>
                  </a:tcPr>
                </a:tc>
                <a:extLst>
                  <a:ext uri="{0D108BD9-81ED-4DB2-BD59-A6C34878D82A}">
                    <a16:rowId xmlns:a16="http://schemas.microsoft.com/office/drawing/2014/main" val="216292196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R0207</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Import / Export MOA Charging Clarification</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Holly Law</a:t>
                      </a:r>
                    </a:p>
                  </a:txBody>
                  <a:tcPr anchor="ctr">
                    <a:solidFill>
                      <a:srgbClr val="CFE3DF"/>
                    </a:solidFill>
                  </a:tcPr>
                </a:tc>
                <a:tc>
                  <a:txBody>
                    <a:bodyPr/>
                    <a:lstStyle/>
                    <a:p>
                      <a:pPr>
                        <a:spcBef>
                          <a:spcPts val="600"/>
                        </a:spcBef>
                      </a:pPr>
                      <a:r>
                        <a:rPr lang="en-GB" sz="1400" b="0">
                          <a:latin typeface="Arial"/>
                          <a:ea typeface="Roboto"/>
                          <a:cs typeface="Arial"/>
                        </a:rPr>
                        <a:t>The second working group will be help on the 20 October 2025, 14:00-15:30. To sign up please email </a:t>
                      </a:r>
                      <a:r>
                        <a:rPr lang="fr-FR" sz="1400" b="0">
                          <a:latin typeface="Arial"/>
                          <a:ea typeface="Roboto"/>
                          <a:cs typeface="Arial"/>
                          <a:hlinkClick r:id="rId2"/>
                        </a:rPr>
                        <a:t>change.management@recmanager.co.uk</a:t>
                      </a:r>
                      <a:r>
                        <a:rPr lang="fr-FR" sz="1400" b="0">
                          <a:latin typeface="Arial"/>
                          <a:ea typeface="Roboto"/>
                          <a:cs typeface="Arial"/>
                        </a:rPr>
                        <a:t>. </a:t>
                      </a:r>
                      <a:endParaRPr lang="en-GB" sz="1400" b="0">
                        <a:latin typeface="Arial"/>
                        <a:ea typeface="Roboto"/>
                        <a:cs typeface="Arial"/>
                      </a:endParaRPr>
                    </a:p>
                  </a:txBody>
                  <a:tcPr anchor="ctr">
                    <a:solidFill>
                      <a:srgbClr val="CFE3DF"/>
                    </a:solidFill>
                  </a:tcPr>
                </a:tc>
                <a:extLst>
                  <a:ext uri="{0D108BD9-81ED-4DB2-BD59-A6C34878D82A}">
                    <a16:rowId xmlns:a16="http://schemas.microsoft.com/office/drawing/2014/main" val="421261787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I0218</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Proposal to Enable Broader Use of Retail Energy Location (REL) Data for Non-Switching Applications</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James Hardy</a:t>
                      </a:r>
                    </a:p>
                  </a:txBody>
                  <a:tcPr anchor="ctr">
                    <a:solidFill>
                      <a:srgbClr val="CFE3DF"/>
                    </a:solidFill>
                  </a:tcPr>
                </a:tc>
                <a:tc>
                  <a:txBody>
                    <a:bodyPr/>
                    <a:lstStyle/>
                    <a:p>
                      <a:pPr>
                        <a:spcBef>
                          <a:spcPts val="600"/>
                        </a:spcBef>
                      </a:pPr>
                      <a:r>
                        <a:rPr lang="en-GB" sz="1400" b="0">
                          <a:latin typeface="Arial"/>
                          <a:ea typeface="Roboto"/>
                          <a:cs typeface="Arial"/>
                        </a:rPr>
                        <a:t>This Issue will now require a technical solution. As such, a further set of Service Provider impact assessments will be required from the EES and GES providers. On 16 September 2025, the Change Panel approved an update to plan to allow the Code Manager to engage with the providers to determine the scope and prioritisation of these impact assessments. Further updates will be provided in November. </a:t>
                      </a:r>
                    </a:p>
                  </a:txBody>
                  <a:tcPr anchor="ctr">
                    <a:solidFill>
                      <a:srgbClr val="CFE3DF"/>
                    </a:solidFill>
                  </a:tcPr>
                </a:tc>
                <a:extLst>
                  <a:ext uri="{0D108BD9-81ED-4DB2-BD59-A6C34878D82A}">
                    <a16:rowId xmlns:a16="http://schemas.microsoft.com/office/drawing/2014/main" val="2677239448"/>
                  </a:ext>
                </a:extLst>
              </a:tr>
            </a:tbl>
          </a:graphicData>
        </a:graphic>
      </p:graphicFrame>
    </p:spTree>
    <p:extLst>
      <p:ext uri="{BB962C8B-B14F-4D97-AF65-F5344CB8AC3E}">
        <p14:creationId xmlns:p14="http://schemas.microsoft.com/office/powerpoint/2010/main" val="2331592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30800-9B9C-4175-E445-9ABE635AF381}"/>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4031ACE4-DE86-2798-292F-22A44F0BF9C5}"/>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F709F7F3-E646-57B0-8F3D-98704D6D9DC5}"/>
              </a:ext>
            </a:extLst>
          </p:cNvPr>
          <p:cNvGraphicFramePr>
            <a:graphicFrameLocks noGrp="1"/>
          </p:cNvGraphicFramePr>
          <p:nvPr/>
        </p:nvGraphicFramePr>
        <p:xfrm>
          <a:off x="158718" y="1462614"/>
          <a:ext cx="11645092" cy="262763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R0254</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Non-Domestic Change of Occupier Reporting (R0155 Solution)</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James Hardy</a:t>
                      </a:r>
                    </a:p>
                  </a:txBody>
                  <a:tcPr anchor="ctr">
                    <a:solidFill>
                      <a:srgbClr val="CFE3DF"/>
                    </a:solidFill>
                  </a:tcPr>
                </a:tc>
                <a:tc>
                  <a:txBody>
                    <a:bodyPr/>
                    <a:lstStyle/>
                    <a:p>
                      <a:pPr>
                        <a:spcBef>
                          <a:spcPts val="600"/>
                        </a:spcBef>
                      </a:pPr>
                      <a:r>
                        <a:rPr lang="en-GB" sz="1400" b="0">
                          <a:latin typeface="Arial"/>
                          <a:ea typeface="Roboto"/>
                          <a:cs typeface="Arial"/>
                        </a:rPr>
                        <a:t>This Change Proposal was approved by the REC Performance Assurance Board on 30 September 2025. Subject to no appeals being raised, R0254 will be implemented on 07 November 2025.</a:t>
                      </a:r>
                    </a:p>
                  </a:txBody>
                  <a:tcPr anchor="ctr">
                    <a:solidFill>
                      <a:srgbClr val="CFE3DF"/>
                    </a:solidFill>
                  </a:tcPr>
                </a:tc>
                <a:extLst>
                  <a:ext uri="{0D108BD9-81ED-4DB2-BD59-A6C34878D82A}">
                    <a16:rowId xmlns:a16="http://schemas.microsoft.com/office/drawing/2014/main" val="7243708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I0265</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Theft Assessment Calculator Usage and Suitability Assessment</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The Code Manager has published an Information Request targeted at Energy Suppliers. This Information Request is open for responses until 24 October 2025 and can be accessed via the </a:t>
                      </a:r>
                      <a:r>
                        <a:rPr lang="en-GB" sz="1400" b="0">
                          <a:latin typeface="Arial"/>
                          <a:ea typeface="Roboto"/>
                          <a:cs typeface="Arial"/>
                          <a:hlinkClick r:id="rId2"/>
                        </a:rPr>
                        <a:t>Information Request Register </a:t>
                      </a:r>
                      <a:r>
                        <a:rPr lang="en-GB" sz="1400" b="0">
                          <a:latin typeface="Arial"/>
                          <a:ea typeface="Roboto"/>
                          <a:cs typeface="Arial"/>
                        </a:rPr>
                        <a:t>on the REC Portal.</a:t>
                      </a:r>
                    </a:p>
                  </a:txBody>
                  <a:tcPr anchor="ctr">
                    <a:solidFill>
                      <a:srgbClr val="CFE3DF"/>
                    </a:solidFill>
                  </a:tcPr>
                </a:tc>
                <a:extLst>
                  <a:ext uri="{0D108BD9-81ED-4DB2-BD59-A6C34878D82A}">
                    <a16:rowId xmlns:a16="http://schemas.microsoft.com/office/drawing/2014/main" val="280559442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R0276</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SFIC to CMRM - missing Scenario Variant in D0126 / MM00016</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400" b="0">
                          <a:latin typeface="Arial"/>
                          <a:ea typeface="Roboto"/>
                          <a:cs typeface="Arial"/>
                        </a:rPr>
                        <a:t>This Change Proposal is at Party impact assessment, closing on 10 October 2025.</a:t>
                      </a:r>
                    </a:p>
                  </a:txBody>
                  <a:tcPr anchor="ctr">
                    <a:solidFill>
                      <a:srgbClr val="CFE3DF"/>
                    </a:solidFill>
                  </a:tcPr>
                </a:tc>
                <a:extLst>
                  <a:ext uri="{0D108BD9-81ED-4DB2-BD59-A6C34878D82A}">
                    <a16:rowId xmlns:a16="http://schemas.microsoft.com/office/drawing/2014/main" val="1593524815"/>
                  </a:ext>
                </a:extLst>
              </a:tr>
            </a:tbl>
          </a:graphicData>
        </a:graphic>
      </p:graphicFrame>
    </p:spTree>
    <p:extLst>
      <p:ext uri="{BB962C8B-B14F-4D97-AF65-F5344CB8AC3E}">
        <p14:creationId xmlns:p14="http://schemas.microsoft.com/office/powerpoint/2010/main" val="2876616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9. Any other business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06 </a:t>
            </a:r>
            <a:r>
              <a:rPr lang="en-GB" sz="2200" err="1">
                <a:latin typeface="Roboto"/>
                <a:ea typeface="Roboto"/>
                <a:cs typeface="Roboto"/>
              </a:rPr>
              <a:t>november</a:t>
            </a:r>
            <a:r>
              <a:rPr lang="en-GB" sz="2200">
                <a:latin typeface="Roboto"/>
                <a:ea typeface="Roboto"/>
                <a:cs typeface="Roboto"/>
              </a:rPr>
              <a:t> 2025</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NESO PPT Colours">
      <a:dk1>
        <a:srgbClr val="000000"/>
      </a:dk1>
      <a:lt1>
        <a:srgbClr val="FFFFFF"/>
      </a:lt1>
      <a:dk2>
        <a:srgbClr val="3F0730"/>
      </a:dk2>
      <a:lt2>
        <a:srgbClr val="070E40"/>
      </a:lt2>
      <a:accent1>
        <a:srgbClr val="FF00FF"/>
      </a:accent1>
      <a:accent2>
        <a:srgbClr val="2CB9FF"/>
      </a:accent2>
      <a:accent3>
        <a:srgbClr val="385B16"/>
      </a:accent3>
      <a:accent4>
        <a:srgbClr val="B0322B"/>
      </a:accent4>
      <a:accent5>
        <a:srgbClr val="F9DF5E"/>
      </a:accent5>
      <a:accent6>
        <a:srgbClr val="70E85E"/>
      </a:accent6>
      <a:hlink>
        <a:srgbClr val="FF00FF"/>
      </a:hlink>
      <a:folHlink>
        <a:srgbClr val="96607D"/>
      </a:folHlink>
    </a:clrScheme>
    <a:fontScheme name="Poppins">
      <a:majorFont>
        <a:latin typeface="Poppins Medium"/>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NESO II">
      <a:dk1>
        <a:sysClr val="windowText" lastClr="000000"/>
      </a:dk1>
      <a:lt1>
        <a:sysClr val="window" lastClr="FFFFFF"/>
      </a:lt1>
      <a:dk2>
        <a:srgbClr val="3F0731"/>
      </a:dk2>
      <a:lt2>
        <a:srgbClr val="070E40"/>
      </a:lt2>
      <a:accent1>
        <a:srgbClr val="3F0731"/>
      </a:accent1>
      <a:accent2>
        <a:srgbClr val="7A3864"/>
      </a:accent2>
      <a:accent3>
        <a:srgbClr val="FF00FF"/>
      </a:accent3>
      <a:accent4>
        <a:srgbClr val="070E40"/>
      </a:accent4>
      <a:accent5>
        <a:srgbClr val="385B16"/>
      </a:accent5>
      <a:accent6>
        <a:srgbClr val="B0322B"/>
      </a:accent6>
      <a:hlink>
        <a:srgbClr val="2CB9FF"/>
      </a:hlink>
      <a:folHlink>
        <a:srgbClr val="3F87AA"/>
      </a:folHlink>
    </a:clrScheme>
    <a:fontScheme name="Custom 1">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ublic NESO PowerPoint Template Oct 24_Poppins" id="{03A0603D-9AE9-4B22-9AF5-404F16166D21}" vid="{1927E44A-335D-4A68-9E3B-EAACB2363914}"/>
    </a:ext>
  </a:extLst>
</a:theme>
</file>

<file path=ppt/theme/theme7.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F82085-0B65-41F9-AEBE-7047E5FD9E8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34</Slides>
  <Notes>5</Notes>
  <HiddenSlides>0</HiddenSlides>
  <ScaleCrop>false</ScaleCrop>
  <HeadingPairs>
    <vt:vector size="4" baseType="variant">
      <vt:variant>
        <vt:lpstr>Theme</vt:lpstr>
      </vt:variant>
      <vt:variant>
        <vt:i4>8</vt:i4>
      </vt:variant>
      <vt:variant>
        <vt:lpstr>Slide Titles</vt:lpstr>
      </vt:variant>
      <vt:variant>
        <vt:i4>34</vt:i4>
      </vt:variant>
    </vt:vector>
  </HeadingPairs>
  <TitlesOfParts>
    <vt:vector size="42" baseType="lpstr">
      <vt:lpstr>REC Light Event Theme</vt:lpstr>
      <vt:lpstr>REC Alternative Event Theme</vt:lpstr>
      <vt:lpstr>1_REC Alternative Event Theme</vt:lpstr>
      <vt:lpstr>2_REC Light Event Theme</vt:lpstr>
      <vt:lpstr>1_Office Theme</vt:lpstr>
      <vt:lpstr>Office Theme</vt:lpstr>
      <vt:lpstr>1_REC Light Event Theme</vt:lpstr>
      <vt:lpstr>3_REC Light Event Theme</vt:lpstr>
      <vt:lpstr>REC Change Issues group</vt:lpstr>
      <vt:lpstr>1. Welcome and introduction</vt:lpstr>
      <vt:lpstr>Agenda For today</vt:lpstr>
      <vt:lpstr> 3. approval of previous minutes    </vt:lpstr>
      <vt:lpstr> 4. How NESO influence Regulatory Change   </vt:lpstr>
      <vt:lpstr>National Energy System Operator (NESO)</vt:lpstr>
      <vt:lpstr>PowerPoint Presentation</vt:lpstr>
      <vt:lpstr>PowerPoint Presentation</vt:lpstr>
      <vt:lpstr>Who we are</vt:lpstr>
      <vt:lpstr>Market Frameworks Codes​</vt:lpstr>
      <vt:lpstr>Market Frameworks Codes​</vt:lpstr>
      <vt:lpstr>Market Framework Teams</vt:lpstr>
      <vt:lpstr>Where to find more information? </vt:lpstr>
      <vt:lpstr>Thank you</vt:lpstr>
      <vt:lpstr>5. I0275 - MHHS Metering Points across Market Segments </vt:lpstr>
      <vt:lpstr>I0275 – MHHS Metering Points across Market Segments</vt:lpstr>
      <vt:lpstr>I0275 – engagement with chig</vt:lpstr>
      <vt:lpstr>I0275 – solution options</vt:lpstr>
      <vt:lpstr>I0275 – Next steps</vt:lpstr>
      <vt:lpstr>6. I0240 - Data alignment of meter information through MHHS Migration </vt:lpstr>
      <vt:lpstr>I0240 – Feedback Overview</vt:lpstr>
      <vt:lpstr>I0240 – Next steps</vt:lpstr>
      <vt:lpstr>7. Mhhs update  </vt:lpstr>
      <vt:lpstr>MHHS UPdate</vt:lpstr>
      <vt:lpstr>MHHS Release – M8 ‘Code changes delivered’, 22/09/2025</vt:lpstr>
      <vt:lpstr>Extraordinary DTC release, 22/10/2025</vt:lpstr>
      <vt:lpstr>Migration &amp; Early Life Support  </vt:lpstr>
      <vt:lpstr>Cross Code Horizon Scanning</vt:lpstr>
      <vt:lpstr>8. Issue tracker update  </vt:lpstr>
      <vt:lpstr>Issues tracker</vt:lpstr>
      <vt:lpstr>Issues tracker</vt:lpstr>
      <vt:lpstr>Issues tracker</vt:lpstr>
      <vt:lpstr>9. Any other business  </vt:lpstr>
      <vt:lpstr>Next meeting:  06 november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2025-10-02T08:17:54Z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