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25" r:id="rId7"/>
    <p:sldMasterId id="2147484260" r:id="rId8"/>
    <p:sldMasterId id="2147484266" r:id="rId9"/>
  </p:sldMasterIdLst>
  <p:notesMasterIdLst>
    <p:notesMasterId r:id="rId50"/>
  </p:notesMasterIdLst>
  <p:handoutMasterIdLst>
    <p:handoutMasterId r:id="rId51"/>
  </p:handoutMasterIdLst>
  <p:sldIdLst>
    <p:sldId id="256" r:id="rId10"/>
    <p:sldId id="269" r:id="rId11"/>
    <p:sldId id="263" r:id="rId12"/>
    <p:sldId id="2147475850" r:id="rId13"/>
    <p:sldId id="2147478735" r:id="rId14"/>
    <p:sldId id="2147475880" r:id="rId15"/>
    <p:sldId id="2147475874" r:id="rId16"/>
    <p:sldId id="2147478736" r:id="rId17"/>
    <p:sldId id="2147475891" r:id="rId18"/>
    <p:sldId id="2147475892" r:id="rId19"/>
    <p:sldId id="265" r:id="rId20"/>
    <p:sldId id="2147475860" r:id="rId21"/>
    <p:sldId id="2147475890" r:id="rId22"/>
    <p:sldId id="2147475881" r:id="rId23"/>
    <p:sldId id="2147478737" r:id="rId24"/>
    <p:sldId id="2147475883" r:id="rId25"/>
    <p:sldId id="2147478738" r:id="rId26"/>
    <p:sldId id="2147475889" r:id="rId27"/>
    <p:sldId id="2147478739" r:id="rId28"/>
    <p:sldId id="2147475866" r:id="rId29"/>
    <p:sldId id="2147475906" r:id="rId30"/>
    <p:sldId id="2147478749" r:id="rId31"/>
    <p:sldId id="2147478750" r:id="rId32"/>
    <p:sldId id="2147478751" r:id="rId33"/>
    <p:sldId id="2147478748" r:id="rId34"/>
    <p:sldId id="2147475876" r:id="rId35"/>
    <p:sldId id="258" r:id="rId36"/>
    <p:sldId id="2147475875" r:id="rId37"/>
    <p:sldId id="2147478740" r:id="rId38"/>
    <p:sldId id="2147478741" r:id="rId39"/>
    <p:sldId id="301" r:id="rId40"/>
    <p:sldId id="2147475884" r:id="rId41"/>
    <p:sldId id="350" r:id="rId42"/>
    <p:sldId id="2147478742" r:id="rId43"/>
    <p:sldId id="2147475886" r:id="rId44"/>
    <p:sldId id="2147478743" r:id="rId45"/>
    <p:sldId id="2147478744" r:id="rId46"/>
    <p:sldId id="2147472659" r:id="rId47"/>
    <p:sldId id="2147475887" r:id="rId48"/>
    <p:sldId id="25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935A14-5AB5-4490-931A-DD87632871D1}" v="20" dt="2025-11-06T09:06:28.03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A17A9E8E-3089-4BA1-91A3-07217B2C52C1}"/>
    <pc:docChg chg="undo custSel addSld delSld modSld sldOrd">
      <pc:chgData name="James Hardy" userId="76cfd043-a32c-4e6d-a40b-b44eb2ddf810" providerId="ADAL" clId="{A17A9E8E-3089-4BA1-91A3-07217B2C52C1}" dt="2025-09-11T06:19:31.715" v="1461" actId="20577"/>
      <pc:docMkLst>
        <pc:docMk/>
      </pc:docMkLst>
      <pc:sldChg chg="addSp delSp modSp mod">
        <pc:chgData name="James Hardy" userId="76cfd043-a32c-4e6d-a40b-b44eb2ddf810" providerId="ADAL" clId="{A17A9E8E-3089-4BA1-91A3-07217B2C52C1}" dt="2025-09-11T06:19:31.715" v="1461" actId="20577"/>
        <pc:sldMkLst>
          <pc:docMk/>
          <pc:sldMk cId="341935085" sldId="2147475882"/>
        </pc:sldMkLst>
      </pc:sldChg>
    </pc:docChg>
  </pc:docChgLst>
  <pc:docChgLst>
    <pc:chgData name="Caroline Freimuller" userId="df327c0c-1f69-4687-a57f-dcf171525c90" providerId="ADAL" clId="{46E68791-304D-4CA0-B3FB-0D1F744BC928}"/>
    <pc:docChg chg="undo custSel addSld delSld modSld">
      <pc:chgData name="Caroline Freimuller" userId="df327c0c-1f69-4687-a57f-dcf171525c90" providerId="ADAL" clId="{46E68791-304D-4CA0-B3FB-0D1F744BC928}" dt="2025-09-04T08:23:02.511" v="1477" actId="20577"/>
      <pc:docMkLst>
        <pc:docMk/>
      </pc:docMkLst>
      <pc:sldChg chg="modSp mod">
        <pc:chgData name="Caroline Freimuller" userId="df327c0c-1f69-4687-a57f-dcf171525c90" providerId="ADAL" clId="{46E68791-304D-4CA0-B3FB-0D1F744BC928}" dt="2025-09-04T07:48:51.510" v="1431" actId="313"/>
        <pc:sldMkLst>
          <pc:docMk/>
          <pc:sldMk cId="4264937441" sldId="2147475876"/>
        </pc:sldMkLst>
      </pc:sldChg>
      <pc:sldChg chg="modSp mod">
        <pc:chgData name="Caroline Freimuller" userId="df327c0c-1f69-4687-a57f-dcf171525c90" providerId="ADAL" clId="{46E68791-304D-4CA0-B3FB-0D1F744BC928}" dt="2025-09-04T07:48:44.954" v="1430" actId="313"/>
        <pc:sldMkLst>
          <pc:docMk/>
          <pc:sldMk cId="2877097344" sldId="2147475884"/>
        </pc:sldMkLst>
      </pc:sldChg>
      <pc:sldChg chg="modSp mod">
        <pc:chgData name="Caroline Freimuller" userId="df327c0c-1f69-4687-a57f-dcf171525c90" providerId="ADAL" clId="{46E68791-304D-4CA0-B3FB-0D1F744BC928}" dt="2025-09-04T08:02:02.192" v="1452" actId="108"/>
        <pc:sldMkLst>
          <pc:docMk/>
          <pc:sldMk cId="2103831322" sldId="2147475904"/>
        </pc:sldMkLst>
      </pc:sldChg>
    </pc:docChg>
  </pc:docChgLst>
  <pc:docChgLst>
    <pc:chgData name="Francine Peyroux-Sissoko" userId="S::francine.peyroux-sissoko@talan.com::91951204-4f07-4cdf-a66e-bfc82ffb46a8" providerId="AD" clId="Web-{ED44EEB9-A4C8-CDA6-FBFF-158502FCB533}"/>
    <pc:docChg chg="modSld">
      <pc:chgData name="Francine Peyroux-Sissoko" userId="S::francine.peyroux-sissoko@talan.com::91951204-4f07-4cdf-a66e-bfc82ffb46a8" providerId="AD" clId="Web-{ED44EEB9-A4C8-CDA6-FBFF-158502FCB533}" dt="2025-09-26T13:54:14.846" v="1" actId="20577"/>
      <pc:docMkLst>
        <pc:docMk/>
      </pc:docMkLst>
      <pc:sldChg chg="modSp">
        <pc:chgData name="Francine Peyroux-Sissoko" userId="S::francine.peyroux-sissoko@talan.com::91951204-4f07-4cdf-a66e-bfc82ffb46a8" providerId="AD" clId="Web-{ED44EEB9-A4C8-CDA6-FBFF-158502FCB533}" dt="2025-09-26T13:54:14.846" v="1" actId="20577"/>
        <pc:sldMkLst>
          <pc:docMk/>
          <pc:sldMk cId="424965022" sldId="256"/>
        </pc:sldMkLst>
      </pc:sldChg>
    </pc:docChg>
  </pc:docChgLst>
  <pc:docChgLst>
    <pc:chgData name="Harry Firth" userId="929e6a20-3b88-458e-85a8-12a243658d38" providerId="ADAL" clId="{C5F07D46-C49E-4F98-A7BB-F5AFCD94CDDA}"/>
    <pc:docChg chg="custSel addSld delSld modSld delMainMaster">
      <pc:chgData name="Harry Firth" userId="929e6a20-3b88-458e-85a8-12a243658d38" providerId="ADAL" clId="{C5F07D46-C49E-4F98-A7BB-F5AFCD94CDDA}" dt="2025-10-02T08:17:40.978" v="444"/>
      <pc:docMkLst>
        <pc:docMk/>
      </pc:docMkLst>
      <pc:sldChg chg="modSp mod">
        <pc:chgData name="Harry Firth" userId="929e6a20-3b88-458e-85a8-12a243658d38" providerId="ADAL" clId="{C5F07D46-C49E-4F98-A7BB-F5AFCD94CDDA}" dt="2025-09-26T12:47:28.558" v="19" actId="20577"/>
        <pc:sldMkLst>
          <pc:docMk/>
          <pc:sldMk cId="424965022" sldId="256"/>
        </pc:sldMkLst>
      </pc:sldChg>
      <pc:sldChg chg="modSp mod">
        <pc:chgData name="Harry Firth" userId="929e6a20-3b88-458e-85a8-12a243658d38" providerId="ADAL" clId="{C5F07D46-C49E-4F98-A7BB-F5AFCD94CDDA}" dt="2025-09-26T12:58:32.707" v="303" actId="20577"/>
        <pc:sldMkLst>
          <pc:docMk/>
          <pc:sldMk cId="1876557297" sldId="257"/>
        </pc:sldMkLst>
      </pc:sldChg>
      <pc:sldChg chg="add">
        <pc:chgData name="Harry Firth" userId="929e6a20-3b88-458e-85a8-12a243658d38" providerId="ADAL" clId="{C5F07D46-C49E-4F98-A7BB-F5AFCD94CDDA}" dt="2025-09-26T13:06:04.767" v="349"/>
        <pc:sldMkLst>
          <pc:docMk/>
          <pc:sldMk cId="2243787793" sldId="259"/>
        </pc:sldMkLst>
      </pc:sldChg>
      <pc:sldChg chg="del">
        <pc:chgData name="Harry Firth" userId="929e6a20-3b88-458e-85a8-12a243658d38" providerId="ADAL" clId="{C5F07D46-C49E-4F98-A7BB-F5AFCD94CDDA}" dt="2025-09-26T12:58:01.592" v="283" actId="47"/>
        <pc:sldMkLst>
          <pc:docMk/>
          <pc:sldMk cId="346746854" sldId="260"/>
        </pc:sldMkLst>
      </pc:sldChg>
      <pc:sldChg chg="modSp mod">
        <pc:chgData name="Harry Firth" userId="929e6a20-3b88-458e-85a8-12a243658d38" providerId="ADAL" clId="{C5F07D46-C49E-4F98-A7BB-F5AFCD94CDDA}" dt="2025-10-02T07:50:23.209" v="438" actId="20577"/>
        <pc:sldMkLst>
          <pc:docMk/>
          <pc:sldMk cId="1116783212" sldId="263"/>
        </pc:sldMkLst>
      </pc:sldChg>
      <pc:sldChg chg="del">
        <pc:chgData name="Harry Firth" userId="929e6a20-3b88-458e-85a8-12a243658d38" providerId="ADAL" clId="{C5F07D46-C49E-4F98-A7BB-F5AFCD94CDDA}" dt="2025-09-26T12:58:45.728" v="304" actId="47"/>
        <pc:sldMkLst>
          <pc:docMk/>
          <pc:sldMk cId="1994219348" sldId="266"/>
        </pc:sldMkLst>
      </pc:sldChg>
      <pc:sldChg chg="add">
        <pc:chgData name="Harry Firth" userId="929e6a20-3b88-458e-85a8-12a243658d38" providerId="ADAL" clId="{C5F07D46-C49E-4F98-A7BB-F5AFCD94CDDA}" dt="2025-09-26T13:07:35.364" v="353"/>
        <pc:sldMkLst>
          <pc:docMk/>
          <pc:sldMk cId="1559192819" sldId="278"/>
        </pc:sldMkLst>
      </pc:sldChg>
      <pc:sldChg chg="add">
        <pc:chgData name="Harry Firth" userId="929e6a20-3b88-458e-85a8-12a243658d38" providerId="ADAL" clId="{C5F07D46-C49E-4F98-A7BB-F5AFCD94CDDA}" dt="2025-09-26T13:03:55.658" v="346"/>
        <pc:sldMkLst>
          <pc:docMk/>
          <pc:sldMk cId="2878255269" sldId="283"/>
        </pc:sldMkLst>
      </pc:sldChg>
      <pc:sldChg chg="add">
        <pc:chgData name="Harry Firth" userId="929e6a20-3b88-458e-85a8-12a243658d38" providerId="ADAL" clId="{C5F07D46-C49E-4F98-A7BB-F5AFCD94CDDA}" dt="2025-09-26T13:05:24.836" v="348"/>
        <pc:sldMkLst>
          <pc:docMk/>
          <pc:sldMk cId="1987600896" sldId="286"/>
        </pc:sldMkLst>
      </pc:sldChg>
      <pc:sldChg chg="add">
        <pc:chgData name="Harry Firth" userId="929e6a20-3b88-458e-85a8-12a243658d38" providerId="ADAL" clId="{C5F07D46-C49E-4F98-A7BB-F5AFCD94CDDA}" dt="2025-09-26T13:06:49.333" v="351"/>
        <pc:sldMkLst>
          <pc:docMk/>
          <pc:sldMk cId="2416942982" sldId="287"/>
        </pc:sldMkLst>
      </pc:sldChg>
      <pc:sldChg chg="add">
        <pc:chgData name="Harry Firth" userId="929e6a20-3b88-458e-85a8-12a243658d38" providerId="ADAL" clId="{C5F07D46-C49E-4F98-A7BB-F5AFCD94CDDA}" dt="2025-09-26T13:03:37.647" v="345"/>
        <pc:sldMkLst>
          <pc:docMk/>
          <pc:sldMk cId="2499032200" sldId="289"/>
        </pc:sldMkLst>
      </pc:sldChg>
      <pc:sldChg chg="add">
        <pc:chgData name="Harry Firth" userId="929e6a20-3b88-458e-85a8-12a243658d38" providerId="ADAL" clId="{C5F07D46-C49E-4F98-A7BB-F5AFCD94CDDA}" dt="2025-09-26T13:04:44.116" v="347"/>
        <pc:sldMkLst>
          <pc:docMk/>
          <pc:sldMk cId="1530158604" sldId="290"/>
        </pc:sldMkLst>
      </pc:sldChg>
      <pc:sldChg chg="add">
        <pc:chgData name="Harry Firth" userId="929e6a20-3b88-458e-85a8-12a243658d38" providerId="ADAL" clId="{C5F07D46-C49E-4F98-A7BB-F5AFCD94CDDA}" dt="2025-09-26T13:07:19.797" v="352"/>
        <pc:sldMkLst>
          <pc:docMk/>
          <pc:sldMk cId="746938839" sldId="291"/>
        </pc:sldMkLst>
      </pc:sldChg>
      <pc:sldChg chg="add">
        <pc:chgData name="Harry Firth" userId="929e6a20-3b88-458e-85a8-12a243658d38" providerId="ADAL" clId="{C5F07D46-C49E-4F98-A7BB-F5AFCD94CDDA}" dt="2025-09-26T13:06:37.291" v="350"/>
        <pc:sldMkLst>
          <pc:docMk/>
          <pc:sldMk cId="1695078655" sldId="292"/>
        </pc:sldMkLst>
      </pc:sldChg>
      <pc:sldChg chg="add">
        <pc:chgData name="Harry Firth" userId="929e6a20-3b88-458e-85a8-12a243658d38" providerId="ADAL" clId="{C5F07D46-C49E-4F98-A7BB-F5AFCD94CDDA}" dt="2025-10-02T07:48:40.852" v="418"/>
        <pc:sldMkLst>
          <pc:docMk/>
          <pc:sldMk cId="553231786" sldId="2147374663"/>
        </pc:sldMkLst>
      </pc:sldChg>
      <pc:sldChg chg="add">
        <pc:chgData name="Harry Firth" userId="929e6a20-3b88-458e-85a8-12a243658d38" providerId="ADAL" clId="{C5F07D46-C49E-4F98-A7BB-F5AFCD94CDDA}" dt="2025-10-02T07:48:20.719" v="417"/>
        <pc:sldMkLst>
          <pc:docMk/>
          <pc:sldMk cId="1958281263" sldId="2147374665"/>
        </pc:sldMkLst>
      </pc:sldChg>
      <pc:sldChg chg="modSp mod">
        <pc:chgData name="Harry Firth" userId="929e6a20-3b88-458e-85a8-12a243658d38" providerId="ADAL" clId="{C5F07D46-C49E-4F98-A7BB-F5AFCD94CDDA}" dt="2025-09-26T13:08:19.207" v="407" actId="20577"/>
        <pc:sldMkLst>
          <pc:docMk/>
          <pc:sldMk cId="3519481105" sldId="2147475866"/>
        </pc:sldMkLst>
      </pc:sldChg>
      <pc:sldChg chg="modSp mod">
        <pc:chgData name="Harry Firth" userId="929e6a20-3b88-458e-85a8-12a243658d38" providerId="ADAL" clId="{C5F07D46-C49E-4F98-A7BB-F5AFCD94CDDA}" dt="2025-09-26T13:00:18.776" v="340" actId="20577"/>
        <pc:sldMkLst>
          <pc:docMk/>
          <pc:sldMk cId="4264937441" sldId="2147475876"/>
        </pc:sldMkLst>
      </pc:sldChg>
      <pc:sldChg chg="del">
        <pc:chgData name="Harry Firth" userId="929e6a20-3b88-458e-85a8-12a243658d38" providerId="ADAL" clId="{C5F07D46-C49E-4F98-A7BB-F5AFCD94CDDA}" dt="2025-09-26T12:57:00.695" v="200" actId="47"/>
        <pc:sldMkLst>
          <pc:docMk/>
          <pc:sldMk cId="3740750" sldId="2147475880"/>
        </pc:sldMkLst>
      </pc:sldChg>
      <pc:sldChg chg="modSp mod">
        <pc:chgData name="Harry Firth" userId="929e6a20-3b88-458e-85a8-12a243658d38" providerId="ADAL" clId="{C5F07D46-C49E-4F98-A7BB-F5AFCD94CDDA}" dt="2025-09-26T13:00:14.045" v="339" actId="20577"/>
        <pc:sldMkLst>
          <pc:docMk/>
          <pc:sldMk cId="3076287904" sldId="2147475881"/>
        </pc:sldMkLst>
      </pc:sldChg>
      <pc:sldChg chg="add del">
        <pc:chgData name="Harry Firth" userId="929e6a20-3b88-458e-85a8-12a243658d38" providerId="ADAL" clId="{C5F07D46-C49E-4F98-A7BB-F5AFCD94CDDA}" dt="2025-09-26T13:23:14.373" v="412"/>
        <pc:sldMkLst>
          <pc:docMk/>
          <pc:sldMk cId="341935085" sldId="2147475882"/>
        </pc:sldMkLst>
      </pc:sldChg>
      <pc:sldChg chg="modSp mod">
        <pc:chgData name="Harry Firth" userId="929e6a20-3b88-458e-85a8-12a243658d38" providerId="ADAL" clId="{C5F07D46-C49E-4F98-A7BB-F5AFCD94CDDA}" dt="2025-09-26T12:57:13.820" v="246" actId="20577"/>
        <pc:sldMkLst>
          <pc:docMk/>
          <pc:sldMk cId="2877097344" sldId="2147475884"/>
        </pc:sldMkLst>
      </pc:sldChg>
      <pc:sldChg chg="add">
        <pc:chgData name="Harry Firth" userId="929e6a20-3b88-458e-85a8-12a243658d38" providerId="ADAL" clId="{C5F07D46-C49E-4F98-A7BB-F5AFCD94CDDA}" dt="2025-09-26T13:23:52.200" v="414"/>
        <pc:sldMkLst>
          <pc:docMk/>
          <pc:sldMk cId="903016585" sldId="2147475885"/>
        </pc:sldMkLst>
      </pc:sldChg>
      <pc:sldChg chg="modSp mod">
        <pc:chgData name="Harry Firth" userId="929e6a20-3b88-458e-85a8-12a243658d38" providerId="ADAL" clId="{C5F07D46-C49E-4F98-A7BB-F5AFCD94CDDA}" dt="2025-09-26T12:58:49.844" v="307" actId="20577"/>
        <pc:sldMkLst>
          <pc:docMk/>
          <pc:sldMk cId="3207930753" sldId="2147475886"/>
        </pc:sldMkLst>
      </pc:sldChg>
      <pc:sldChg chg="modSp mod">
        <pc:chgData name="Harry Firth" userId="929e6a20-3b88-458e-85a8-12a243658d38" providerId="ADAL" clId="{C5F07D46-C49E-4F98-A7BB-F5AFCD94CDDA}" dt="2025-09-26T12:58:54.357" v="310" actId="20577"/>
        <pc:sldMkLst>
          <pc:docMk/>
          <pc:sldMk cId="1750327280" sldId="2147475887"/>
        </pc:sldMkLst>
      </pc:sldChg>
      <pc:sldChg chg="del">
        <pc:chgData name="Harry Firth" userId="929e6a20-3b88-458e-85a8-12a243658d38" providerId="ADAL" clId="{C5F07D46-C49E-4F98-A7BB-F5AFCD94CDDA}" dt="2025-09-26T12:57:01.958" v="201" actId="47"/>
        <pc:sldMkLst>
          <pc:docMk/>
          <pc:sldMk cId="2463332413" sldId="2147475890"/>
        </pc:sldMkLst>
      </pc:sldChg>
      <pc:sldChg chg="modSp del mod">
        <pc:chgData name="Harry Firth" userId="929e6a20-3b88-458e-85a8-12a243658d38" providerId="ADAL" clId="{C5F07D46-C49E-4F98-A7BB-F5AFCD94CDDA}" dt="2025-09-26T13:24:34.229" v="416" actId="47"/>
        <pc:sldMkLst>
          <pc:docMk/>
          <pc:sldMk cId="1341641625" sldId="2147475891"/>
        </pc:sldMkLst>
      </pc:sldChg>
      <pc:sldChg chg="del">
        <pc:chgData name="Harry Firth" userId="929e6a20-3b88-458e-85a8-12a243658d38" providerId="ADAL" clId="{C5F07D46-C49E-4F98-A7BB-F5AFCD94CDDA}" dt="2025-09-26T12:57:24.176" v="247" actId="47"/>
        <pc:sldMkLst>
          <pc:docMk/>
          <pc:sldMk cId="4249822901" sldId="2147475893"/>
        </pc:sldMkLst>
      </pc:sldChg>
      <pc:sldChg chg="add">
        <pc:chgData name="Harry Firth" userId="929e6a20-3b88-458e-85a8-12a243658d38" providerId="ADAL" clId="{C5F07D46-C49E-4F98-A7BB-F5AFCD94CDDA}" dt="2025-09-26T13:23:30.906" v="413"/>
        <pc:sldMkLst>
          <pc:docMk/>
          <pc:sldMk cId="660834037" sldId="2147475905"/>
        </pc:sldMkLst>
      </pc:sldChg>
      <pc:sldChg chg="del">
        <pc:chgData name="Harry Firth" userId="929e6a20-3b88-458e-85a8-12a243658d38" providerId="ADAL" clId="{C5F07D46-C49E-4F98-A7BB-F5AFCD94CDDA}" dt="2025-09-26T12:59:10.654" v="311" actId="47"/>
        <pc:sldMkLst>
          <pc:docMk/>
          <pc:sldMk cId="825525884" sldId="2147475905"/>
        </pc:sldMkLst>
      </pc:sldChg>
      <pc:sldChg chg="del">
        <pc:chgData name="Harry Firth" userId="929e6a20-3b88-458e-85a8-12a243658d38" providerId="ADAL" clId="{C5F07D46-C49E-4F98-A7BB-F5AFCD94CDDA}" dt="2025-09-26T12:57:29.357" v="251" actId="47"/>
        <pc:sldMkLst>
          <pc:docMk/>
          <pc:sldMk cId="124944575" sldId="2147475906"/>
        </pc:sldMkLst>
      </pc:sldChg>
      <pc:sldChg chg="add">
        <pc:chgData name="Harry Firth" userId="929e6a20-3b88-458e-85a8-12a243658d38" providerId="ADAL" clId="{C5F07D46-C49E-4F98-A7BB-F5AFCD94CDDA}" dt="2025-09-26T13:24:27.336" v="415"/>
        <pc:sldMkLst>
          <pc:docMk/>
          <pc:sldMk cId="1058463199" sldId="2147475906"/>
        </pc:sldMkLst>
      </pc:sldChg>
      <pc:sldChg chg="del">
        <pc:chgData name="Harry Firth" userId="929e6a20-3b88-458e-85a8-12a243658d38" providerId="ADAL" clId="{C5F07D46-C49E-4F98-A7BB-F5AFCD94CDDA}" dt="2025-09-26T12:57:25.012" v="249" actId="47"/>
        <pc:sldMkLst>
          <pc:docMk/>
          <pc:sldMk cId="3699000027" sldId="2147475907"/>
        </pc:sldMkLst>
      </pc:sldChg>
      <pc:sldChg chg="del">
        <pc:chgData name="Harry Firth" userId="929e6a20-3b88-458e-85a8-12a243658d38" providerId="ADAL" clId="{C5F07D46-C49E-4F98-A7BB-F5AFCD94CDDA}" dt="2025-09-26T12:57:25.946" v="250" actId="47"/>
        <pc:sldMkLst>
          <pc:docMk/>
          <pc:sldMk cId="812610233" sldId="2147475908"/>
        </pc:sldMkLst>
      </pc:sldChg>
      <pc:sldChg chg="modSp mod">
        <pc:chgData name="Harry Firth" userId="929e6a20-3b88-458e-85a8-12a243658d38" providerId="ADAL" clId="{C5F07D46-C49E-4F98-A7BB-F5AFCD94CDDA}" dt="2025-10-02T08:17:40.978" v="444"/>
        <pc:sldMkLst>
          <pc:docMk/>
          <pc:sldMk cId="1160846134" sldId="2147475909"/>
        </pc:sldMkLst>
      </pc:sldChg>
      <pc:sldChg chg="del">
        <pc:chgData name="Harry Firth" userId="929e6a20-3b88-458e-85a8-12a243658d38" providerId="ADAL" clId="{C5F07D46-C49E-4F98-A7BB-F5AFCD94CDDA}" dt="2025-09-26T12:57:24.680" v="248" actId="47"/>
        <pc:sldMkLst>
          <pc:docMk/>
          <pc:sldMk cId="1320823910" sldId="2147475909"/>
        </pc:sldMkLst>
      </pc:sldChg>
      <pc:sldChg chg="del">
        <pc:chgData name="Harry Firth" userId="929e6a20-3b88-458e-85a8-12a243658d38" providerId="ADAL" clId="{C5F07D46-C49E-4F98-A7BB-F5AFCD94CDDA}" dt="2025-09-26T13:03:33.415" v="344" actId="47"/>
        <pc:sldMkLst>
          <pc:docMk/>
          <pc:sldMk cId="2782234986" sldId="2147475916"/>
        </pc:sldMkLst>
      </pc:sldChg>
      <pc:sldChg chg="del">
        <pc:chgData name="Harry Firth" userId="929e6a20-3b88-458e-85a8-12a243658d38" providerId="ADAL" clId="{C5F07D46-C49E-4F98-A7BB-F5AFCD94CDDA}" dt="2025-09-26T12:57:59.761" v="281" actId="47"/>
        <pc:sldMkLst>
          <pc:docMk/>
          <pc:sldMk cId="3861629327" sldId="2147475918"/>
        </pc:sldMkLst>
      </pc:sldChg>
      <pc:sldChg chg="del">
        <pc:chgData name="Harry Firth" userId="929e6a20-3b88-458e-85a8-12a243658d38" providerId="ADAL" clId="{C5F07D46-C49E-4F98-A7BB-F5AFCD94CDDA}" dt="2025-09-26T12:57:30.893" v="252" actId="47"/>
        <pc:sldMkLst>
          <pc:docMk/>
          <pc:sldMk cId="494547266" sldId="2147475919"/>
        </pc:sldMkLst>
      </pc:sldChg>
      <pc:sldChg chg="del">
        <pc:chgData name="Harry Firth" userId="929e6a20-3b88-458e-85a8-12a243658d38" providerId="ADAL" clId="{C5F07D46-C49E-4F98-A7BB-F5AFCD94CDDA}" dt="2025-09-26T12:58:00.967" v="282" actId="47"/>
        <pc:sldMkLst>
          <pc:docMk/>
          <pc:sldMk cId="2455678136" sldId="2147475921"/>
        </pc:sldMkLst>
      </pc:sldChg>
      <pc:sldChg chg="del">
        <pc:chgData name="Harry Firth" userId="929e6a20-3b88-458e-85a8-12a243658d38" providerId="ADAL" clId="{C5F07D46-C49E-4F98-A7BB-F5AFCD94CDDA}" dt="2025-09-26T13:10:40.902" v="408" actId="47"/>
        <pc:sldMkLst>
          <pc:docMk/>
          <pc:sldMk cId="1557463853" sldId="2147475922"/>
        </pc:sldMkLst>
      </pc:sldChg>
      <pc:sldChg chg="add">
        <pc:chgData name="Harry Firth" userId="929e6a20-3b88-458e-85a8-12a243658d38" providerId="ADAL" clId="{C5F07D46-C49E-4F98-A7BB-F5AFCD94CDDA}" dt="2025-10-02T07:48:54.222" v="420"/>
        <pc:sldMkLst>
          <pc:docMk/>
          <pc:sldMk cId="854639869" sldId="2147478730"/>
        </pc:sldMkLst>
      </pc:sldChg>
      <pc:sldChg chg="modSp add">
        <pc:chgData name="Harry Firth" userId="929e6a20-3b88-458e-85a8-12a243658d38" providerId="ADAL" clId="{C5F07D46-C49E-4F98-A7BB-F5AFCD94CDDA}" dt="2025-10-02T07:49:04.255" v="422"/>
        <pc:sldMkLst>
          <pc:docMk/>
          <pc:sldMk cId="3676971901" sldId="2147478732"/>
        </pc:sldMkLst>
      </pc:sldChg>
      <pc:sldChg chg="add">
        <pc:chgData name="Harry Firth" userId="929e6a20-3b88-458e-85a8-12a243658d38" providerId="ADAL" clId="{C5F07D46-C49E-4F98-A7BB-F5AFCD94CDDA}" dt="2025-10-02T07:48:47.971" v="419"/>
        <pc:sldMkLst>
          <pc:docMk/>
          <pc:sldMk cId="278799612" sldId="2147478734"/>
        </pc:sldMkLst>
      </pc:sldChg>
      <pc:sldChg chg="del">
        <pc:chgData name="Harry Firth" userId="929e6a20-3b88-458e-85a8-12a243658d38" providerId="ADAL" clId="{C5F07D46-C49E-4F98-A7BB-F5AFCD94CDDA}" dt="2025-09-26T12:58:10.484" v="285" actId="47"/>
        <pc:sldMkLst>
          <pc:docMk/>
          <pc:sldMk cId="3262787200" sldId="2147478907"/>
        </pc:sldMkLst>
      </pc:sldChg>
      <pc:sldChg chg="del">
        <pc:chgData name="Harry Firth" userId="929e6a20-3b88-458e-85a8-12a243658d38" providerId="ADAL" clId="{C5F07D46-C49E-4F98-A7BB-F5AFCD94CDDA}" dt="2025-09-26T12:58:09.815" v="284" actId="47"/>
        <pc:sldMkLst>
          <pc:docMk/>
          <pc:sldMk cId="490834770" sldId="2147478933"/>
        </pc:sldMkLst>
      </pc:sldChg>
      <pc:sldChg chg="del">
        <pc:chgData name="Harry Firth" userId="929e6a20-3b88-458e-85a8-12a243658d38" providerId="ADAL" clId="{C5F07D46-C49E-4F98-A7BB-F5AFCD94CDDA}" dt="2025-09-26T12:58:11.309" v="286" actId="47"/>
        <pc:sldMkLst>
          <pc:docMk/>
          <pc:sldMk cId="1730029206" sldId="2147478934"/>
        </pc:sldMkLst>
      </pc:sldChg>
      <pc:sldMasterChg chg="del delSldLayout">
        <pc:chgData name="Harry Firth" userId="929e6a20-3b88-458e-85a8-12a243658d38" providerId="ADAL" clId="{C5F07D46-C49E-4F98-A7BB-F5AFCD94CDDA}" dt="2025-09-26T12:57:59.761" v="281" actId="47"/>
        <pc:sldMasterMkLst>
          <pc:docMk/>
          <pc:sldMasterMk cId="1013672708" sldId="2147484203"/>
        </pc:sldMasterMkLst>
        <pc:sldLayoutChg chg="del">
          <pc:chgData name="Harry Firth" userId="929e6a20-3b88-458e-85a8-12a243658d38" providerId="ADAL" clId="{C5F07D46-C49E-4F98-A7BB-F5AFCD94CDDA}" dt="2025-09-26T12:57:59.761" v="281" actId="47"/>
          <pc:sldLayoutMkLst>
            <pc:docMk/>
            <pc:sldMasterMk cId="1013672708" sldId="2147484203"/>
            <pc:sldLayoutMk cId="3270377259" sldId="2147484204"/>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107869164" sldId="2147484205"/>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718270383" sldId="2147484206"/>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761951102" sldId="2147484207"/>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362302583" sldId="2147484208"/>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1144923421" sldId="2147484209"/>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4294577368" sldId="2147484210"/>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851337167" sldId="2147484211"/>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408574275" sldId="2147484212"/>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044623354" sldId="2147484213"/>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848279240" sldId="2147484214"/>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627447427" sldId="2147484215"/>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774483515" sldId="2147484216"/>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07592318" sldId="2147484217"/>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1233018999" sldId="2147484218"/>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426650482" sldId="2147484219"/>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364017368" sldId="2147484220"/>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729314347" sldId="2147484221"/>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54406707" sldId="2147484222"/>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692827400" sldId="2147484223"/>
          </pc:sldLayoutMkLst>
        </pc:sldLayoutChg>
        <pc:sldLayoutChg chg="del">
          <pc:chgData name="Harry Firth" userId="929e6a20-3b88-458e-85a8-12a243658d38" providerId="ADAL" clId="{C5F07D46-C49E-4F98-A7BB-F5AFCD94CDDA}" dt="2025-09-26T12:57:01.958" v="201" actId="47"/>
          <pc:sldLayoutMkLst>
            <pc:docMk/>
            <pc:sldMasterMk cId="1013672708" sldId="2147484203"/>
            <pc:sldLayoutMk cId="1659143190" sldId="2147484224"/>
          </pc:sldLayoutMkLst>
        </pc:sldLayoutChg>
      </pc:sldMasterChg>
      <pc:sldMasterChg chg="del delSldLayout">
        <pc:chgData name="Harry Firth" userId="929e6a20-3b88-458e-85a8-12a243658d38" providerId="ADAL" clId="{C5F07D46-C49E-4F98-A7BB-F5AFCD94CDDA}" dt="2025-09-26T12:58:45.728" v="304" actId="47"/>
        <pc:sldMasterMkLst>
          <pc:docMk/>
          <pc:sldMasterMk cId="1794859262" sldId="2147484227"/>
        </pc:sldMasterMkLst>
        <pc:sldLayoutChg chg="del">
          <pc:chgData name="Harry Firth" userId="929e6a20-3b88-458e-85a8-12a243658d38" providerId="ADAL" clId="{C5F07D46-C49E-4F98-A7BB-F5AFCD94CDDA}" dt="2025-09-26T12:58:45.728" v="304" actId="47"/>
          <pc:sldLayoutMkLst>
            <pc:docMk/>
            <pc:sldMasterMk cId="1794859262" sldId="2147484227"/>
            <pc:sldLayoutMk cId="1475182085" sldId="2147484228"/>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46788067" sldId="2147484229"/>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292411940" sldId="2147484230"/>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472803312" sldId="2147484231"/>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591775904" sldId="2147484232"/>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438464704" sldId="2147484233"/>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16855422" sldId="2147484234"/>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61578291" sldId="2147484235"/>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029929617" sldId="2147484236"/>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525433329" sldId="2147484237"/>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294958601" sldId="2147484238"/>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634169151" sldId="2147484239"/>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2157944784" sldId="2147484240"/>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103785826" sldId="2147484241"/>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464009248" sldId="2147484242"/>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382257681" sldId="2147484243"/>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2726574399" sldId="2147484244"/>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640059445" sldId="2147484245"/>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80981423" sldId="2147484246"/>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4089001830" sldId="2147484247"/>
          </pc:sldLayoutMkLst>
        </pc:sldLayoutChg>
      </pc:sldMasterChg>
      <pc:sldMasterChg chg="del delSldLayout">
        <pc:chgData name="Harry Firth" userId="929e6a20-3b88-458e-85a8-12a243658d38" providerId="ADAL" clId="{C5F07D46-C49E-4F98-A7BB-F5AFCD94CDDA}" dt="2025-09-26T12:58:11.309" v="286" actId="47"/>
        <pc:sldMasterMkLst>
          <pc:docMk/>
          <pc:sldMasterMk cId="750192626" sldId="2147484248"/>
        </pc:sldMasterMkLst>
        <pc:sldLayoutChg chg="del">
          <pc:chgData name="Harry Firth" userId="929e6a20-3b88-458e-85a8-12a243658d38" providerId="ADAL" clId="{C5F07D46-C49E-4F98-A7BB-F5AFCD94CDDA}" dt="2025-09-26T12:58:11.309" v="286" actId="47"/>
          <pc:sldLayoutMkLst>
            <pc:docMk/>
            <pc:sldMasterMk cId="750192626" sldId="2147484248"/>
            <pc:sldLayoutMk cId="3579479671" sldId="214748424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607524695" sldId="214748425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709982680" sldId="214748425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63196304" sldId="214748425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340307166" sldId="214748425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19881547" sldId="214748425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998934468" sldId="214748425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800720966" sldId="214748425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249106676" sldId="214748425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7495611" sldId="214748425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836229749" sldId="214748425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22671445" sldId="214748426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482904227" sldId="214748426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222676213" sldId="214748426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406055162" sldId="214748426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678154421" sldId="214748426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593455837" sldId="214748426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167391365" sldId="214748426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8766557" sldId="214748426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47324062" sldId="214748426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617637348" sldId="214748426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791184830" sldId="214748427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854588343" sldId="214748427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272897930" sldId="214748427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315228272" sldId="214748427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455433789" sldId="214748427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69949454" sldId="214748427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402862468" sldId="214748427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173242981" sldId="214748427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724475781" sldId="214748427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266032577" sldId="214748427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668204267" sldId="214748428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992379723" sldId="214748428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125080994" sldId="214748428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34033201" sldId="214748428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50172751" sldId="214748428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91274858" sldId="2147484285"/>
          </pc:sldLayoutMkLst>
        </pc:sldLayoutChg>
      </pc:sldMasterChg>
    </pc:docChg>
  </pc:docChgLst>
  <pc:docChgLst>
    <pc:chgData name="Harry Firth" userId="929e6a20-3b88-458e-85a8-12a243658d38" providerId="ADAL" clId="{C4CDFE81-79D7-46C0-A49D-96E618DF3BFF}"/>
    <pc:docChg chg="undo custSel addSld delSld modSld delMainMaster">
      <pc:chgData name="Harry Firth" userId="929e6a20-3b88-458e-85a8-12a243658d38" providerId="ADAL" clId="{C4CDFE81-79D7-46C0-A49D-96E618DF3BFF}" dt="2025-11-04T17:32:19.104" v="925" actId="20577"/>
      <pc:docMkLst>
        <pc:docMk/>
      </pc:docMkLst>
      <pc:sldChg chg="modSp mod">
        <pc:chgData name="Harry Firth" userId="929e6a20-3b88-458e-85a8-12a243658d38" providerId="ADAL" clId="{C4CDFE81-79D7-46C0-A49D-96E618DF3BFF}" dt="2025-10-30T09:32:41.281" v="11" actId="20577"/>
        <pc:sldMkLst>
          <pc:docMk/>
          <pc:sldMk cId="424965022" sldId="256"/>
        </pc:sldMkLst>
        <pc:spChg chg="mod">
          <ac:chgData name="Harry Firth" userId="929e6a20-3b88-458e-85a8-12a243658d38" providerId="ADAL" clId="{C4CDFE81-79D7-46C0-A49D-96E618DF3BFF}" dt="2025-10-30T09:32:41.281" v="11" actId="20577"/>
          <ac:spMkLst>
            <pc:docMk/>
            <pc:sldMk cId="424965022" sldId="256"/>
            <ac:spMk id="3" creationId="{CA510E5E-697D-4331-038A-BC23DF000C2A}"/>
          </ac:spMkLst>
        </pc:spChg>
      </pc:sldChg>
      <pc:sldChg chg="modSp mod">
        <pc:chgData name="Harry Firth" userId="929e6a20-3b88-458e-85a8-12a243658d38" providerId="ADAL" clId="{C4CDFE81-79D7-46C0-A49D-96E618DF3BFF}" dt="2025-10-30T09:46:05.140" v="234" actId="20577"/>
        <pc:sldMkLst>
          <pc:docMk/>
          <pc:sldMk cId="1876557297" sldId="257"/>
        </pc:sldMkLst>
        <pc:spChg chg="mod">
          <ac:chgData name="Harry Firth" userId="929e6a20-3b88-458e-85a8-12a243658d38" providerId="ADAL" clId="{C4CDFE81-79D7-46C0-A49D-96E618DF3BFF}" dt="2025-10-30T09:46:05.140" v="234" actId="20577"/>
          <ac:spMkLst>
            <pc:docMk/>
            <pc:sldMk cId="1876557297" sldId="257"/>
            <ac:spMk id="2" creationId="{5B02A7D5-1EE1-44B5-DC76-072639BE3655}"/>
          </ac:spMkLst>
        </pc:spChg>
      </pc:sldChg>
      <pc:sldChg chg="del">
        <pc:chgData name="Harry Firth" userId="929e6a20-3b88-458e-85a8-12a243658d38" providerId="ADAL" clId="{C4CDFE81-79D7-46C0-A49D-96E618DF3BFF}" dt="2025-10-30T09:45:47.512" v="212" actId="47"/>
        <pc:sldMkLst>
          <pc:docMk/>
          <pc:sldMk cId="2331592992" sldId="258"/>
        </pc:sldMkLst>
      </pc:sldChg>
      <pc:sldChg chg="modSp add">
        <pc:chgData name="Harry Firth" userId="929e6a20-3b88-458e-85a8-12a243658d38" providerId="ADAL" clId="{C4CDFE81-79D7-46C0-A49D-96E618DF3BFF}" dt="2025-11-04T17:21:56.733" v="850" actId="2711"/>
        <pc:sldMkLst>
          <pc:docMk/>
          <pc:sldMk cId="3932879521" sldId="258"/>
        </pc:sldMkLst>
        <pc:graphicFrameChg chg="mod">
          <ac:chgData name="Harry Firth" userId="929e6a20-3b88-458e-85a8-12a243658d38" providerId="ADAL" clId="{C4CDFE81-79D7-46C0-A49D-96E618DF3BFF}" dt="2025-11-04T17:21:56.733" v="850" actId="2711"/>
          <ac:graphicFrameMkLst>
            <pc:docMk/>
            <pc:sldMk cId="3932879521" sldId="258"/>
            <ac:graphicFrameMk id="3" creationId="{BC38F561-774A-430F-99EA-FDE3A0AB098E}"/>
          </ac:graphicFrameMkLst>
        </pc:graphicFrameChg>
      </pc:sldChg>
      <pc:sldChg chg="del">
        <pc:chgData name="Harry Firth" userId="929e6a20-3b88-458e-85a8-12a243658d38" providerId="ADAL" clId="{C4CDFE81-79D7-46C0-A49D-96E618DF3BFF}" dt="2025-10-30T09:39:20.510" v="111" actId="47"/>
        <pc:sldMkLst>
          <pc:docMk/>
          <pc:sldMk cId="2243787793" sldId="259"/>
        </pc:sldMkLst>
      </pc:sldChg>
      <pc:sldChg chg="modSp mod">
        <pc:chgData name="Harry Firth" userId="929e6a20-3b88-458e-85a8-12a243658d38" providerId="ADAL" clId="{C4CDFE81-79D7-46C0-A49D-96E618DF3BFF}" dt="2025-11-04T17:32:19.104" v="925" actId="20577"/>
        <pc:sldMkLst>
          <pc:docMk/>
          <pc:sldMk cId="1116783212" sldId="263"/>
        </pc:sldMkLst>
        <pc:graphicFrameChg chg="mod modGraphic">
          <ac:chgData name="Harry Firth" userId="929e6a20-3b88-458e-85a8-12a243658d38" providerId="ADAL" clId="{C4CDFE81-79D7-46C0-A49D-96E618DF3BFF}" dt="2025-11-04T17:32:19.104" v="925" actId="20577"/>
          <ac:graphicFrameMkLst>
            <pc:docMk/>
            <pc:sldMk cId="1116783212" sldId="263"/>
            <ac:graphicFrameMk id="3" creationId="{ADE9F281-2DB4-898F-0D79-1AE200709F3A}"/>
          </ac:graphicFrameMkLst>
        </pc:graphicFrameChg>
      </pc:sldChg>
      <pc:sldChg chg="add">
        <pc:chgData name="Harry Firth" userId="929e6a20-3b88-458e-85a8-12a243658d38" providerId="ADAL" clId="{C4CDFE81-79D7-46C0-A49D-96E618DF3BFF}" dt="2025-10-30T09:41:12.421" v="125"/>
        <pc:sldMkLst>
          <pc:docMk/>
          <pc:sldMk cId="629995870" sldId="265"/>
        </pc:sldMkLst>
      </pc:sldChg>
      <pc:sldChg chg="del">
        <pc:chgData name="Harry Firth" userId="929e6a20-3b88-458e-85a8-12a243658d38" providerId="ADAL" clId="{C4CDFE81-79D7-46C0-A49D-96E618DF3BFF}" dt="2025-10-30T09:39:22.823" v="115" actId="47"/>
        <pc:sldMkLst>
          <pc:docMk/>
          <pc:sldMk cId="1559192819" sldId="278"/>
        </pc:sldMkLst>
      </pc:sldChg>
      <pc:sldChg chg="del">
        <pc:chgData name="Harry Firth" userId="929e6a20-3b88-458e-85a8-12a243658d38" providerId="ADAL" clId="{C4CDFE81-79D7-46C0-A49D-96E618DF3BFF}" dt="2025-10-30T09:39:18.329" v="107" actId="47"/>
        <pc:sldMkLst>
          <pc:docMk/>
          <pc:sldMk cId="2878255269" sldId="283"/>
        </pc:sldMkLst>
      </pc:sldChg>
      <pc:sldChg chg="del">
        <pc:chgData name="Harry Firth" userId="929e6a20-3b88-458e-85a8-12a243658d38" providerId="ADAL" clId="{C4CDFE81-79D7-46C0-A49D-96E618DF3BFF}" dt="2025-10-30T09:39:19.983" v="110" actId="47"/>
        <pc:sldMkLst>
          <pc:docMk/>
          <pc:sldMk cId="1987600896" sldId="286"/>
        </pc:sldMkLst>
      </pc:sldChg>
      <pc:sldChg chg="del">
        <pc:chgData name="Harry Firth" userId="929e6a20-3b88-458e-85a8-12a243658d38" providerId="ADAL" clId="{C4CDFE81-79D7-46C0-A49D-96E618DF3BFF}" dt="2025-10-30T09:39:21.498" v="113" actId="47"/>
        <pc:sldMkLst>
          <pc:docMk/>
          <pc:sldMk cId="2416942982" sldId="287"/>
        </pc:sldMkLst>
      </pc:sldChg>
      <pc:sldChg chg="del">
        <pc:chgData name="Harry Firth" userId="929e6a20-3b88-458e-85a8-12a243658d38" providerId="ADAL" clId="{C4CDFE81-79D7-46C0-A49D-96E618DF3BFF}" dt="2025-10-30T09:39:18.907" v="108" actId="47"/>
        <pc:sldMkLst>
          <pc:docMk/>
          <pc:sldMk cId="2499032200" sldId="289"/>
        </pc:sldMkLst>
      </pc:sldChg>
      <pc:sldChg chg="del">
        <pc:chgData name="Harry Firth" userId="929e6a20-3b88-458e-85a8-12a243658d38" providerId="ADAL" clId="{C4CDFE81-79D7-46C0-A49D-96E618DF3BFF}" dt="2025-10-30T09:39:19.435" v="109" actId="47"/>
        <pc:sldMkLst>
          <pc:docMk/>
          <pc:sldMk cId="1530158604" sldId="290"/>
        </pc:sldMkLst>
      </pc:sldChg>
      <pc:sldChg chg="del">
        <pc:chgData name="Harry Firth" userId="929e6a20-3b88-458e-85a8-12a243658d38" providerId="ADAL" clId="{C4CDFE81-79D7-46C0-A49D-96E618DF3BFF}" dt="2025-10-30T09:39:21.967" v="114" actId="47"/>
        <pc:sldMkLst>
          <pc:docMk/>
          <pc:sldMk cId="746938839" sldId="291"/>
        </pc:sldMkLst>
      </pc:sldChg>
      <pc:sldChg chg="del">
        <pc:chgData name="Harry Firth" userId="929e6a20-3b88-458e-85a8-12a243658d38" providerId="ADAL" clId="{C4CDFE81-79D7-46C0-A49D-96E618DF3BFF}" dt="2025-10-30T09:39:21.013" v="112" actId="47"/>
        <pc:sldMkLst>
          <pc:docMk/>
          <pc:sldMk cId="1695078655" sldId="292"/>
        </pc:sldMkLst>
      </pc:sldChg>
      <pc:sldChg chg="modSp add">
        <pc:chgData name="Harry Firth" userId="929e6a20-3b88-458e-85a8-12a243658d38" providerId="ADAL" clId="{C4CDFE81-79D7-46C0-A49D-96E618DF3BFF}" dt="2025-11-04T17:23:26.669" v="858" actId="2711"/>
        <pc:sldMkLst>
          <pc:docMk/>
          <pc:sldMk cId="3127062294" sldId="301"/>
        </pc:sldMkLst>
        <pc:graphicFrameChg chg="mod">
          <ac:chgData name="Harry Firth" userId="929e6a20-3b88-458e-85a8-12a243658d38" providerId="ADAL" clId="{C4CDFE81-79D7-46C0-A49D-96E618DF3BFF}" dt="2025-11-04T17:23:26.669" v="858" actId="2711"/>
          <ac:graphicFrameMkLst>
            <pc:docMk/>
            <pc:sldMk cId="3127062294" sldId="301"/>
            <ac:graphicFrameMk id="5" creationId="{1AC1D9DD-31C9-0532-A3FB-D3B845D9F3C3}"/>
          </ac:graphicFrameMkLst>
        </pc:graphicFrameChg>
      </pc:sldChg>
      <pc:sldChg chg="modSp mod">
        <pc:chgData name="Harry Firth" userId="929e6a20-3b88-458e-85a8-12a243658d38" providerId="ADAL" clId="{C4CDFE81-79D7-46C0-A49D-96E618DF3BFF}" dt="2025-11-04T17:31:47.290" v="905" actId="20577"/>
        <pc:sldMkLst>
          <pc:docMk/>
          <pc:sldMk cId="1426599431" sldId="350"/>
        </pc:sldMkLst>
        <pc:spChg chg="mod">
          <ac:chgData name="Harry Firth" userId="929e6a20-3b88-458e-85a8-12a243658d38" providerId="ADAL" clId="{C4CDFE81-79D7-46C0-A49D-96E618DF3BFF}" dt="2025-11-04T17:31:47.290" v="905" actId="20577"/>
          <ac:spMkLst>
            <pc:docMk/>
            <pc:sldMk cId="1426599431" sldId="350"/>
            <ac:spMk id="7" creationId="{B0EDC7A8-B9A6-2BB9-77B2-D84275FEB272}"/>
          </ac:spMkLst>
        </pc:spChg>
      </pc:sldChg>
      <pc:sldChg chg="del">
        <pc:chgData name="Harry Firth" userId="929e6a20-3b88-458e-85a8-12a243658d38" providerId="ADAL" clId="{C4CDFE81-79D7-46C0-A49D-96E618DF3BFF}" dt="2025-10-30T09:45:19.211" v="193" actId="47"/>
        <pc:sldMkLst>
          <pc:docMk/>
          <pc:sldMk cId="553231786" sldId="2147374663"/>
        </pc:sldMkLst>
      </pc:sldChg>
      <pc:sldChg chg="del">
        <pc:chgData name="Harry Firth" userId="929e6a20-3b88-458e-85a8-12a243658d38" providerId="ADAL" clId="{C4CDFE81-79D7-46C0-A49D-96E618DF3BFF}" dt="2025-10-30T09:45:18.478" v="192" actId="47"/>
        <pc:sldMkLst>
          <pc:docMk/>
          <pc:sldMk cId="1958281263" sldId="2147374665"/>
        </pc:sldMkLst>
      </pc:sldChg>
      <pc:sldChg chg="add">
        <pc:chgData name="Harry Firth" userId="929e6a20-3b88-458e-85a8-12a243658d38" providerId="ADAL" clId="{C4CDFE81-79D7-46C0-A49D-96E618DF3BFF}" dt="2025-10-30T09:46:19.235" v="235"/>
        <pc:sldMkLst>
          <pc:docMk/>
          <pc:sldMk cId="3094379077" sldId="2147472659"/>
        </pc:sldMkLst>
      </pc:sldChg>
      <pc:sldChg chg="modSp add mod">
        <pc:chgData name="Harry Firth" userId="929e6a20-3b88-458e-85a8-12a243658d38" providerId="ADAL" clId="{C4CDFE81-79D7-46C0-A49D-96E618DF3BFF}" dt="2025-10-30T09:41:26.680" v="129" actId="20577"/>
        <pc:sldMkLst>
          <pc:docMk/>
          <pc:sldMk cId="691650113" sldId="2147475860"/>
        </pc:sldMkLst>
        <pc:spChg chg="mod">
          <ac:chgData name="Harry Firth" userId="929e6a20-3b88-458e-85a8-12a243658d38" providerId="ADAL" clId="{C4CDFE81-79D7-46C0-A49D-96E618DF3BFF}" dt="2025-10-30T09:41:26.680" v="129" actId="20577"/>
          <ac:spMkLst>
            <pc:docMk/>
            <pc:sldMk cId="691650113" sldId="2147475860"/>
            <ac:spMk id="2" creationId="{3EC75E90-C6D4-F023-EC2F-579BE7128B23}"/>
          </ac:spMkLst>
        </pc:spChg>
      </pc:sldChg>
      <pc:sldChg chg="modSp mod">
        <pc:chgData name="Harry Firth" userId="929e6a20-3b88-458e-85a8-12a243658d38" providerId="ADAL" clId="{C4CDFE81-79D7-46C0-A49D-96E618DF3BFF}" dt="2025-11-04T17:26:55.874" v="873" actId="20577"/>
        <pc:sldMkLst>
          <pc:docMk/>
          <pc:sldMk cId="3519481105" sldId="2147475866"/>
        </pc:sldMkLst>
        <pc:spChg chg="mod">
          <ac:chgData name="Harry Firth" userId="929e6a20-3b88-458e-85a8-12a243658d38" providerId="ADAL" clId="{C4CDFE81-79D7-46C0-A49D-96E618DF3BFF}" dt="2025-10-30T09:42:59.523" v="139"/>
          <ac:spMkLst>
            <pc:docMk/>
            <pc:sldMk cId="3519481105" sldId="2147475866"/>
            <ac:spMk id="2" creationId="{FFF4139D-BEA7-697E-5A93-F5477986D690}"/>
          </ac:spMkLst>
        </pc:spChg>
        <pc:spChg chg="mod">
          <ac:chgData name="Harry Firth" userId="929e6a20-3b88-458e-85a8-12a243658d38" providerId="ADAL" clId="{C4CDFE81-79D7-46C0-A49D-96E618DF3BFF}" dt="2025-11-04T17:26:55.874" v="873" actId="20577"/>
          <ac:spMkLst>
            <pc:docMk/>
            <pc:sldMk cId="3519481105" sldId="2147475866"/>
            <ac:spMk id="4" creationId="{785D755C-E5A5-D668-B72B-76C348E5C7E1}"/>
          </ac:spMkLst>
        </pc:spChg>
      </pc:sldChg>
      <pc:sldChg chg="modSp add mod">
        <pc:chgData name="Harry Firth" userId="929e6a20-3b88-458e-85a8-12a243658d38" providerId="ADAL" clId="{C4CDFE81-79D7-46C0-A49D-96E618DF3BFF}" dt="2025-10-30T09:40:05.107" v="121" actId="20577"/>
        <pc:sldMkLst>
          <pc:docMk/>
          <pc:sldMk cId="2616978192" sldId="2147475874"/>
        </pc:sldMkLst>
        <pc:spChg chg="mod">
          <ac:chgData name="Harry Firth" userId="929e6a20-3b88-458e-85a8-12a243658d38" providerId="ADAL" clId="{C4CDFE81-79D7-46C0-A49D-96E618DF3BFF}" dt="2025-10-30T09:40:05.107" v="121" actId="20577"/>
          <ac:spMkLst>
            <pc:docMk/>
            <pc:sldMk cId="2616978192" sldId="2147475874"/>
            <ac:spMk id="2" creationId="{92FFBE81-857F-0659-EC62-20F7EDC03463}"/>
          </ac:spMkLst>
        </pc:spChg>
      </pc:sldChg>
      <pc:sldChg chg="modSp add mod">
        <pc:chgData name="Harry Firth" userId="929e6a20-3b88-458e-85a8-12a243658d38" providerId="ADAL" clId="{C4CDFE81-79D7-46C0-A49D-96E618DF3BFF}" dt="2025-11-04T17:22:07.665" v="851" actId="2711"/>
        <pc:sldMkLst>
          <pc:docMk/>
          <pc:sldMk cId="695143709" sldId="2147475875"/>
        </pc:sldMkLst>
        <pc:spChg chg="mod">
          <ac:chgData name="Harry Firth" userId="929e6a20-3b88-458e-85a8-12a243658d38" providerId="ADAL" clId="{C4CDFE81-79D7-46C0-A49D-96E618DF3BFF}" dt="2025-11-04T17:22:07.665" v="851" actId="2711"/>
          <ac:spMkLst>
            <pc:docMk/>
            <pc:sldMk cId="695143709" sldId="2147475875"/>
            <ac:spMk id="9" creationId="{6A7651B9-E28A-0734-EBF2-21BD65BF6CBD}"/>
          </ac:spMkLst>
        </pc:spChg>
      </pc:sldChg>
      <pc:sldChg chg="addSp delSp modSp mod">
        <pc:chgData name="Harry Firth" userId="929e6a20-3b88-458e-85a8-12a243658d38" providerId="ADAL" clId="{C4CDFE81-79D7-46C0-A49D-96E618DF3BFF}" dt="2025-11-04T16:56:33.224" v="828" actId="22"/>
        <pc:sldMkLst>
          <pc:docMk/>
          <pc:sldMk cId="4264937441" sldId="2147475876"/>
        </pc:sldMkLst>
        <pc:spChg chg="mod">
          <ac:chgData name="Harry Firth" userId="929e6a20-3b88-458e-85a8-12a243658d38" providerId="ADAL" clId="{C4CDFE81-79D7-46C0-A49D-96E618DF3BFF}" dt="2025-10-30T09:43:42.380" v="162"/>
          <ac:spMkLst>
            <pc:docMk/>
            <pc:sldMk cId="4264937441" sldId="2147475876"/>
            <ac:spMk id="2" creationId="{6316E2A5-CB24-372C-090F-0578500B1073}"/>
          </ac:spMkLst>
        </pc:spChg>
        <pc:spChg chg="add del">
          <ac:chgData name="Harry Firth" userId="929e6a20-3b88-458e-85a8-12a243658d38" providerId="ADAL" clId="{C4CDFE81-79D7-46C0-A49D-96E618DF3BFF}" dt="2025-11-04T16:56:33.224" v="828" actId="22"/>
          <ac:spMkLst>
            <pc:docMk/>
            <pc:sldMk cId="4264937441" sldId="2147475876"/>
            <ac:spMk id="4" creationId="{54EF2021-F637-B114-7ABE-CD3A2776388A}"/>
          </ac:spMkLst>
        </pc:spChg>
        <pc:spChg chg="mod">
          <ac:chgData name="Harry Firth" userId="929e6a20-3b88-458e-85a8-12a243658d38" providerId="ADAL" clId="{C4CDFE81-79D7-46C0-A49D-96E618DF3BFF}" dt="2025-10-30T09:43:47.978" v="175" actId="20577"/>
          <ac:spMkLst>
            <pc:docMk/>
            <pc:sldMk cId="4264937441" sldId="2147475876"/>
            <ac:spMk id="5" creationId="{37F9F481-6F0B-8CA9-9DF2-04B62C0277D4}"/>
          </ac:spMkLst>
        </pc:spChg>
      </pc:sldChg>
      <pc:sldChg chg="add">
        <pc:chgData name="Harry Firth" userId="929e6a20-3b88-458e-85a8-12a243658d38" providerId="ADAL" clId="{C4CDFE81-79D7-46C0-A49D-96E618DF3BFF}" dt="2025-10-30T09:39:51.325" v="117"/>
        <pc:sldMkLst>
          <pc:docMk/>
          <pc:sldMk cId="1341641625" sldId="2147475880"/>
        </pc:sldMkLst>
      </pc:sldChg>
      <pc:sldChg chg="del">
        <pc:chgData name="Harry Firth" userId="929e6a20-3b88-458e-85a8-12a243658d38" providerId="ADAL" clId="{C4CDFE81-79D7-46C0-A49D-96E618DF3BFF}" dt="2025-10-30T09:39:16.830" v="106" actId="47"/>
        <pc:sldMkLst>
          <pc:docMk/>
          <pc:sldMk cId="3076287904" sldId="2147475881"/>
        </pc:sldMkLst>
      </pc:sldChg>
      <pc:sldChg chg="add">
        <pc:chgData name="Harry Firth" userId="929e6a20-3b88-458e-85a8-12a243658d38" providerId="ADAL" clId="{C4CDFE81-79D7-46C0-A49D-96E618DF3BFF}" dt="2025-10-30T09:41:43.875" v="131"/>
        <pc:sldMkLst>
          <pc:docMk/>
          <pc:sldMk cId="4249822901" sldId="2147475881"/>
        </pc:sldMkLst>
      </pc:sldChg>
      <pc:sldChg chg="del">
        <pc:chgData name="Harry Firth" userId="929e6a20-3b88-458e-85a8-12a243658d38" providerId="ADAL" clId="{C4CDFE81-79D7-46C0-A49D-96E618DF3BFF}" dt="2025-10-30T09:43:08.947" v="151" actId="47"/>
        <pc:sldMkLst>
          <pc:docMk/>
          <pc:sldMk cId="341935085" sldId="2147475882"/>
        </pc:sldMkLst>
      </pc:sldChg>
      <pc:sldChg chg="add">
        <pc:chgData name="Harry Firth" userId="929e6a20-3b88-458e-85a8-12a243658d38" providerId="ADAL" clId="{C4CDFE81-79D7-46C0-A49D-96E618DF3BFF}" dt="2025-10-30T09:41:55.797" v="133"/>
        <pc:sldMkLst>
          <pc:docMk/>
          <pc:sldMk cId="189325615" sldId="2147475883"/>
        </pc:sldMkLst>
      </pc:sldChg>
      <pc:sldChg chg="modSp mod">
        <pc:chgData name="Harry Firth" userId="929e6a20-3b88-458e-85a8-12a243658d38" providerId="ADAL" clId="{C4CDFE81-79D7-46C0-A49D-96E618DF3BFF}" dt="2025-10-30T09:45:00.514" v="186"/>
        <pc:sldMkLst>
          <pc:docMk/>
          <pc:sldMk cId="2877097344" sldId="2147475884"/>
        </pc:sldMkLst>
        <pc:spChg chg="mod">
          <ac:chgData name="Harry Firth" userId="929e6a20-3b88-458e-85a8-12a243658d38" providerId="ADAL" clId="{C4CDFE81-79D7-46C0-A49D-96E618DF3BFF}" dt="2025-10-30T09:44:47.993" v="185"/>
          <ac:spMkLst>
            <pc:docMk/>
            <pc:sldMk cId="2877097344" sldId="2147475884"/>
            <ac:spMk id="2" creationId="{EAEB8225-C015-2816-9562-6019085F3B64}"/>
          </ac:spMkLst>
        </pc:spChg>
        <pc:spChg chg="mod">
          <ac:chgData name="Harry Firth" userId="929e6a20-3b88-458e-85a8-12a243658d38" providerId="ADAL" clId="{C4CDFE81-79D7-46C0-A49D-96E618DF3BFF}" dt="2025-10-30T09:45:00.514" v="186"/>
          <ac:spMkLst>
            <pc:docMk/>
            <pc:sldMk cId="2877097344" sldId="2147475884"/>
            <ac:spMk id="4" creationId="{4B10726B-7C77-9D59-ABF5-1D26744F0EB7}"/>
          </ac:spMkLst>
        </pc:spChg>
      </pc:sldChg>
      <pc:sldChg chg="del">
        <pc:chgData name="Harry Firth" userId="929e6a20-3b88-458e-85a8-12a243658d38" providerId="ADAL" clId="{C4CDFE81-79D7-46C0-A49D-96E618DF3BFF}" dt="2025-10-30T09:43:10.557" v="153" actId="47"/>
        <pc:sldMkLst>
          <pc:docMk/>
          <pc:sldMk cId="903016585" sldId="2147475885"/>
        </pc:sldMkLst>
      </pc:sldChg>
      <pc:sldChg chg="modSp mod">
        <pc:chgData name="Harry Firth" userId="929e6a20-3b88-458e-85a8-12a243658d38" providerId="ADAL" clId="{C4CDFE81-79D7-46C0-A49D-96E618DF3BFF}" dt="2025-10-30T17:04:04.776" v="320" actId="20577"/>
        <pc:sldMkLst>
          <pc:docMk/>
          <pc:sldMk cId="3207930753" sldId="2147475886"/>
        </pc:sldMkLst>
        <pc:spChg chg="mod">
          <ac:chgData name="Harry Firth" userId="929e6a20-3b88-458e-85a8-12a243658d38" providerId="ADAL" clId="{C4CDFE81-79D7-46C0-A49D-96E618DF3BFF}" dt="2025-10-30T09:45:27.776" v="198" actId="20577"/>
          <ac:spMkLst>
            <pc:docMk/>
            <pc:sldMk cId="3207930753" sldId="2147475886"/>
            <ac:spMk id="2" creationId="{8AF2B93E-C538-CA2D-4F1F-CD6045B998EB}"/>
          </ac:spMkLst>
        </pc:spChg>
        <pc:spChg chg="mod">
          <ac:chgData name="Harry Firth" userId="929e6a20-3b88-458e-85a8-12a243658d38" providerId="ADAL" clId="{C4CDFE81-79D7-46C0-A49D-96E618DF3BFF}" dt="2025-10-30T17:04:04.776" v="320" actId="20577"/>
          <ac:spMkLst>
            <pc:docMk/>
            <pc:sldMk cId="3207930753" sldId="2147475886"/>
            <ac:spMk id="4" creationId="{C8EE7796-5479-57D4-283D-65653FF4D8CE}"/>
          </ac:spMkLst>
        </pc:spChg>
      </pc:sldChg>
      <pc:sldChg chg="modSp mod">
        <pc:chgData name="Harry Firth" userId="929e6a20-3b88-458e-85a8-12a243658d38" providerId="ADAL" clId="{C4CDFE81-79D7-46C0-A49D-96E618DF3BFF}" dt="2025-10-30T09:45:57.817" v="216" actId="20577"/>
        <pc:sldMkLst>
          <pc:docMk/>
          <pc:sldMk cId="1750327280" sldId="2147475887"/>
        </pc:sldMkLst>
        <pc:spChg chg="mod">
          <ac:chgData name="Harry Firth" userId="929e6a20-3b88-458e-85a8-12a243658d38" providerId="ADAL" clId="{C4CDFE81-79D7-46C0-A49D-96E618DF3BFF}" dt="2025-10-30T09:45:57.817" v="216" actId="20577"/>
          <ac:spMkLst>
            <pc:docMk/>
            <pc:sldMk cId="1750327280" sldId="2147475887"/>
            <ac:spMk id="2" creationId="{DA7C7576-6A8B-F7DE-F249-17E4374D1409}"/>
          </ac:spMkLst>
        </pc:spChg>
      </pc:sldChg>
      <pc:sldChg chg="modSp add mod">
        <pc:chgData name="Harry Firth" userId="929e6a20-3b88-458e-85a8-12a243658d38" providerId="ADAL" clId="{C4CDFE81-79D7-46C0-A49D-96E618DF3BFF}" dt="2025-11-04T17:20:36.113" v="846" actId="404"/>
        <pc:sldMkLst>
          <pc:docMk/>
          <pc:sldMk cId="1074245781" sldId="2147475889"/>
        </pc:sldMkLst>
        <pc:spChg chg="mod">
          <ac:chgData name="Harry Firth" userId="929e6a20-3b88-458e-85a8-12a243658d38" providerId="ADAL" clId="{C4CDFE81-79D7-46C0-A49D-96E618DF3BFF}" dt="2025-11-04T17:20:31.589" v="845" actId="404"/>
          <ac:spMkLst>
            <pc:docMk/>
            <pc:sldMk cId="1074245781" sldId="2147475889"/>
            <ac:spMk id="28" creationId="{673BB79C-5432-D593-718A-E5CF2309C236}"/>
          </ac:spMkLst>
        </pc:spChg>
        <pc:spChg chg="mod">
          <ac:chgData name="Harry Firth" userId="929e6a20-3b88-458e-85a8-12a243658d38" providerId="ADAL" clId="{C4CDFE81-79D7-46C0-A49D-96E618DF3BFF}" dt="2025-11-04T17:20:36.113" v="846" actId="404"/>
          <ac:spMkLst>
            <pc:docMk/>
            <pc:sldMk cId="1074245781" sldId="2147475889"/>
            <ac:spMk id="29" creationId="{3E3EBA60-FFD0-5A73-CE28-4CD081CA653B}"/>
          </ac:spMkLst>
        </pc:spChg>
      </pc:sldChg>
      <pc:sldChg chg="modSp add mod">
        <pc:chgData name="Harry Firth" userId="929e6a20-3b88-458e-85a8-12a243658d38" providerId="ADAL" clId="{C4CDFE81-79D7-46C0-A49D-96E618DF3BFF}" dt="2025-11-04T17:19:47.751" v="841" actId="207"/>
        <pc:sldMkLst>
          <pc:docMk/>
          <pc:sldMk cId="484886187" sldId="2147475890"/>
        </pc:sldMkLst>
        <pc:spChg chg="mod">
          <ac:chgData name="Harry Firth" userId="929e6a20-3b88-458e-85a8-12a243658d38" providerId="ADAL" clId="{C4CDFE81-79D7-46C0-A49D-96E618DF3BFF}" dt="2025-11-04T17:19:42.835" v="840" actId="207"/>
          <ac:spMkLst>
            <pc:docMk/>
            <pc:sldMk cId="484886187" sldId="2147475890"/>
            <ac:spMk id="33" creationId="{EBC63C3D-DEBC-F4A8-D883-37CE39400056}"/>
          </ac:spMkLst>
        </pc:spChg>
        <pc:spChg chg="mod">
          <ac:chgData name="Harry Firth" userId="929e6a20-3b88-458e-85a8-12a243658d38" providerId="ADAL" clId="{C4CDFE81-79D7-46C0-A49D-96E618DF3BFF}" dt="2025-11-04T17:19:47.751" v="841" actId="207"/>
          <ac:spMkLst>
            <pc:docMk/>
            <pc:sldMk cId="484886187" sldId="2147475890"/>
            <ac:spMk id="36" creationId="{F607E7D0-56C1-80B7-8C04-B3BF76AACE26}"/>
          </ac:spMkLst>
        </pc:spChg>
      </pc:sldChg>
      <pc:sldChg chg="modSp add mod">
        <pc:chgData name="Harry Firth" userId="929e6a20-3b88-458e-85a8-12a243658d38" providerId="ADAL" clId="{C4CDFE81-79D7-46C0-A49D-96E618DF3BFF}" dt="2025-11-04T17:19:18.473" v="839" actId="2711"/>
        <pc:sldMkLst>
          <pc:docMk/>
          <pc:sldMk cId="247836880" sldId="2147475891"/>
        </pc:sldMkLst>
        <pc:spChg chg="mod">
          <ac:chgData name="Harry Firth" userId="929e6a20-3b88-458e-85a8-12a243658d38" providerId="ADAL" clId="{C4CDFE81-79D7-46C0-A49D-96E618DF3BFF}" dt="2025-11-04T17:18:28.998" v="834" actId="2711"/>
          <ac:spMkLst>
            <pc:docMk/>
            <pc:sldMk cId="247836880" sldId="2147475891"/>
            <ac:spMk id="4" creationId="{291AB687-F569-7C33-297D-796638A7D094}"/>
          </ac:spMkLst>
        </pc:spChg>
        <pc:spChg chg="mod">
          <ac:chgData name="Harry Firth" userId="929e6a20-3b88-458e-85a8-12a243658d38" providerId="ADAL" clId="{C4CDFE81-79D7-46C0-A49D-96E618DF3BFF}" dt="2025-11-04T17:19:18.473" v="839" actId="2711"/>
          <ac:spMkLst>
            <pc:docMk/>
            <pc:sldMk cId="247836880" sldId="2147475891"/>
            <ac:spMk id="7" creationId="{D952A247-1391-42C0-E158-9F4B720A1B3B}"/>
          </ac:spMkLst>
        </pc:spChg>
        <pc:spChg chg="mod">
          <ac:chgData name="Harry Firth" userId="929e6a20-3b88-458e-85a8-12a243658d38" providerId="ADAL" clId="{C4CDFE81-79D7-46C0-A49D-96E618DF3BFF}" dt="2025-11-04T17:19:09.749" v="838" actId="404"/>
          <ac:spMkLst>
            <pc:docMk/>
            <pc:sldMk cId="247836880" sldId="2147475891"/>
            <ac:spMk id="8" creationId="{44B19090-555C-8F0E-D312-1B9CA2F3CEDD}"/>
          </ac:spMkLst>
        </pc:spChg>
        <pc:spChg chg="mod">
          <ac:chgData name="Harry Firth" userId="929e6a20-3b88-458e-85a8-12a243658d38" providerId="ADAL" clId="{C4CDFE81-79D7-46C0-A49D-96E618DF3BFF}" dt="2025-11-04T17:19:04.035" v="837" actId="404"/>
          <ac:spMkLst>
            <pc:docMk/>
            <pc:sldMk cId="247836880" sldId="2147475891"/>
            <ac:spMk id="18" creationId="{990EA4C4-98AB-00A4-3D6B-D6FCCC06FFBF}"/>
          </ac:spMkLst>
        </pc:spChg>
      </pc:sldChg>
      <pc:sldChg chg="add">
        <pc:chgData name="Harry Firth" userId="929e6a20-3b88-458e-85a8-12a243658d38" providerId="ADAL" clId="{C4CDFE81-79D7-46C0-A49D-96E618DF3BFF}" dt="2025-10-30T09:41:06.846" v="124"/>
        <pc:sldMkLst>
          <pc:docMk/>
          <pc:sldMk cId="3837455830" sldId="2147475892"/>
        </pc:sldMkLst>
      </pc:sldChg>
      <pc:sldChg chg="del">
        <pc:chgData name="Harry Firth" userId="929e6a20-3b88-458e-85a8-12a243658d38" providerId="ADAL" clId="{C4CDFE81-79D7-46C0-A49D-96E618DF3BFF}" dt="2025-10-30T09:43:09.697" v="152" actId="47"/>
        <pc:sldMkLst>
          <pc:docMk/>
          <pc:sldMk cId="660834037" sldId="2147475905"/>
        </pc:sldMkLst>
      </pc:sldChg>
      <pc:sldChg chg="addSp delSp modSp mod">
        <pc:chgData name="Harry Firth" userId="929e6a20-3b88-458e-85a8-12a243658d38" providerId="ADAL" clId="{C4CDFE81-79D7-46C0-A49D-96E618DF3BFF}" dt="2025-11-04T17:27:15.346" v="878" actId="27636"/>
        <pc:sldMkLst>
          <pc:docMk/>
          <pc:sldMk cId="1058463199" sldId="2147475906"/>
        </pc:sldMkLst>
        <pc:spChg chg="mod">
          <ac:chgData name="Harry Firth" userId="929e6a20-3b88-458e-85a8-12a243658d38" providerId="ADAL" clId="{C4CDFE81-79D7-46C0-A49D-96E618DF3BFF}" dt="2025-11-04T17:27:15.346" v="878" actId="27636"/>
          <ac:spMkLst>
            <pc:docMk/>
            <pc:sldMk cId="1058463199" sldId="2147475906"/>
            <ac:spMk id="2" creationId="{E1582F4A-7522-D47F-1979-3C0287286191}"/>
          </ac:spMkLst>
        </pc:spChg>
        <pc:spChg chg="add mod">
          <ac:chgData name="Harry Firth" userId="929e6a20-3b88-458e-85a8-12a243658d38" providerId="ADAL" clId="{C4CDFE81-79D7-46C0-A49D-96E618DF3BFF}" dt="2025-11-04T16:19:08.196" v="609" actId="403"/>
          <ac:spMkLst>
            <pc:docMk/>
            <pc:sldMk cId="1058463199" sldId="2147475906"/>
            <ac:spMk id="3" creationId="{52255B89-1252-E3F9-6ACD-1852D4702C57}"/>
          </ac:spMkLst>
        </pc:spChg>
      </pc:sldChg>
      <pc:sldChg chg="delSp modSp del mod">
        <pc:chgData name="Harry Firth" userId="929e6a20-3b88-458e-85a8-12a243658d38" providerId="ADAL" clId="{C4CDFE81-79D7-46C0-A49D-96E618DF3BFF}" dt="2025-11-04T16:56:21.821" v="826" actId="47"/>
        <pc:sldMkLst>
          <pc:docMk/>
          <pc:sldMk cId="2154923938" sldId="2147475907"/>
        </pc:sldMkLst>
      </pc:sldChg>
      <pc:sldChg chg="del">
        <pc:chgData name="Harry Firth" userId="929e6a20-3b88-458e-85a8-12a243658d38" providerId="ADAL" clId="{C4CDFE81-79D7-46C0-A49D-96E618DF3BFF}" dt="2025-10-30T09:43:52.943" v="176" actId="47"/>
        <pc:sldMkLst>
          <pc:docMk/>
          <pc:sldMk cId="3139757412" sldId="2147475908"/>
        </pc:sldMkLst>
      </pc:sldChg>
      <pc:sldChg chg="addSp delSp modSp mod">
        <pc:chgData name="Harry Firth" userId="929e6a20-3b88-458e-85a8-12a243658d38" providerId="ADAL" clId="{C4CDFE81-79D7-46C0-A49D-96E618DF3BFF}" dt="2025-11-04T16:21:40.147" v="825" actId="20577"/>
        <pc:sldMkLst>
          <pc:docMk/>
          <pc:sldMk cId="1160846134" sldId="2147475909"/>
        </pc:sldMkLst>
        <pc:spChg chg="add mod">
          <ac:chgData name="Harry Firth" userId="929e6a20-3b88-458e-85a8-12a243658d38" providerId="ADAL" clId="{C4CDFE81-79D7-46C0-A49D-96E618DF3BFF}" dt="2025-11-04T16:21:40.147" v="825" actId="20577"/>
          <ac:spMkLst>
            <pc:docMk/>
            <pc:sldMk cId="1160846134" sldId="2147475909"/>
            <ac:spMk id="3" creationId="{32CF0CA4-26BE-74F7-E2B3-A8FCFEA45ACE}"/>
          </ac:spMkLst>
        </pc:spChg>
        <pc:graphicFrameChg chg="del modGraphic">
          <ac:chgData name="Harry Firth" userId="929e6a20-3b88-458e-85a8-12a243658d38" providerId="ADAL" clId="{C4CDFE81-79D7-46C0-A49D-96E618DF3BFF}" dt="2025-11-04T16:20:25.852" v="610" actId="478"/>
          <ac:graphicFrameMkLst>
            <pc:docMk/>
            <pc:sldMk cId="1160846134" sldId="2147475909"/>
            <ac:graphicFrameMk id="4" creationId="{3520E71A-4221-E5A0-B184-A8658317792B}"/>
          </ac:graphicFrameMkLst>
        </pc:graphicFrameChg>
      </pc:sldChg>
      <pc:sldChg chg="del">
        <pc:chgData name="Harry Firth" userId="929e6a20-3b88-458e-85a8-12a243658d38" providerId="ADAL" clId="{C4CDFE81-79D7-46C0-A49D-96E618DF3BFF}" dt="2025-10-30T09:45:48.389" v="213" actId="47"/>
        <pc:sldMkLst>
          <pc:docMk/>
          <pc:sldMk cId="2876616330" sldId="2147475910"/>
        </pc:sldMkLst>
      </pc:sldChg>
      <pc:sldChg chg="del">
        <pc:chgData name="Harry Firth" userId="929e6a20-3b88-458e-85a8-12a243658d38" providerId="ADAL" clId="{C4CDFE81-79D7-46C0-A49D-96E618DF3BFF}" dt="2025-10-30T09:45:20.794" v="195" actId="47"/>
        <pc:sldMkLst>
          <pc:docMk/>
          <pc:sldMk cId="854639869" sldId="2147478730"/>
        </pc:sldMkLst>
      </pc:sldChg>
      <pc:sldChg chg="del">
        <pc:chgData name="Harry Firth" userId="929e6a20-3b88-458e-85a8-12a243658d38" providerId="ADAL" clId="{C4CDFE81-79D7-46C0-A49D-96E618DF3BFF}" dt="2025-10-30T09:45:21.633" v="196" actId="47"/>
        <pc:sldMkLst>
          <pc:docMk/>
          <pc:sldMk cId="3676971901" sldId="2147478732"/>
        </pc:sldMkLst>
      </pc:sldChg>
      <pc:sldChg chg="del">
        <pc:chgData name="Harry Firth" userId="929e6a20-3b88-458e-85a8-12a243658d38" providerId="ADAL" clId="{C4CDFE81-79D7-46C0-A49D-96E618DF3BFF}" dt="2025-10-30T09:45:20.053" v="194" actId="47"/>
        <pc:sldMkLst>
          <pc:docMk/>
          <pc:sldMk cId="278799612" sldId="2147478734"/>
        </pc:sldMkLst>
      </pc:sldChg>
      <pc:sldChg chg="add">
        <pc:chgData name="Harry Firth" userId="929e6a20-3b88-458e-85a8-12a243658d38" providerId="ADAL" clId="{C4CDFE81-79D7-46C0-A49D-96E618DF3BFF}" dt="2025-10-30T09:39:42.969" v="116"/>
        <pc:sldMkLst>
          <pc:docMk/>
          <pc:sldMk cId="2336074693" sldId="2147478735"/>
        </pc:sldMkLst>
      </pc:sldChg>
      <pc:sldChg chg="add">
        <pc:chgData name="Harry Firth" userId="929e6a20-3b88-458e-85a8-12a243658d38" providerId="ADAL" clId="{C4CDFE81-79D7-46C0-A49D-96E618DF3BFF}" dt="2025-10-30T09:40:43.319" v="122"/>
        <pc:sldMkLst>
          <pc:docMk/>
          <pc:sldMk cId="684095043" sldId="2147478736"/>
        </pc:sldMkLst>
      </pc:sldChg>
      <pc:sldChg chg="add">
        <pc:chgData name="Harry Firth" userId="929e6a20-3b88-458e-85a8-12a243658d38" providerId="ADAL" clId="{C4CDFE81-79D7-46C0-A49D-96E618DF3BFF}" dt="2025-10-30T09:41:49.590" v="132"/>
        <pc:sldMkLst>
          <pc:docMk/>
          <pc:sldMk cId="3247219379" sldId="2147478737"/>
        </pc:sldMkLst>
      </pc:sldChg>
      <pc:sldChg chg="add">
        <pc:chgData name="Harry Firth" userId="929e6a20-3b88-458e-85a8-12a243658d38" providerId="ADAL" clId="{C4CDFE81-79D7-46C0-A49D-96E618DF3BFF}" dt="2025-10-30T09:42:02.935" v="134"/>
        <pc:sldMkLst>
          <pc:docMk/>
          <pc:sldMk cId="2692307085" sldId="2147478738"/>
        </pc:sldMkLst>
      </pc:sldChg>
      <pc:sldChg chg="add">
        <pc:chgData name="Harry Firth" userId="929e6a20-3b88-458e-85a8-12a243658d38" providerId="ADAL" clId="{C4CDFE81-79D7-46C0-A49D-96E618DF3BFF}" dt="2025-10-30T09:42:20.561" v="136"/>
        <pc:sldMkLst>
          <pc:docMk/>
          <pc:sldMk cId="1451682237" sldId="2147478739"/>
        </pc:sldMkLst>
      </pc:sldChg>
      <pc:sldChg chg="modSp add mod">
        <pc:chgData name="Harry Firth" userId="929e6a20-3b88-458e-85a8-12a243658d38" providerId="ADAL" clId="{C4CDFE81-79D7-46C0-A49D-96E618DF3BFF}" dt="2025-11-04T17:22:18.053" v="852" actId="2711"/>
        <pc:sldMkLst>
          <pc:docMk/>
          <pc:sldMk cId="338146674" sldId="2147478740"/>
        </pc:sldMkLst>
        <pc:spChg chg="mod">
          <ac:chgData name="Harry Firth" userId="929e6a20-3b88-458e-85a8-12a243658d38" providerId="ADAL" clId="{C4CDFE81-79D7-46C0-A49D-96E618DF3BFF}" dt="2025-11-04T17:22:18.053" v="852" actId="2711"/>
          <ac:spMkLst>
            <pc:docMk/>
            <pc:sldMk cId="338146674" sldId="2147478740"/>
            <ac:spMk id="9" creationId="{B1C885C8-B34B-08C6-FCE0-145F864C16DE}"/>
          </ac:spMkLst>
        </pc:spChg>
      </pc:sldChg>
      <pc:sldChg chg="modSp add mod">
        <pc:chgData name="Harry Firth" userId="929e6a20-3b88-458e-85a8-12a243658d38" providerId="ADAL" clId="{C4CDFE81-79D7-46C0-A49D-96E618DF3BFF}" dt="2025-10-30T09:45:12.876" v="191" actId="20577"/>
        <pc:sldMkLst>
          <pc:docMk/>
          <pc:sldMk cId="340666088" sldId="2147478740"/>
        </pc:sldMkLst>
      </pc:sldChg>
      <pc:sldChg chg="modSp add">
        <pc:chgData name="Harry Firth" userId="929e6a20-3b88-458e-85a8-12a243658d38" providerId="ADAL" clId="{C4CDFE81-79D7-46C0-A49D-96E618DF3BFF}" dt="2025-11-04T17:22:49.951" v="854" actId="255"/>
        <pc:sldMkLst>
          <pc:docMk/>
          <pc:sldMk cId="1052620649" sldId="2147478741"/>
        </pc:sldMkLst>
        <pc:graphicFrameChg chg="mod">
          <ac:chgData name="Harry Firth" userId="929e6a20-3b88-458e-85a8-12a243658d38" providerId="ADAL" clId="{C4CDFE81-79D7-46C0-A49D-96E618DF3BFF}" dt="2025-11-04T17:22:49.951" v="854" actId="255"/>
          <ac:graphicFrameMkLst>
            <pc:docMk/>
            <pc:sldMk cId="1052620649" sldId="2147478741"/>
            <ac:graphicFrameMk id="5" creationId="{ACBE2081-149E-E1A8-A9BE-4A454F91B11A}"/>
          </ac:graphicFrameMkLst>
        </pc:graphicFrameChg>
      </pc:sldChg>
      <pc:sldChg chg="modSp new mod">
        <pc:chgData name="Harry Firth" userId="929e6a20-3b88-458e-85a8-12a243658d38" providerId="ADAL" clId="{C4CDFE81-79D7-46C0-A49D-96E618DF3BFF}" dt="2025-11-04T17:31:56.709" v="906" actId="20577"/>
        <pc:sldMkLst>
          <pc:docMk/>
          <pc:sldMk cId="39486829" sldId="2147478742"/>
        </pc:sldMkLst>
        <pc:spChg chg="mod">
          <ac:chgData name="Harry Firth" userId="929e6a20-3b88-458e-85a8-12a243658d38" providerId="ADAL" clId="{C4CDFE81-79D7-46C0-A49D-96E618DF3BFF}" dt="2025-11-04T17:31:08.861" v="898" actId="20577"/>
          <ac:spMkLst>
            <pc:docMk/>
            <pc:sldMk cId="39486829" sldId="2147478742"/>
            <ac:spMk id="2" creationId="{B326199D-08AC-0A33-11C3-1A9A6D2A43FB}"/>
          </ac:spMkLst>
        </pc:spChg>
        <pc:spChg chg="mod">
          <ac:chgData name="Harry Firth" userId="929e6a20-3b88-458e-85a8-12a243658d38" providerId="ADAL" clId="{C4CDFE81-79D7-46C0-A49D-96E618DF3BFF}" dt="2025-11-04T17:31:56.709" v="906" actId="20577"/>
          <ac:spMkLst>
            <pc:docMk/>
            <pc:sldMk cId="39486829" sldId="2147478742"/>
            <ac:spMk id="3" creationId="{4A555938-352C-B46B-D051-39A7B101E055}"/>
          </ac:spMkLst>
        </pc:spChg>
      </pc:sldChg>
      <pc:sldMasterChg chg="del delSldLayout">
        <pc:chgData name="Harry Firth" userId="929e6a20-3b88-458e-85a8-12a243658d38" providerId="ADAL" clId="{C4CDFE81-79D7-46C0-A49D-96E618DF3BFF}" dt="2025-10-30T09:39:19.435" v="109" actId="47"/>
        <pc:sldMasterMkLst>
          <pc:docMk/>
          <pc:sldMasterMk cId="3151806831" sldId="2147484227"/>
        </pc:sldMasterMkLst>
        <pc:sldLayoutChg chg="del">
          <pc:chgData name="Harry Firth" userId="929e6a20-3b88-458e-85a8-12a243658d38" providerId="ADAL" clId="{C4CDFE81-79D7-46C0-A49D-96E618DF3BFF}" dt="2025-10-30T09:39:19.435" v="109" actId="47"/>
          <pc:sldLayoutMkLst>
            <pc:docMk/>
            <pc:sldMasterMk cId="3151806831" sldId="2147484227"/>
            <pc:sldLayoutMk cId="2193258788" sldId="2147484228"/>
          </pc:sldLayoutMkLst>
        </pc:sldLayoutChg>
      </pc:sldMasterChg>
      <pc:sldMasterChg chg="del delSldLayout">
        <pc:chgData name="Harry Firth" userId="929e6a20-3b88-458e-85a8-12a243658d38" providerId="ADAL" clId="{C4CDFE81-79D7-46C0-A49D-96E618DF3BFF}" dt="2025-10-30T09:39:22.823" v="115" actId="47"/>
        <pc:sldMasterMkLst>
          <pc:docMk/>
          <pc:sldMasterMk cId="2824869708" sldId="2147484229"/>
        </pc:sldMasterMkLst>
        <pc:sldLayoutChg chg="del">
          <pc:chgData name="Harry Firth" userId="929e6a20-3b88-458e-85a8-12a243658d38" providerId="ADAL" clId="{C4CDFE81-79D7-46C0-A49D-96E618DF3BFF}" dt="2025-10-30T09:39:22.823" v="115" actId="47"/>
          <pc:sldLayoutMkLst>
            <pc:docMk/>
            <pc:sldMasterMk cId="2824869708" sldId="2147484229"/>
            <pc:sldLayoutMk cId="2126057047" sldId="2147484230"/>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305971529" sldId="2147484231"/>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4135462145" sldId="2147484232"/>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203201384" sldId="2147484233"/>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873410679" sldId="2147484234"/>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534976441" sldId="2147484235"/>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992933807" sldId="2147484236"/>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502983035" sldId="2147484237"/>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499728406" sldId="2147484238"/>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810480103" sldId="2147484239"/>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732514642" sldId="2147484240"/>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745188347" sldId="2147484241"/>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933874693" sldId="2147484242"/>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912275157" sldId="2147484243"/>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227933323" sldId="2147484244"/>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4045705444" sldId="2147484245"/>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538556257" sldId="2147484246"/>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834398408" sldId="2147484247"/>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4007021219" sldId="2147484248"/>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359565966" sldId="2147484249"/>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981065166" sldId="2147484250"/>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636458045" sldId="2147484251"/>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724860056" sldId="2147484252"/>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224671070" sldId="2147484253"/>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637398760" sldId="2147484254"/>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655460111" sldId="2147484255"/>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852840502" sldId="2147484256"/>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247772420" sldId="2147484257"/>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729526757" sldId="2147484258"/>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284192261" sldId="2147484259"/>
          </pc:sldLayoutMkLst>
        </pc:sldLayoutChg>
      </pc:sldMasterChg>
      <pc:sldMasterChg chg="del delSldLayout">
        <pc:chgData name="Harry Firth" userId="929e6a20-3b88-458e-85a8-12a243658d38" providerId="ADAL" clId="{C4CDFE81-79D7-46C0-A49D-96E618DF3BFF}" dt="2025-10-30T09:45:21.633" v="196" actId="47"/>
        <pc:sldMasterMkLst>
          <pc:docMk/>
          <pc:sldMasterMk cId="1178463519" sldId="2147484266"/>
        </pc:sldMasterMkLst>
        <pc:sldLayoutChg chg="del">
          <pc:chgData name="Harry Firth" userId="929e6a20-3b88-458e-85a8-12a243658d38" providerId="ADAL" clId="{C4CDFE81-79D7-46C0-A49D-96E618DF3BFF}" dt="2025-10-30T09:45:21.633" v="196" actId="47"/>
          <pc:sldLayoutMkLst>
            <pc:docMk/>
            <pc:sldMasterMk cId="1178463519" sldId="2147484266"/>
            <pc:sldLayoutMk cId="2491416803" sldId="2147484267"/>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025567563" sldId="2147484268"/>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482947571" sldId="2147484269"/>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367402101" sldId="2147484270"/>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25540105" sldId="2147484271"/>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532964842" sldId="2147484272"/>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009717693" sldId="2147484273"/>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018924411" sldId="2147484274"/>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736746585" sldId="2147484275"/>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085873004" sldId="2147484276"/>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794542040" sldId="2147484277"/>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4132476429" sldId="2147484278"/>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406144510" sldId="2147484279"/>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900250731" sldId="2147484280"/>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4119107257" sldId="2147484281"/>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251174737" sldId="2147484282"/>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416034795" sldId="2147484283"/>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205081621" sldId="2147484284"/>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057904575" sldId="2147484285"/>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2502131880" sldId="2147484286"/>
          </pc:sldLayoutMkLst>
        </pc:sldLayoutChg>
      </pc:sldMasterChg>
    </pc:docChg>
  </pc:docChgLst>
  <pc:docChgLst>
    <pc:chgData name="James Hardy" userId="76cfd043-a32c-4e6d-a40b-b44eb2ddf810" providerId="ADAL" clId="{6A709525-1BEB-40D6-87DD-E3D5023E3C57}"/>
    <pc:docChg chg="custSel addSld delSld modSld">
      <pc:chgData name="James Hardy" userId="76cfd043-a32c-4e6d-a40b-b44eb2ddf810" providerId="ADAL" clId="{6A709525-1BEB-40D6-87DD-E3D5023E3C57}" dt="2025-11-06T09:06:28.031" v="465" actId="47"/>
      <pc:docMkLst>
        <pc:docMk/>
      </pc:docMkLst>
      <pc:sldChg chg="addSp delSp modSp mod">
        <pc:chgData name="James Hardy" userId="76cfd043-a32c-4e6d-a40b-b44eb2ddf810" providerId="ADAL" clId="{6A709525-1BEB-40D6-87DD-E3D5023E3C57}" dt="2025-11-06T06:11:37.241" v="195" actId="20577"/>
        <pc:sldMkLst>
          <pc:docMk/>
          <pc:sldMk cId="1058463199" sldId="2147475906"/>
        </pc:sldMkLst>
        <pc:spChg chg="mod">
          <ac:chgData name="James Hardy" userId="76cfd043-a32c-4e6d-a40b-b44eb2ddf810" providerId="ADAL" clId="{6A709525-1BEB-40D6-87DD-E3D5023E3C57}" dt="2025-11-06T06:08:01.659" v="125" actId="1076"/>
          <ac:spMkLst>
            <pc:docMk/>
            <pc:sldMk cId="1058463199" sldId="2147475906"/>
            <ac:spMk id="3" creationId="{52255B89-1252-E3F9-6ACD-1852D4702C57}"/>
          </ac:spMkLst>
        </pc:spChg>
        <pc:spChg chg="add del mod topLvl">
          <ac:chgData name="James Hardy" userId="76cfd043-a32c-4e6d-a40b-b44eb2ddf810" providerId="ADAL" clId="{6A709525-1BEB-40D6-87DD-E3D5023E3C57}" dt="2025-11-06T06:07:25.384" v="117" actId="478"/>
          <ac:spMkLst>
            <pc:docMk/>
            <pc:sldMk cId="1058463199" sldId="2147475906"/>
            <ac:spMk id="5" creationId="{C4496B7F-00C8-50EF-233B-9A078E7C2C6B}"/>
          </ac:spMkLst>
        </pc:spChg>
        <pc:spChg chg="add del mod topLvl">
          <ac:chgData name="James Hardy" userId="76cfd043-a32c-4e6d-a40b-b44eb2ddf810" providerId="ADAL" clId="{6A709525-1BEB-40D6-87DD-E3D5023E3C57}" dt="2025-11-06T06:07:24.203" v="116" actId="478"/>
          <ac:spMkLst>
            <pc:docMk/>
            <pc:sldMk cId="1058463199" sldId="2147475906"/>
            <ac:spMk id="6" creationId="{E4CEAC61-6963-2A68-C3BD-DAC1D3588FC4}"/>
          </ac:spMkLst>
        </pc:spChg>
        <pc:grpChg chg="add del mod">
          <ac:chgData name="James Hardy" userId="76cfd043-a32c-4e6d-a40b-b44eb2ddf810" providerId="ADAL" clId="{6A709525-1BEB-40D6-87DD-E3D5023E3C57}" dt="2025-11-06T06:07:24.203" v="116" actId="478"/>
          <ac:grpSpMkLst>
            <pc:docMk/>
            <pc:sldMk cId="1058463199" sldId="2147475906"/>
            <ac:grpSpMk id="4" creationId="{DFC77CF8-05FC-96BD-DF10-86EFCF8BC642}"/>
          </ac:grpSpMkLst>
        </pc:grpChg>
        <pc:graphicFrameChg chg="add mod modGraphic">
          <ac:chgData name="James Hardy" userId="76cfd043-a32c-4e6d-a40b-b44eb2ddf810" providerId="ADAL" clId="{6A709525-1BEB-40D6-87DD-E3D5023E3C57}" dt="2025-11-06T06:11:37.241" v="195" actId="20577"/>
          <ac:graphicFrameMkLst>
            <pc:docMk/>
            <pc:sldMk cId="1058463199" sldId="2147475906"/>
            <ac:graphicFrameMk id="7" creationId="{C21F91BD-B80F-5CE6-113C-54A238EFD946}"/>
          </ac:graphicFrameMkLst>
        </pc:graphicFrameChg>
      </pc:sldChg>
      <pc:sldChg chg="del">
        <pc:chgData name="James Hardy" userId="76cfd043-a32c-4e6d-a40b-b44eb2ddf810" providerId="ADAL" clId="{6A709525-1BEB-40D6-87DD-E3D5023E3C57}" dt="2025-11-06T06:03:57.882" v="1" actId="47"/>
        <pc:sldMkLst>
          <pc:docMk/>
          <pc:sldMk cId="1160846134" sldId="2147475909"/>
        </pc:sldMkLst>
      </pc:sldChg>
      <pc:sldChg chg="modSp mod">
        <pc:chgData name="James Hardy" userId="76cfd043-a32c-4e6d-a40b-b44eb2ddf810" providerId="ADAL" clId="{6A709525-1BEB-40D6-87DD-E3D5023E3C57}" dt="2025-11-06T06:04:14.647" v="26" actId="20577"/>
        <pc:sldMkLst>
          <pc:docMk/>
          <pc:sldMk cId="1052620649" sldId="2147478741"/>
        </pc:sldMkLst>
        <pc:spChg chg="mod">
          <ac:chgData name="James Hardy" userId="76cfd043-a32c-4e6d-a40b-b44eb2ddf810" providerId="ADAL" clId="{6A709525-1BEB-40D6-87DD-E3D5023E3C57}" dt="2025-11-06T06:04:14.647" v="26" actId="20577"/>
          <ac:spMkLst>
            <pc:docMk/>
            <pc:sldMk cId="1052620649" sldId="2147478741"/>
            <ac:spMk id="2" creationId="{87B75DC1-6B4C-3339-E767-88796785377B}"/>
          </ac:spMkLst>
        </pc:spChg>
      </pc:sldChg>
      <pc:sldChg chg="add">
        <pc:chgData name="James Hardy" userId="76cfd043-a32c-4e6d-a40b-b44eb2ddf810" providerId="ADAL" clId="{6A709525-1BEB-40D6-87DD-E3D5023E3C57}" dt="2025-11-06T06:03:54.777" v="0"/>
        <pc:sldMkLst>
          <pc:docMk/>
          <pc:sldMk cId="2103831322" sldId="2147478743"/>
        </pc:sldMkLst>
      </pc:sldChg>
      <pc:sldChg chg="add">
        <pc:chgData name="James Hardy" userId="76cfd043-a32c-4e6d-a40b-b44eb2ddf810" providerId="ADAL" clId="{6A709525-1BEB-40D6-87DD-E3D5023E3C57}" dt="2025-11-06T06:03:54.777" v="0"/>
        <pc:sldMkLst>
          <pc:docMk/>
          <pc:sldMk cId="2162690500" sldId="2147478744"/>
        </pc:sldMkLst>
      </pc:sldChg>
      <pc:sldChg chg="addSp delSp modSp new del mod modClrScheme chgLayout">
        <pc:chgData name="James Hardy" userId="76cfd043-a32c-4e6d-a40b-b44eb2ddf810" providerId="ADAL" clId="{6A709525-1BEB-40D6-87DD-E3D5023E3C57}" dt="2025-11-06T09:06:21.674" v="463" actId="47"/>
        <pc:sldMkLst>
          <pc:docMk/>
          <pc:sldMk cId="2604193002" sldId="2147478745"/>
        </pc:sldMkLst>
        <pc:spChg chg="mod">
          <ac:chgData name="James Hardy" userId="76cfd043-a32c-4e6d-a40b-b44eb2ddf810" providerId="ADAL" clId="{6A709525-1BEB-40D6-87DD-E3D5023E3C57}" dt="2025-11-06T06:09:14.894" v="171" actId="26606"/>
          <ac:spMkLst>
            <pc:docMk/>
            <pc:sldMk cId="2604193002" sldId="2147478745"/>
            <ac:spMk id="2" creationId="{2D630D92-495B-B2CB-634A-8D0187FB5284}"/>
          </ac:spMkLst>
        </pc:spChg>
        <pc:spChg chg="del">
          <ac:chgData name="James Hardy" userId="76cfd043-a32c-4e6d-a40b-b44eb2ddf810" providerId="ADAL" clId="{6A709525-1BEB-40D6-87DD-E3D5023E3C57}" dt="2025-11-06T06:09:08.783" v="169"/>
          <ac:spMkLst>
            <pc:docMk/>
            <pc:sldMk cId="2604193002" sldId="2147478745"/>
            <ac:spMk id="3" creationId="{2E27A8DE-852C-B505-A657-F7FACC0F2083}"/>
          </ac:spMkLst>
        </pc:spChg>
        <pc:graphicFrameChg chg="add mod modGraphic">
          <ac:chgData name="James Hardy" userId="76cfd043-a32c-4e6d-a40b-b44eb2ddf810" providerId="ADAL" clId="{6A709525-1BEB-40D6-87DD-E3D5023E3C57}" dt="2025-11-06T06:12:28.484" v="202" actId="1076"/>
          <ac:graphicFrameMkLst>
            <pc:docMk/>
            <pc:sldMk cId="2604193002" sldId="2147478745"/>
            <ac:graphicFrameMk id="4" creationId="{CEAFE5A2-5E27-4416-A502-7199B492F829}"/>
          </ac:graphicFrameMkLst>
        </pc:graphicFrameChg>
      </pc:sldChg>
      <pc:sldChg chg="addSp delSp modSp add del mod">
        <pc:chgData name="James Hardy" userId="76cfd043-a32c-4e6d-a40b-b44eb2ddf810" providerId="ADAL" clId="{6A709525-1BEB-40D6-87DD-E3D5023E3C57}" dt="2025-11-06T09:06:25.608" v="464" actId="47"/>
        <pc:sldMkLst>
          <pc:docMk/>
          <pc:sldMk cId="2782916043" sldId="2147478746"/>
        </pc:sldMkLst>
        <pc:spChg chg="mod">
          <ac:chgData name="James Hardy" userId="76cfd043-a32c-4e6d-a40b-b44eb2ddf810" providerId="ADAL" clId="{6A709525-1BEB-40D6-87DD-E3D5023E3C57}" dt="2025-11-06T06:09:58.078" v="185" actId="20577"/>
          <ac:spMkLst>
            <pc:docMk/>
            <pc:sldMk cId="2782916043" sldId="2147478746"/>
            <ac:spMk id="3" creationId="{B78523D4-F955-D452-7E44-37FC6E3D826A}"/>
          </ac:spMkLst>
        </pc:spChg>
        <pc:spChg chg="add mod">
          <ac:chgData name="James Hardy" userId="76cfd043-a32c-4e6d-a40b-b44eb2ddf810" providerId="ADAL" clId="{6A709525-1BEB-40D6-87DD-E3D5023E3C57}" dt="2025-11-06T06:11:10.358" v="186"/>
          <ac:spMkLst>
            <pc:docMk/>
            <pc:sldMk cId="2782916043" sldId="2147478746"/>
            <ac:spMk id="5" creationId="{5E660BAB-9C71-A385-8EEF-930EBBA9B078}"/>
          </ac:spMkLst>
        </pc:spChg>
        <pc:spChg chg="add mod">
          <ac:chgData name="James Hardy" userId="76cfd043-a32c-4e6d-a40b-b44eb2ddf810" providerId="ADAL" clId="{6A709525-1BEB-40D6-87DD-E3D5023E3C57}" dt="2025-11-06T06:11:10.358" v="186"/>
          <ac:spMkLst>
            <pc:docMk/>
            <pc:sldMk cId="2782916043" sldId="2147478746"/>
            <ac:spMk id="6" creationId="{BC2C3C4F-3B2D-53D1-C0B6-9FF3F318529C}"/>
          </ac:spMkLst>
        </pc:spChg>
        <pc:spChg chg="add mod">
          <ac:chgData name="James Hardy" userId="76cfd043-a32c-4e6d-a40b-b44eb2ddf810" providerId="ADAL" clId="{6A709525-1BEB-40D6-87DD-E3D5023E3C57}" dt="2025-11-06T06:54:05.769" v="461" actId="1076"/>
          <ac:spMkLst>
            <pc:docMk/>
            <pc:sldMk cId="2782916043" sldId="2147478746"/>
            <ac:spMk id="10" creationId="{44B2CC55-98F4-9FAD-6205-2D091CBD4F6A}"/>
          </ac:spMkLst>
        </pc:spChg>
        <pc:grpChg chg="add del mod">
          <ac:chgData name="James Hardy" userId="76cfd043-a32c-4e6d-a40b-b44eb2ddf810" providerId="ADAL" clId="{6A709525-1BEB-40D6-87DD-E3D5023E3C57}" dt="2025-11-06T06:11:13.013" v="187" actId="478"/>
          <ac:grpSpMkLst>
            <pc:docMk/>
            <pc:sldMk cId="2782916043" sldId="2147478746"/>
            <ac:grpSpMk id="4" creationId="{70CC0B7F-824A-90ED-3129-A762CE71D329}"/>
          </ac:grpSpMkLst>
        </pc:grpChg>
        <pc:graphicFrameChg chg="del">
          <ac:chgData name="James Hardy" userId="76cfd043-a32c-4e6d-a40b-b44eb2ddf810" providerId="ADAL" clId="{6A709525-1BEB-40D6-87DD-E3D5023E3C57}" dt="2025-11-06T06:09:53.633" v="181" actId="478"/>
          <ac:graphicFrameMkLst>
            <pc:docMk/>
            <pc:sldMk cId="2782916043" sldId="2147478746"/>
            <ac:graphicFrameMk id="7" creationId="{916D11DD-E474-C819-DD58-C1DB1E7A6A45}"/>
          </ac:graphicFrameMkLst>
        </pc:graphicFrameChg>
        <pc:graphicFrameChg chg="add del mod">
          <ac:chgData name="James Hardy" userId="76cfd043-a32c-4e6d-a40b-b44eb2ddf810" providerId="ADAL" clId="{6A709525-1BEB-40D6-87DD-E3D5023E3C57}" dt="2025-11-06T06:11:55.478" v="197" actId="478"/>
          <ac:graphicFrameMkLst>
            <pc:docMk/>
            <pc:sldMk cId="2782916043" sldId="2147478746"/>
            <ac:graphicFrameMk id="8" creationId="{ADB32758-3430-716A-188D-F3A9831F1283}"/>
          </ac:graphicFrameMkLst>
        </pc:graphicFrameChg>
        <pc:graphicFrameChg chg="add mod">
          <ac:chgData name="James Hardy" userId="76cfd043-a32c-4e6d-a40b-b44eb2ddf810" providerId="ADAL" clId="{6A709525-1BEB-40D6-87DD-E3D5023E3C57}" dt="2025-11-06T06:11:55.896" v="198"/>
          <ac:graphicFrameMkLst>
            <pc:docMk/>
            <pc:sldMk cId="2782916043" sldId="2147478746"/>
            <ac:graphicFrameMk id="9" creationId="{AA85B235-56DB-BCD2-B25C-F4DA5860D990}"/>
          </ac:graphicFrameMkLst>
        </pc:graphicFrameChg>
      </pc:sldChg>
      <pc:sldChg chg="addSp delSp modSp add del mod">
        <pc:chgData name="James Hardy" userId="76cfd043-a32c-4e6d-a40b-b44eb2ddf810" providerId="ADAL" clId="{6A709525-1BEB-40D6-87DD-E3D5023E3C57}" dt="2025-11-06T09:06:28.031" v="465" actId="47"/>
        <pc:sldMkLst>
          <pc:docMk/>
          <pc:sldMk cId="3892966158" sldId="2147478747"/>
        </pc:sldMkLst>
        <pc:spChg chg="mod">
          <ac:chgData name="James Hardy" userId="76cfd043-a32c-4e6d-a40b-b44eb2ddf810" providerId="ADAL" clId="{6A709525-1BEB-40D6-87DD-E3D5023E3C57}" dt="2025-11-06T06:12:18.190" v="200" actId="26606"/>
          <ac:spMkLst>
            <pc:docMk/>
            <pc:sldMk cId="3892966158" sldId="2147478747"/>
            <ac:spMk id="2" creationId="{0BD5318A-8CA2-1BEC-E670-F806075C07E3}"/>
          </ac:spMkLst>
        </pc:spChg>
        <pc:spChg chg="add del mod">
          <ac:chgData name="James Hardy" userId="76cfd043-a32c-4e6d-a40b-b44eb2ddf810" providerId="ADAL" clId="{6A709525-1BEB-40D6-87DD-E3D5023E3C57}" dt="2025-11-06T06:12:15.605" v="199"/>
          <ac:spMkLst>
            <pc:docMk/>
            <pc:sldMk cId="3892966158" sldId="2147478747"/>
            <ac:spMk id="5" creationId="{0D37E069-4CF9-1748-35E5-D5943DF94695}"/>
          </ac:spMkLst>
        </pc:spChg>
        <pc:graphicFrameChg chg="del">
          <ac:chgData name="James Hardy" userId="76cfd043-a32c-4e6d-a40b-b44eb2ddf810" providerId="ADAL" clId="{6A709525-1BEB-40D6-87DD-E3D5023E3C57}" dt="2025-11-06T06:09:49.768" v="180" actId="478"/>
          <ac:graphicFrameMkLst>
            <pc:docMk/>
            <pc:sldMk cId="3892966158" sldId="2147478747"/>
            <ac:graphicFrameMk id="4" creationId="{93D4EB2A-2648-D4D2-8F08-A8D0D5C38933}"/>
          </ac:graphicFrameMkLst>
        </pc:graphicFrameChg>
        <pc:graphicFrameChg chg="add mod modGraphic">
          <ac:chgData name="James Hardy" userId="76cfd043-a32c-4e6d-a40b-b44eb2ddf810" providerId="ADAL" clId="{6A709525-1BEB-40D6-87DD-E3D5023E3C57}" dt="2025-11-06T06:12:23.925" v="201" actId="1076"/>
          <ac:graphicFrameMkLst>
            <pc:docMk/>
            <pc:sldMk cId="3892966158" sldId="2147478747"/>
            <ac:graphicFrameMk id="6" creationId="{EA1EFB2D-75DA-9BEB-8812-3C74B370F8A7}"/>
          </ac:graphicFrameMkLst>
        </pc:graphicFrameChg>
      </pc:sldChg>
      <pc:sldChg chg="modSp new mod">
        <pc:chgData name="James Hardy" userId="76cfd043-a32c-4e6d-a40b-b44eb2ddf810" providerId="ADAL" clId="{6A709525-1BEB-40D6-87DD-E3D5023E3C57}" dt="2025-11-06T06:13:38.894" v="263" actId="27636"/>
        <pc:sldMkLst>
          <pc:docMk/>
          <pc:sldMk cId="2532842932" sldId="2147478748"/>
        </pc:sldMkLst>
        <pc:spChg chg="mod">
          <ac:chgData name="James Hardy" userId="76cfd043-a32c-4e6d-a40b-b44eb2ddf810" providerId="ADAL" clId="{6A709525-1BEB-40D6-87DD-E3D5023E3C57}" dt="2025-11-06T06:13:00.746" v="253" actId="27636"/>
          <ac:spMkLst>
            <pc:docMk/>
            <pc:sldMk cId="2532842932" sldId="2147478748"/>
            <ac:spMk id="2" creationId="{144AABB0-F3E4-2894-6A28-86182C328AD2}"/>
          </ac:spMkLst>
        </pc:spChg>
        <pc:spChg chg="mod">
          <ac:chgData name="James Hardy" userId="76cfd043-a32c-4e6d-a40b-b44eb2ddf810" providerId="ADAL" clId="{6A709525-1BEB-40D6-87DD-E3D5023E3C57}" dt="2025-11-06T06:13:38.894" v="263" actId="27636"/>
          <ac:spMkLst>
            <pc:docMk/>
            <pc:sldMk cId="2532842932" sldId="2147478748"/>
            <ac:spMk id="3" creationId="{BDEA56B6-7B01-33C9-66F0-E7B1115568D8}"/>
          </ac:spMkLst>
        </pc:spChg>
      </pc:sldChg>
      <pc:sldChg chg="add">
        <pc:chgData name="James Hardy" userId="76cfd043-a32c-4e6d-a40b-b44eb2ddf810" providerId="ADAL" clId="{6A709525-1BEB-40D6-87DD-E3D5023E3C57}" dt="2025-11-06T09:06:19.222" v="462"/>
        <pc:sldMkLst>
          <pc:docMk/>
          <pc:sldMk cId="3754660960" sldId="2147478749"/>
        </pc:sldMkLst>
      </pc:sldChg>
      <pc:sldChg chg="add">
        <pc:chgData name="James Hardy" userId="76cfd043-a32c-4e6d-a40b-b44eb2ddf810" providerId="ADAL" clId="{6A709525-1BEB-40D6-87DD-E3D5023E3C57}" dt="2025-11-06T09:06:19.222" v="462"/>
        <pc:sldMkLst>
          <pc:docMk/>
          <pc:sldMk cId="2364752419" sldId="2147478750"/>
        </pc:sldMkLst>
      </pc:sldChg>
      <pc:sldChg chg="add">
        <pc:chgData name="James Hardy" userId="76cfd043-a32c-4e6d-a40b-b44eb2ddf810" providerId="ADAL" clId="{6A709525-1BEB-40D6-87DD-E3D5023E3C57}" dt="2025-11-06T09:06:19.222" v="462"/>
        <pc:sldMkLst>
          <pc:docMk/>
          <pc:sldMk cId="539544877" sldId="2147478751"/>
        </pc:sldMkLst>
      </pc:sldChg>
    </pc:docChg>
  </pc:docChgLst>
  <pc:docChgLst>
    <pc:chgData name="James Hardy" userId="76cfd043-a32c-4e6d-a40b-b44eb2ddf810" providerId="ADAL" clId="{2E5C5AED-508C-45C0-97A3-E3ECE9B0A162}"/>
    <pc:docChg chg="addSld delSld modSld sldOrd">
      <pc:chgData name="James Hardy" userId="76cfd043-a32c-4e6d-a40b-b44eb2ddf810" providerId="ADAL" clId="{2E5C5AED-508C-45C0-97A3-E3ECE9B0A162}" dt="2025-10-02T07:30:57.035" v="1044" actId="20577"/>
      <pc:docMkLst>
        <pc:docMk/>
      </pc:docMkLst>
      <pc:sldChg chg="add">
        <pc:chgData name="James Hardy" userId="76cfd043-a32c-4e6d-a40b-b44eb2ddf810" providerId="ADAL" clId="{2E5C5AED-508C-45C0-97A3-E3ECE9B0A162}" dt="2025-10-02T07:30:48.384" v="1021"/>
        <pc:sldMkLst>
          <pc:docMk/>
          <pc:sldMk cId="2331592992" sldId="258"/>
        </pc:sldMkLst>
      </pc:sldChg>
      <pc:sldChg chg="modSp mod">
        <pc:chgData name="James Hardy" userId="76cfd043-a32c-4e6d-a40b-b44eb2ddf810" providerId="ADAL" clId="{2E5C5AED-508C-45C0-97A3-E3ECE9B0A162}" dt="2025-10-02T07:30:57.035" v="1044" actId="20577"/>
        <pc:sldMkLst>
          <pc:docMk/>
          <pc:sldMk cId="3207930753" sldId="2147475886"/>
        </pc:sldMkLst>
      </pc:sldChg>
      <pc:sldChg chg="modSp del mod">
        <pc:chgData name="James Hardy" userId="76cfd043-a32c-4e6d-a40b-b44eb2ddf810" providerId="ADAL" clId="{2E5C5AED-508C-45C0-97A3-E3ECE9B0A162}" dt="2025-10-02T07:30:50.870" v="1022" actId="47"/>
        <pc:sldMkLst>
          <pc:docMk/>
          <pc:sldMk cId="2103831322" sldId="2147475904"/>
        </pc:sldMkLst>
      </pc:sldChg>
      <pc:sldChg chg="add del">
        <pc:chgData name="James Hardy" userId="76cfd043-a32c-4e6d-a40b-b44eb2ddf810" providerId="ADAL" clId="{2E5C5AED-508C-45C0-97A3-E3ECE9B0A162}" dt="2025-10-02T06:21:18.014" v="1"/>
        <pc:sldMkLst>
          <pc:docMk/>
          <pc:sldMk cId="728788053" sldId="2147475907"/>
        </pc:sldMkLst>
      </pc:sldChg>
      <pc:sldChg chg="modSp add mod">
        <pc:chgData name="James Hardy" userId="76cfd043-a32c-4e6d-a40b-b44eb2ddf810" providerId="ADAL" clId="{2E5C5AED-508C-45C0-97A3-E3ECE9B0A162}" dt="2025-10-02T06:23:18.970" v="658" actId="20577"/>
        <pc:sldMkLst>
          <pc:docMk/>
          <pc:sldMk cId="2154923938" sldId="2147475907"/>
        </pc:sldMkLst>
      </pc:sldChg>
      <pc:sldChg chg="addSp modSp add mod ord">
        <pc:chgData name="James Hardy" userId="76cfd043-a32c-4e6d-a40b-b44eb2ddf810" providerId="ADAL" clId="{2E5C5AED-508C-45C0-97A3-E3ECE9B0A162}" dt="2025-10-02T06:32:08.249" v="1019" actId="20577"/>
        <pc:sldMkLst>
          <pc:docMk/>
          <pc:sldMk cId="3139757412" sldId="2147475908"/>
        </pc:sldMkLst>
      </pc:sldChg>
      <pc:sldChg chg="add">
        <pc:chgData name="James Hardy" userId="76cfd043-a32c-4e6d-a40b-b44eb2ddf810" providerId="ADAL" clId="{2E5C5AED-508C-45C0-97A3-E3ECE9B0A162}" dt="2025-10-02T07:30:48.384" v="1021"/>
        <pc:sldMkLst>
          <pc:docMk/>
          <pc:sldMk cId="1160846134" sldId="2147475909"/>
        </pc:sldMkLst>
      </pc:sldChg>
      <pc:sldChg chg="add">
        <pc:chgData name="James Hardy" userId="76cfd043-a32c-4e6d-a40b-b44eb2ddf810" providerId="ADAL" clId="{2E5C5AED-508C-45C0-97A3-E3ECE9B0A162}" dt="2025-10-02T07:30:48.384" v="1021"/>
        <pc:sldMkLst>
          <pc:docMk/>
          <pc:sldMk cId="2876616330" sldId="2147475910"/>
        </pc:sldMkLst>
      </pc:sldChg>
    </pc:docChg>
  </pc:docChgLst>
  <pc:docChgLst>
    <pc:chgData name="Francine Peyroux-Sissoko" userId="91951204-4f07-4cdf-a66e-bfc82ffb46a8" providerId="ADAL" clId="{810A2B41-436C-44C6-81FE-397F3E584B15}"/>
    <pc:docChg chg="undo redo custSel addSld delSld modSld">
      <pc:chgData name="Francine Peyroux-Sissoko" userId="91951204-4f07-4cdf-a66e-bfc82ffb46a8" providerId="ADAL" clId="{810A2B41-436C-44C6-81FE-397F3E584B15}" dt="2025-11-03T15:22:51.121" v="60" actId="6549"/>
      <pc:docMkLst>
        <pc:docMk/>
      </pc:docMkLst>
      <pc:sldChg chg="addSp delSp modSp add del mod">
        <pc:chgData name="Francine Peyroux-Sissoko" userId="91951204-4f07-4cdf-a66e-bfc82ffb46a8" providerId="ADAL" clId="{810A2B41-436C-44C6-81FE-397F3E584B15}" dt="2025-11-03T15:22:51.121" v="60" actId="6549"/>
        <pc:sldMkLst>
          <pc:docMk/>
          <pc:sldMk cId="1426599431" sldId="350"/>
        </pc:sldMkLst>
        <pc:spChg chg="add del">
          <ac:chgData name="Francine Peyroux-Sissoko" userId="91951204-4f07-4cdf-a66e-bfc82ffb46a8" providerId="ADAL" clId="{810A2B41-436C-44C6-81FE-397F3E584B15}" dt="2025-11-03T15:21:37.555" v="57" actId="22"/>
          <ac:spMkLst>
            <pc:docMk/>
            <pc:sldMk cId="1426599431" sldId="350"/>
            <ac:spMk id="4" creationId="{A62BFB3B-4FC6-1862-F8E9-0CDC178DA7E1}"/>
          </ac:spMkLst>
        </pc:spChg>
        <pc:spChg chg="mod">
          <ac:chgData name="Francine Peyroux-Sissoko" userId="91951204-4f07-4cdf-a66e-bfc82ffb46a8" providerId="ADAL" clId="{810A2B41-436C-44C6-81FE-397F3E584B15}" dt="2025-11-03T15:22:51.121" v="60" actId="6549"/>
          <ac:spMkLst>
            <pc:docMk/>
            <pc:sldMk cId="1426599431" sldId="350"/>
            <ac:spMk id="7" creationId="{B0EDC7A8-B9A6-2BB9-77B2-D84275FEB272}"/>
          </ac:spMkLst>
        </pc:spChg>
      </pc:sldChg>
      <pc:sldChg chg="add del">
        <pc:chgData name="Francine Peyroux-Sissoko" userId="91951204-4f07-4cdf-a66e-bfc82ffb46a8" providerId="ADAL" clId="{810A2B41-436C-44C6-81FE-397F3E584B15}" dt="2025-11-03T15:13:41.217" v="14" actId="47"/>
        <pc:sldMkLst>
          <pc:docMk/>
          <pc:sldMk cId="340666088" sldId="2147478740"/>
        </pc:sldMkLst>
      </pc:sldChg>
      <pc:sldChg chg="add del">
        <pc:chgData name="Francine Peyroux-Sissoko" userId="91951204-4f07-4cdf-a66e-bfc82ffb46a8" providerId="ADAL" clId="{810A2B41-436C-44C6-81FE-397F3E584B15}" dt="2025-11-03T15:21:45.622" v="59"/>
        <pc:sldMkLst>
          <pc:docMk/>
          <pc:sldMk cId="3874526797" sldId="2147478740"/>
        </pc:sldMkLst>
      </pc:sldChg>
    </pc:docChg>
  </pc:docChgLst>
  <pc:docChgLst>
    <pc:chgData name="Lydia Bentley" userId="d2bb50aa-62b1-4ab8-8132-ef8e8ed57e23" providerId="ADAL" clId="{EA73DAE5-5D54-4A3C-90DB-EF07B8875D61}"/>
    <pc:docChg chg="custSel modSld">
      <pc:chgData name="Lydia Bentley" userId="d2bb50aa-62b1-4ab8-8132-ef8e8ed57e23" providerId="ADAL" clId="{EA73DAE5-5D54-4A3C-90DB-EF07B8875D61}" dt="2025-09-04T08:31:46.901" v="269" actId="20577"/>
      <pc:docMkLst>
        <pc:docMk/>
      </pc:docMkLst>
      <pc:sldChg chg="modSp mod">
        <pc:chgData name="Lydia Bentley" userId="d2bb50aa-62b1-4ab8-8132-ef8e8ed57e23" providerId="ADAL" clId="{EA73DAE5-5D54-4A3C-90DB-EF07B8875D61}" dt="2025-09-04T08:31:46.901" v="269" actId="20577"/>
        <pc:sldMkLst>
          <pc:docMk/>
          <pc:sldMk cId="2103831322" sldId="2147475904"/>
        </pc:sldMkLst>
      </pc:sldChg>
    </pc:docChg>
  </pc:docChgLst>
  <pc:docChgLst>
    <pc:chgData name="Harry Firth" userId="929e6a20-3b88-458e-85a8-12a243658d38" providerId="ADAL" clId="{7AEC43CF-5265-46E1-B06D-F4E8086DFB67}"/>
    <pc:docChg chg="undo custSel addSld delSld modSld sldOrd">
      <pc:chgData name="Harry Firth" userId="929e6a20-3b88-458e-85a8-12a243658d38" providerId="ADAL" clId="{7AEC43CF-5265-46E1-B06D-F4E8086DFB67}" dt="2025-09-04T08:56:15.091" v="1093" actId="6549"/>
      <pc:docMkLst>
        <pc:docMk/>
      </pc:docMkLst>
      <pc:sldChg chg="modSp mod">
        <pc:chgData name="Harry Firth" userId="929e6a20-3b88-458e-85a8-12a243658d38" providerId="ADAL" clId="{7AEC43CF-5265-46E1-B06D-F4E8086DFB67}" dt="2025-08-27T13:22:44.729" v="12" actId="20577"/>
        <pc:sldMkLst>
          <pc:docMk/>
          <pc:sldMk cId="424965022" sldId="256"/>
        </pc:sldMkLst>
      </pc:sldChg>
      <pc:sldChg chg="modSp mod">
        <pc:chgData name="Harry Firth" userId="929e6a20-3b88-458e-85a8-12a243658d38" providerId="ADAL" clId="{7AEC43CF-5265-46E1-B06D-F4E8086DFB67}" dt="2025-08-27T13:29:17.488" v="169" actId="20577"/>
        <pc:sldMkLst>
          <pc:docMk/>
          <pc:sldMk cId="1876557297" sldId="257"/>
        </pc:sldMkLst>
      </pc:sldChg>
      <pc:sldChg chg="modSp mod">
        <pc:chgData name="Harry Firth" userId="929e6a20-3b88-458e-85a8-12a243658d38" providerId="ADAL" clId="{7AEC43CF-5265-46E1-B06D-F4E8086DFB67}" dt="2025-09-04T08:24:12.260" v="1087" actId="20577"/>
        <pc:sldMkLst>
          <pc:docMk/>
          <pc:sldMk cId="1116783212" sldId="263"/>
        </pc:sldMkLst>
      </pc:sldChg>
      <pc:sldChg chg="modSp mod ord">
        <pc:chgData name="Harry Firth" userId="929e6a20-3b88-458e-85a8-12a243658d38" providerId="ADAL" clId="{7AEC43CF-5265-46E1-B06D-F4E8086DFB67}" dt="2025-08-27T13:26:49.922" v="82" actId="20577"/>
        <pc:sldMkLst>
          <pc:docMk/>
          <pc:sldMk cId="3519481105" sldId="2147475866"/>
        </pc:sldMkLst>
      </pc:sldChg>
      <pc:sldChg chg="modSp mod">
        <pc:chgData name="Harry Firth" userId="929e6a20-3b88-458e-85a8-12a243658d38" providerId="ADAL" clId="{7AEC43CF-5265-46E1-B06D-F4E8086DFB67}" dt="2025-08-27T13:26:28.986" v="66" actId="20577"/>
        <pc:sldMkLst>
          <pc:docMk/>
          <pc:sldMk cId="4264937441" sldId="2147475876"/>
        </pc:sldMkLst>
      </pc:sldChg>
      <pc:sldChg chg="modSp mod">
        <pc:chgData name="Harry Firth" userId="929e6a20-3b88-458e-85a8-12a243658d38" providerId="ADAL" clId="{7AEC43CF-5265-46E1-B06D-F4E8086DFB67}" dt="2025-08-27T13:25:40.630" v="51" actId="20577"/>
        <pc:sldMkLst>
          <pc:docMk/>
          <pc:sldMk cId="3076287904" sldId="2147475881"/>
        </pc:sldMkLst>
      </pc:sldChg>
      <pc:sldChg chg="modSp mod">
        <pc:chgData name="Harry Firth" userId="929e6a20-3b88-458e-85a8-12a243658d38" providerId="ADAL" clId="{7AEC43CF-5265-46E1-B06D-F4E8086DFB67}" dt="2025-08-27T13:27:33.197" v="111"/>
        <pc:sldMkLst>
          <pc:docMk/>
          <pc:sldMk cId="2877097344" sldId="2147475884"/>
        </pc:sldMkLst>
      </pc:sldChg>
      <pc:sldChg chg="modSp mod">
        <pc:chgData name="Harry Firth" userId="929e6a20-3b88-458e-85a8-12a243658d38" providerId="ADAL" clId="{7AEC43CF-5265-46E1-B06D-F4E8086DFB67}" dt="2025-09-04T08:18:33.546" v="936" actId="20577"/>
        <pc:sldMkLst>
          <pc:docMk/>
          <pc:sldMk cId="3207930753" sldId="2147475886"/>
        </pc:sldMkLst>
      </pc:sldChg>
      <pc:sldChg chg="modSp mod">
        <pc:chgData name="Harry Firth" userId="929e6a20-3b88-458e-85a8-12a243658d38" providerId="ADAL" clId="{7AEC43CF-5265-46E1-B06D-F4E8086DFB67}" dt="2025-09-04T08:18:40.515" v="938" actId="20577"/>
        <pc:sldMkLst>
          <pc:docMk/>
          <pc:sldMk cId="1750327280" sldId="2147475887"/>
        </pc:sldMkLst>
      </pc:sldChg>
    </pc:docChg>
  </pc:docChgLst>
</pc:chgInfo>
</file>

<file path=ppt/diagrams/_rels/data4.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image" Target="../media/image33.png"/></Relationships>
</file>

<file path=ppt/diagrams/_rels/drawing4.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C7FD3-890F-437F-830F-ABBCFE580BD4}"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GB"/>
        </a:p>
      </dgm:t>
    </dgm:pt>
    <dgm:pt modelId="{5D3589E2-01A4-443A-96E7-FD61DBEF6C4B}">
      <dgm:prSet phldrT="[Text]"/>
      <dgm:spPr>
        <a:solidFill>
          <a:srgbClr val="70ADA3"/>
        </a:solidFill>
      </dgm:spPr>
      <dgm:t>
        <a:bodyPr/>
        <a:lstStyle/>
        <a:p>
          <a:pPr algn="ctr"/>
          <a:r>
            <a:rPr lang="en-GB"/>
            <a:t>1. Developer Appoints Parties</a:t>
          </a:r>
        </a:p>
      </dgm:t>
    </dgm:pt>
    <dgm:pt modelId="{7073EE42-8130-4F3D-B02A-015214AEE3A2}" type="parTrans" cxnId="{E0FC94B1-AFA6-4F17-9817-B5DFD3AEC032}">
      <dgm:prSet/>
      <dgm:spPr/>
      <dgm:t>
        <a:bodyPr/>
        <a:lstStyle/>
        <a:p>
          <a:pPr algn="ctr"/>
          <a:endParaRPr lang="en-GB"/>
        </a:p>
      </dgm:t>
    </dgm:pt>
    <dgm:pt modelId="{35E254DD-EB54-4A9D-9DD7-36CA40C6AFE5}" type="sibTrans" cxnId="{E0FC94B1-AFA6-4F17-9817-B5DFD3AEC032}">
      <dgm:prSet/>
      <dgm:spPr/>
      <dgm:t>
        <a:bodyPr/>
        <a:lstStyle/>
        <a:p>
          <a:pPr algn="ctr"/>
          <a:endParaRPr lang="en-GB"/>
        </a:p>
      </dgm:t>
    </dgm:pt>
    <dgm:pt modelId="{0D1A259D-70F7-4702-A0F3-3BB0C77406A2}">
      <dgm:prSet/>
      <dgm:spPr>
        <a:solidFill>
          <a:srgbClr val="70ADA3"/>
        </a:solidFill>
      </dgm:spPr>
      <dgm:t>
        <a:bodyPr/>
        <a:lstStyle/>
        <a:p>
          <a:pPr algn="ctr"/>
          <a:r>
            <a:rPr lang="en-GB"/>
            <a:t>4. iGT (MAM) installs meter - iGT informs Supplier/Shipper</a:t>
          </a:r>
        </a:p>
      </dgm:t>
    </dgm:pt>
    <dgm:pt modelId="{BB18D20B-4F3C-47B5-9CA5-44F7DDF83034}" type="sibTrans" cxnId="{1CD0E73C-DC48-418D-B385-075EF1F05D89}">
      <dgm:prSet/>
      <dgm:spPr/>
      <dgm:t>
        <a:bodyPr/>
        <a:lstStyle/>
        <a:p>
          <a:pPr algn="ctr"/>
          <a:endParaRPr lang="en-GB"/>
        </a:p>
      </dgm:t>
    </dgm:pt>
    <dgm:pt modelId="{B3419FD6-FA2F-46E5-A953-B92FF058B6DD}" type="parTrans" cxnId="{1CD0E73C-DC48-418D-B385-075EF1F05D89}">
      <dgm:prSet/>
      <dgm:spPr/>
      <dgm:t>
        <a:bodyPr/>
        <a:lstStyle/>
        <a:p>
          <a:pPr algn="ctr"/>
          <a:endParaRPr lang="en-GB"/>
        </a:p>
      </dgm:t>
    </dgm:pt>
    <dgm:pt modelId="{67750FAE-AB3A-4338-B521-D48092F9BD4F}">
      <dgm:prSet phldrT="[Text]"/>
      <dgm:spPr>
        <a:solidFill>
          <a:srgbClr val="70ADA3"/>
        </a:solidFill>
      </dgm:spPr>
      <dgm:t>
        <a:bodyPr/>
        <a:lstStyle/>
        <a:p>
          <a:pPr algn="ctr"/>
          <a:r>
            <a:rPr lang="en-GB"/>
            <a:t>3. Shipper Responds to iGT PSA (PSB)</a:t>
          </a:r>
        </a:p>
      </dgm:t>
    </dgm:pt>
    <dgm:pt modelId="{F2C0B27E-A7C9-4F4E-A2F8-B084E9A4DE8B}" type="sibTrans" cxnId="{543550E5-9DC2-43BC-88A7-C5CA615339D8}">
      <dgm:prSet/>
      <dgm:spPr/>
      <dgm:t>
        <a:bodyPr/>
        <a:lstStyle/>
        <a:p>
          <a:pPr algn="ctr"/>
          <a:endParaRPr lang="en-GB"/>
        </a:p>
      </dgm:t>
    </dgm:pt>
    <dgm:pt modelId="{95943AAB-A53F-4B0F-ABD9-B87A2393CC46}" type="parTrans" cxnId="{543550E5-9DC2-43BC-88A7-C5CA615339D8}">
      <dgm:prSet/>
      <dgm:spPr/>
      <dgm:t>
        <a:bodyPr/>
        <a:lstStyle/>
        <a:p>
          <a:pPr algn="ctr"/>
          <a:endParaRPr lang="en-GB"/>
        </a:p>
      </dgm:t>
    </dgm:pt>
    <dgm:pt modelId="{F4DC5D12-F368-452A-A05F-C6581E878186}">
      <dgm:prSet phldrT="[Text]"/>
      <dgm:spPr>
        <a:solidFill>
          <a:srgbClr val="70ADA3"/>
        </a:solidFill>
      </dgm:spPr>
      <dgm:t>
        <a:bodyPr/>
        <a:lstStyle/>
        <a:p>
          <a:pPr algn="ctr"/>
          <a:r>
            <a:rPr lang="en-GB"/>
            <a:t>2. iGT sends PSA to Supplier/Shipper</a:t>
          </a:r>
        </a:p>
      </dgm:t>
    </dgm:pt>
    <dgm:pt modelId="{66509FAD-2A77-4112-8BCF-44CA137EA6CC}" type="sibTrans" cxnId="{03FC788F-FD8E-44A2-95B7-5C543A6725AC}">
      <dgm:prSet/>
      <dgm:spPr/>
      <dgm:t>
        <a:bodyPr/>
        <a:lstStyle/>
        <a:p>
          <a:pPr algn="ctr"/>
          <a:endParaRPr lang="en-GB"/>
        </a:p>
      </dgm:t>
    </dgm:pt>
    <dgm:pt modelId="{BF3D7E24-0804-4035-84C0-942F2D350CC5}" type="parTrans" cxnId="{03FC788F-FD8E-44A2-95B7-5C543A6725AC}">
      <dgm:prSet/>
      <dgm:spPr/>
      <dgm:t>
        <a:bodyPr/>
        <a:lstStyle/>
        <a:p>
          <a:pPr algn="ctr"/>
          <a:endParaRPr lang="en-GB"/>
        </a:p>
      </dgm:t>
    </dgm:pt>
    <dgm:pt modelId="{B41DB394-A86E-4EEC-A23B-BEC37F0CAFFB}" type="pres">
      <dgm:prSet presAssocID="{E5DC7FD3-890F-437F-830F-ABBCFE580BD4}" presName="Name0" presStyleCnt="0">
        <dgm:presLayoutVars>
          <dgm:chPref val="1"/>
          <dgm:dir/>
          <dgm:animOne val="branch"/>
          <dgm:animLvl val="lvl"/>
          <dgm:resizeHandles/>
        </dgm:presLayoutVars>
      </dgm:prSet>
      <dgm:spPr/>
    </dgm:pt>
    <dgm:pt modelId="{79409DB5-610A-46FB-9EE2-A771C7C6EB80}" type="pres">
      <dgm:prSet presAssocID="{5D3589E2-01A4-443A-96E7-FD61DBEF6C4B}" presName="vertOne" presStyleCnt="0"/>
      <dgm:spPr/>
    </dgm:pt>
    <dgm:pt modelId="{3F665E0E-4E39-45F1-8051-BA7D4F9F3114}" type="pres">
      <dgm:prSet presAssocID="{5D3589E2-01A4-443A-96E7-FD61DBEF6C4B}" presName="txOne" presStyleLbl="node0" presStyleIdx="0" presStyleCnt="4">
        <dgm:presLayoutVars>
          <dgm:chPref val="3"/>
        </dgm:presLayoutVars>
      </dgm:prSet>
      <dgm:spPr/>
    </dgm:pt>
    <dgm:pt modelId="{6CDF7634-E3E2-4C55-9363-3BCBB6B4B296}" type="pres">
      <dgm:prSet presAssocID="{5D3589E2-01A4-443A-96E7-FD61DBEF6C4B}" presName="horzOne" presStyleCnt="0"/>
      <dgm:spPr/>
    </dgm:pt>
    <dgm:pt modelId="{8BAE0C45-BDE3-4104-9B3C-2C34437B87F6}" type="pres">
      <dgm:prSet presAssocID="{35E254DD-EB54-4A9D-9DD7-36CA40C6AFE5}" presName="sibSpaceOne" presStyleCnt="0"/>
      <dgm:spPr/>
    </dgm:pt>
    <dgm:pt modelId="{D519269C-B8AC-430F-9FB8-113677D491DB}" type="pres">
      <dgm:prSet presAssocID="{F4DC5D12-F368-452A-A05F-C6581E878186}" presName="vertOne" presStyleCnt="0"/>
      <dgm:spPr/>
    </dgm:pt>
    <dgm:pt modelId="{49C8A4A3-15D7-4E69-95E2-A966CD27A893}" type="pres">
      <dgm:prSet presAssocID="{F4DC5D12-F368-452A-A05F-C6581E878186}" presName="txOne" presStyleLbl="node0" presStyleIdx="1" presStyleCnt="4">
        <dgm:presLayoutVars>
          <dgm:chPref val="3"/>
        </dgm:presLayoutVars>
      </dgm:prSet>
      <dgm:spPr/>
    </dgm:pt>
    <dgm:pt modelId="{D16C77FF-C27A-4FC5-AA3D-C0EF91C902DC}" type="pres">
      <dgm:prSet presAssocID="{F4DC5D12-F368-452A-A05F-C6581E878186}" presName="horzOne" presStyleCnt="0"/>
      <dgm:spPr/>
    </dgm:pt>
    <dgm:pt modelId="{00E98087-0529-446D-A5A4-5937C62976EA}" type="pres">
      <dgm:prSet presAssocID="{66509FAD-2A77-4112-8BCF-44CA137EA6CC}" presName="sibSpaceOne" presStyleCnt="0"/>
      <dgm:spPr/>
    </dgm:pt>
    <dgm:pt modelId="{E22A77DE-F17B-4251-BD42-AFA86A05FF84}" type="pres">
      <dgm:prSet presAssocID="{67750FAE-AB3A-4338-B521-D48092F9BD4F}" presName="vertOne" presStyleCnt="0"/>
      <dgm:spPr/>
    </dgm:pt>
    <dgm:pt modelId="{FBCC6D25-45E8-4218-B373-1E0384FF2CA3}" type="pres">
      <dgm:prSet presAssocID="{67750FAE-AB3A-4338-B521-D48092F9BD4F}" presName="txOne" presStyleLbl="node0" presStyleIdx="2" presStyleCnt="4">
        <dgm:presLayoutVars>
          <dgm:chPref val="3"/>
        </dgm:presLayoutVars>
      </dgm:prSet>
      <dgm:spPr/>
    </dgm:pt>
    <dgm:pt modelId="{88210EF9-6297-4FF7-90EE-D795AEBE4659}" type="pres">
      <dgm:prSet presAssocID="{67750FAE-AB3A-4338-B521-D48092F9BD4F}" presName="horzOne" presStyleCnt="0"/>
      <dgm:spPr/>
    </dgm:pt>
    <dgm:pt modelId="{12C8B2FD-F311-4BA9-A5FF-A9F90054EB7F}" type="pres">
      <dgm:prSet presAssocID="{F2C0B27E-A7C9-4F4E-A2F8-B084E9A4DE8B}" presName="sibSpaceOne" presStyleCnt="0"/>
      <dgm:spPr/>
    </dgm:pt>
    <dgm:pt modelId="{CF4643FF-8453-459C-BE7D-08C3AE7D2FA6}" type="pres">
      <dgm:prSet presAssocID="{0D1A259D-70F7-4702-A0F3-3BB0C77406A2}" presName="vertOne" presStyleCnt="0"/>
      <dgm:spPr/>
    </dgm:pt>
    <dgm:pt modelId="{7DE6EAC0-9128-4B26-A0DE-5F749E49D0E6}" type="pres">
      <dgm:prSet presAssocID="{0D1A259D-70F7-4702-A0F3-3BB0C77406A2}" presName="txOne" presStyleLbl="node0" presStyleIdx="3" presStyleCnt="4">
        <dgm:presLayoutVars>
          <dgm:chPref val="3"/>
        </dgm:presLayoutVars>
      </dgm:prSet>
      <dgm:spPr/>
    </dgm:pt>
    <dgm:pt modelId="{7A0CF728-78BD-47BB-B3A2-993E5C2A4DF9}" type="pres">
      <dgm:prSet presAssocID="{0D1A259D-70F7-4702-A0F3-3BB0C77406A2}" presName="horzOne" presStyleCnt="0"/>
      <dgm:spPr/>
    </dgm:pt>
  </dgm:ptLst>
  <dgm:cxnLst>
    <dgm:cxn modelId="{B7861C18-13DE-4F9A-9E5E-DE3D3BA68727}" type="presOf" srcId="{E5DC7FD3-890F-437F-830F-ABBCFE580BD4}" destId="{B41DB394-A86E-4EEC-A23B-BEC37F0CAFFB}" srcOrd="0" destOrd="0" presId="urn:microsoft.com/office/officeart/2005/8/layout/hierarchy4"/>
    <dgm:cxn modelId="{B35C1F1D-283B-4546-AD5A-4E6D8AE3F398}" type="presOf" srcId="{67750FAE-AB3A-4338-B521-D48092F9BD4F}" destId="{FBCC6D25-45E8-4218-B373-1E0384FF2CA3}" srcOrd="0" destOrd="0" presId="urn:microsoft.com/office/officeart/2005/8/layout/hierarchy4"/>
    <dgm:cxn modelId="{1CD0E73C-DC48-418D-B385-075EF1F05D89}" srcId="{E5DC7FD3-890F-437F-830F-ABBCFE580BD4}" destId="{0D1A259D-70F7-4702-A0F3-3BB0C77406A2}" srcOrd="3" destOrd="0" parTransId="{B3419FD6-FA2F-46E5-A953-B92FF058B6DD}" sibTransId="{BB18D20B-4F3C-47B5-9CA5-44F7DDF83034}"/>
    <dgm:cxn modelId="{3B643465-6FC5-4F44-B04F-37EAD54BDB51}" type="presOf" srcId="{F4DC5D12-F368-452A-A05F-C6581E878186}" destId="{49C8A4A3-15D7-4E69-95E2-A966CD27A893}" srcOrd="0" destOrd="0" presId="urn:microsoft.com/office/officeart/2005/8/layout/hierarchy4"/>
    <dgm:cxn modelId="{03FC788F-FD8E-44A2-95B7-5C543A6725AC}" srcId="{E5DC7FD3-890F-437F-830F-ABBCFE580BD4}" destId="{F4DC5D12-F368-452A-A05F-C6581E878186}" srcOrd="1" destOrd="0" parTransId="{BF3D7E24-0804-4035-84C0-942F2D350CC5}" sibTransId="{66509FAD-2A77-4112-8BCF-44CA137EA6CC}"/>
    <dgm:cxn modelId="{3F078EA8-9C2C-48C1-809F-6759FC82589D}" type="presOf" srcId="{5D3589E2-01A4-443A-96E7-FD61DBEF6C4B}" destId="{3F665E0E-4E39-45F1-8051-BA7D4F9F3114}" srcOrd="0" destOrd="0" presId="urn:microsoft.com/office/officeart/2005/8/layout/hierarchy4"/>
    <dgm:cxn modelId="{E0FC94B1-AFA6-4F17-9817-B5DFD3AEC032}" srcId="{E5DC7FD3-890F-437F-830F-ABBCFE580BD4}" destId="{5D3589E2-01A4-443A-96E7-FD61DBEF6C4B}" srcOrd="0" destOrd="0" parTransId="{7073EE42-8130-4F3D-B02A-015214AEE3A2}" sibTransId="{35E254DD-EB54-4A9D-9DD7-36CA40C6AFE5}"/>
    <dgm:cxn modelId="{4DEC46B6-BF64-446A-8C76-C6F288CFF09F}" type="presOf" srcId="{0D1A259D-70F7-4702-A0F3-3BB0C77406A2}" destId="{7DE6EAC0-9128-4B26-A0DE-5F749E49D0E6}" srcOrd="0" destOrd="0" presId="urn:microsoft.com/office/officeart/2005/8/layout/hierarchy4"/>
    <dgm:cxn modelId="{543550E5-9DC2-43BC-88A7-C5CA615339D8}" srcId="{E5DC7FD3-890F-437F-830F-ABBCFE580BD4}" destId="{67750FAE-AB3A-4338-B521-D48092F9BD4F}" srcOrd="2" destOrd="0" parTransId="{95943AAB-A53F-4B0F-ABD9-B87A2393CC46}" sibTransId="{F2C0B27E-A7C9-4F4E-A2F8-B084E9A4DE8B}"/>
    <dgm:cxn modelId="{3F8ED4A9-03AC-41CA-B5C7-3832A43594C8}" type="presParOf" srcId="{B41DB394-A86E-4EEC-A23B-BEC37F0CAFFB}" destId="{79409DB5-610A-46FB-9EE2-A771C7C6EB80}" srcOrd="0" destOrd="0" presId="urn:microsoft.com/office/officeart/2005/8/layout/hierarchy4"/>
    <dgm:cxn modelId="{B7E22308-D158-425C-A790-FA6421418029}" type="presParOf" srcId="{79409DB5-610A-46FB-9EE2-A771C7C6EB80}" destId="{3F665E0E-4E39-45F1-8051-BA7D4F9F3114}" srcOrd="0" destOrd="0" presId="urn:microsoft.com/office/officeart/2005/8/layout/hierarchy4"/>
    <dgm:cxn modelId="{2FC725DD-EC7D-4006-B127-0163C7DD4080}" type="presParOf" srcId="{79409DB5-610A-46FB-9EE2-A771C7C6EB80}" destId="{6CDF7634-E3E2-4C55-9363-3BCBB6B4B296}" srcOrd="1" destOrd="0" presId="urn:microsoft.com/office/officeart/2005/8/layout/hierarchy4"/>
    <dgm:cxn modelId="{4AE975B1-35B5-4970-856C-1E1D7E31BDC8}" type="presParOf" srcId="{B41DB394-A86E-4EEC-A23B-BEC37F0CAFFB}" destId="{8BAE0C45-BDE3-4104-9B3C-2C34437B87F6}" srcOrd="1" destOrd="0" presId="urn:microsoft.com/office/officeart/2005/8/layout/hierarchy4"/>
    <dgm:cxn modelId="{404A890A-1574-447B-8512-7069425EA075}" type="presParOf" srcId="{B41DB394-A86E-4EEC-A23B-BEC37F0CAFFB}" destId="{D519269C-B8AC-430F-9FB8-113677D491DB}" srcOrd="2" destOrd="0" presId="urn:microsoft.com/office/officeart/2005/8/layout/hierarchy4"/>
    <dgm:cxn modelId="{9AA2F96C-0132-403B-A133-9B8931D98EE6}" type="presParOf" srcId="{D519269C-B8AC-430F-9FB8-113677D491DB}" destId="{49C8A4A3-15D7-4E69-95E2-A966CD27A893}" srcOrd="0" destOrd="0" presId="urn:microsoft.com/office/officeart/2005/8/layout/hierarchy4"/>
    <dgm:cxn modelId="{20C007AB-6483-406B-A111-F821D3D7028C}" type="presParOf" srcId="{D519269C-B8AC-430F-9FB8-113677D491DB}" destId="{D16C77FF-C27A-4FC5-AA3D-C0EF91C902DC}" srcOrd="1" destOrd="0" presId="urn:microsoft.com/office/officeart/2005/8/layout/hierarchy4"/>
    <dgm:cxn modelId="{54A68176-EAD8-42E2-9927-D0C802B8ED40}" type="presParOf" srcId="{B41DB394-A86E-4EEC-A23B-BEC37F0CAFFB}" destId="{00E98087-0529-446D-A5A4-5937C62976EA}" srcOrd="3" destOrd="0" presId="urn:microsoft.com/office/officeart/2005/8/layout/hierarchy4"/>
    <dgm:cxn modelId="{3BF79265-C4BB-42B7-B634-AB96A2B5EFF0}" type="presParOf" srcId="{B41DB394-A86E-4EEC-A23B-BEC37F0CAFFB}" destId="{E22A77DE-F17B-4251-BD42-AFA86A05FF84}" srcOrd="4" destOrd="0" presId="urn:microsoft.com/office/officeart/2005/8/layout/hierarchy4"/>
    <dgm:cxn modelId="{4E5BC1CE-2344-4319-B535-E25091C71E96}" type="presParOf" srcId="{E22A77DE-F17B-4251-BD42-AFA86A05FF84}" destId="{FBCC6D25-45E8-4218-B373-1E0384FF2CA3}" srcOrd="0" destOrd="0" presId="urn:microsoft.com/office/officeart/2005/8/layout/hierarchy4"/>
    <dgm:cxn modelId="{8D62DDE1-C283-4842-8F93-8D5F4DFCCB4C}" type="presParOf" srcId="{E22A77DE-F17B-4251-BD42-AFA86A05FF84}" destId="{88210EF9-6297-4FF7-90EE-D795AEBE4659}" srcOrd="1" destOrd="0" presId="urn:microsoft.com/office/officeart/2005/8/layout/hierarchy4"/>
    <dgm:cxn modelId="{33EE242E-B18A-4B5D-8F44-E2B317C08D78}" type="presParOf" srcId="{B41DB394-A86E-4EEC-A23B-BEC37F0CAFFB}" destId="{12C8B2FD-F311-4BA9-A5FF-A9F90054EB7F}" srcOrd="5" destOrd="0" presId="urn:microsoft.com/office/officeart/2005/8/layout/hierarchy4"/>
    <dgm:cxn modelId="{0C41C9BC-CF82-4B34-A8A6-40242D799E3D}" type="presParOf" srcId="{B41DB394-A86E-4EEC-A23B-BEC37F0CAFFB}" destId="{CF4643FF-8453-459C-BE7D-08C3AE7D2FA6}" srcOrd="6" destOrd="0" presId="urn:microsoft.com/office/officeart/2005/8/layout/hierarchy4"/>
    <dgm:cxn modelId="{362DDB0E-56F5-43BE-81B6-4C7E58C85718}" type="presParOf" srcId="{CF4643FF-8453-459C-BE7D-08C3AE7D2FA6}" destId="{7DE6EAC0-9128-4B26-A0DE-5F749E49D0E6}" srcOrd="0" destOrd="0" presId="urn:microsoft.com/office/officeart/2005/8/layout/hierarchy4"/>
    <dgm:cxn modelId="{5FAE758F-B7D4-4F9A-95F9-A30C866C2A93}" type="presParOf" srcId="{CF4643FF-8453-459C-BE7D-08C3AE7D2FA6}" destId="{7A0CF728-78BD-47BB-B3A2-993E5C2A4DF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5DC7FD3-890F-437F-830F-ABBCFE580BD4}"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GB"/>
        </a:p>
      </dgm:t>
    </dgm:pt>
    <dgm:pt modelId="{5D3589E2-01A4-443A-96E7-FD61DBEF6C4B}">
      <dgm:prSet phldrT="[Text]"/>
      <dgm:spPr>
        <a:solidFill>
          <a:srgbClr val="70ADA3"/>
        </a:solidFill>
      </dgm:spPr>
      <dgm:t>
        <a:bodyPr/>
        <a:lstStyle/>
        <a:p>
          <a:pPr algn="ctr"/>
          <a:r>
            <a:rPr lang="en-GB"/>
            <a:t>1. Developer Appoints Parties</a:t>
          </a:r>
        </a:p>
      </dgm:t>
    </dgm:pt>
    <dgm:pt modelId="{7073EE42-8130-4F3D-B02A-015214AEE3A2}" type="parTrans" cxnId="{E0FC94B1-AFA6-4F17-9817-B5DFD3AEC032}">
      <dgm:prSet/>
      <dgm:spPr/>
      <dgm:t>
        <a:bodyPr/>
        <a:lstStyle/>
        <a:p>
          <a:pPr algn="ctr"/>
          <a:endParaRPr lang="en-GB"/>
        </a:p>
      </dgm:t>
    </dgm:pt>
    <dgm:pt modelId="{35E254DD-EB54-4A9D-9DD7-36CA40C6AFE5}" type="sibTrans" cxnId="{E0FC94B1-AFA6-4F17-9817-B5DFD3AEC032}">
      <dgm:prSet/>
      <dgm:spPr/>
      <dgm:t>
        <a:bodyPr/>
        <a:lstStyle/>
        <a:p>
          <a:pPr algn="ctr"/>
          <a:endParaRPr lang="en-GB"/>
        </a:p>
      </dgm:t>
    </dgm:pt>
    <dgm:pt modelId="{0D1A259D-70F7-4702-A0F3-3BB0C77406A2}">
      <dgm:prSet/>
      <dgm:spPr>
        <a:solidFill>
          <a:srgbClr val="70ADA3"/>
        </a:solidFill>
      </dgm:spPr>
      <dgm:t>
        <a:bodyPr/>
        <a:lstStyle/>
        <a:p>
          <a:pPr algn="ctr"/>
          <a:r>
            <a:rPr lang="en-GB"/>
            <a:t>4. iGT (MAM) installs meter - iGT informs Supplier/Shipper</a:t>
          </a:r>
        </a:p>
      </dgm:t>
    </dgm:pt>
    <dgm:pt modelId="{BB18D20B-4F3C-47B5-9CA5-44F7DDF83034}" type="sibTrans" cxnId="{1CD0E73C-DC48-418D-B385-075EF1F05D89}">
      <dgm:prSet/>
      <dgm:spPr/>
      <dgm:t>
        <a:bodyPr/>
        <a:lstStyle/>
        <a:p>
          <a:pPr algn="ctr"/>
          <a:endParaRPr lang="en-GB"/>
        </a:p>
      </dgm:t>
    </dgm:pt>
    <dgm:pt modelId="{B3419FD6-FA2F-46E5-A953-B92FF058B6DD}" type="parTrans" cxnId="{1CD0E73C-DC48-418D-B385-075EF1F05D89}">
      <dgm:prSet/>
      <dgm:spPr/>
      <dgm:t>
        <a:bodyPr/>
        <a:lstStyle/>
        <a:p>
          <a:pPr algn="ctr"/>
          <a:endParaRPr lang="en-GB"/>
        </a:p>
      </dgm:t>
    </dgm:pt>
    <dgm:pt modelId="{67750FAE-AB3A-4338-B521-D48092F9BD4F}">
      <dgm:prSet phldrT="[Text]"/>
      <dgm:spPr>
        <a:solidFill>
          <a:srgbClr val="70ADA3"/>
        </a:solidFill>
      </dgm:spPr>
      <dgm:t>
        <a:bodyPr/>
        <a:lstStyle/>
        <a:p>
          <a:pPr algn="ctr"/>
          <a:r>
            <a:rPr lang="en-GB"/>
            <a:t>3. Shipper Responds to iGT PSA (PSB)</a:t>
          </a:r>
        </a:p>
      </dgm:t>
    </dgm:pt>
    <dgm:pt modelId="{F2C0B27E-A7C9-4F4E-A2F8-B084E9A4DE8B}" type="sibTrans" cxnId="{543550E5-9DC2-43BC-88A7-C5CA615339D8}">
      <dgm:prSet/>
      <dgm:spPr/>
      <dgm:t>
        <a:bodyPr/>
        <a:lstStyle/>
        <a:p>
          <a:pPr algn="ctr"/>
          <a:endParaRPr lang="en-GB"/>
        </a:p>
      </dgm:t>
    </dgm:pt>
    <dgm:pt modelId="{95943AAB-A53F-4B0F-ABD9-B87A2393CC46}" type="parTrans" cxnId="{543550E5-9DC2-43BC-88A7-C5CA615339D8}">
      <dgm:prSet/>
      <dgm:spPr/>
      <dgm:t>
        <a:bodyPr/>
        <a:lstStyle/>
        <a:p>
          <a:pPr algn="ctr"/>
          <a:endParaRPr lang="en-GB"/>
        </a:p>
      </dgm:t>
    </dgm:pt>
    <dgm:pt modelId="{F4DC5D12-F368-452A-A05F-C6581E878186}">
      <dgm:prSet phldrT="[Text]"/>
      <dgm:spPr>
        <a:solidFill>
          <a:srgbClr val="70ADA3"/>
        </a:solidFill>
      </dgm:spPr>
      <dgm:t>
        <a:bodyPr/>
        <a:lstStyle/>
        <a:p>
          <a:pPr algn="ctr"/>
          <a:r>
            <a:rPr lang="en-GB"/>
            <a:t>2. iGT sends PSA to Supplier/Shipper</a:t>
          </a:r>
        </a:p>
      </dgm:t>
    </dgm:pt>
    <dgm:pt modelId="{66509FAD-2A77-4112-8BCF-44CA137EA6CC}" type="sibTrans" cxnId="{03FC788F-FD8E-44A2-95B7-5C543A6725AC}">
      <dgm:prSet/>
      <dgm:spPr/>
      <dgm:t>
        <a:bodyPr/>
        <a:lstStyle/>
        <a:p>
          <a:pPr algn="ctr"/>
          <a:endParaRPr lang="en-GB"/>
        </a:p>
      </dgm:t>
    </dgm:pt>
    <dgm:pt modelId="{BF3D7E24-0804-4035-84C0-942F2D350CC5}" type="parTrans" cxnId="{03FC788F-FD8E-44A2-95B7-5C543A6725AC}">
      <dgm:prSet/>
      <dgm:spPr/>
      <dgm:t>
        <a:bodyPr/>
        <a:lstStyle/>
        <a:p>
          <a:pPr algn="ctr"/>
          <a:endParaRPr lang="en-GB"/>
        </a:p>
      </dgm:t>
    </dgm:pt>
    <dgm:pt modelId="{B41DB394-A86E-4EEC-A23B-BEC37F0CAFFB}" type="pres">
      <dgm:prSet presAssocID="{E5DC7FD3-890F-437F-830F-ABBCFE580BD4}" presName="Name0" presStyleCnt="0">
        <dgm:presLayoutVars>
          <dgm:chPref val="1"/>
          <dgm:dir/>
          <dgm:animOne val="branch"/>
          <dgm:animLvl val="lvl"/>
          <dgm:resizeHandles/>
        </dgm:presLayoutVars>
      </dgm:prSet>
      <dgm:spPr/>
    </dgm:pt>
    <dgm:pt modelId="{79409DB5-610A-46FB-9EE2-A771C7C6EB80}" type="pres">
      <dgm:prSet presAssocID="{5D3589E2-01A4-443A-96E7-FD61DBEF6C4B}" presName="vertOne" presStyleCnt="0"/>
      <dgm:spPr/>
    </dgm:pt>
    <dgm:pt modelId="{3F665E0E-4E39-45F1-8051-BA7D4F9F3114}" type="pres">
      <dgm:prSet presAssocID="{5D3589E2-01A4-443A-96E7-FD61DBEF6C4B}" presName="txOne" presStyleLbl="node0" presStyleIdx="0" presStyleCnt="4">
        <dgm:presLayoutVars>
          <dgm:chPref val="3"/>
        </dgm:presLayoutVars>
      </dgm:prSet>
      <dgm:spPr/>
    </dgm:pt>
    <dgm:pt modelId="{6CDF7634-E3E2-4C55-9363-3BCBB6B4B296}" type="pres">
      <dgm:prSet presAssocID="{5D3589E2-01A4-443A-96E7-FD61DBEF6C4B}" presName="horzOne" presStyleCnt="0"/>
      <dgm:spPr/>
    </dgm:pt>
    <dgm:pt modelId="{8BAE0C45-BDE3-4104-9B3C-2C34437B87F6}" type="pres">
      <dgm:prSet presAssocID="{35E254DD-EB54-4A9D-9DD7-36CA40C6AFE5}" presName="sibSpaceOne" presStyleCnt="0"/>
      <dgm:spPr/>
    </dgm:pt>
    <dgm:pt modelId="{D519269C-B8AC-430F-9FB8-113677D491DB}" type="pres">
      <dgm:prSet presAssocID="{F4DC5D12-F368-452A-A05F-C6581E878186}" presName="vertOne" presStyleCnt="0"/>
      <dgm:spPr/>
    </dgm:pt>
    <dgm:pt modelId="{49C8A4A3-15D7-4E69-95E2-A966CD27A893}" type="pres">
      <dgm:prSet presAssocID="{F4DC5D12-F368-452A-A05F-C6581E878186}" presName="txOne" presStyleLbl="node0" presStyleIdx="1" presStyleCnt="4">
        <dgm:presLayoutVars>
          <dgm:chPref val="3"/>
        </dgm:presLayoutVars>
      </dgm:prSet>
      <dgm:spPr/>
    </dgm:pt>
    <dgm:pt modelId="{D16C77FF-C27A-4FC5-AA3D-C0EF91C902DC}" type="pres">
      <dgm:prSet presAssocID="{F4DC5D12-F368-452A-A05F-C6581E878186}" presName="horzOne" presStyleCnt="0"/>
      <dgm:spPr/>
    </dgm:pt>
    <dgm:pt modelId="{00E98087-0529-446D-A5A4-5937C62976EA}" type="pres">
      <dgm:prSet presAssocID="{66509FAD-2A77-4112-8BCF-44CA137EA6CC}" presName="sibSpaceOne" presStyleCnt="0"/>
      <dgm:spPr/>
    </dgm:pt>
    <dgm:pt modelId="{E22A77DE-F17B-4251-BD42-AFA86A05FF84}" type="pres">
      <dgm:prSet presAssocID="{67750FAE-AB3A-4338-B521-D48092F9BD4F}" presName="vertOne" presStyleCnt="0"/>
      <dgm:spPr/>
    </dgm:pt>
    <dgm:pt modelId="{FBCC6D25-45E8-4218-B373-1E0384FF2CA3}" type="pres">
      <dgm:prSet presAssocID="{67750FAE-AB3A-4338-B521-D48092F9BD4F}" presName="txOne" presStyleLbl="node0" presStyleIdx="2" presStyleCnt="4">
        <dgm:presLayoutVars>
          <dgm:chPref val="3"/>
        </dgm:presLayoutVars>
      </dgm:prSet>
      <dgm:spPr/>
    </dgm:pt>
    <dgm:pt modelId="{88210EF9-6297-4FF7-90EE-D795AEBE4659}" type="pres">
      <dgm:prSet presAssocID="{67750FAE-AB3A-4338-B521-D48092F9BD4F}" presName="horzOne" presStyleCnt="0"/>
      <dgm:spPr/>
    </dgm:pt>
    <dgm:pt modelId="{12C8B2FD-F311-4BA9-A5FF-A9F90054EB7F}" type="pres">
      <dgm:prSet presAssocID="{F2C0B27E-A7C9-4F4E-A2F8-B084E9A4DE8B}" presName="sibSpaceOne" presStyleCnt="0"/>
      <dgm:spPr/>
    </dgm:pt>
    <dgm:pt modelId="{CF4643FF-8453-459C-BE7D-08C3AE7D2FA6}" type="pres">
      <dgm:prSet presAssocID="{0D1A259D-70F7-4702-A0F3-3BB0C77406A2}" presName="vertOne" presStyleCnt="0"/>
      <dgm:spPr/>
    </dgm:pt>
    <dgm:pt modelId="{7DE6EAC0-9128-4B26-A0DE-5F749E49D0E6}" type="pres">
      <dgm:prSet presAssocID="{0D1A259D-70F7-4702-A0F3-3BB0C77406A2}" presName="txOne" presStyleLbl="node0" presStyleIdx="3" presStyleCnt="4">
        <dgm:presLayoutVars>
          <dgm:chPref val="3"/>
        </dgm:presLayoutVars>
      </dgm:prSet>
      <dgm:spPr/>
    </dgm:pt>
    <dgm:pt modelId="{7A0CF728-78BD-47BB-B3A2-993E5C2A4DF9}" type="pres">
      <dgm:prSet presAssocID="{0D1A259D-70F7-4702-A0F3-3BB0C77406A2}" presName="horzOne" presStyleCnt="0"/>
      <dgm:spPr/>
    </dgm:pt>
  </dgm:ptLst>
  <dgm:cxnLst>
    <dgm:cxn modelId="{B7861C18-13DE-4F9A-9E5E-DE3D3BA68727}" type="presOf" srcId="{E5DC7FD3-890F-437F-830F-ABBCFE580BD4}" destId="{B41DB394-A86E-4EEC-A23B-BEC37F0CAFFB}" srcOrd="0" destOrd="0" presId="urn:microsoft.com/office/officeart/2005/8/layout/hierarchy4"/>
    <dgm:cxn modelId="{B35C1F1D-283B-4546-AD5A-4E6D8AE3F398}" type="presOf" srcId="{67750FAE-AB3A-4338-B521-D48092F9BD4F}" destId="{FBCC6D25-45E8-4218-B373-1E0384FF2CA3}" srcOrd="0" destOrd="0" presId="urn:microsoft.com/office/officeart/2005/8/layout/hierarchy4"/>
    <dgm:cxn modelId="{1CD0E73C-DC48-418D-B385-075EF1F05D89}" srcId="{E5DC7FD3-890F-437F-830F-ABBCFE580BD4}" destId="{0D1A259D-70F7-4702-A0F3-3BB0C77406A2}" srcOrd="3" destOrd="0" parTransId="{B3419FD6-FA2F-46E5-A953-B92FF058B6DD}" sibTransId="{BB18D20B-4F3C-47B5-9CA5-44F7DDF83034}"/>
    <dgm:cxn modelId="{3B643465-6FC5-4F44-B04F-37EAD54BDB51}" type="presOf" srcId="{F4DC5D12-F368-452A-A05F-C6581E878186}" destId="{49C8A4A3-15D7-4E69-95E2-A966CD27A893}" srcOrd="0" destOrd="0" presId="urn:microsoft.com/office/officeart/2005/8/layout/hierarchy4"/>
    <dgm:cxn modelId="{03FC788F-FD8E-44A2-95B7-5C543A6725AC}" srcId="{E5DC7FD3-890F-437F-830F-ABBCFE580BD4}" destId="{F4DC5D12-F368-452A-A05F-C6581E878186}" srcOrd="1" destOrd="0" parTransId="{BF3D7E24-0804-4035-84C0-942F2D350CC5}" sibTransId="{66509FAD-2A77-4112-8BCF-44CA137EA6CC}"/>
    <dgm:cxn modelId="{3F078EA8-9C2C-48C1-809F-6759FC82589D}" type="presOf" srcId="{5D3589E2-01A4-443A-96E7-FD61DBEF6C4B}" destId="{3F665E0E-4E39-45F1-8051-BA7D4F9F3114}" srcOrd="0" destOrd="0" presId="urn:microsoft.com/office/officeart/2005/8/layout/hierarchy4"/>
    <dgm:cxn modelId="{E0FC94B1-AFA6-4F17-9817-B5DFD3AEC032}" srcId="{E5DC7FD3-890F-437F-830F-ABBCFE580BD4}" destId="{5D3589E2-01A4-443A-96E7-FD61DBEF6C4B}" srcOrd="0" destOrd="0" parTransId="{7073EE42-8130-4F3D-B02A-015214AEE3A2}" sibTransId="{35E254DD-EB54-4A9D-9DD7-36CA40C6AFE5}"/>
    <dgm:cxn modelId="{4DEC46B6-BF64-446A-8C76-C6F288CFF09F}" type="presOf" srcId="{0D1A259D-70F7-4702-A0F3-3BB0C77406A2}" destId="{7DE6EAC0-9128-4B26-A0DE-5F749E49D0E6}" srcOrd="0" destOrd="0" presId="urn:microsoft.com/office/officeart/2005/8/layout/hierarchy4"/>
    <dgm:cxn modelId="{543550E5-9DC2-43BC-88A7-C5CA615339D8}" srcId="{E5DC7FD3-890F-437F-830F-ABBCFE580BD4}" destId="{67750FAE-AB3A-4338-B521-D48092F9BD4F}" srcOrd="2" destOrd="0" parTransId="{95943AAB-A53F-4B0F-ABD9-B87A2393CC46}" sibTransId="{F2C0B27E-A7C9-4F4E-A2F8-B084E9A4DE8B}"/>
    <dgm:cxn modelId="{3F8ED4A9-03AC-41CA-B5C7-3832A43594C8}" type="presParOf" srcId="{B41DB394-A86E-4EEC-A23B-BEC37F0CAFFB}" destId="{79409DB5-610A-46FB-9EE2-A771C7C6EB80}" srcOrd="0" destOrd="0" presId="urn:microsoft.com/office/officeart/2005/8/layout/hierarchy4"/>
    <dgm:cxn modelId="{B7E22308-D158-425C-A790-FA6421418029}" type="presParOf" srcId="{79409DB5-610A-46FB-9EE2-A771C7C6EB80}" destId="{3F665E0E-4E39-45F1-8051-BA7D4F9F3114}" srcOrd="0" destOrd="0" presId="urn:microsoft.com/office/officeart/2005/8/layout/hierarchy4"/>
    <dgm:cxn modelId="{2FC725DD-EC7D-4006-B127-0163C7DD4080}" type="presParOf" srcId="{79409DB5-610A-46FB-9EE2-A771C7C6EB80}" destId="{6CDF7634-E3E2-4C55-9363-3BCBB6B4B296}" srcOrd="1" destOrd="0" presId="urn:microsoft.com/office/officeart/2005/8/layout/hierarchy4"/>
    <dgm:cxn modelId="{4AE975B1-35B5-4970-856C-1E1D7E31BDC8}" type="presParOf" srcId="{B41DB394-A86E-4EEC-A23B-BEC37F0CAFFB}" destId="{8BAE0C45-BDE3-4104-9B3C-2C34437B87F6}" srcOrd="1" destOrd="0" presId="urn:microsoft.com/office/officeart/2005/8/layout/hierarchy4"/>
    <dgm:cxn modelId="{404A890A-1574-447B-8512-7069425EA075}" type="presParOf" srcId="{B41DB394-A86E-4EEC-A23B-BEC37F0CAFFB}" destId="{D519269C-B8AC-430F-9FB8-113677D491DB}" srcOrd="2" destOrd="0" presId="urn:microsoft.com/office/officeart/2005/8/layout/hierarchy4"/>
    <dgm:cxn modelId="{9AA2F96C-0132-403B-A133-9B8931D98EE6}" type="presParOf" srcId="{D519269C-B8AC-430F-9FB8-113677D491DB}" destId="{49C8A4A3-15D7-4E69-95E2-A966CD27A893}" srcOrd="0" destOrd="0" presId="urn:microsoft.com/office/officeart/2005/8/layout/hierarchy4"/>
    <dgm:cxn modelId="{20C007AB-6483-406B-A111-F821D3D7028C}" type="presParOf" srcId="{D519269C-B8AC-430F-9FB8-113677D491DB}" destId="{D16C77FF-C27A-4FC5-AA3D-C0EF91C902DC}" srcOrd="1" destOrd="0" presId="urn:microsoft.com/office/officeart/2005/8/layout/hierarchy4"/>
    <dgm:cxn modelId="{54A68176-EAD8-42E2-9927-D0C802B8ED40}" type="presParOf" srcId="{B41DB394-A86E-4EEC-A23B-BEC37F0CAFFB}" destId="{00E98087-0529-446D-A5A4-5937C62976EA}" srcOrd="3" destOrd="0" presId="urn:microsoft.com/office/officeart/2005/8/layout/hierarchy4"/>
    <dgm:cxn modelId="{3BF79265-C4BB-42B7-B634-AB96A2B5EFF0}" type="presParOf" srcId="{B41DB394-A86E-4EEC-A23B-BEC37F0CAFFB}" destId="{E22A77DE-F17B-4251-BD42-AFA86A05FF84}" srcOrd="4" destOrd="0" presId="urn:microsoft.com/office/officeart/2005/8/layout/hierarchy4"/>
    <dgm:cxn modelId="{4E5BC1CE-2344-4319-B535-E25091C71E96}" type="presParOf" srcId="{E22A77DE-F17B-4251-BD42-AFA86A05FF84}" destId="{FBCC6D25-45E8-4218-B373-1E0384FF2CA3}" srcOrd="0" destOrd="0" presId="urn:microsoft.com/office/officeart/2005/8/layout/hierarchy4"/>
    <dgm:cxn modelId="{8D62DDE1-C283-4842-8F93-8D5F4DFCCB4C}" type="presParOf" srcId="{E22A77DE-F17B-4251-BD42-AFA86A05FF84}" destId="{88210EF9-6297-4FF7-90EE-D795AEBE4659}" srcOrd="1" destOrd="0" presId="urn:microsoft.com/office/officeart/2005/8/layout/hierarchy4"/>
    <dgm:cxn modelId="{33EE242E-B18A-4B5D-8F44-E2B317C08D78}" type="presParOf" srcId="{B41DB394-A86E-4EEC-A23B-BEC37F0CAFFB}" destId="{12C8B2FD-F311-4BA9-A5FF-A9F90054EB7F}" srcOrd="5" destOrd="0" presId="urn:microsoft.com/office/officeart/2005/8/layout/hierarchy4"/>
    <dgm:cxn modelId="{0C41C9BC-CF82-4B34-A8A6-40242D799E3D}" type="presParOf" srcId="{B41DB394-A86E-4EEC-A23B-BEC37F0CAFFB}" destId="{CF4643FF-8453-459C-BE7D-08C3AE7D2FA6}" srcOrd="6" destOrd="0" presId="urn:microsoft.com/office/officeart/2005/8/layout/hierarchy4"/>
    <dgm:cxn modelId="{362DDB0E-56F5-43BE-81B6-4C7E58C85718}" type="presParOf" srcId="{CF4643FF-8453-459C-BE7D-08C3AE7D2FA6}" destId="{7DE6EAC0-9128-4B26-A0DE-5F749E49D0E6}" srcOrd="0" destOrd="0" presId="urn:microsoft.com/office/officeart/2005/8/layout/hierarchy4"/>
    <dgm:cxn modelId="{5FAE758F-B7D4-4F9A-95F9-A30C866C2A93}" type="presParOf" srcId="{CF4643FF-8453-459C-BE7D-08C3AE7D2FA6}" destId="{7A0CF728-78BD-47BB-B3A2-993E5C2A4DF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344F5EE1-C8E3-4CE7-A4F7-032712FCED57}"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247AD8BF-EE8B-4355-8AED-8C20BD5095ED}">
      <dgm:prSet custT="1"/>
      <dgm:spPr>
        <a:xfrm>
          <a:off x="524082" y="126665"/>
          <a:ext cx="7337158" cy="649440"/>
        </a:xfrm>
        <a:prstGeom prst="roundRect">
          <a:avLst/>
        </a:prstGeom>
      </dgm:spPr>
      <dgm:t>
        <a:bodyPr/>
        <a:lstStyle/>
        <a:p>
          <a:pPr>
            <a:buNone/>
          </a:pPr>
          <a:r>
            <a:rPr lang="en-GB" sz="2800">
              <a:latin typeface="Roboto" panose="02000000000000000000" pitchFamily="2" charset="0"/>
              <a:ea typeface="Roboto" panose="02000000000000000000" pitchFamily="2" charset="0"/>
              <a:cs typeface="Roboto" panose="02000000000000000000" pitchFamily="2" charset="0"/>
            </a:rPr>
            <a:t>Issue</a:t>
          </a:r>
          <a:endParaRPr lang="en-GB" sz="2200">
            <a:latin typeface="Roboto" panose="02000000000000000000" pitchFamily="2" charset="0"/>
            <a:ea typeface="Roboto" panose="02000000000000000000" pitchFamily="2" charset="0"/>
            <a:cs typeface="Roboto" panose="02000000000000000000" pitchFamily="2" charset="0"/>
          </a:endParaRPr>
        </a:p>
      </dgm:t>
    </dgm:pt>
    <dgm:pt modelId="{FF24F852-3ED3-4EE7-8AF1-2D9EC2AA3F84}" type="parTrans" cxnId="{033E8EBA-44D7-490E-9892-27BDCD041B4F}">
      <dgm:prSet/>
      <dgm:spPr/>
      <dgm:t>
        <a:bodyPr/>
        <a:lstStyle/>
        <a:p>
          <a:endParaRPr lang="en-GB"/>
        </a:p>
      </dgm:t>
    </dgm:pt>
    <dgm:pt modelId="{D3B2C786-DB8C-4D0D-AE2E-8BD09AB19E97}" type="sibTrans" cxnId="{033E8EBA-44D7-490E-9892-27BDCD041B4F}">
      <dgm:prSet/>
      <dgm:spPr/>
      <dgm:t>
        <a:bodyPr/>
        <a:lstStyle/>
        <a:p>
          <a:endParaRPr lang="en-GB"/>
        </a:p>
      </dgm:t>
    </dgm:pt>
    <dgm:pt modelId="{669A0693-6E17-4A3C-98CC-6A31D5BF63CD}">
      <dgm:prSet phldrT="[Text]" custT="1"/>
      <dgm:spPr>
        <a:xfrm>
          <a:off x="524082" y="2787785"/>
          <a:ext cx="7337158" cy="649440"/>
        </a:xfrm>
        <a:prstGeom prst="roundRect">
          <a:avLst/>
        </a:prstGeom>
      </dgm:spPr>
      <dgm:t>
        <a:bodyPr/>
        <a:lstStyle/>
        <a:p>
          <a:pPr>
            <a:buNone/>
          </a:pPr>
          <a:r>
            <a:rPr lang="en-GB" sz="2800">
              <a:latin typeface="Roboto" panose="02000000000000000000" pitchFamily="2" charset="0"/>
              <a:ea typeface="Roboto" panose="02000000000000000000" pitchFamily="2" charset="0"/>
              <a:cs typeface="Roboto" panose="02000000000000000000" pitchFamily="2" charset="0"/>
            </a:rPr>
            <a:t>Solution</a:t>
          </a:r>
          <a:endParaRPr lang="en-GB" sz="2200">
            <a:latin typeface="Roboto" panose="02000000000000000000" pitchFamily="2" charset="0"/>
            <a:ea typeface="Roboto" panose="02000000000000000000" pitchFamily="2" charset="0"/>
            <a:cs typeface="Roboto" panose="02000000000000000000" pitchFamily="2" charset="0"/>
          </a:endParaRPr>
        </a:p>
      </dgm:t>
    </dgm:pt>
    <dgm:pt modelId="{611A9CC4-63AB-47B5-B346-2983DD7670CE}" type="parTrans" cxnId="{F1D8CDE5-8795-40A8-8853-BE76E7D9F461}">
      <dgm:prSet/>
      <dgm:spPr/>
      <dgm:t>
        <a:bodyPr/>
        <a:lstStyle/>
        <a:p>
          <a:endParaRPr lang="en-GB"/>
        </a:p>
      </dgm:t>
    </dgm:pt>
    <dgm:pt modelId="{2B90448E-AAD1-4126-99E2-74BBCD09B2B3}" type="sibTrans" cxnId="{F1D8CDE5-8795-40A8-8853-BE76E7D9F461}">
      <dgm:prSet/>
      <dgm:spPr/>
      <dgm:t>
        <a:bodyPr/>
        <a:lstStyle/>
        <a:p>
          <a:endParaRPr lang="en-GB"/>
        </a:p>
      </dgm:t>
    </dgm:pt>
    <dgm:pt modelId="{9EC2E6FD-8CAB-4AF4-890C-48224BA0C8AF}">
      <dgm:prSet/>
      <dgm:spPr>
        <a:xfrm>
          <a:off x="0" y="451385"/>
          <a:ext cx="10481655" cy="2217600"/>
        </a:xfrm>
        <a:prstGeom prst="rect">
          <a:avLst/>
        </a:prstGeom>
      </dgm:spPr>
      <dgm:t>
        <a:bodyPr/>
        <a:lstStyle/>
        <a:p>
          <a:pPr>
            <a:buChar char="•"/>
          </a:pPr>
          <a:r>
            <a:rPr lang="en-GB">
              <a:latin typeface="Roboto" panose="02000000000000000000" pitchFamily="2" charset="0"/>
              <a:ea typeface="Roboto" panose="02000000000000000000" pitchFamily="2" charset="0"/>
              <a:cs typeface="Roboto" panose="02000000000000000000" pitchFamily="2" charset="0"/>
            </a:rPr>
            <a:t>SEC Section E – ‘Registration Data’ obligates Gas Network Parties to submit Additional Registration Data to the DCC on a monthly basis. </a:t>
          </a:r>
        </a:p>
      </dgm:t>
    </dgm:pt>
    <dgm:pt modelId="{9121E7F5-1BF6-47C8-983F-E83A5160C444}" type="parTrans" cxnId="{12411327-8789-4581-9E62-3447B4D88491}">
      <dgm:prSet/>
      <dgm:spPr/>
      <dgm:t>
        <a:bodyPr/>
        <a:lstStyle/>
        <a:p>
          <a:endParaRPr lang="en-GB"/>
        </a:p>
      </dgm:t>
    </dgm:pt>
    <dgm:pt modelId="{CBA4AD80-9F3C-47DC-BE1B-A72DA36C4CD4}" type="sibTrans" cxnId="{12411327-8789-4581-9E62-3447B4D88491}">
      <dgm:prSet/>
      <dgm:spPr/>
      <dgm:t>
        <a:bodyPr/>
        <a:lstStyle/>
        <a:p>
          <a:endParaRPr lang="en-GB"/>
        </a:p>
      </dgm:t>
    </dgm:pt>
    <dgm:pt modelId="{A1117D8D-E1F2-48BD-8559-7DA18FBEB195}">
      <dgm:prSet phldrT="[Text]"/>
      <dgm:spPr>
        <a:xfrm>
          <a:off x="0" y="3112505"/>
          <a:ext cx="10481655" cy="1247400"/>
        </a:xfrm>
        <a:prstGeom prst="rect">
          <a:avLst/>
        </a:prstGeom>
      </dgm:spPr>
      <dgm:t>
        <a:bodyPr/>
        <a:lstStyle/>
        <a:p>
          <a:pPr>
            <a:buChar char="•"/>
          </a:pPr>
          <a:r>
            <a:rPr lang="en-GB">
              <a:latin typeface="Roboto" panose="02000000000000000000" pitchFamily="2" charset="0"/>
              <a:ea typeface="Roboto" panose="02000000000000000000" pitchFamily="2" charset="0"/>
              <a:cs typeface="Roboto" panose="02000000000000000000" pitchFamily="2" charset="0"/>
            </a:rPr>
            <a:t>The Proposer has asked SECAS to explore how the obligation to submit Additional Registration Data may be transferred from the SEC to the REC. </a:t>
          </a:r>
        </a:p>
      </dgm:t>
    </dgm:pt>
    <dgm:pt modelId="{94C21C88-9103-4A64-83D5-8D139742E469}" type="parTrans" cxnId="{2E6218BB-9E70-4C87-A83B-3685B067D9A5}">
      <dgm:prSet/>
      <dgm:spPr/>
      <dgm:t>
        <a:bodyPr/>
        <a:lstStyle/>
        <a:p>
          <a:endParaRPr lang="en-GB"/>
        </a:p>
      </dgm:t>
    </dgm:pt>
    <dgm:pt modelId="{73FB8C21-CD3C-4836-B042-EA9992D46756}" type="sibTrans" cxnId="{2E6218BB-9E70-4C87-A83B-3685B067D9A5}">
      <dgm:prSet/>
      <dgm:spPr/>
      <dgm:t>
        <a:bodyPr/>
        <a:lstStyle/>
        <a:p>
          <a:endParaRPr lang="en-GB"/>
        </a:p>
      </dgm:t>
    </dgm:pt>
    <dgm:pt modelId="{15C10570-D794-4462-9E50-BD0B9F2B51DD}">
      <dgm:prSet/>
      <dgm:spPr>
        <a:xfrm>
          <a:off x="0" y="451385"/>
          <a:ext cx="10481655" cy="2217600"/>
        </a:xfrm>
      </dgm:spPr>
      <dgm:t>
        <a:bodyPr/>
        <a:lstStyle/>
        <a:p>
          <a:pPr>
            <a:buChar char="•"/>
          </a:pPr>
          <a:r>
            <a:rPr lang="en-GB">
              <a:latin typeface="Roboto" panose="02000000000000000000" pitchFamily="2" charset="0"/>
              <a:ea typeface="Roboto" panose="02000000000000000000" pitchFamily="2" charset="0"/>
              <a:cs typeface="Roboto" panose="02000000000000000000" pitchFamily="2" charset="0"/>
            </a:rPr>
            <a:t>This is the only explicit obligation on Gas Network Parties in the Smart Energy Code. </a:t>
          </a:r>
        </a:p>
      </dgm:t>
    </dgm:pt>
    <dgm:pt modelId="{E50A7D1D-7317-4C0E-B5A1-F313D041632D}" type="parTrans" cxnId="{18A7EBC7-8480-4ABB-A980-E7A4C1186B1E}">
      <dgm:prSet/>
      <dgm:spPr/>
      <dgm:t>
        <a:bodyPr/>
        <a:lstStyle/>
        <a:p>
          <a:endParaRPr lang="en-GB"/>
        </a:p>
      </dgm:t>
    </dgm:pt>
    <dgm:pt modelId="{68D58C3D-A975-4183-B6CF-1C24738D6995}" type="sibTrans" cxnId="{18A7EBC7-8480-4ABB-A980-E7A4C1186B1E}">
      <dgm:prSet/>
      <dgm:spPr/>
      <dgm:t>
        <a:bodyPr/>
        <a:lstStyle/>
        <a:p>
          <a:endParaRPr lang="en-GB"/>
        </a:p>
      </dgm:t>
    </dgm:pt>
    <dgm:pt modelId="{CD45D013-95EC-4590-A93B-F750B636F48C}">
      <dgm:prSet/>
      <dgm:spPr>
        <a:xfrm>
          <a:off x="0" y="451385"/>
          <a:ext cx="10481655" cy="2217600"/>
        </a:xfrm>
      </dgm:spPr>
      <dgm:t>
        <a:bodyPr/>
        <a:lstStyle/>
        <a:p>
          <a:pPr>
            <a:buChar char="•"/>
          </a:pPr>
          <a:r>
            <a:rPr lang="en-GB">
              <a:latin typeface="Roboto" panose="02000000000000000000" pitchFamily="2" charset="0"/>
              <a:ea typeface="Roboto" panose="02000000000000000000" pitchFamily="2" charset="0"/>
              <a:cs typeface="Roboto" panose="02000000000000000000" pitchFamily="2" charset="0"/>
            </a:rPr>
            <a:t>The Proposer, a Gas Network Party, has suggested that the regulatory and operational impacts of assession to the SEC are disproportionate to their level of obligation within the Code. </a:t>
          </a:r>
        </a:p>
      </dgm:t>
    </dgm:pt>
    <dgm:pt modelId="{25E2BBE1-9690-4D86-833D-8D9047DE4B2D}" type="parTrans" cxnId="{0D946925-B003-40F5-A34B-BC2E4D0BE3F4}">
      <dgm:prSet/>
      <dgm:spPr/>
      <dgm:t>
        <a:bodyPr/>
        <a:lstStyle/>
        <a:p>
          <a:endParaRPr lang="en-GB"/>
        </a:p>
      </dgm:t>
    </dgm:pt>
    <dgm:pt modelId="{3402839B-689B-4D29-B73B-528F1212372D}" type="sibTrans" cxnId="{0D946925-B003-40F5-A34B-BC2E4D0BE3F4}">
      <dgm:prSet/>
      <dgm:spPr/>
      <dgm:t>
        <a:bodyPr/>
        <a:lstStyle/>
        <a:p>
          <a:endParaRPr lang="en-GB"/>
        </a:p>
      </dgm:t>
    </dgm:pt>
    <dgm:pt modelId="{92BD0FCE-C303-4A16-B9A9-75F12941203B}">
      <dgm:prSet phldrT="[Text]"/>
      <dgm:spPr>
        <a:xfrm>
          <a:off x="0" y="3112505"/>
          <a:ext cx="10481655" cy="1247400"/>
        </a:xfrm>
      </dgm:spPr>
      <dgm:t>
        <a:bodyPr/>
        <a:lstStyle/>
        <a:p>
          <a:pPr>
            <a:buFont typeface="Courier New" panose="02070309020205020404" pitchFamily="49" charset="0"/>
            <a:buChar char="o"/>
          </a:pPr>
          <a:r>
            <a:rPr lang="en-GB">
              <a:latin typeface="Roboto" panose="02000000000000000000" pitchFamily="2" charset="0"/>
              <a:ea typeface="Roboto" panose="02000000000000000000" pitchFamily="2" charset="0"/>
              <a:cs typeface="Roboto" panose="02000000000000000000" pitchFamily="2" charset="0"/>
            </a:rPr>
            <a:t>This would allow Gas Network Parties to consider applying for a derogation against their licence requirement to accede to the SEC. </a:t>
          </a:r>
        </a:p>
      </dgm:t>
    </dgm:pt>
    <dgm:pt modelId="{D83CA1FC-3141-4D98-947D-6787CB2F5355}" type="parTrans" cxnId="{97511886-1660-4829-BE33-5B21831A998D}">
      <dgm:prSet/>
      <dgm:spPr/>
      <dgm:t>
        <a:bodyPr/>
        <a:lstStyle/>
        <a:p>
          <a:endParaRPr lang="en-GB"/>
        </a:p>
      </dgm:t>
    </dgm:pt>
    <dgm:pt modelId="{1F9C02C8-2884-4141-A64D-2418D92F84DB}" type="sibTrans" cxnId="{97511886-1660-4829-BE33-5B21831A998D}">
      <dgm:prSet/>
      <dgm:spPr/>
      <dgm:t>
        <a:bodyPr/>
        <a:lstStyle/>
        <a:p>
          <a:endParaRPr lang="en-GB"/>
        </a:p>
      </dgm:t>
    </dgm:pt>
    <dgm:pt modelId="{B29548A3-D4ED-4C47-B800-CAF4F6A758D9}" type="pres">
      <dgm:prSet presAssocID="{344F5EE1-C8E3-4CE7-A4F7-032712FCED57}" presName="linear" presStyleCnt="0">
        <dgm:presLayoutVars>
          <dgm:dir/>
          <dgm:animLvl val="lvl"/>
          <dgm:resizeHandles val="exact"/>
        </dgm:presLayoutVars>
      </dgm:prSet>
      <dgm:spPr/>
    </dgm:pt>
    <dgm:pt modelId="{046E6914-437D-464E-86EB-534EA420576F}" type="pres">
      <dgm:prSet presAssocID="{247AD8BF-EE8B-4355-8AED-8C20BD5095ED}" presName="parentLin" presStyleCnt="0"/>
      <dgm:spPr/>
    </dgm:pt>
    <dgm:pt modelId="{7AC38D85-4E3B-4D20-80B9-4FEE3458C56C}" type="pres">
      <dgm:prSet presAssocID="{247AD8BF-EE8B-4355-8AED-8C20BD5095ED}" presName="parentLeftMargin" presStyleLbl="node1" presStyleIdx="0" presStyleCnt="2"/>
      <dgm:spPr/>
    </dgm:pt>
    <dgm:pt modelId="{A4D82F29-A0D4-459B-9974-345456217D64}" type="pres">
      <dgm:prSet presAssocID="{247AD8BF-EE8B-4355-8AED-8C20BD5095ED}" presName="parentText" presStyleLbl="node1" presStyleIdx="0" presStyleCnt="2">
        <dgm:presLayoutVars>
          <dgm:chMax val="0"/>
          <dgm:bulletEnabled val="1"/>
        </dgm:presLayoutVars>
      </dgm:prSet>
      <dgm:spPr/>
    </dgm:pt>
    <dgm:pt modelId="{4FC54081-79EF-46A8-9EB0-9FD115D8AD4C}" type="pres">
      <dgm:prSet presAssocID="{247AD8BF-EE8B-4355-8AED-8C20BD5095ED}" presName="negativeSpace" presStyleCnt="0"/>
      <dgm:spPr/>
    </dgm:pt>
    <dgm:pt modelId="{96F28033-3782-4890-AFE2-30A9E838D38C}" type="pres">
      <dgm:prSet presAssocID="{247AD8BF-EE8B-4355-8AED-8C20BD5095ED}" presName="childText" presStyleLbl="conFgAcc1" presStyleIdx="0" presStyleCnt="2">
        <dgm:presLayoutVars>
          <dgm:bulletEnabled val="1"/>
        </dgm:presLayoutVars>
      </dgm:prSet>
      <dgm:spPr>
        <a:prstGeom prst="rect">
          <a:avLst/>
        </a:prstGeom>
      </dgm:spPr>
    </dgm:pt>
    <dgm:pt modelId="{A5C68816-A149-4A4E-ACA1-2114A1412CDB}" type="pres">
      <dgm:prSet presAssocID="{D3B2C786-DB8C-4D0D-AE2E-8BD09AB19E97}" presName="spaceBetweenRectangles" presStyleCnt="0"/>
      <dgm:spPr/>
    </dgm:pt>
    <dgm:pt modelId="{5E0B5FE1-5577-44DA-8F68-4A0DEDD848FF}" type="pres">
      <dgm:prSet presAssocID="{669A0693-6E17-4A3C-98CC-6A31D5BF63CD}" presName="parentLin" presStyleCnt="0"/>
      <dgm:spPr/>
    </dgm:pt>
    <dgm:pt modelId="{BB9258EA-7979-4B13-9EC5-BA131346041B}" type="pres">
      <dgm:prSet presAssocID="{669A0693-6E17-4A3C-98CC-6A31D5BF63CD}" presName="parentLeftMargin" presStyleLbl="node1" presStyleIdx="0" presStyleCnt="2" custLinFactNeighborX="5166"/>
      <dgm:spPr/>
    </dgm:pt>
    <dgm:pt modelId="{C34B29F9-BAA9-4F0E-B8EE-9ACB5D0DA96F}" type="pres">
      <dgm:prSet presAssocID="{669A0693-6E17-4A3C-98CC-6A31D5BF63CD}" presName="parentText" presStyleLbl="node1" presStyleIdx="1" presStyleCnt="2">
        <dgm:presLayoutVars>
          <dgm:chMax val="0"/>
          <dgm:bulletEnabled val="1"/>
        </dgm:presLayoutVars>
      </dgm:prSet>
      <dgm:spPr/>
    </dgm:pt>
    <dgm:pt modelId="{4C3A10AB-7A05-47A0-8F66-6F2FAE481F4B}" type="pres">
      <dgm:prSet presAssocID="{669A0693-6E17-4A3C-98CC-6A31D5BF63CD}" presName="negativeSpace" presStyleCnt="0"/>
      <dgm:spPr/>
    </dgm:pt>
    <dgm:pt modelId="{9B8A6280-3235-4579-9F9F-F8A45CDBE966}" type="pres">
      <dgm:prSet presAssocID="{669A0693-6E17-4A3C-98CC-6A31D5BF63CD}" presName="childText" presStyleLbl="conFgAcc1" presStyleIdx="1" presStyleCnt="2">
        <dgm:presLayoutVars>
          <dgm:bulletEnabled val="1"/>
        </dgm:presLayoutVars>
      </dgm:prSet>
      <dgm:spPr>
        <a:prstGeom prst="rect">
          <a:avLst/>
        </a:prstGeom>
      </dgm:spPr>
    </dgm:pt>
  </dgm:ptLst>
  <dgm:cxnLst>
    <dgm:cxn modelId="{AABC2508-D561-4B3A-BE2A-3745855D13A8}" type="presOf" srcId="{247AD8BF-EE8B-4355-8AED-8C20BD5095ED}" destId="{7AC38D85-4E3B-4D20-80B9-4FEE3458C56C}" srcOrd="0" destOrd="0" presId="urn:microsoft.com/office/officeart/2005/8/layout/list1"/>
    <dgm:cxn modelId="{0D946925-B003-40F5-A34B-BC2E4D0BE3F4}" srcId="{247AD8BF-EE8B-4355-8AED-8C20BD5095ED}" destId="{CD45D013-95EC-4590-A93B-F750B636F48C}" srcOrd="2" destOrd="0" parTransId="{25E2BBE1-9690-4D86-833D-8D9047DE4B2D}" sibTransId="{3402839B-689B-4D29-B73B-528F1212372D}"/>
    <dgm:cxn modelId="{12411327-8789-4581-9E62-3447B4D88491}" srcId="{247AD8BF-EE8B-4355-8AED-8C20BD5095ED}" destId="{9EC2E6FD-8CAB-4AF4-890C-48224BA0C8AF}" srcOrd="0" destOrd="0" parTransId="{9121E7F5-1BF6-47C8-983F-E83A5160C444}" sibTransId="{CBA4AD80-9F3C-47DC-BE1B-A72DA36C4CD4}"/>
    <dgm:cxn modelId="{D5EB3140-8006-4A0C-8A31-EF0BBD3223C2}" type="presOf" srcId="{CD45D013-95EC-4590-A93B-F750B636F48C}" destId="{96F28033-3782-4890-AFE2-30A9E838D38C}" srcOrd="0" destOrd="2" presId="urn:microsoft.com/office/officeart/2005/8/layout/list1"/>
    <dgm:cxn modelId="{A7B67C60-37C2-460B-A7A3-EBF25C44057E}" type="presOf" srcId="{15C10570-D794-4462-9E50-BD0B9F2B51DD}" destId="{96F28033-3782-4890-AFE2-30A9E838D38C}" srcOrd="0" destOrd="1" presId="urn:microsoft.com/office/officeart/2005/8/layout/list1"/>
    <dgm:cxn modelId="{AD045B55-9A55-40FC-AC51-563A1E7ABAE5}" type="presOf" srcId="{344F5EE1-C8E3-4CE7-A4F7-032712FCED57}" destId="{B29548A3-D4ED-4C47-B800-CAF4F6A758D9}" srcOrd="0" destOrd="0" presId="urn:microsoft.com/office/officeart/2005/8/layout/list1"/>
    <dgm:cxn modelId="{97511886-1660-4829-BE33-5B21831A998D}" srcId="{A1117D8D-E1F2-48BD-8559-7DA18FBEB195}" destId="{92BD0FCE-C303-4A16-B9A9-75F12941203B}" srcOrd="0" destOrd="0" parTransId="{D83CA1FC-3141-4D98-947D-6787CB2F5355}" sibTransId="{1F9C02C8-2884-4141-A64D-2418D92F84DB}"/>
    <dgm:cxn modelId="{FDC6CE9A-BBDE-47E9-8257-19C7B3ADD3BA}" type="presOf" srcId="{669A0693-6E17-4A3C-98CC-6A31D5BF63CD}" destId="{BB9258EA-7979-4B13-9EC5-BA131346041B}" srcOrd="0" destOrd="0" presId="urn:microsoft.com/office/officeart/2005/8/layout/list1"/>
    <dgm:cxn modelId="{F4DAA1A2-E6AE-4713-901C-42A2A8DF6D3E}" type="presOf" srcId="{9EC2E6FD-8CAB-4AF4-890C-48224BA0C8AF}" destId="{96F28033-3782-4890-AFE2-30A9E838D38C}" srcOrd="0" destOrd="0" presId="urn:microsoft.com/office/officeart/2005/8/layout/list1"/>
    <dgm:cxn modelId="{24C562AE-7A0F-437A-8433-5C66A422B3B1}" type="presOf" srcId="{669A0693-6E17-4A3C-98CC-6A31D5BF63CD}" destId="{C34B29F9-BAA9-4F0E-B8EE-9ACB5D0DA96F}" srcOrd="1" destOrd="0" presId="urn:microsoft.com/office/officeart/2005/8/layout/list1"/>
    <dgm:cxn modelId="{01C28CAE-F8C8-431A-A9E5-FBDB754C7EAC}" type="presOf" srcId="{92BD0FCE-C303-4A16-B9A9-75F12941203B}" destId="{9B8A6280-3235-4579-9F9F-F8A45CDBE966}" srcOrd="0" destOrd="1" presId="urn:microsoft.com/office/officeart/2005/8/layout/list1"/>
    <dgm:cxn modelId="{343016BA-4A98-46E5-8D89-9D07264D1C45}" type="presOf" srcId="{247AD8BF-EE8B-4355-8AED-8C20BD5095ED}" destId="{A4D82F29-A0D4-459B-9974-345456217D64}" srcOrd="1" destOrd="0" presId="urn:microsoft.com/office/officeart/2005/8/layout/list1"/>
    <dgm:cxn modelId="{033E8EBA-44D7-490E-9892-27BDCD041B4F}" srcId="{344F5EE1-C8E3-4CE7-A4F7-032712FCED57}" destId="{247AD8BF-EE8B-4355-8AED-8C20BD5095ED}" srcOrd="0" destOrd="0" parTransId="{FF24F852-3ED3-4EE7-8AF1-2D9EC2AA3F84}" sibTransId="{D3B2C786-DB8C-4D0D-AE2E-8BD09AB19E97}"/>
    <dgm:cxn modelId="{2E6218BB-9E70-4C87-A83B-3685B067D9A5}" srcId="{669A0693-6E17-4A3C-98CC-6A31D5BF63CD}" destId="{A1117D8D-E1F2-48BD-8559-7DA18FBEB195}" srcOrd="0" destOrd="0" parTransId="{94C21C88-9103-4A64-83D5-8D139742E469}" sibTransId="{73FB8C21-CD3C-4836-B042-EA9992D46756}"/>
    <dgm:cxn modelId="{18A7EBC7-8480-4ABB-A980-E7A4C1186B1E}" srcId="{247AD8BF-EE8B-4355-8AED-8C20BD5095ED}" destId="{15C10570-D794-4462-9E50-BD0B9F2B51DD}" srcOrd="1" destOrd="0" parTransId="{E50A7D1D-7317-4C0E-B5A1-F313D041632D}" sibTransId="{68D58C3D-A975-4183-B6CF-1C24738D6995}"/>
    <dgm:cxn modelId="{F1D8CDE5-8795-40A8-8853-BE76E7D9F461}" srcId="{344F5EE1-C8E3-4CE7-A4F7-032712FCED57}" destId="{669A0693-6E17-4A3C-98CC-6A31D5BF63CD}" srcOrd="1" destOrd="0" parTransId="{611A9CC4-63AB-47B5-B346-2983DD7670CE}" sibTransId="{2B90448E-AAD1-4126-99E2-74BBCD09B2B3}"/>
    <dgm:cxn modelId="{C3E851E9-3C09-48A4-A271-0F9EDEBB5D98}" type="presOf" srcId="{A1117D8D-E1F2-48BD-8559-7DA18FBEB195}" destId="{9B8A6280-3235-4579-9F9F-F8A45CDBE966}" srcOrd="0" destOrd="0" presId="urn:microsoft.com/office/officeart/2005/8/layout/list1"/>
    <dgm:cxn modelId="{C13371CF-AF53-41FA-8C42-EB663FC6B8A6}" type="presParOf" srcId="{B29548A3-D4ED-4C47-B800-CAF4F6A758D9}" destId="{046E6914-437D-464E-86EB-534EA420576F}" srcOrd="0" destOrd="0" presId="urn:microsoft.com/office/officeart/2005/8/layout/list1"/>
    <dgm:cxn modelId="{36B78B09-7FC4-4ECE-BCA1-5025D030212C}" type="presParOf" srcId="{046E6914-437D-464E-86EB-534EA420576F}" destId="{7AC38D85-4E3B-4D20-80B9-4FEE3458C56C}" srcOrd="0" destOrd="0" presId="urn:microsoft.com/office/officeart/2005/8/layout/list1"/>
    <dgm:cxn modelId="{B101F570-6C25-4B06-8449-32DA59B99BA1}" type="presParOf" srcId="{046E6914-437D-464E-86EB-534EA420576F}" destId="{A4D82F29-A0D4-459B-9974-345456217D64}" srcOrd="1" destOrd="0" presId="urn:microsoft.com/office/officeart/2005/8/layout/list1"/>
    <dgm:cxn modelId="{E7D7A56F-CBA2-461F-A0D6-11DC44B53736}" type="presParOf" srcId="{B29548A3-D4ED-4C47-B800-CAF4F6A758D9}" destId="{4FC54081-79EF-46A8-9EB0-9FD115D8AD4C}" srcOrd="1" destOrd="0" presId="urn:microsoft.com/office/officeart/2005/8/layout/list1"/>
    <dgm:cxn modelId="{5AA2969E-2889-4FBC-82E9-8594BA68ED04}" type="presParOf" srcId="{B29548A3-D4ED-4C47-B800-CAF4F6A758D9}" destId="{96F28033-3782-4890-AFE2-30A9E838D38C}" srcOrd="2" destOrd="0" presId="urn:microsoft.com/office/officeart/2005/8/layout/list1"/>
    <dgm:cxn modelId="{B03F7481-650F-4B8E-ABE2-A27CD8150630}" type="presParOf" srcId="{B29548A3-D4ED-4C47-B800-CAF4F6A758D9}" destId="{A5C68816-A149-4A4E-ACA1-2114A1412CDB}" srcOrd="3" destOrd="0" presId="urn:microsoft.com/office/officeart/2005/8/layout/list1"/>
    <dgm:cxn modelId="{7DBF096B-E4EA-41E6-A518-53C25E55EBCC}" type="presParOf" srcId="{B29548A3-D4ED-4C47-B800-CAF4F6A758D9}" destId="{5E0B5FE1-5577-44DA-8F68-4A0DEDD848FF}" srcOrd="4" destOrd="0" presId="urn:microsoft.com/office/officeart/2005/8/layout/list1"/>
    <dgm:cxn modelId="{FFD673AC-5249-48EE-83FF-4AF3D896B460}" type="presParOf" srcId="{5E0B5FE1-5577-44DA-8F68-4A0DEDD848FF}" destId="{BB9258EA-7979-4B13-9EC5-BA131346041B}" srcOrd="0" destOrd="0" presId="urn:microsoft.com/office/officeart/2005/8/layout/list1"/>
    <dgm:cxn modelId="{FCE2E0B0-80F8-42FE-81FD-293B4D0512CC}" type="presParOf" srcId="{5E0B5FE1-5577-44DA-8F68-4A0DEDD848FF}" destId="{C34B29F9-BAA9-4F0E-B8EE-9ACB5D0DA96F}" srcOrd="1" destOrd="0" presId="urn:microsoft.com/office/officeart/2005/8/layout/list1"/>
    <dgm:cxn modelId="{9C238F0F-D96F-479A-808B-8A6399CE3D0C}" type="presParOf" srcId="{B29548A3-D4ED-4C47-B800-CAF4F6A758D9}" destId="{4C3A10AB-7A05-47A0-8F66-6F2FAE481F4B}" srcOrd="5" destOrd="0" presId="urn:microsoft.com/office/officeart/2005/8/layout/list1"/>
    <dgm:cxn modelId="{C34BA9A5-EB81-4C24-86D3-D05A6125CA5F}" type="presParOf" srcId="{B29548A3-D4ED-4C47-B800-CAF4F6A758D9}" destId="{9B8A6280-3235-4579-9F9F-F8A45CDBE96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08013D-9DF3-4B8A-8390-632DF8AAA920}"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EDFFB610-9C4C-46A8-A667-BB5FF2073690}">
      <dgm:prSet phldrT="[Text]" custT="1"/>
      <dgm:spPr>
        <a:gradFill flip="none" rotWithShape="1">
          <a:gsLst>
            <a:gs pos="0">
              <a:schemeClr val="accent3">
                <a:lumMod val="67000"/>
              </a:schemeClr>
            </a:gs>
            <a:gs pos="48000">
              <a:schemeClr val="accent3">
                <a:lumMod val="97000"/>
                <a:lumOff val="3000"/>
              </a:schemeClr>
            </a:gs>
            <a:gs pos="100000">
              <a:schemeClr val="bg1"/>
            </a:gs>
          </a:gsLst>
          <a:lin ang="10800000" scaled="1"/>
          <a:tileRect/>
        </a:gradFill>
      </dgm:spPr>
      <dgm:t>
        <a:bodyPr/>
        <a:lstStyle/>
        <a:p>
          <a:r>
            <a:rPr lang="en-GB" sz="2400" b="0">
              <a:solidFill>
                <a:schemeClr val="tx1"/>
              </a:solidFill>
              <a:latin typeface="Roboto" panose="02000000000000000000" pitchFamily="2" charset="0"/>
              <a:ea typeface="Roboto" panose="02000000000000000000" pitchFamily="2" charset="0"/>
              <a:cs typeface="Roboto" panose="02000000000000000000" pitchFamily="2" charset="0"/>
            </a:rPr>
            <a:t>Do you have any views on the drafting options presented?</a:t>
          </a:r>
        </a:p>
      </dgm:t>
    </dgm:pt>
    <dgm:pt modelId="{14DC6217-6AC2-4268-967A-96CD9872000F}" type="parTrans" cxnId="{339BD35D-111E-4C3F-AE2C-ED775DA72749}">
      <dgm:prSet/>
      <dgm:spPr/>
      <dgm:t>
        <a:bodyPr/>
        <a:lstStyle/>
        <a:p>
          <a:endParaRPr lang="en-GB"/>
        </a:p>
      </dgm:t>
    </dgm:pt>
    <dgm:pt modelId="{CDE73CC6-7829-47A8-9E40-AD47DEB5D246}" type="sibTrans" cxnId="{339BD35D-111E-4C3F-AE2C-ED775DA72749}">
      <dgm:prSet/>
      <dgm:spPr/>
      <dgm:t>
        <a:bodyPr/>
        <a:lstStyle/>
        <a:p>
          <a:endParaRPr lang="en-GB"/>
        </a:p>
      </dgm:t>
    </dgm:pt>
    <dgm:pt modelId="{62F3792F-2A91-4757-A712-8D41F539EF67}">
      <dgm:prSet phldrT="[Text]" custT="1"/>
      <dgm:spPr>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gm:spPr>
      <dgm:t>
        <a:bodyPr spcFirstLastPara="0" vert="horz" wrap="square" lIns="860213" tIns="60960" rIns="60960" bIns="60960" numCol="1" spcCol="1270" anchor="ctr" anchorCtr="0"/>
        <a:lstStyle/>
        <a:p>
          <a:pPr marL="0" lvl="0" indent="0" algn="l" defTabSz="1066800">
            <a:lnSpc>
              <a:spcPct val="90000"/>
            </a:lnSpc>
            <a:spcBef>
              <a:spcPct val="0"/>
            </a:spcBef>
            <a:spcAft>
              <a:spcPct val="35000"/>
            </a:spcAft>
            <a:buNone/>
          </a:pPr>
          <a:r>
            <a:rPr lang="en-GB" sz="2400" b="0" kern="1200">
              <a:solidFill>
                <a:srgbClr val="000000"/>
              </a:solidFill>
              <a:latin typeface="Roboto" panose="02000000000000000000" pitchFamily="2" charset="0"/>
              <a:ea typeface="Roboto" panose="02000000000000000000" pitchFamily="2" charset="0"/>
              <a:cs typeface="Roboto" panose="02000000000000000000" pitchFamily="2" charset="0"/>
            </a:rPr>
            <a:t>Do you have any views on the data transfer mechanism options presented?</a:t>
          </a:r>
        </a:p>
      </dgm:t>
    </dgm:pt>
    <dgm:pt modelId="{85C4477E-097F-411F-9ACC-E3B9FB7B1E23}" type="parTrans" cxnId="{28EBE66C-917E-454A-B9DA-4A60D8C541F1}">
      <dgm:prSet/>
      <dgm:spPr/>
      <dgm:t>
        <a:bodyPr/>
        <a:lstStyle/>
        <a:p>
          <a:endParaRPr lang="en-GB"/>
        </a:p>
      </dgm:t>
    </dgm:pt>
    <dgm:pt modelId="{D9155170-3ADC-480C-A8DF-96BB334E73A7}" type="sibTrans" cxnId="{28EBE66C-917E-454A-B9DA-4A60D8C541F1}">
      <dgm:prSet/>
      <dgm:spPr/>
      <dgm:t>
        <a:bodyPr/>
        <a:lstStyle/>
        <a:p>
          <a:endParaRPr lang="en-GB"/>
        </a:p>
      </dgm:t>
    </dgm:pt>
    <dgm:pt modelId="{BCA5A67D-5BCE-4C2C-9B52-65C8FB5E4FF1}">
      <dgm:prSet phldrT="[Text]" custT="1"/>
      <dgm:spPr>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gm:spPr>
      <dgm:t>
        <a:bodyPr spcFirstLastPara="0" vert="horz" wrap="square" lIns="860213" tIns="60960" rIns="60960" bIns="60960" numCol="1" spcCol="1270" anchor="ctr" anchorCtr="0"/>
        <a:lstStyle/>
        <a:p>
          <a:r>
            <a:rPr lang="en-GB" sz="2400">
              <a:solidFill>
                <a:schemeClr val="tx1"/>
              </a:solidFill>
              <a:latin typeface="Roboto" panose="02000000000000000000" pitchFamily="2" charset="0"/>
              <a:ea typeface="Roboto" panose="02000000000000000000" pitchFamily="2" charset="0"/>
              <a:cs typeface="Roboto" panose="02000000000000000000" pitchFamily="2" charset="0"/>
            </a:rPr>
            <a:t>Do you have any other views or comments about this Issue?</a:t>
          </a:r>
        </a:p>
      </dgm:t>
    </dgm:pt>
    <dgm:pt modelId="{6AC9DA03-EC23-4310-B86B-51E7D11D506F}" type="parTrans" cxnId="{FB5E41B9-A8A0-4A88-9698-1367E4FF938D}">
      <dgm:prSet/>
      <dgm:spPr/>
      <dgm:t>
        <a:bodyPr/>
        <a:lstStyle/>
        <a:p>
          <a:endParaRPr lang="en-GB"/>
        </a:p>
      </dgm:t>
    </dgm:pt>
    <dgm:pt modelId="{D442F0C8-5F2A-4575-A708-33D3ED8AF7F3}" type="sibTrans" cxnId="{FB5E41B9-A8A0-4A88-9698-1367E4FF938D}">
      <dgm:prSet/>
      <dgm:spPr/>
      <dgm:t>
        <a:bodyPr/>
        <a:lstStyle/>
        <a:p>
          <a:endParaRPr lang="en-GB"/>
        </a:p>
      </dgm:t>
    </dgm:pt>
    <dgm:pt modelId="{EDADD907-65DA-41C3-8B54-1AA094AE6CDC}" type="pres">
      <dgm:prSet presAssocID="{6E08013D-9DF3-4B8A-8390-632DF8AAA920}" presName="Name0" presStyleCnt="0">
        <dgm:presLayoutVars>
          <dgm:chMax val="7"/>
          <dgm:chPref val="7"/>
          <dgm:dir/>
        </dgm:presLayoutVars>
      </dgm:prSet>
      <dgm:spPr/>
    </dgm:pt>
    <dgm:pt modelId="{33F37A0C-2D97-4E28-8943-7AA2CF2C190A}" type="pres">
      <dgm:prSet presAssocID="{6E08013D-9DF3-4B8A-8390-632DF8AAA920}" presName="Name1" presStyleCnt="0"/>
      <dgm:spPr/>
    </dgm:pt>
    <dgm:pt modelId="{0E8A67B4-C2DC-46EB-8CC1-81788AB2138A}" type="pres">
      <dgm:prSet presAssocID="{6E08013D-9DF3-4B8A-8390-632DF8AAA920}" presName="cycle" presStyleCnt="0"/>
      <dgm:spPr/>
    </dgm:pt>
    <dgm:pt modelId="{6C78503B-2D05-4E8F-8724-D46259089B12}" type="pres">
      <dgm:prSet presAssocID="{6E08013D-9DF3-4B8A-8390-632DF8AAA920}" presName="srcNode" presStyleLbl="node1" presStyleIdx="0" presStyleCnt="3"/>
      <dgm:spPr/>
    </dgm:pt>
    <dgm:pt modelId="{E42CF7F7-2EC0-452D-84E7-9DAD8E8C450F}" type="pres">
      <dgm:prSet presAssocID="{6E08013D-9DF3-4B8A-8390-632DF8AAA920}" presName="conn" presStyleLbl="parChTrans1D2" presStyleIdx="0" presStyleCnt="1"/>
      <dgm:spPr/>
    </dgm:pt>
    <dgm:pt modelId="{3EDBE30B-14CF-4080-B4F1-37F432831DE9}" type="pres">
      <dgm:prSet presAssocID="{6E08013D-9DF3-4B8A-8390-632DF8AAA920}" presName="extraNode" presStyleLbl="node1" presStyleIdx="0" presStyleCnt="3"/>
      <dgm:spPr/>
    </dgm:pt>
    <dgm:pt modelId="{ED5EDBF7-B1D4-4287-84DB-178E296FB53F}" type="pres">
      <dgm:prSet presAssocID="{6E08013D-9DF3-4B8A-8390-632DF8AAA920}" presName="dstNode" presStyleLbl="node1" presStyleIdx="0" presStyleCnt="3"/>
      <dgm:spPr/>
    </dgm:pt>
    <dgm:pt modelId="{28C6314C-BF9B-48CA-99B8-34AF1600AC61}" type="pres">
      <dgm:prSet presAssocID="{EDFFB610-9C4C-46A8-A667-BB5FF2073690}" presName="text_1" presStyleLbl="node1" presStyleIdx="0" presStyleCnt="3">
        <dgm:presLayoutVars>
          <dgm:bulletEnabled val="1"/>
        </dgm:presLayoutVars>
      </dgm:prSet>
      <dgm:spPr/>
    </dgm:pt>
    <dgm:pt modelId="{541DB529-C1F6-4335-AA71-CCF34A12546E}" type="pres">
      <dgm:prSet presAssocID="{EDFFB610-9C4C-46A8-A667-BB5FF2073690}" presName="accent_1" presStyleCnt="0"/>
      <dgm:spPr/>
    </dgm:pt>
    <dgm:pt modelId="{414E2E5A-C1C3-469C-989E-519194CCC43D}" type="pres">
      <dgm:prSet presAssocID="{EDFFB610-9C4C-46A8-A667-BB5FF2073690}" presName="accentRepeatNode" presStyleLbl="solidFgAcc1" presStyleIdx="0" presStyleCnt="3"/>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tretch>
            <a:fillRect/>
          </a:stretch>
        </a:blipFill>
        <a:ln>
          <a:noFill/>
        </a:ln>
      </dgm:spPr>
    </dgm:pt>
    <dgm:pt modelId="{1EA3BA53-9654-4055-9DF2-D04C23158080}" type="pres">
      <dgm:prSet presAssocID="{62F3792F-2A91-4757-A712-8D41F539EF67}" presName="text_2" presStyleLbl="node1" presStyleIdx="1" presStyleCnt="3">
        <dgm:presLayoutVars>
          <dgm:bulletEnabled val="1"/>
        </dgm:presLayoutVars>
      </dgm:prSet>
      <dgm:spPr>
        <a:xfrm>
          <a:off x="1146048" y="2167466"/>
          <a:ext cx="6907174" cy="1083733"/>
        </a:xfrm>
        <a:prstGeom prst="rect">
          <a:avLst/>
        </a:prstGeom>
      </dgm:spPr>
    </dgm:pt>
    <dgm:pt modelId="{B272241F-7152-4D78-A43F-D0B0F2404C03}" type="pres">
      <dgm:prSet presAssocID="{62F3792F-2A91-4757-A712-8D41F539EF67}" presName="accent_2" presStyleCnt="0"/>
      <dgm:spPr/>
    </dgm:pt>
    <dgm:pt modelId="{66065E4D-68EF-4249-9AB1-24242CB68A79}" type="pres">
      <dgm:prSet presAssocID="{62F3792F-2A91-4757-A712-8D41F539EF67}" presName="accentRepeatNode" presStyleLbl="solidFgAcc1" presStyleIdx="1" presStyleCnt="3"/>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a:noFill/>
        </a:ln>
      </dgm:spPr>
    </dgm:pt>
    <dgm:pt modelId="{F5BE8A68-A32F-4498-803C-A7303CA17FB8}" type="pres">
      <dgm:prSet presAssocID="{BCA5A67D-5BCE-4C2C-9B52-65C8FB5E4FF1}" presName="text_3" presStyleLbl="node1" presStyleIdx="2" presStyleCnt="3">
        <dgm:presLayoutVars>
          <dgm:bulletEnabled val="1"/>
        </dgm:presLayoutVars>
      </dgm:prSet>
      <dgm:spPr>
        <a:xfrm>
          <a:off x="752110" y="3793066"/>
          <a:ext cx="7301111" cy="1083733"/>
        </a:xfrm>
        <a:prstGeom prst="rect">
          <a:avLst/>
        </a:prstGeom>
      </dgm:spPr>
    </dgm:pt>
    <dgm:pt modelId="{83638A63-BD79-4DFD-A07B-D06B11CD3062}" type="pres">
      <dgm:prSet presAssocID="{BCA5A67D-5BCE-4C2C-9B52-65C8FB5E4FF1}" presName="accent_3" presStyleCnt="0"/>
      <dgm:spPr/>
    </dgm:pt>
    <dgm:pt modelId="{1BFF1601-E759-44F5-806B-30291EC383E5}" type="pres">
      <dgm:prSet presAssocID="{BCA5A67D-5BCE-4C2C-9B52-65C8FB5E4FF1}" presName="accentRepeatNode" presStyleLbl="solidFgAcc1" presStyleIdx="2" presStyleCnt="3"/>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a:noFill/>
        </a:ln>
      </dgm:spPr>
    </dgm:pt>
  </dgm:ptLst>
  <dgm:cxnLst>
    <dgm:cxn modelId="{B7CF381A-71E6-4C84-AD4B-9301C04C0AF5}" type="presOf" srcId="{BCA5A67D-5BCE-4C2C-9B52-65C8FB5E4FF1}" destId="{F5BE8A68-A32F-4498-803C-A7303CA17FB8}" srcOrd="0" destOrd="0" presId="urn:microsoft.com/office/officeart/2008/layout/VerticalCurvedList"/>
    <dgm:cxn modelId="{D0FA9A38-EE5D-485E-9391-FFE575F38D95}" type="presOf" srcId="{6E08013D-9DF3-4B8A-8390-632DF8AAA920}" destId="{EDADD907-65DA-41C3-8B54-1AA094AE6CDC}" srcOrd="0" destOrd="0" presId="urn:microsoft.com/office/officeart/2008/layout/VerticalCurvedList"/>
    <dgm:cxn modelId="{C129EE3C-ABC7-4D37-9C31-B52E7E4C2C6F}" type="presOf" srcId="{EDFFB610-9C4C-46A8-A667-BB5FF2073690}" destId="{28C6314C-BF9B-48CA-99B8-34AF1600AC61}" srcOrd="0" destOrd="0" presId="urn:microsoft.com/office/officeart/2008/layout/VerticalCurvedList"/>
    <dgm:cxn modelId="{339BD35D-111E-4C3F-AE2C-ED775DA72749}" srcId="{6E08013D-9DF3-4B8A-8390-632DF8AAA920}" destId="{EDFFB610-9C4C-46A8-A667-BB5FF2073690}" srcOrd="0" destOrd="0" parTransId="{14DC6217-6AC2-4268-967A-96CD9872000F}" sibTransId="{CDE73CC6-7829-47A8-9E40-AD47DEB5D246}"/>
    <dgm:cxn modelId="{28EBE66C-917E-454A-B9DA-4A60D8C541F1}" srcId="{6E08013D-9DF3-4B8A-8390-632DF8AAA920}" destId="{62F3792F-2A91-4757-A712-8D41F539EF67}" srcOrd="1" destOrd="0" parTransId="{85C4477E-097F-411F-9ACC-E3B9FB7B1E23}" sibTransId="{D9155170-3ADC-480C-A8DF-96BB334E73A7}"/>
    <dgm:cxn modelId="{14033273-F16E-4A6C-88E8-D465D20BC24F}" type="presOf" srcId="{CDE73CC6-7829-47A8-9E40-AD47DEB5D246}" destId="{E42CF7F7-2EC0-452D-84E7-9DAD8E8C450F}" srcOrd="0" destOrd="0" presId="urn:microsoft.com/office/officeart/2008/layout/VerticalCurvedList"/>
    <dgm:cxn modelId="{5A3B75A9-2E1D-4EA2-B213-B06AA83C9958}" type="presOf" srcId="{62F3792F-2A91-4757-A712-8D41F539EF67}" destId="{1EA3BA53-9654-4055-9DF2-D04C23158080}" srcOrd="0" destOrd="0" presId="urn:microsoft.com/office/officeart/2008/layout/VerticalCurvedList"/>
    <dgm:cxn modelId="{FB5E41B9-A8A0-4A88-9698-1367E4FF938D}" srcId="{6E08013D-9DF3-4B8A-8390-632DF8AAA920}" destId="{BCA5A67D-5BCE-4C2C-9B52-65C8FB5E4FF1}" srcOrd="2" destOrd="0" parTransId="{6AC9DA03-EC23-4310-B86B-51E7D11D506F}" sibTransId="{D442F0C8-5F2A-4575-A708-33D3ED8AF7F3}"/>
    <dgm:cxn modelId="{FDA16B97-09B7-41D3-9764-A8AC242EEDDD}" type="presParOf" srcId="{EDADD907-65DA-41C3-8B54-1AA094AE6CDC}" destId="{33F37A0C-2D97-4E28-8943-7AA2CF2C190A}" srcOrd="0" destOrd="0" presId="urn:microsoft.com/office/officeart/2008/layout/VerticalCurvedList"/>
    <dgm:cxn modelId="{71491759-8523-44A1-9AA0-EAF05F33DAE7}" type="presParOf" srcId="{33F37A0C-2D97-4E28-8943-7AA2CF2C190A}" destId="{0E8A67B4-C2DC-46EB-8CC1-81788AB2138A}" srcOrd="0" destOrd="0" presId="urn:microsoft.com/office/officeart/2008/layout/VerticalCurvedList"/>
    <dgm:cxn modelId="{63D6DEBB-9A5E-4AEA-A694-C0DD007604F1}" type="presParOf" srcId="{0E8A67B4-C2DC-46EB-8CC1-81788AB2138A}" destId="{6C78503B-2D05-4E8F-8724-D46259089B12}" srcOrd="0" destOrd="0" presId="urn:microsoft.com/office/officeart/2008/layout/VerticalCurvedList"/>
    <dgm:cxn modelId="{D70DD870-56E1-4AAD-8A47-28AA8C83085A}" type="presParOf" srcId="{0E8A67B4-C2DC-46EB-8CC1-81788AB2138A}" destId="{E42CF7F7-2EC0-452D-84E7-9DAD8E8C450F}" srcOrd="1" destOrd="0" presId="urn:microsoft.com/office/officeart/2008/layout/VerticalCurvedList"/>
    <dgm:cxn modelId="{58B8ED77-612C-4485-8845-7365119A2C4C}" type="presParOf" srcId="{0E8A67B4-C2DC-46EB-8CC1-81788AB2138A}" destId="{3EDBE30B-14CF-4080-B4F1-37F432831DE9}" srcOrd="2" destOrd="0" presId="urn:microsoft.com/office/officeart/2008/layout/VerticalCurvedList"/>
    <dgm:cxn modelId="{C8587FE1-E403-411A-AE39-FC63E7E305E2}" type="presParOf" srcId="{0E8A67B4-C2DC-46EB-8CC1-81788AB2138A}" destId="{ED5EDBF7-B1D4-4287-84DB-178E296FB53F}" srcOrd="3" destOrd="0" presId="urn:microsoft.com/office/officeart/2008/layout/VerticalCurvedList"/>
    <dgm:cxn modelId="{5D5CA2E4-A89B-47AF-80C0-EB91BD4524DB}" type="presParOf" srcId="{33F37A0C-2D97-4E28-8943-7AA2CF2C190A}" destId="{28C6314C-BF9B-48CA-99B8-34AF1600AC61}" srcOrd="1" destOrd="0" presId="urn:microsoft.com/office/officeart/2008/layout/VerticalCurvedList"/>
    <dgm:cxn modelId="{537FF635-1438-464F-846A-D65D2D130BA8}" type="presParOf" srcId="{33F37A0C-2D97-4E28-8943-7AA2CF2C190A}" destId="{541DB529-C1F6-4335-AA71-CCF34A12546E}" srcOrd="2" destOrd="0" presId="urn:microsoft.com/office/officeart/2008/layout/VerticalCurvedList"/>
    <dgm:cxn modelId="{1C84383D-DCDB-4A3C-84CF-F4EED7FC8DC7}" type="presParOf" srcId="{541DB529-C1F6-4335-AA71-CCF34A12546E}" destId="{414E2E5A-C1C3-469C-989E-519194CCC43D}" srcOrd="0" destOrd="0" presId="urn:microsoft.com/office/officeart/2008/layout/VerticalCurvedList"/>
    <dgm:cxn modelId="{98163B5A-1B1D-45E9-A68A-DEAE6D1AD0F5}" type="presParOf" srcId="{33F37A0C-2D97-4E28-8943-7AA2CF2C190A}" destId="{1EA3BA53-9654-4055-9DF2-D04C23158080}" srcOrd="3" destOrd="0" presId="urn:microsoft.com/office/officeart/2008/layout/VerticalCurvedList"/>
    <dgm:cxn modelId="{AA5BACF2-B874-4310-967D-D6ED4AB5A5E1}" type="presParOf" srcId="{33F37A0C-2D97-4E28-8943-7AA2CF2C190A}" destId="{B272241F-7152-4D78-A43F-D0B0F2404C03}" srcOrd="4" destOrd="0" presId="urn:microsoft.com/office/officeart/2008/layout/VerticalCurvedList"/>
    <dgm:cxn modelId="{C471AB3B-9077-4121-9C89-1074318309F3}" type="presParOf" srcId="{B272241F-7152-4D78-A43F-D0B0F2404C03}" destId="{66065E4D-68EF-4249-9AB1-24242CB68A79}" srcOrd="0" destOrd="0" presId="urn:microsoft.com/office/officeart/2008/layout/VerticalCurvedList"/>
    <dgm:cxn modelId="{00435653-F56F-480C-86F7-C44910BBAFFD}" type="presParOf" srcId="{33F37A0C-2D97-4E28-8943-7AA2CF2C190A}" destId="{F5BE8A68-A32F-4498-803C-A7303CA17FB8}" srcOrd="5" destOrd="0" presId="urn:microsoft.com/office/officeart/2008/layout/VerticalCurvedList"/>
    <dgm:cxn modelId="{2961F3DD-D505-44CA-911B-1AA097B6076F}" type="presParOf" srcId="{33F37A0C-2D97-4E28-8943-7AA2CF2C190A}" destId="{83638A63-BD79-4DFD-A07B-D06B11CD3062}" srcOrd="6" destOrd="0" presId="urn:microsoft.com/office/officeart/2008/layout/VerticalCurvedList"/>
    <dgm:cxn modelId="{D80D1803-4836-491D-8D66-1ACF606DB86A}" type="presParOf" srcId="{83638A63-BD79-4DFD-A07B-D06B11CD3062}" destId="{1BFF1601-E759-44F5-806B-30291EC383E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D07FFAC1-4761-4E62-99B9-083C0CB04116}">
      <dgm:prSet phldrT="[Text]"/>
      <dgm:spPr/>
      <dgm:t>
        <a:bodyPr/>
        <a:lstStyle/>
        <a:p>
          <a:r>
            <a:rPr lang="en-GB">
              <a:latin typeface="Roboto" panose="02000000000000000000" pitchFamily="2" charset="0"/>
              <a:ea typeface="Roboto" panose="02000000000000000000" pitchFamily="2" charset="0"/>
              <a:cs typeface="Roboto" panose="02000000000000000000" pitchFamily="2" charset="0"/>
            </a:rPr>
            <a:t>Resolve outstanding solution questions</a:t>
          </a:r>
        </a:p>
      </dgm:t>
    </dgm:pt>
    <dgm:pt modelId="{D93E320D-685B-40CE-9115-45A372BCBD5F}" type="parTrans" cxnId="{F8D6F21A-CCE4-4B19-A312-BBB2BB637C51}">
      <dgm:prSet/>
      <dgm:spPr/>
      <dgm:t>
        <a:bodyPr/>
        <a:lstStyle/>
        <a:p>
          <a:endParaRPr lang="en-GB"/>
        </a:p>
      </dgm:t>
    </dgm:pt>
    <dgm:pt modelId="{3B8C1AEB-0440-4C2B-A491-261B2E2A40C4}" type="sibTrans" cxnId="{F8D6F21A-CCE4-4B19-A312-BBB2BB637C51}">
      <dgm:prSet/>
      <dgm:spPr/>
      <dgm:t>
        <a:bodyPr/>
        <a:lstStyle/>
        <a:p>
          <a:endParaRPr lang="en-GB"/>
        </a:p>
      </dgm:t>
    </dgm:pt>
    <dgm:pt modelId="{309D2CA0-0FF5-4F5F-B66A-D6CAA33AC20A}">
      <dgm:prSet phldrT="[Text]"/>
      <dgm:spPr/>
      <dgm:t>
        <a:bodyPr/>
        <a:lstStyle/>
        <a:p>
          <a:r>
            <a:rPr lang="en-GB">
              <a:latin typeface="Roboto" panose="02000000000000000000" pitchFamily="2" charset="0"/>
              <a:ea typeface="Roboto" panose="02000000000000000000" pitchFamily="2" charset="0"/>
              <a:cs typeface="Roboto" panose="02000000000000000000" pitchFamily="2" charset="0"/>
            </a:rPr>
            <a:t>Impact Assessment</a:t>
          </a:r>
        </a:p>
      </dgm:t>
    </dgm:pt>
    <dgm:pt modelId="{C277E44D-C4D7-4A2B-B5FD-7A484E42AC0F}" type="parTrans" cxnId="{9D70D0AC-2D32-46D8-98FB-90EFFE5795DB}">
      <dgm:prSet/>
      <dgm:spPr/>
      <dgm:t>
        <a:bodyPr/>
        <a:lstStyle/>
        <a:p>
          <a:endParaRPr lang="en-GB"/>
        </a:p>
      </dgm:t>
    </dgm:pt>
    <dgm:pt modelId="{36F94128-81EF-48B9-A88F-C5162775FB77}" type="sibTrans" cxnId="{9D70D0AC-2D32-46D8-98FB-90EFFE5795DB}">
      <dgm:prSet/>
      <dgm:spPr/>
      <dgm:t>
        <a:bodyPr/>
        <a:lstStyle/>
        <a:p>
          <a:endParaRPr lang="en-GB"/>
        </a:p>
      </dgm:t>
    </dgm:pt>
    <dgm:pt modelId="{F5FDD66B-5F11-4BCD-A970-DEBCC1E2ED26}">
      <dgm:prSet phldrT="[Text]"/>
      <dgm:spPr/>
      <dgm:t>
        <a:bodyPr/>
        <a:lstStyle/>
        <a:p>
          <a:r>
            <a:rPr lang="en-GB">
              <a:latin typeface="Roboto" panose="02000000000000000000" pitchFamily="2" charset="0"/>
              <a:ea typeface="Roboto" panose="02000000000000000000" pitchFamily="2" charset="0"/>
              <a:cs typeface="Roboto" panose="02000000000000000000" pitchFamily="2" charset="0"/>
            </a:rPr>
            <a:t>Consultation</a:t>
          </a:r>
        </a:p>
      </dgm:t>
    </dgm:pt>
    <dgm:pt modelId="{EB68C723-8BCF-4244-BA37-2068D659BB10}" type="parTrans" cxnId="{72ABB25B-DDEB-420D-AA71-A10F980D70F8}">
      <dgm:prSet/>
      <dgm:spPr/>
      <dgm:t>
        <a:bodyPr/>
        <a:lstStyle/>
        <a:p>
          <a:endParaRPr lang="en-GB"/>
        </a:p>
      </dgm:t>
    </dgm:pt>
    <dgm:pt modelId="{C4C6872C-5DF4-48F2-938E-AE326B355816}" type="sibTrans" cxnId="{72ABB25B-DDEB-420D-AA71-A10F980D70F8}">
      <dgm:prSet/>
      <dgm:spPr/>
      <dgm:t>
        <a:bodyPr/>
        <a:lstStyle/>
        <a:p>
          <a:endParaRPr lang="en-GB"/>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dgm:spPr/>
    </dgm:pt>
    <dgm:pt modelId="{3BD0976C-7C67-420D-A0C1-B8ECB19EC1BD}" type="pres">
      <dgm:prSet presAssocID="{29D0BFAC-D71C-4CB2-9A6D-C8C752FD419D}" presName="linearProcess" presStyleCnt="0"/>
      <dgm:spPr/>
    </dgm:pt>
    <dgm:pt modelId="{7374B2E0-0929-4C5E-A03F-BB3A31876908}" type="pres">
      <dgm:prSet presAssocID="{D07FFAC1-4761-4E62-99B9-083C0CB04116}" presName="textNode" presStyleLbl="node1" presStyleIdx="0" presStyleCnt="3">
        <dgm:presLayoutVars>
          <dgm:bulletEnabled val="1"/>
        </dgm:presLayoutVars>
      </dgm:prSet>
      <dgm:spPr/>
    </dgm:pt>
    <dgm:pt modelId="{3D72E3B5-878C-46CE-9C65-F2E84868676C}" type="pres">
      <dgm:prSet presAssocID="{3B8C1AEB-0440-4C2B-A491-261B2E2A40C4}" presName="sibTrans" presStyleCnt="0"/>
      <dgm:spPr/>
    </dgm:pt>
    <dgm:pt modelId="{AF3BC440-36F4-4223-84BE-2B0C4EC3C8D3}" type="pres">
      <dgm:prSet presAssocID="{309D2CA0-0FF5-4F5F-B66A-D6CAA33AC20A}" presName="textNode" presStyleLbl="node1" presStyleIdx="1" presStyleCnt="3">
        <dgm:presLayoutVars>
          <dgm:bulletEnabled val="1"/>
        </dgm:presLayoutVars>
      </dgm:prSet>
      <dgm:spPr/>
    </dgm:pt>
    <dgm:pt modelId="{C8223304-5E97-4B0F-A748-75A506FB51ED}" type="pres">
      <dgm:prSet presAssocID="{36F94128-81EF-48B9-A88F-C5162775FB77}" presName="sibTrans" presStyleCnt="0"/>
      <dgm:spPr/>
    </dgm:pt>
    <dgm:pt modelId="{25141C71-2506-4908-A2FE-5FCCC94DB576}" type="pres">
      <dgm:prSet presAssocID="{F5FDD66B-5F11-4BCD-A970-DEBCC1E2ED26}" presName="textNode" presStyleLbl="node1" presStyleIdx="2" presStyleCnt="3">
        <dgm:presLayoutVars>
          <dgm:bulletEnabled val="1"/>
        </dgm:presLayoutVars>
      </dgm:prSet>
      <dgm:spPr/>
    </dgm:pt>
  </dgm:ptLst>
  <dgm:cxnLst>
    <dgm:cxn modelId="{F8D6F21A-CCE4-4B19-A312-BBB2BB637C51}" srcId="{29D0BFAC-D71C-4CB2-9A6D-C8C752FD419D}" destId="{D07FFAC1-4761-4E62-99B9-083C0CB04116}" srcOrd="0" destOrd="0" parTransId="{D93E320D-685B-40CE-9115-45A372BCBD5F}" sibTransId="{3B8C1AEB-0440-4C2B-A491-261B2E2A40C4}"/>
    <dgm:cxn modelId="{72ABB25B-DDEB-420D-AA71-A10F980D70F8}" srcId="{29D0BFAC-D71C-4CB2-9A6D-C8C752FD419D}" destId="{F5FDD66B-5F11-4BCD-A970-DEBCC1E2ED26}" srcOrd="2" destOrd="0" parTransId="{EB68C723-8BCF-4244-BA37-2068D659BB10}" sibTransId="{C4C6872C-5DF4-48F2-938E-AE326B355816}"/>
    <dgm:cxn modelId="{24F18D73-1C71-4CAD-935F-5476BA2132A9}" type="presOf" srcId="{D07FFAC1-4761-4E62-99B9-083C0CB04116}" destId="{7374B2E0-0929-4C5E-A03F-BB3A31876908}" srcOrd="0" destOrd="0" presId="urn:microsoft.com/office/officeart/2005/8/layout/hProcess9"/>
    <dgm:cxn modelId="{2D6F1759-98EC-4D79-BF98-2593256F5858}" type="presOf" srcId="{29D0BFAC-D71C-4CB2-9A6D-C8C752FD419D}" destId="{7F07B683-58EF-4F04-8879-534ECCECD7C2}"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9D70D0AC-2D32-46D8-98FB-90EFFE5795DB}" srcId="{29D0BFAC-D71C-4CB2-9A6D-C8C752FD419D}" destId="{309D2CA0-0FF5-4F5F-B66A-D6CAA33AC20A}" srcOrd="1" destOrd="0" parTransId="{C277E44D-C4D7-4A2B-B5FD-7A484E42AC0F}" sibTransId="{36F94128-81EF-48B9-A88F-C5162775FB77}"/>
    <dgm:cxn modelId="{BEC72CAF-D4A6-4CDB-83F1-D4110A257085}" type="presOf" srcId="{F5FDD66B-5F11-4BCD-A970-DEBCC1E2ED26}" destId="{25141C71-2506-4908-A2FE-5FCCC94DB576}" srcOrd="0" destOrd="0" presId="urn:microsoft.com/office/officeart/2005/8/layout/hProcess9"/>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EE0F0576-918A-45D1-82C8-8075B8EAD207}" type="presParOf" srcId="{3BD0976C-7C67-420D-A0C1-B8ECB19EC1BD}" destId="{7374B2E0-0929-4C5E-A03F-BB3A31876908}" srcOrd="0" destOrd="0" presId="urn:microsoft.com/office/officeart/2005/8/layout/hProcess9"/>
    <dgm:cxn modelId="{C9995223-ADDC-4B19-AC54-85950B815271}" type="presParOf" srcId="{3BD0976C-7C67-420D-A0C1-B8ECB19EC1BD}" destId="{3D72E3B5-878C-46CE-9C65-F2E84868676C}" srcOrd="1" destOrd="0" presId="urn:microsoft.com/office/officeart/2005/8/layout/hProcess9"/>
    <dgm:cxn modelId="{5B181A39-D834-419B-A5CB-5A6FE5CFD044}" type="presParOf" srcId="{3BD0976C-7C67-420D-A0C1-B8ECB19EC1BD}" destId="{AF3BC440-36F4-4223-84BE-2B0C4EC3C8D3}" srcOrd="2" destOrd="0" presId="urn:microsoft.com/office/officeart/2005/8/layout/hProcess9"/>
    <dgm:cxn modelId="{9F8BB543-CBCA-4034-A431-B08BEDBB3A37}" type="presParOf" srcId="{3BD0976C-7C67-420D-A0C1-B8ECB19EC1BD}" destId="{C8223304-5E97-4B0F-A748-75A506FB51ED}" srcOrd="3" destOrd="0" presId="urn:microsoft.com/office/officeart/2005/8/layout/hProcess9"/>
    <dgm:cxn modelId="{F7B3F8F0-F765-474E-ADAD-8B3103553DFE}" type="presParOf" srcId="{3BD0976C-7C67-420D-A0C1-B8ECB19EC1BD}" destId="{25141C71-2506-4908-A2FE-5FCCC94DB57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65E0E-4E39-45F1-8051-BA7D4F9F3114}">
      <dsp:nvSpPr>
        <dsp:cNvPr id="0" name=""/>
        <dsp:cNvSpPr/>
      </dsp:nvSpPr>
      <dsp:spPr>
        <a:xfrm>
          <a:off x="1941"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1. Developer Appoints Parties</a:t>
          </a:r>
        </a:p>
      </dsp:txBody>
      <dsp:txXfrm>
        <a:off x="57414" y="55473"/>
        <a:ext cx="1783040" cy="2015801"/>
      </dsp:txXfrm>
    </dsp:sp>
    <dsp:sp modelId="{49C8A4A3-15D7-4E69-95E2-A966CD27A893}">
      <dsp:nvSpPr>
        <dsp:cNvPr id="0" name=""/>
        <dsp:cNvSpPr/>
      </dsp:nvSpPr>
      <dsp:spPr>
        <a:xfrm>
          <a:off x="2214117"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2. iGT sends PSA to Supplier/Shipper</a:t>
          </a:r>
        </a:p>
      </dsp:txBody>
      <dsp:txXfrm>
        <a:off x="2269590" y="55473"/>
        <a:ext cx="1783040" cy="2015801"/>
      </dsp:txXfrm>
    </dsp:sp>
    <dsp:sp modelId="{FBCC6D25-45E8-4218-B373-1E0384FF2CA3}">
      <dsp:nvSpPr>
        <dsp:cNvPr id="0" name=""/>
        <dsp:cNvSpPr/>
      </dsp:nvSpPr>
      <dsp:spPr>
        <a:xfrm>
          <a:off x="4426293"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3. Shipper Responds to iGT PSA (PSB)</a:t>
          </a:r>
        </a:p>
      </dsp:txBody>
      <dsp:txXfrm>
        <a:off x="4481766" y="55473"/>
        <a:ext cx="1783040" cy="2015801"/>
      </dsp:txXfrm>
    </dsp:sp>
    <dsp:sp modelId="{7DE6EAC0-9128-4B26-A0DE-5F749E49D0E6}">
      <dsp:nvSpPr>
        <dsp:cNvPr id="0" name=""/>
        <dsp:cNvSpPr/>
      </dsp:nvSpPr>
      <dsp:spPr>
        <a:xfrm>
          <a:off x="6638469"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4. iGT (MAM) installs meter - iGT informs Supplier/Shipper</a:t>
          </a:r>
        </a:p>
      </dsp:txBody>
      <dsp:txXfrm>
        <a:off x="6693942" y="55473"/>
        <a:ext cx="1783040" cy="20158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65E0E-4E39-45F1-8051-BA7D4F9F3114}">
      <dsp:nvSpPr>
        <dsp:cNvPr id="0" name=""/>
        <dsp:cNvSpPr/>
      </dsp:nvSpPr>
      <dsp:spPr>
        <a:xfrm>
          <a:off x="1941"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1. Developer Appoints Parties</a:t>
          </a:r>
        </a:p>
      </dsp:txBody>
      <dsp:txXfrm>
        <a:off x="57414" y="55473"/>
        <a:ext cx="1783040" cy="2015801"/>
      </dsp:txXfrm>
    </dsp:sp>
    <dsp:sp modelId="{49C8A4A3-15D7-4E69-95E2-A966CD27A893}">
      <dsp:nvSpPr>
        <dsp:cNvPr id="0" name=""/>
        <dsp:cNvSpPr/>
      </dsp:nvSpPr>
      <dsp:spPr>
        <a:xfrm>
          <a:off x="2214117"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2. iGT sends PSA to Supplier/Shipper</a:t>
          </a:r>
        </a:p>
      </dsp:txBody>
      <dsp:txXfrm>
        <a:off x="2269590" y="55473"/>
        <a:ext cx="1783040" cy="2015801"/>
      </dsp:txXfrm>
    </dsp:sp>
    <dsp:sp modelId="{FBCC6D25-45E8-4218-B373-1E0384FF2CA3}">
      <dsp:nvSpPr>
        <dsp:cNvPr id="0" name=""/>
        <dsp:cNvSpPr/>
      </dsp:nvSpPr>
      <dsp:spPr>
        <a:xfrm>
          <a:off x="4426293"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3. Shipper Responds to iGT PSA (PSB)</a:t>
          </a:r>
        </a:p>
      </dsp:txBody>
      <dsp:txXfrm>
        <a:off x="4481766" y="55473"/>
        <a:ext cx="1783040" cy="2015801"/>
      </dsp:txXfrm>
    </dsp:sp>
    <dsp:sp modelId="{7DE6EAC0-9128-4B26-A0DE-5F749E49D0E6}">
      <dsp:nvSpPr>
        <dsp:cNvPr id="0" name=""/>
        <dsp:cNvSpPr/>
      </dsp:nvSpPr>
      <dsp:spPr>
        <a:xfrm>
          <a:off x="6638469" y="0"/>
          <a:ext cx="1893986" cy="2126747"/>
        </a:xfrm>
        <a:prstGeom prst="roundRect">
          <a:avLst>
            <a:gd name="adj" fmla="val 10000"/>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4. iGT (MAM) installs meter - iGT informs Supplier/Shipper</a:t>
          </a:r>
        </a:p>
      </dsp:txBody>
      <dsp:txXfrm>
        <a:off x="6693942" y="55473"/>
        <a:ext cx="1783040" cy="20158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28033-3782-4890-AFE2-30A9E838D38C}">
      <dsp:nvSpPr>
        <dsp:cNvPr id="0" name=""/>
        <dsp:cNvSpPr/>
      </dsp:nvSpPr>
      <dsp:spPr>
        <a:xfrm>
          <a:off x="0" y="366110"/>
          <a:ext cx="10481655" cy="20979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3493" tIns="374904" rIns="813493"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SEC Section E – ‘Registration Data’ obligates Gas Network Parties to submit Additional Registration Data to the DCC on a monthly basis. </a:t>
          </a:r>
        </a:p>
        <a:p>
          <a:pPr marL="171450" lvl="1"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This is the only explicit obligation on Gas Network Parties in the Smart Energy Code. </a:t>
          </a:r>
        </a:p>
        <a:p>
          <a:pPr marL="171450" lvl="1"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The Proposer, a Gas Network Party, has suggested that the regulatory and operational impacts of assession to the SEC are disproportionate to their level of obligation within the Code. </a:t>
          </a:r>
        </a:p>
      </dsp:txBody>
      <dsp:txXfrm>
        <a:off x="0" y="366110"/>
        <a:ext cx="10481655" cy="2097900"/>
      </dsp:txXfrm>
    </dsp:sp>
    <dsp:sp modelId="{A4D82F29-A0D4-459B-9974-345456217D64}">
      <dsp:nvSpPr>
        <dsp:cNvPr id="0" name=""/>
        <dsp:cNvSpPr/>
      </dsp:nvSpPr>
      <dsp:spPr>
        <a:xfrm>
          <a:off x="524082" y="100430"/>
          <a:ext cx="7337158" cy="5313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327" tIns="0" rIns="277327"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Issue</a:t>
          </a:r>
          <a:endParaRPr lang="en-GB" sz="2200" kern="1200">
            <a:latin typeface="Roboto" panose="02000000000000000000" pitchFamily="2" charset="0"/>
            <a:ea typeface="Roboto" panose="02000000000000000000" pitchFamily="2" charset="0"/>
            <a:cs typeface="Roboto" panose="02000000000000000000" pitchFamily="2" charset="0"/>
          </a:endParaRPr>
        </a:p>
      </dsp:txBody>
      <dsp:txXfrm>
        <a:off x="550021" y="126369"/>
        <a:ext cx="7285280" cy="479482"/>
      </dsp:txXfrm>
    </dsp:sp>
    <dsp:sp modelId="{9B8A6280-3235-4579-9F9F-F8A45CDBE966}">
      <dsp:nvSpPr>
        <dsp:cNvPr id="0" name=""/>
        <dsp:cNvSpPr/>
      </dsp:nvSpPr>
      <dsp:spPr>
        <a:xfrm>
          <a:off x="0" y="2826890"/>
          <a:ext cx="10481655" cy="15592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3493" tIns="374904" rIns="813493" bIns="128016"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The Proposer has asked SECAS to explore how the obligation to submit Additional Registration Data may be transferred from the SEC to the REC. </a:t>
          </a:r>
        </a:p>
        <a:p>
          <a:pPr marL="342900" lvl="2" indent="-171450" algn="l" defTabSz="800100">
            <a:lnSpc>
              <a:spcPct val="90000"/>
            </a:lnSpc>
            <a:spcBef>
              <a:spcPct val="0"/>
            </a:spcBef>
            <a:spcAft>
              <a:spcPct val="15000"/>
            </a:spcAft>
            <a:buFont typeface="Courier New" panose="02070309020205020404" pitchFamily="49" charset="0"/>
            <a:buChar char="o"/>
          </a:pPr>
          <a:r>
            <a:rPr lang="en-GB" sz="1800" kern="1200">
              <a:latin typeface="Roboto" panose="02000000000000000000" pitchFamily="2" charset="0"/>
              <a:ea typeface="Roboto" panose="02000000000000000000" pitchFamily="2" charset="0"/>
              <a:cs typeface="Roboto" panose="02000000000000000000" pitchFamily="2" charset="0"/>
            </a:rPr>
            <a:t>This would allow Gas Network Parties to consider applying for a derogation against their licence requirement to accede to the SEC. </a:t>
          </a:r>
        </a:p>
      </dsp:txBody>
      <dsp:txXfrm>
        <a:off x="0" y="2826890"/>
        <a:ext cx="10481655" cy="1559250"/>
      </dsp:txXfrm>
    </dsp:sp>
    <dsp:sp modelId="{C34B29F9-BAA9-4F0E-B8EE-9ACB5D0DA96F}">
      <dsp:nvSpPr>
        <dsp:cNvPr id="0" name=""/>
        <dsp:cNvSpPr/>
      </dsp:nvSpPr>
      <dsp:spPr>
        <a:xfrm>
          <a:off x="524082" y="2561210"/>
          <a:ext cx="7337158" cy="5313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327" tIns="0" rIns="277327"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Solution</a:t>
          </a:r>
          <a:endParaRPr lang="en-GB" sz="2200" kern="1200">
            <a:latin typeface="Roboto" panose="02000000000000000000" pitchFamily="2" charset="0"/>
            <a:ea typeface="Roboto" panose="02000000000000000000" pitchFamily="2" charset="0"/>
            <a:cs typeface="Roboto" panose="02000000000000000000" pitchFamily="2" charset="0"/>
          </a:endParaRPr>
        </a:p>
      </dsp:txBody>
      <dsp:txXfrm>
        <a:off x="550021" y="2587149"/>
        <a:ext cx="7285280"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CF7F7-2EC0-452D-84E7-9DAD8E8C450F}">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C6314C-BF9B-48CA-99B8-34AF1600AC61}">
      <dsp:nvSpPr>
        <dsp:cNvPr id="0" name=""/>
        <dsp:cNvSpPr/>
      </dsp:nvSpPr>
      <dsp:spPr>
        <a:xfrm>
          <a:off x="752110" y="541866"/>
          <a:ext cx="7301111" cy="1083733"/>
        </a:xfrm>
        <a:prstGeom prst="rect">
          <a:avLst/>
        </a:pr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a:solidFill>
                <a:schemeClr val="tx1"/>
              </a:solidFill>
              <a:latin typeface="Roboto" panose="02000000000000000000" pitchFamily="2" charset="0"/>
              <a:ea typeface="Roboto" panose="02000000000000000000" pitchFamily="2" charset="0"/>
              <a:cs typeface="Roboto" panose="02000000000000000000" pitchFamily="2" charset="0"/>
            </a:rPr>
            <a:t>Do you have any views on the drafting options presented?</a:t>
          </a:r>
        </a:p>
      </dsp:txBody>
      <dsp:txXfrm>
        <a:off x="752110" y="541866"/>
        <a:ext cx="7301111" cy="1083733"/>
      </dsp:txXfrm>
    </dsp:sp>
    <dsp:sp modelId="{414E2E5A-C1C3-469C-989E-519194CCC43D}">
      <dsp:nvSpPr>
        <dsp:cNvPr id="0" name=""/>
        <dsp:cNvSpPr/>
      </dsp:nvSpPr>
      <dsp:spPr>
        <a:xfrm>
          <a:off x="74777" y="406400"/>
          <a:ext cx="1354666" cy="1354666"/>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EA3BA53-9654-4055-9DF2-D04C23158080}">
      <dsp:nvSpPr>
        <dsp:cNvPr id="0" name=""/>
        <dsp:cNvSpPr/>
      </dsp:nvSpPr>
      <dsp:spPr>
        <a:xfrm>
          <a:off x="1146048" y="2167466"/>
          <a:ext cx="6907174" cy="1083733"/>
        </a:xfrm>
        <a:prstGeom prst="rect">
          <a:avLst/>
        </a:pr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a:solidFill>
                <a:srgbClr val="000000"/>
              </a:solidFill>
              <a:latin typeface="Roboto" panose="02000000000000000000" pitchFamily="2" charset="0"/>
              <a:ea typeface="Roboto" panose="02000000000000000000" pitchFamily="2" charset="0"/>
              <a:cs typeface="Roboto" panose="02000000000000000000" pitchFamily="2" charset="0"/>
            </a:rPr>
            <a:t>Do you have any views on the data transfer mechanism options presented?</a:t>
          </a:r>
        </a:p>
      </dsp:txBody>
      <dsp:txXfrm>
        <a:off x="1146048" y="2167466"/>
        <a:ext cx="6907174" cy="1083733"/>
      </dsp:txXfrm>
    </dsp:sp>
    <dsp:sp modelId="{66065E4D-68EF-4249-9AB1-24242CB68A79}">
      <dsp:nvSpPr>
        <dsp:cNvPr id="0" name=""/>
        <dsp:cNvSpPr/>
      </dsp:nvSpPr>
      <dsp:spPr>
        <a:xfrm>
          <a:off x="468714" y="2032000"/>
          <a:ext cx="1354666" cy="1354666"/>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5BE8A68-A32F-4498-803C-A7303CA17FB8}">
      <dsp:nvSpPr>
        <dsp:cNvPr id="0" name=""/>
        <dsp:cNvSpPr/>
      </dsp:nvSpPr>
      <dsp:spPr>
        <a:xfrm>
          <a:off x="752110" y="3793066"/>
          <a:ext cx="7301111" cy="1083733"/>
        </a:xfrm>
        <a:prstGeom prst="rect">
          <a:avLst/>
        </a:pr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a:solidFill>
                <a:schemeClr val="tx1"/>
              </a:solidFill>
              <a:latin typeface="Roboto" panose="02000000000000000000" pitchFamily="2" charset="0"/>
              <a:ea typeface="Roboto" panose="02000000000000000000" pitchFamily="2" charset="0"/>
              <a:cs typeface="Roboto" panose="02000000000000000000" pitchFamily="2" charset="0"/>
            </a:rPr>
            <a:t>Do you have any other views or comments about this Issue?</a:t>
          </a:r>
        </a:p>
      </dsp:txBody>
      <dsp:txXfrm>
        <a:off x="752110" y="3793066"/>
        <a:ext cx="7301111" cy="1083733"/>
      </dsp:txXfrm>
    </dsp:sp>
    <dsp:sp modelId="{1BFF1601-E759-44F5-806B-30291EC383E5}">
      <dsp:nvSpPr>
        <dsp:cNvPr id="0" name=""/>
        <dsp:cNvSpPr/>
      </dsp:nvSpPr>
      <dsp:spPr>
        <a:xfrm>
          <a:off x="74777" y="3657600"/>
          <a:ext cx="1354666" cy="1354666"/>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789709" y="0"/>
          <a:ext cx="8950036"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74B2E0-0929-4C5E-A03F-BB3A31876908}">
      <dsp:nvSpPr>
        <dsp:cNvPr id="0" name=""/>
        <dsp:cNvSpPr/>
      </dsp:nvSpPr>
      <dsp:spPr>
        <a:xfrm>
          <a:off x="356808" y="1625600"/>
          <a:ext cx="3158836"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latin typeface="Roboto" panose="02000000000000000000" pitchFamily="2" charset="0"/>
              <a:ea typeface="Roboto" panose="02000000000000000000" pitchFamily="2" charset="0"/>
              <a:cs typeface="Roboto" panose="02000000000000000000" pitchFamily="2" charset="0"/>
            </a:rPr>
            <a:t>Resolve outstanding solution questions</a:t>
          </a:r>
        </a:p>
      </dsp:txBody>
      <dsp:txXfrm>
        <a:off x="462615" y="1731407"/>
        <a:ext cx="2947222" cy="1955852"/>
      </dsp:txXfrm>
    </dsp:sp>
    <dsp:sp modelId="{AF3BC440-36F4-4223-84BE-2B0C4EC3C8D3}">
      <dsp:nvSpPr>
        <dsp:cNvPr id="0" name=""/>
        <dsp:cNvSpPr/>
      </dsp:nvSpPr>
      <dsp:spPr>
        <a:xfrm>
          <a:off x="3685309" y="1625600"/>
          <a:ext cx="3158836"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latin typeface="Roboto" panose="02000000000000000000" pitchFamily="2" charset="0"/>
              <a:ea typeface="Roboto" panose="02000000000000000000" pitchFamily="2" charset="0"/>
              <a:cs typeface="Roboto" panose="02000000000000000000" pitchFamily="2" charset="0"/>
            </a:rPr>
            <a:t>Impact Assessment</a:t>
          </a:r>
        </a:p>
      </dsp:txBody>
      <dsp:txXfrm>
        <a:off x="3791116" y="1731407"/>
        <a:ext cx="2947222" cy="1955852"/>
      </dsp:txXfrm>
    </dsp:sp>
    <dsp:sp modelId="{25141C71-2506-4908-A2FE-5FCCC94DB576}">
      <dsp:nvSpPr>
        <dsp:cNvPr id="0" name=""/>
        <dsp:cNvSpPr/>
      </dsp:nvSpPr>
      <dsp:spPr>
        <a:xfrm>
          <a:off x="7013809" y="1625600"/>
          <a:ext cx="3158836"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latin typeface="Roboto" panose="02000000000000000000" pitchFamily="2" charset="0"/>
              <a:ea typeface="Roboto" panose="02000000000000000000" pitchFamily="2" charset="0"/>
              <a:cs typeface="Roboto" panose="02000000000000000000" pitchFamily="2" charset="0"/>
            </a:rPr>
            <a:t>Consultation</a:t>
          </a:r>
        </a:p>
      </dsp:txBody>
      <dsp:txXfrm>
        <a:off x="7119616" y="1731407"/>
        <a:ext cx="2947222" cy="19558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06/11/2025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500">
              <a:latin typeface="Roboto" panose="02000000000000000000" pitchFamily="2" charset="0"/>
              <a:ea typeface="Roboto" panose="02000000000000000000" pitchFamily="2" charset="0"/>
              <a:cs typeface="Roboto" panose="020000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817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19DD3-8AE1-DA09-9AE0-00BC724E1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91E06-A133-06A0-F4D9-F9FC8218B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0A8972-01E4-D2F2-AD83-6FD340E742C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8F56D29-3BAF-8163-560A-DFB7B2E627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246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164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2415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D6B06-ED48-5A6F-A667-4AC290BDDD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528D0-4781-955A-9CF9-BF6155045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281562-2BCC-4349-38C3-38AA11BA5B0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1E48DA3-C36A-FAB1-C9B7-DAC1427CED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4140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172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7569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22770930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52909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06/11/2025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esentation Cov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372001-D4FE-0C50-1137-42C29B0A6901}"/>
              </a:ext>
            </a:extLst>
          </p:cNvPr>
          <p:cNvSpPr/>
          <p:nvPr userDrawn="1"/>
        </p:nvSpPr>
        <p:spPr>
          <a:xfrm>
            <a:off x="0" y="1"/>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Google Shape;56;p13">
            <a:extLst>
              <a:ext uri="{FF2B5EF4-FFF2-40B4-BE49-F238E27FC236}">
                <a16:creationId xmlns:a16="http://schemas.microsoft.com/office/drawing/2014/main" id="{1A38750B-6CE5-9835-32BE-A5BF0C88DB3B}"/>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026" name="Picture 2">
            <a:extLst>
              <a:ext uri="{FF2B5EF4-FFF2-40B4-BE49-F238E27FC236}">
                <a16:creationId xmlns:a16="http://schemas.microsoft.com/office/drawing/2014/main" id="{88F33B97-487E-39FF-EC86-5796E5E720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38382" y="3131391"/>
            <a:ext cx="3115235" cy="60747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9AA3144A-66A4-D978-7FCA-22DC8B23A38A}"/>
              </a:ext>
            </a:extLst>
          </p:cNvPr>
          <p:cNvSpPr>
            <a:spLocks noGrp="1"/>
          </p:cNvSpPr>
          <p:nvPr>
            <p:ph sz="quarter" idx="14" hasCustomPrompt="1"/>
          </p:nvPr>
        </p:nvSpPr>
        <p:spPr>
          <a:xfrm>
            <a:off x="318807" y="255447"/>
            <a:ext cx="4219575" cy="331787"/>
          </a:xfrm>
          <a:prstGeom prst="rect">
            <a:avLst/>
          </a:prstGeom>
        </p:spPr>
        <p:txBody>
          <a:bodyPr/>
          <a:lstStyle>
            <a:lvl1pPr marL="0" indent="0">
              <a:buNone/>
              <a:defRPr sz="1400">
                <a:solidFill>
                  <a:schemeClr val="accent5"/>
                </a:solidFill>
              </a:defRPr>
            </a:lvl1pPr>
            <a:lvl5pPr>
              <a:defRPr/>
            </a:lvl5pPr>
          </a:lstStyle>
          <a:p>
            <a:pPr lvl="0"/>
            <a:r>
              <a:rPr lang="en-US"/>
              <a:t>0.1 – Slide Title – The Title of The Presentation</a:t>
            </a:r>
            <a:endParaRPr lang="en-GB"/>
          </a:p>
        </p:txBody>
      </p:sp>
      <p:sp>
        <p:nvSpPr>
          <p:cNvPr id="7" name="Content Placeholder 6">
            <a:extLst>
              <a:ext uri="{FF2B5EF4-FFF2-40B4-BE49-F238E27FC236}">
                <a16:creationId xmlns:a16="http://schemas.microsoft.com/office/drawing/2014/main" id="{D2FE51D3-B8A9-3579-93CA-FD81669EF898}"/>
              </a:ext>
            </a:extLst>
          </p:cNvPr>
          <p:cNvSpPr>
            <a:spLocks noGrp="1"/>
          </p:cNvSpPr>
          <p:nvPr>
            <p:ph sz="quarter" idx="15" hasCustomPrompt="1"/>
          </p:nvPr>
        </p:nvSpPr>
        <p:spPr>
          <a:xfrm>
            <a:off x="2016917" y="4023472"/>
            <a:ext cx="8158163" cy="606425"/>
          </a:xfrm>
          <a:prstGeom prst="rect">
            <a:avLst/>
          </a:prstGeom>
        </p:spPr>
        <p:txBody>
          <a:bodyPr/>
          <a:lstStyle>
            <a:lvl1pPr marL="0" indent="0" algn="ctr">
              <a:buNone/>
              <a:defRPr sz="3200">
                <a:solidFill>
                  <a:schemeClr val="accent5"/>
                </a:solidFill>
              </a:defRPr>
            </a:lvl1pPr>
            <a:lvl5pPr>
              <a:defRPr/>
            </a:lvl5pPr>
          </a:lstStyle>
          <a:p>
            <a:pPr lvl="0"/>
            <a:r>
              <a:rPr lang="en-US"/>
              <a:t>This is the title of the presentation</a:t>
            </a:r>
            <a:endParaRPr lang="en-GB"/>
          </a:p>
        </p:txBody>
      </p:sp>
    </p:spTree>
    <p:extLst>
      <p:ext uri="{BB962C8B-B14F-4D97-AF65-F5344CB8AC3E}">
        <p14:creationId xmlns:p14="http://schemas.microsoft.com/office/powerpoint/2010/main" val="2407957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esentation Cover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9FC3-1117-4240-8275-D38991E57726}"/>
              </a:ext>
            </a:extLst>
          </p:cNvPr>
          <p:cNvSpPr>
            <a:spLocks noGrp="1"/>
          </p:cNvSpPr>
          <p:nvPr>
            <p:ph type="title"/>
          </p:nvPr>
        </p:nvSpPr>
        <p:spPr>
          <a:xfrm>
            <a:off x="838200" y="1191603"/>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62E8AE-8F4F-75AF-D95C-BA40004761F3}"/>
              </a:ext>
            </a:extLst>
          </p:cNvPr>
          <p:cNvSpPr>
            <a:spLocks noGrp="1"/>
          </p:cNvSpPr>
          <p:nvPr>
            <p:ph idx="1"/>
          </p:nvPr>
        </p:nvSpPr>
        <p:spPr>
          <a:xfrm>
            <a:off x="838200" y="2690627"/>
            <a:ext cx="10515600" cy="3486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5ECD10-6938-E522-D3BF-4074616E923D}"/>
              </a:ext>
            </a:extLst>
          </p:cNvPr>
          <p:cNvSpPr>
            <a:spLocks noGrp="1"/>
          </p:cNvSpPr>
          <p:nvPr>
            <p:ph type="dt" sz="half" idx="10"/>
          </p:nvPr>
        </p:nvSpPr>
        <p:spPr>
          <a:xfrm>
            <a:off x="838200" y="6356350"/>
            <a:ext cx="2743200" cy="365125"/>
          </a:xfrm>
          <a:prstGeom prst="rect">
            <a:avLst/>
          </a:prstGeom>
        </p:spPr>
        <p:txBody>
          <a:bodyPr/>
          <a:lstStyle/>
          <a:p>
            <a:fld id="{EF7092B3-D0CB-439B-8009-7CE4B203BCFE}" type="datetimeFigureOut">
              <a:rPr lang="en-GB" smtClean="0"/>
              <a:t>06/11/2025</a:t>
            </a:fld>
            <a:endParaRPr lang="en-GB"/>
          </a:p>
        </p:txBody>
      </p:sp>
      <p:sp>
        <p:nvSpPr>
          <p:cNvPr id="5" name="Footer Placeholder 4">
            <a:extLst>
              <a:ext uri="{FF2B5EF4-FFF2-40B4-BE49-F238E27FC236}">
                <a16:creationId xmlns:a16="http://schemas.microsoft.com/office/drawing/2014/main" id="{015A643E-626E-85C1-CABA-D1560697BEB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F1C3DFE-69EC-1A3F-E37E-166E7DD4ECBC}"/>
              </a:ext>
            </a:extLst>
          </p:cNvPr>
          <p:cNvSpPr>
            <a:spLocks noGrp="1"/>
          </p:cNvSpPr>
          <p:nvPr>
            <p:ph type="sldNum" sz="quarter" idx="12"/>
          </p:nvPr>
        </p:nvSpPr>
        <p:spPr>
          <a:xfrm>
            <a:off x="8610600" y="6356350"/>
            <a:ext cx="2743200" cy="365125"/>
          </a:xfrm>
          <a:prstGeom prst="rect">
            <a:avLst/>
          </a:prstGeom>
        </p:spPr>
        <p:txBody>
          <a:bodyPr/>
          <a:lstStyle/>
          <a:p>
            <a:fld id="{561D0AB5-148A-4E35-9210-E7D935B4AB6D}" type="slidenum">
              <a:rPr lang="en-GB" smtClean="0"/>
              <a:t>‹#›</a:t>
            </a:fld>
            <a:endParaRPr lang="en-GB"/>
          </a:p>
        </p:txBody>
      </p:sp>
      <p:pic>
        <p:nvPicPr>
          <p:cNvPr id="7" name="Google Shape;63;p14">
            <a:extLst>
              <a:ext uri="{FF2B5EF4-FFF2-40B4-BE49-F238E27FC236}">
                <a16:creationId xmlns:a16="http://schemas.microsoft.com/office/drawing/2014/main" id="{77697226-3246-EFAA-3C2A-02C1A3E36599}"/>
              </a:ext>
            </a:extLst>
          </p:cNvPr>
          <p:cNvPicPr preferRelativeResize="0"/>
          <p:nvPr userDrawn="1"/>
        </p:nvPicPr>
        <p:blipFill rotWithShape="1">
          <a:blip r:embed="rId2">
            <a:alphaModFix/>
          </a:blip>
          <a:srcRect t="5880" b="5880"/>
          <a:stretch/>
        </p:blipFill>
        <p:spPr>
          <a:xfrm>
            <a:off x="0" y="806476"/>
            <a:ext cx="12192000" cy="6051523"/>
          </a:xfrm>
          <a:prstGeom prst="rect">
            <a:avLst/>
          </a:prstGeom>
          <a:noFill/>
          <a:ln>
            <a:noFill/>
          </a:ln>
        </p:spPr>
      </p:pic>
      <p:sp>
        <p:nvSpPr>
          <p:cNvPr id="10" name="Text Placeholder 15">
            <a:extLst>
              <a:ext uri="{FF2B5EF4-FFF2-40B4-BE49-F238E27FC236}">
                <a16:creationId xmlns:a16="http://schemas.microsoft.com/office/drawing/2014/main" id="{F656214D-4FEE-E50A-2C64-03D18C0DB1B4}"/>
              </a:ext>
            </a:extLst>
          </p:cNvPr>
          <p:cNvSpPr>
            <a:spLocks noGrp="1"/>
          </p:cNvSpPr>
          <p:nvPr>
            <p:ph type="body" sz="quarter" idx="13" hasCustomPrompt="1"/>
          </p:nvPr>
        </p:nvSpPr>
        <p:spPr>
          <a:xfrm>
            <a:off x="2016917" y="3998539"/>
            <a:ext cx="8158163" cy="607471"/>
          </a:xfrm>
          <a:prstGeom prst="rect">
            <a:avLst/>
          </a:prstGeom>
        </p:spPr>
        <p:txBody>
          <a:bodyPr>
            <a:normAutofit/>
          </a:bodyPr>
          <a:lstStyle>
            <a:lvl1pPr marL="0" indent="0" algn="ctr">
              <a:buNone/>
              <a:defRPr sz="3200">
                <a:solidFill>
                  <a:schemeClr val="bg1"/>
                </a:solidFill>
              </a:defRPr>
            </a:lvl1pPr>
          </a:lstStyle>
          <a:p>
            <a:pPr lvl="0"/>
            <a:r>
              <a:rPr lang="en-US"/>
              <a:t>This is the title of the presentation</a:t>
            </a:r>
            <a:endParaRPr lang="en-GB"/>
          </a:p>
        </p:txBody>
      </p:sp>
      <p:pic>
        <p:nvPicPr>
          <p:cNvPr id="11" name="Google Shape;64;p14">
            <a:extLst>
              <a:ext uri="{FF2B5EF4-FFF2-40B4-BE49-F238E27FC236}">
                <a16:creationId xmlns:a16="http://schemas.microsoft.com/office/drawing/2014/main" id="{637DAFC3-1C96-B684-FA78-CE60802102D5}"/>
              </a:ext>
            </a:extLst>
          </p:cNvPr>
          <p:cNvPicPr preferRelativeResize="0"/>
          <p:nvPr userDrawn="1"/>
        </p:nvPicPr>
        <p:blipFill rotWithShape="1">
          <a:blip r:embed="rId3">
            <a:alphaModFix/>
          </a:blip>
          <a:srcRect t="3218" b="3209"/>
          <a:stretch/>
        </p:blipFill>
        <p:spPr>
          <a:xfrm>
            <a:off x="4467518" y="3115820"/>
            <a:ext cx="3256960" cy="626359"/>
          </a:xfrm>
          <a:prstGeom prst="rect">
            <a:avLst/>
          </a:prstGeom>
          <a:noFill/>
          <a:ln>
            <a:noFill/>
          </a:ln>
        </p:spPr>
      </p:pic>
      <p:sp>
        <p:nvSpPr>
          <p:cNvPr id="8" name="Text Placeholder 2">
            <a:extLst>
              <a:ext uri="{FF2B5EF4-FFF2-40B4-BE49-F238E27FC236}">
                <a16:creationId xmlns:a16="http://schemas.microsoft.com/office/drawing/2014/main" id="{C29C0DD5-00BE-0127-5F49-6C8418B56A6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0693289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24F416-DB07-48AF-EAFC-F15BCF613F4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t="27659" b="39965"/>
          <a:stretch/>
        </p:blipFill>
        <p:spPr>
          <a:xfrm>
            <a:off x="0" y="768350"/>
            <a:ext cx="12192000" cy="2216897"/>
          </a:xfrm>
          <a:prstGeom prst="rect">
            <a:avLst/>
          </a:prstGeom>
        </p:spPr>
      </p:pic>
      <p:sp>
        <p:nvSpPr>
          <p:cNvPr id="9" name="TextBox 8">
            <a:extLst>
              <a:ext uri="{FF2B5EF4-FFF2-40B4-BE49-F238E27FC236}">
                <a16:creationId xmlns:a16="http://schemas.microsoft.com/office/drawing/2014/main" id="{32468911-7B97-D0D4-7CF5-B4AB05364077}"/>
              </a:ext>
            </a:extLst>
          </p:cNvPr>
          <p:cNvSpPr txBox="1"/>
          <p:nvPr userDrawn="1"/>
        </p:nvSpPr>
        <p:spPr>
          <a:xfrm>
            <a:off x="9646023" y="1999130"/>
            <a:ext cx="2201244" cy="769441"/>
          </a:xfrm>
          <a:prstGeom prst="rect">
            <a:avLst/>
          </a:prstGeom>
          <a:noFill/>
        </p:spPr>
        <p:txBody>
          <a:bodyPr wrap="none" rtlCol="0">
            <a:spAutoFit/>
          </a:bodyPr>
          <a:lstStyle/>
          <a:p>
            <a:r>
              <a:rPr lang="en-US" sz="4400">
                <a:solidFill>
                  <a:schemeClr val="bg1"/>
                </a:solidFill>
                <a:latin typeface="+mj-lt"/>
              </a:rPr>
              <a:t>Agenda</a:t>
            </a:r>
            <a:endParaRPr lang="en-GB" sz="4400">
              <a:solidFill>
                <a:schemeClr val="bg1"/>
              </a:solidFill>
              <a:latin typeface="+mj-lt"/>
            </a:endParaRPr>
          </a:p>
        </p:txBody>
      </p:sp>
      <p:sp>
        <p:nvSpPr>
          <p:cNvPr id="3" name="Text Placeholder 2">
            <a:extLst>
              <a:ext uri="{FF2B5EF4-FFF2-40B4-BE49-F238E27FC236}">
                <a16:creationId xmlns:a16="http://schemas.microsoft.com/office/drawing/2014/main" id="{2BD28896-F90A-96BB-192B-FF4DE4066DB6}"/>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7481784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2" y="1228165"/>
            <a:ext cx="2201244"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2"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1"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8"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7" y="2212972"/>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8106089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38917DC5-D28A-D16B-A5CE-0D50CF1AB598}"/>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7962131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0EAC3A48-1118-9E4A-8E47-33A0EE2979CD}"/>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656105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077508"/>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8" y="4298296"/>
            <a:ext cx="12025402"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3"/>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549472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8642090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8"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0"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1"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3" y="3507232"/>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0411512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Include only essential points</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8525004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Pictur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4948425"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5692588" y="2304304"/>
            <a:ext cx="5907649"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C03B44F8-B21C-BE77-D566-49451EFAD67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6065851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7" y="4370054"/>
            <a:ext cx="8851525" cy="15154"/>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0"/>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49"/>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0"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4" y="3764974"/>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0"/>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4" y="4457471"/>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4" y="3332784"/>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70"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4629272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8255567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losing Slide Varia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64D4D7-D95C-0649-1F7B-BB95DA5E1C0D}"/>
              </a:ext>
            </a:extLst>
          </p:cNvPr>
          <p:cNvPicPr>
            <a:picLocks noChangeAspect="1"/>
          </p:cNvPicPr>
          <p:nvPr userDrawn="1"/>
        </p:nvPicPr>
        <p:blipFill>
          <a:blip r:embed="rId2">
            <a:extLst>
              <a:ext uri="{28A0092B-C50C-407E-A947-70E740481C1C}">
                <a14:useLocalDpi xmlns:a14="http://schemas.microsoft.com/office/drawing/2010/main" val="0"/>
              </a:ext>
            </a:extLst>
          </a:blip>
          <a:srcRect t="4310" b="4310"/>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119D7B18-E5E8-8177-D10E-91D70916AB0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0972009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06/11/2025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3" name="Picture 2" descr="Icon&#10;&#10;Description automatically generated with medium confidence">
            <a:extLst>
              <a:ext uri="{FF2B5EF4-FFF2-40B4-BE49-F238E27FC236}">
                <a16:creationId xmlns:a16="http://schemas.microsoft.com/office/drawing/2014/main" id="{23B09AED-CFD9-856E-8BB1-512EF5EC6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404040"/>
            <a:ext cx="1080000" cy="208005"/>
          </a:xfrm>
          <a:prstGeom prst="rect">
            <a:avLst/>
          </a:prstGeom>
        </p:spPr>
      </p:pic>
    </p:spTree>
    <p:extLst>
      <p:ext uri="{BB962C8B-B14F-4D97-AF65-F5344CB8AC3E}">
        <p14:creationId xmlns:p14="http://schemas.microsoft.com/office/powerpoint/2010/main" val="41164666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image" Target="../media/image1.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5.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5.png"/><Relationship Id="rId2" Type="http://schemas.openxmlformats.org/officeDocument/2006/relationships/slideLayout" Target="../slideLayouts/slideLayout33.xml"/><Relationship Id="rId16" Type="http://schemas.openxmlformats.org/officeDocument/2006/relationships/theme" Target="../theme/theme6.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4"/>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5"/>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01883868"/>
      </p:ext>
    </p:extLst>
  </p:cSld>
  <p:clrMap bg1="lt1" tx1="dk1" bg2="lt2" tx2="dk2" accent1="accent1" accent2="accent2" accent3="accent3" accent4="accent4" accent5="accent5" accent6="accent6" hlink="hlink" folHlink="folHlink"/>
  <p:sldLayoutIdLst>
    <p:sldLayoutId id="2147484226" r:id="rId1"/>
    <p:sldLayoutId id="2147484282" r:id="rId2"/>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Google Shape;71;p15">
            <a:extLst>
              <a:ext uri="{FF2B5EF4-FFF2-40B4-BE49-F238E27FC236}">
                <a16:creationId xmlns:a16="http://schemas.microsoft.com/office/drawing/2014/main" id="{E1E4F62E-E12C-57C8-5561-2F455C570E7F}"/>
              </a:ext>
            </a:extLst>
          </p:cNvPr>
          <p:cNvSpPr/>
          <p:nvPr userDrawn="1"/>
        </p:nvSpPr>
        <p:spPr>
          <a:xfrm>
            <a:off x="0" y="0"/>
            <a:ext cx="12192000" cy="781235"/>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73;p15">
            <a:extLst>
              <a:ext uri="{FF2B5EF4-FFF2-40B4-BE49-F238E27FC236}">
                <a16:creationId xmlns:a16="http://schemas.microsoft.com/office/drawing/2014/main" id="{8A4AEC5D-46BA-16C9-77A6-66535EB49E85}"/>
              </a:ext>
            </a:extLst>
          </p:cNvPr>
          <p:cNvPicPr preferRelativeResize="0">
            <a:picLocks noChangeAspect="1"/>
          </p:cNvPicPr>
          <p:nvPr userDrawn="1"/>
        </p:nvPicPr>
        <p:blipFill>
          <a:blip r:embed="rId17">
            <a:alphaModFix/>
          </a:blip>
          <a:stretch>
            <a:fillRect/>
          </a:stretch>
        </p:blipFill>
        <p:spPr>
          <a:xfrm>
            <a:off x="10477669" y="260616"/>
            <a:ext cx="1374253" cy="264678"/>
          </a:xfrm>
          <a:prstGeom prst="rect">
            <a:avLst/>
          </a:prstGeom>
          <a:noFill/>
          <a:ln>
            <a:noFill/>
          </a:ln>
        </p:spPr>
      </p:pic>
    </p:spTree>
    <p:extLst>
      <p:ext uri="{BB962C8B-B14F-4D97-AF65-F5344CB8AC3E}">
        <p14:creationId xmlns:p14="http://schemas.microsoft.com/office/powerpoint/2010/main" val="2905376076"/>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recportal.co.uk/group/guest/-/improvements-to-css-business-process-logic" TargetMode="External"/><Relationship Id="rId2" Type="http://schemas.openxmlformats.org/officeDocument/2006/relationships/hyperlink" Target="https://recportal.co.uk/group/guest/-/css-message-regeneration-functionality"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7.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hyperlink" Target="https://bscdocs.elexon.co.uk/bsc-procedures/bscp706-supplier-meter-registration-service-for-mhhs-metering-systems" TargetMode="Externa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hyperlink" Target="https://recportal.co.uk/group/guest/-/sharing-of-ssc-and-tpr-information-for-mhhs-smart-and-advanced-meters" TargetMode="Externa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hyperlink" Target="https://online1.snapsurveys.com/l9blyt?Q1a=CHIG" TargetMode="External"/><Relationship Id="rId2" Type="http://schemas.openxmlformats.org/officeDocument/2006/relationships/image" Target="../media/image35.jpe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06 November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656612105"/>
              </p:ext>
            </p:extLst>
          </p:nvPr>
        </p:nvGraphicFramePr>
        <p:xfrm>
          <a:off x="932688" y="989295"/>
          <a:ext cx="9528049" cy="5746625"/>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09:30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84754">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09:30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66344">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09:35</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1206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R0096 - CSS Message Regeneration Functionality</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09:35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Bela Ashworth and Maxime Van Eyseren</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R0178 - Improvements to CSS Business Process Logic</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09:50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 and Maxime Van Eyseren</a:t>
                      </a:r>
                    </a:p>
                  </a:txBody>
                  <a:tcPr marL="22680" marR="11861" marT="6480" marB="48600" anchor="ctr"/>
                </a:tc>
                <a:extLst>
                  <a:ext uri="{0D108BD9-81ED-4DB2-BD59-A6C34878D82A}">
                    <a16:rowId xmlns:a16="http://schemas.microsoft.com/office/drawing/2014/main" val="1225929653"/>
                  </a:ext>
                </a:extLst>
              </a:tr>
              <a:tr h="50292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I0172 - End-to-End New Connections Process Review</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 and Tim Newton</a:t>
                      </a:r>
                    </a:p>
                  </a:txBody>
                  <a:tcPr marL="22680" marR="11861" marT="6480" marB="48600" anchor="ctr"/>
                </a:tc>
                <a:extLst>
                  <a:ext uri="{0D108BD9-81ED-4DB2-BD59-A6C34878D82A}">
                    <a16:rowId xmlns:a16="http://schemas.microsoft.com/office/drawing/2014/main" val="380339552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I0262 - Additional Registration Data (Gas) under Smart Energy Code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10:15</a:t>
                      </a:r>
                    </a:p>
                  </a:txBody>
                  <a:tcPr marL="22680" marR="11861" marT="6480" marB="48600" anchor="ctr"/>
                </a:tc>
                <a:tc>
                  <a:txBody>
                    <a:bodyPr/>
                    <a:lstStyle/>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Lydia Bentley</a:t>
                      </a:r>
                    </a:p>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4150883755"/>
                  </a:ext>
                </a:extLst>
              </a:tr>
              <a:tr h="45698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I0275 - MHHS Related Metering Points across Market Segments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Francine Peyroux-Sissoko and Jonny Moore</a:t>
                      </a:r>
                    </a:p>
                  </a:txBody>
                  <a:tcPr marL="22680" marR="11861" marT="6480" marB="48600" anchor="ctr"/>
                </a:tc>
                <a:extLst>
                  <a:ext uri="{0D108BD9-81ED-4DB2-BD59-A6C34878D82A}">
                    <a16:rowId xmlns:a16="http://schemas.microsoft.com/office/drawing/2014/main" val="758051816"/>
                  </a:ext>
                </a:extLst>
              </a:tr>
              <a:tr h="5303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3098268389"/>
                  </a:ext>
                </a:extLst>
              </a:tr>
              <a:tr h="50885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RECCo Annual Stakeholder Satisfaction Survey</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1054465716"/>
                  </a:ext>
                </a:extLst>
              </a:tr>
              <a:tr h="47228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10:55</a:t>
                      </a:r>
                    </a:p>
                  </a:txBody>
                  <a:tcPr marL="22680" marR="11861" marT="6480" marB="48600" anchor="ctr"/>
                </a:tc>
                <a:tc>
                  <a:txBody>
                    <a:bodyPr/>
                    <a:lstStyle/>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78B5D-0156-D6AA-1F4C-82AAC1F1AE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1CFF6-9A56-8124-C5F2-32AF1FB0C6EE}"/>
              </a:ext>
            </a:extLst>
          </p:cNvPr>
          <p:cNvSpPr>
            <a:spLocks noGrp="1"/>
          </p:cNvSpPr>
          <p:nvPr>
            <p:ph type="ctrTitle"/>
          </p:nvPr>
        </p:nvSpPr>
        <p:spPr/>
        <p:txBody>
          <a:bodyPr>
            <a:normAutofit fontScale="90000"/>
          </a:bodyPr>
          <a:lstStyle/>
          <a:p>
            <a:r>
              <a:rPr lang="en-GB" sz="2700">
                <a:cs typeface="Roboto" panose="02000000000000000000" pitchFamily="2" charset="0"/>
              </a:rPr>
              <a:t>CSS Changes</a:t>
            </a:r>
            <a:r>
              <a:rPr lang="en-GB" sz="2400">
                <a:cs typeface="Roboto" panose="02000000000000000000" pitchFamily="2" charset="0"/>
              </a:rPr>
              <a:t>: </a:t>
            </a:r>
            <a:br>
              <a:rPr lang="en-GB" sz="2400">
                <a:cs typeface="Roboto" panose="02000000000000000000" pitchFamily="2" charset="0"/>
              </a:rPr>
            </a:br>
            <a:br>
              <a:rPr lang="en-GB" sz="2400">
                <a:cs typeface="Roboto" panose="02000000000000000000" pitchFamily="2" charset="0"/>
              </a:rPr>
            </a:br>
            <a:r>
              <a:rPr lang="en-GB" sz="2400">
                <a:cs typeface="Roboto" panose="02000000000000000000" pitchFamily="2" charset="0"/>
              </a:rPr>
              <a:t>R0096- CSS Message Regeneration Functionality</a:t>
            </a:r>
            <a:br>
              <a:rPr lang="en-GB" sz="2400">
                <a:cs typeface="Roboto" panose="02000000000000000000" pitchFamily="2" charset="0"/>
              </a:rPr>
            </a:br>
            <a:br>
              <a:rPr lang="en-GB" sz="2400">
                <a:cs typeface="Roboto" panose="02000000000000000000" pitchFamily="2" charset="0"/>
              </a:rPr>
            </a:br>
            <a:r>
              <a:rPr lang="en-GB" sz="2400">
                <a:cs typeface="Roboto" panose="02000000000000000000" pitchFamily="2" charset="0"/>
              </a:rPr>
              <a:t>R0178 – Improvements to CSS Business Logic</a:t>
            </a: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91F780A-25BA-284C-DC3D-C3057422FD6B}"/>
              </a:ext>
            </a:extLst>
          </p:cNvPr>
          <p:cNvSpPr>
            <a:spLocks noGrp="1"/>
          </p:cNvSpPr>
          <p:nvPr>
            <p:ph type="subTitle" idx="1"/>
          </p:nvPr>
        </p:nvSpPr>
        <p:spPr/>
        <p:txBody>
          <a:bodyPr>
            <a:normAutofit/>
          </a:bodyPr>
          <a:lstStyle/>
          <a:p>
            <a:r>
              <a:rPr lang="en-GB" sz="2400" b="1">
                <a:cs typeface="Roboto" panose="02000000000000000000" pitchFamily="2" charset="0"/>
              </a:rPr>
              <a:t>Rec technical services</a:t>
            </a:r>
            <a:endParaRPr lang="en-GB" b="1">
              <a:cs typeface="Roboto" panose="02000000000000000000" pitchFamily="2" charset="0"/>
            </a:endParaRPr>
          </a:p>
        </p:txBody>
      </p:sp>
    </p:spTree>
    <p:extLst>
      <p:ext uri="{BB962C8B-B14F-4D97-AF65-F5344CB8AC3E}">
        <p14:creationId xmlns:p14="http://schemas.microsoft.com/office/powerpoint/2010/main" val="2336074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C21DE-6E31-7089-1624-F5B0FB49C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6C3C6-D0DF-C14E-D206-53554A73385F}"/>
              </a:ext>
            </a:extLst>
          </p:cNvPr>
          <p:cNvSpPr>
            <a:spLocks noGrp="1"/>
          </p:cNvSpPr>
          <p:nvPr>
            <p:ph type="title"/>
          </p:nvPr>
        </p:nvSpPr>
        <p:spPr/>
        <p:txBody>
          <a:bodyPr/>
          <a:lstStyle/>
          <a:p>
            <a:r>
              <a:rPr lang="en-GB"/>
              <a:t>CSS Changes – overview</a:t>
            </a:r>
          </a:p>
        </p:txBody>
      </p:sp>
      <p:sp>
        <p:nvSpPr>
          <p:cNvPr id="4" name="Text Placeholder 3">
            <a:extLst>
              <a:ext uri="{FF2B5EF4-FFF2-40B4-BE49-F238E27FC236}">
                <a16:creationId xmlns:a16="http://schemas.microsoft.com/office/drawing/2014/main" id="{0319D3E9-5E03-B16F-29E1-9877448DD8E0}"/>
              </a:ext>
            </a:extLst>
          </p:cNvPr>
          <p:cNvSpPr>
            <a:spLocks noGrp="1"/>
          </p:cNvSpPr>
          <p:nvPr>
            <p:ph type="body" sz="quarter" idx="11"/>
          </p:nvPr>
        </p:nvSpPr>
        <p:spPr>
          <a:xfrm>
            <a:off x="520700" y="1364033"/>
            <a:ext cx="10496550" cy="4460875"/>
          </a:xfrm>
        </p:spPr>
        <p:txBody>
          <a:bodyPr>
            <a:noAutofit/>
          </a:bodyPr>
          <a:lstStyle/>
          <a:p>
            <a:pPr marL="0" indent="0">
              <a:lnSpc>
                <a:spcPct val="110000"/>
              </a:lnSpc>
              <a:buNone/>
            </a:pPr>
            <a:r>
              <a:rPr lang="en-GB" sz="1600"/>
              <a:t>The Code Manager has recently completed Impact Assessments with the CSS Provider for two technical changes:  </a:t>
            </a:r>
          </a:p>
          <a:p>
            <a:pPr lvl="1">
              <a:lnSpc>
                <a:spcPct val="110000"/>
              </a:lnSpc>
              <a:spcBef>
                <a:spcPts val="1800"/>
              </a:spcBef>
            </a:pPr>
            <a:r>
              <a:rPr lang="en-GB">
                <a:hlinkClick r:id="rId2"/>
              </a:rPr>
              <a:t>R0096 - </a:t>
            </a:r>
            <a:r>
              <a:rPr lang="en-GB">
                <a:cs typeface="Roboto" panose="02000000000000000000" pitchFamily="2" charset="0"/>
                <a:hlinkClick r:id="rId2"/>
              </a:rPr>
              <a:t>CSS Message Regeneration Functionality</a:t>
            </a:r>
            <a:endParaRPr lang="en-GB">
              <a:cs typeface="Roboto" panose="02000000000000000000" pitchFamily="2" charset="0"/>
            </a:endParaRPr>
          </a:p>
          <a:p>
            <a:pPr lvl="1">
              <a:lnSpc>
                <a:spcPct val="110000"/>
              </a:lnSpc>
              <a:spcBef>
                <a:spcPts val="1800"/>
              </a:spcBef>
            </a:pPr>
            <a:r>
              <a:rPr lang="en-GB">
                <a:cs typeface="Roboto" panose="02000000000000000000" pitchFamily="2" charset="0"/>
                <a:hlinkClick r:id="rId3"/>
              </a:rPr>
              <a:t>R0178 - Improvements to CSS Business Process Logic</a:t>
            </a:r>
            <a:endParaRPr lang="en-GB" sz="1600"/>
          </a:p>
          <a:p>
            <a:pPr marL="0" indent="0">
              <a:lnSpc>
                <a:spcPct val="110000"/>
              </a:lnSpc>
              <a:buNone/>
            </a:pPr>
            <a:r>
              <a:rPr lang="en-GB" sz="1600"/>
              <a:t>Subsequent iterations to Changes R0096 and R0178 have made it necessary to provide Change Issues Group with an update on their progress. </a:t>
            </a:r>
          </a:p>
          <a:p>
            <a:pPr marL="0" indent="0">
              <a:lnSpc>
                <a:spcPct val="110000"/>
              </a:lnSpc>
              <a:buNone/>
            </a:pPr>
            <a:endParaRPr lang="en-GB" sz="1600">
              <a:highlight>
                <a:srgbClr val="FFFF00"/>
              </a:highlight>
            </a:endParaRPr>
          </a:p>
        </p:txBody>
      </p:sp>
      <p:sp>
        <p:nvSpPr>
          <p:cNvPr id="6" name="Rectangle 5">
            <a:extLst>
              <a:ext uri="{FF2B5EF4-FFF2-40B4-BE49-F238E27FC236}">
                <a16:creationId xmlns:a16="http://schemas.microsoft.com/office/drawing/2014/main" id="{827E2F1A-00B8-F082-DA5A-F665559A497A}"/>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641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R0096 – CSS Message Regeneration Functionality</a:t>
            </a: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sz="2400" b="1">
                <a:cs typeface="Roboto" panose="02000000000000000000" pitchFamily="2" charset="0"/>
              </a:rPr>
              <a:t>Rec technical services</a:t>
            </a:r>
            <a:endParaRPr lang="en-GB" b="1">
              <a:cs typeface="Roboto" panose="02000000000000000000" pitchFamily="2" charset="0"/>
            </a:endParaRPr>
          </a:p>
        </p:txBody>
      </p:sp>
    </p:spTree>
    <p:extLst>
      <p:ext uri="{BB962C8B-B14F-4D97-AF65-F5344CB8AC3E}">
        <p14:creationId xmlns:p14="http://schemas.microsoft.com/office/powerpoint/2010/main" val="26169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R0096 – overview</a:t>
            </a:r>
          </a:p>
        </p:txBody>
      </p:sp>
      <p:sp>
        <p:nvSpPr>
          <p:cNvPr id="6" name="Rectangle 5">
            <a:extLst>
              <a:ext uri="{FF2B5EF4-FFF2-40B4-BE49-F238E27FC236}">
                <a16:creationId xmlns:a16="http://schemas.microsoft.com/office/drawing/2014/main" id="{EC858DDF-8DD9-03B6-32A1-6F6088883E06}"/>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2C37094-001B-52AD-6381-674111EC4466}"/>
              </a:ext>
            </a:extLst>
          </p:cNvPr>
          <p:cNvGrpSpPr/>
          <p:nvPr/>
        </p:nvGrpSpPr>
        <p:grpSpPr>
          <a:xfrm>
            <a:off x="649956" y="1454787"/>
            <a:ext cx="3202360" cy="4355369"/>
            <a:chOff x="504383" y="1516269"/>
            <a:chExt cx="3202360" cy="4355369"/>
          </a:xfrm>
        </p:grpSpPr>
        <p:grpSp>
          <p:nvGrpSpPr>
            <p:cNvPr id="18" name="Group 17">
              <a:extLst>
                <a:ext uri="{FF2B5EF4-FFF2-40B4-BE49-F238E27FC236}">
                  <a16:creationId xmlns:a16="http://schemas.microsoft.com/office/drawing/2014/main" id="{C9295EB8-4877-D700-C475-18304E555897}"/>
                </a:ext>
              </a:extLst>
            </p:cNvPr>
            <p:cNvGrpSpPr/>
            <p:nvPr/>
          </p:nvGrpSpPr>
          <p:grpSpPr>
            <a:xfrm>
              <a:off x="504383" y="1516269"/>
              <a:ext cx="3202360" cy="4355369"/>
              <a:chOff x="504383" y="1516269"/>
              <a:chExt cx="3202360" cy="4355369"/>
            </a:xfrm>
          </p:grpSpPr>
          <p:sp>
            <p:nvSpPr>
              <p:cNvPr id="7" name="Freeform: Shape 6">
                <a:extLst>
                  <a:ext uri="{FF2B5EF4-FFF2-40B4-BE49-F238E27FC236}">
                    <a16:creationId xmlns:a16="http://schemas.microsoft.com/office/drawing/2014/main" id="{DFA6DFC3-CB20-C610-08E9-38676A1D5F6E}"/>
                  </a:ext>
                </a:extLst>
              </p:cNvPr>
              <p:cNvSpPr/>
              <p:nvPr/>
            </p:nvSpPr>
            <p:spPr>
              <a:xfrm>
                <a:off x="504384" y="1516269"/>
                <a:ext cx="3202359" cy="4355369"/>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marR="0" lvl="1" indent="-171450" algn="l" defTabSz="8001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5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Since CSS Go-Live, there have been incidents where CSS has failed to generate messages and therefore intended recipients do not receive them.</a:t>
                </a:r>
              </a:p>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5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5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As a result, </a:t>
                </a:r>
                <a:r>
                  <a:rPr kumimoji="0" lang="en-GB" sz="1500" b="1"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the Switching process fails.</a:t>
                </a:r>
              </a:p>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500" b="1"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5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CSS currently cannot generate messages that were not originally created.</a:t>
                </a:r>
                <a:endParaRPr kumimoji="0" lang="en-GB" sz="1500" b="1"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 name="Freeform: Shape 7">
                <a:extLst>
                  <a:ext uri="{FF2B5EF4-FFF2-40B4-BE49-F238E27FC236}">
                    <a16:creationId xmlns:a16="http://schemas.microsoft.com/office/drawing/2014/main" id="{78323AE0-D8FD-05E1-F979-DD3376F68E41}"/>
                  </a:ext>
                </a:extLst>
              </p:cNvPr>
              <p:cNvSpPr/>
              <p:nvPr/>
            </p:nvSpPr>
            <p:spPr>
              <a:xfrm>
                <a:off x="504383" y="4843726"/>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marR="0" lvl="0" indent="0" algn="l" defTabSz="1422400" rtl="0" eaLnBrk="1" fontAlgn="auto" latinLnBrk="0" hangingPunct="1">
                  <a:lnSpc>
                    <a:spcPct val="90000"/>
                  </a:lnSpc>
                  <a:spcBef>
                    <a:spcPct val="0"/>
                  </a:spcBef>
                  <a:spcAft>
                    <a:spcPct val="35000"/>
                  </a:spcAft>
                  <a:buClrTx/>
                  <a:buSzTx/>
                  <a:buFontTx/>
                  <a:buNone/>
                  <a:tabLst/>
                  <a:defRPr/>
                </a:pPr>
                <a:r>
                  <a:rPr kumimoji="0" lang="en-GB" sz="3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Issue</a:t>
                </a:r>
              </a:p>
            </p:txBody>
          </p:sp>
        </p:grpSp>
        <p:sp>
          <p:nvSpPr>
            <p:cNvPr id="9" name="Oval 8" descr="Question Mark with solid fill">
              <a:extLst>
                <a:ext uri="{FF2B5EF4-FFF2-40B4-BE49-F238E27FC236}">
                  <a16:creationId xmlns:a16="http://schemas.microsoft.com/office/drawing/2014/main" id="{1BB9C4EC-436C-7E4D-6A9C-C0F426780F31}"/>
                </a:ext>
              </a:extLst>
            </p:cNvPr>
            <p:cNvSpPr/>
            <p:nvPr/>
          </p:nvSpPr>
          <p:spPr>
            <a:xfrm>
              <a:off x="2658609" y="4956721"/>
              <a:ext cx="840630" cy="801917"/>
            </a:xfrm>
            <a:prstGeom prst="ellipse">
              <a:avLst/>
            </a:prstGeom>
            <a:blipFill>
              <a:blip r:embed="rId3">
                <a:extLst>
                  <a:ext uri="{96DAC541-7B7A-43D3-8B79-37D633B846F1}">
                    <asvg:svgBlip xmlns:asvg="http://schemas.microsoft.com/office/drawing/2016/SVG/main" r:embed="rId4"/>
                  </a:ext>
                </a:extLst>
              </a:blip>
              <a:srcRect/>
              <a:stretch>
                <a:fillRect t="-2000" b="-2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7F43F587-9C4D-375E-13C7-B83EFEB06323}"/>
              </a:ext>
            </a:extLst>
          </p:cNvPr>
          <p:cNvGrpSpPr/>
          <p:nvPr/>
        </p:nvGrpSpPr>
        <p:grpSpPr>
          <a:xfrm>
            <a:off x="4571200" y="1454787"/>
            <a:ext cx="3204257" cy="4355369"/>
            <a:chOff x="4106664" y="1505736"/>
            <a:chExt cx="3204257" cy="4311856"/>
          </a:xfrm>
        </p:grpSpPr>
        <p:sp>
          <p:nvSpPr>
            <p:cNvPr id="10" name="Freeform: Shape 9">
              <a:extLst>
                <a:ext uri="{FF2B5EF4-FFF2-40B4-BE49-F238E27FC236}">
                  <a16:creationId xmlns:a16="http://schemas.microsoft.com/office/drawing/2014/main" id="{8C9AB788-130F-341C-D35F-7B6B34925160}"/>
                </a:ext>
              </a:extLst>
            </p:cNvPr>
            <p:cNvSpPr/>
            <p:nvPr/>
          </p:nvSpPr>
          <p:spPr>
            <a:xfrm>
              <a:off x="4108562" y="1505736"/>
              <a:ext cx="3202359" cy="4311856"/>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285750" marR="0" lvl="1" indent="-285750" algn="l" defTabSz="8001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5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There are significant complications for the intended recipient, who is required to </a:t>
              </a:r>
              <a:r>
                <a:rPr kumimoji="0" lang="en-GB" sz="15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manually intervene </a:t>
              </a:r>
              <a:r>
                <a:rPr kumimoji="0" lang="en-GB" sz="15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re-synchronise messages</a:t>
              </a:r>
            </a:p>
            <a:p>
              <a:pPr marL="285750" marR="0" lvl="1" indent="-285750" algn="l" defTabSz="80010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5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1" indent="-285750" algn="l" defTabSz="8001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GB" sz="15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During development of this Change Proposal, the CSS incurred a </a:t>
              </a:r>
              <a:r>
                <a:rPr kumimoji="0" lang="en-GB" sz="15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P1 Incident, </a:t>
              </a:r>
              <a:r>
                <a:rPr kumimoji="0" lang="en-GB" sz="15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which resulted in secured active and inactive messages not being generated.</a:t>
              </a:r>
              <a:endParaRPr kumimoji="0" lang="en-GB" sz="15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1" indent="-285750" algn="l" defTabSz="800100" rtl="0"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GB" sz="15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1" name="Freeform: Shape 10">
              <a:extLst>
                <a:ext uri="{FF2B5EF4-FFF2-40B4-BE49-F238E27FC236}">
                  <a16:creationId xmlns:a16="http://schemas.microsoft.com/office/drawing/2014/main" id="{06CDE091-72AA-DB8D-A5E6-FA1A15152D73}"/>
                </a:ext>
              </a:extLst>
            </p:cNvPr>
            <p:cNvSpPr/>
            <p:nvPr/>
          </p:nvSpPr>
          <p:spPr>
            <a:xfrm>
              <a:off x="4106664" y="4789680"/>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marR="0" lvl="0" indent="0" algn="l" defTabSz="1422400" rtl="0" eaLnBrk="1" fontAlgn="auto" latinLnBrk="0" hangingPunct="1">
                <a:lnSpc>
                  <a:spcPct val="90000"/>
                </a:lnSpc>
                <a:spcBef>
                  <a:spcPct val="0"/>
                </a:spcBef>
                <a:spcAft>
                  <a:spcPct val="35000"/>
                </a:spcAft>
                <a:buClrTx/>
                <a:buSzTx/>
                <a:buFontTx/>
                <a:buNone/>
                <a:tabLst/>
                <a:defRPr/>
              </a:pPr>
              <a:r>
                <a:rPr kumimoji="0" lang="en-GB" sz="3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Impact</a:t>
              </a:r>
            </a:p>
          </p:txBody>
        </p:sp>
      </p:grpSp>
      <p:sp>
        <p:nvSpPr>
          <p:cNvPr id="12" name="Oval 11" descr="Exclamation mark with solid fill">
            <a:extLst>
              <a:ext uri="{FF2B5EF4-FFF2-40B4-BE49-F238E27FC236}">
                <a16:creationId xmlns:a16="http://schemas.microsoft.com/office/drawing/2014/main" id="{86B6D3AD-9DBC-0BCA-C8E2-A466A629DD79}"/>
              </a:ext>
            </a:extLst>
          </p:cNvPr>
          <p:cNvSpPr/>
          <p:nvPr/>
        </p:nvSpPr>
        <p:spPr>
          <a:xfrm>
            <a:off x="6763549" y="4886006"/>
            <a:ext cx="836864" cy="852567"/>
          </a:xfrm>
          <a:prstGeom prst="ellipse">
            <a:avLst/>
          </a:prstGeom>
          <a:blipFill>
            <a:blip r:embed="rId5">
              <a:extLst>
                <a:ext uri="{96DAC541-7B7A-43D3-8B79-37D633B846F1}">
                  <asvg:svgBlip xmlns:asvg="http://schemas.microsoft.com/office/drawing/2016/SVG/main" r:embed="rId6"/>
                </a:ext>
              </a:extLst>
            </a:blip>
            <a:srcRect/>
            <a:stretch>
              <a:fillRect/>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57541D35-7E0A-8F61-D70F-61ED7C005580}"/>
              </a:ext>
            </a:extLst>
          </p:cNvPr>
          <p:cNvGrpSpPr/>
          <p:nvPr/>
        </p:nvGrpSpPr>
        <p:grpSpPr>
          <a:xfrm>
            <a:off x="8494341" y="1454786"/>
            <a:ext cx="3202359" cy="4355369"/>
            <a:chOff x="504383" y="1559783"/>
            <a:chExt cx="3202359" cy="4311856"/>
          </a:xfrm>
        </p:grpSpPr>
        <p:sp>
          <p:nvSpPr>
            <p:cNvPr id="21" name="Freeform: Shape 20">
              <a:extLst>
                <a:ext uri="{FF2B5EF4-FFF2-40B4-BE49-F238E27FC236}">
                  <a16:creationId xmlns:a16="http://schemas.microsoft.com/office/drawing/2014/main" id="{818CD455-2E7B-97D9-E5AE-E5E9280BC993}"/>
                </a:ext>
              </a:extLst>
            </p:cNvPr>
            <p:cNvSpPr/>
            <p:nvPr/>
          </p:nvSpPr>
          <p:spPr>
            <a:xfrm>
              <a:off x="504383" y="1559783"/>
              <a:ext cx="3202359" cy="4311856"/>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design of this solution was completed in June 2025, shortly after which the DIA was completed on </a:t>
              </a:r>
              <a:r>
                <a:rPr kumimoji="0" lang="en-GB" sz="16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22 August 2025.</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solution and costs associated have changed from the PIA to the DIA.</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Despite the changing landscape of the REC, </a:t>
              </a:r>
              <a:r>
                <a:rPr kumimoji="0" lang="en-GB" sz="16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solution still stands to be the best option.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endParaRPr kumimoji="0" lang="en-GB" sz="15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2" name="Freeform: Shape 21">
              <a:extLst>
                <a:ext uri="{FF2B5EF4-FFF2-40B4-BE49-F238E27FC236}">
                  <a16:creationId xmlns:a16="http://schemas.microsoft.com/office/drawing/2014/main" id="{83800D2B-D438-6397-172C-249D4D5D197D}"/>
                </a:ext>
              </a:extLst>
            </p:cNvPr>
            <p:cNvSpPr/>
            <p:nvPr/>
          </p:nvSpPr>
          <p:spPr>
            <a:xfrm>
              <a:off x="504383" y="4843726"/>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marR="0" lvl="0" indent="0" algn="l" defTabSz="1422400" rtl="0" eaLnBrk="1" fontAlgn="auto" latinLnBrk="0" hangingPunct="1">
                <a:lnSpc>
                  <a:spcPct val="90000"/>
                </a:lnSpc>
                <a:spcBef>
                  <a:spcPct val="0"/>
                </a:spcBef>
                <a:spcAft>
                  <a:spcPct val="35000"/>
                </a:spcAft>
                <a:buClrTx/>
                <a:buSzTx/>
                <a:buFontTx/>
                <a:buNone/>
                <a:tabLst/>
                <a:defRPr/>
              </a:pPr>
              <a:r>
                <a:rPr kumimoji="0" lang="en-GB" sz="3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Solution Process</a:t>
              </a:r>
            </a:p>
          </p:txBody>
        </p:sp>
      </p:grpSp>
      <p:grpSp>
        <p:nvGrpSpPr>
          <p:cNvPr id="31" name="Group 30">
            <a:extLst>
              <a:ext uri="{FF2B5EF4-FFF2-40B4-BE49-F238E27FC236}">
                <a16:creationId xmlns:a16="http://schemas.microsoft.com/office/drawing/2014/main" id="{65D4C274-EB91-80B0-8382-25FA190DBE7A}"/>
              </a:ext>
            </a:extLst>
          </p:cNvPr>
          <p:cNvGrpSpPr/>
          <p:nvPr/>
        </p:nvGrpSpPr>
        <p:grpSpPr>
          <a:xfrm>
            <a:off x="10743853" y="4895240"/>
            <a:ext cx="836864" cy="852567"/>
            <a:chOff x="10743853" y="4895239"/>
            <a:chExt cx="900000" cy="900000"/>
          </a:xfrm>
        </p:grpSpPr>
        <p:pic>
          <p:nvPicPr>
            <p:cNvPr id="25" name="Picture 24" descr="A grey and white icon of a paper&#10;&#10;AI-generated content may be incorrect.">
              <a:extLst>
                <a:ext uri="{FF2B5EF4-FFF2-40B4-BE49-F238E27FC236}">
                  <a16:creationId xmlns:a16="http://schemas.microsoft.com/office/drawing/2014/main" id="{049B5606-5F3A-BD0C-8693-3CC683C3F7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84448" y="5035834"/>
              <a:ext cx="618810" cy="618810"/>
            </a:xfrm>
            <a:prstGeom prst="rect">
              <a:avLst/>
            </a:prstGeom>
          </p:spPr>
        </p:pic>
        <p:sp>
          <p:nvSpPr>
            <p:cNvPr id="26" name="Oval 25">
              <a:extLst>
                <a:ext uri="{FF2B5EF4-FFF2-40B4-BE49-F238E27FC236}">
                  <a16:creationId xmlns:a16="http://schemas.microsoft.com/office/drawing/2014/main" id="{D1DE1192-C5C2-CCEE-1505-C72B9A2D1868}"/>
                </a:ext>
              </a:extLst>
            </p:cNvPr>
            <p:cNvSpPr>
              <a:spLocks noChangeAspect="1"/>
            </p:cNvSpPr>
            <p:nvPr/>
          </p:nvSpPr>
          <p:spPr>
            <a:xfrm>
              <a:off x="10743853" y="4895239"/>
              <a:ext cx="900000" cy="900000"/>
            </a:xfrm>
            <a:prstGeom prst="ellipse">
              <a:avLst/>
            </a:prstGeom>
            <a:noFill/>
            <a:ln>
              <a:solidFill>
                <a:srgbClr val="CCCAC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8409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F306F-3163-6590-FF05-1C1B7F393CE3}"/>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428EBA89-E141-07D6-9E48-E280F4483D67}"/>
              </a:ext>
            </a:extLst>
          </p:cNvPr>
          <p:cNvSpPr/>
          <p:nvPr/>
        </p:nvSpPr>
        <p:spPr>
          <a:xfrm>
            <a:off x="6720005" y="2505361"/>
            <a:ext cx="4993862" cy="3475929"/>
          </a:xfrm>
          <a:prstGeom prst="rect">
            <a:avLst/>
          </a:prstGeom>
          <a:solidFill>
            <a:srgbClr val="4D8934">
              <a:alpha val="3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A769CF95-6082-8426-8A82-A2F96E2059AB}"/>
              </a:ext>
            </a:extLst>
          </p:cNvPr>
          <p:cNvSpPr/>
          <p:nvPr/>
        </p:nvSpPr>
        <p:spPr>
          <a:xfrm>
            <a:off x="862164" y="2505361"/>
            <a:ext cx="4993862" cy="3475929"/>
          </a:xfrm>
          <a:prstGeom prst="rect">
            <a:avLst/>
          </a:prstGeom>
          <a:solidFill>
            <a:srgbClr val="70ADA3">
              <a:alpha val="3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C9C6AE96-8391-909D-03EF-DA53531649C1}"/>
              </a:ext>
            </a:extLst>
          </p:cNvPr>
          <p:cNvSpPr/>
          <p:nvPr/>
        </p:nvSpPr>
        <p:spPr>
          <a:xfrm>
            <a:off x="6412746" y="1829515"/>
            <a:ext cx="5309162"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reeform: Shape 4">
            <a:extLst>
              <a:ext uri="{FF2B5EF4-FFF2-40B4-BE49-F238E27FC236}">
                <a16:creationId xmlns:a16="http://schemas.microsoft.com/office/drawing/2014/main" id="{DCB555EE-8E8E-8D14-0D1F-9F4520F62466}"/>
              </a:ext>
            </a:extLst>
          </p:cNvPr>
          <p:cNvSpPr/>
          <p:nvPr/>
        </p:nvSpPr>
        <p:spPr>
          <a:xfrm>
            <a:off x="568713" y="1829515"/>
            <a:ext cx="5285133"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Subtitle 2">
            <a:extLst>
              <a:ext uri="{FF2B5EF4-FFF2-40B4-BE49-F238E27FC236}">
                <a16:creationId xmlns:a16="http://schemas.microsoft.com/office/drawing/2014/main" id="{75350F24-51F0-626E-7956-9AB8F35F90AE}"/>
              </a:ext>
            </a:extLst>
          </p:cNvPr>
          <p:cNvSpPr txBox="1">
            <a:spLocks/>
          </p:cNvSpPr>
          <p:nvPr/>
        </p:nvSpPr>
        <p:spPr>
          <a:xfrm>
            <a:off x="424019" y="1300593"/>
            <a:ext cx="11057210" cy="56168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7965" marR="0" lvl="1" indent="-227965" algn="l" defTabSz="1219170" rtl="0" eaLnBrk="1" fontAlgn="auto" latinLnBrk="0" hangingPunct="1">
              <a:lnSpc>
                <a:spcPct val="100000"/>
              </a:lnSpc>
              <a:spcBef>
                <a:spcPts val="300"/>
              </a:spcBef>
              <a:spcAft>
                <a:spcPts val="1200"/>
              </a:spcAft>
              <a:buClr>
                <a:srgbClr val="FFFFFF">
                  <a:lumMod val="50000"/>
                </a:srgbClr>
              </a:buClr>
              <a:buSzPct val="75000"/>
              <a:buFont typeface="Wingdings 3" panose="05040102010807070707" pitchFamily="18" charset="2"/>
              <a:buChar char="u"/>
              <a:tabLst/>
              <a:defRPr/>
            </a:pPr>
            <a:r>
              <a:rPr kumimoji="0" lang="en-GB" sz="1600" b="0" i="0" u="none" strike="noStrike" kern="120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Adoption of an approach with revised priorities and newly added features: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Title 1">
            <a:extLst>
              <a:ext uri="{FF2B5EF4-FFF2-40B4-BE49-F238E27FC236}">
                <a16:creationId xmlns:a16="http://schemas.microsoft.com/office/drawing/2014/main" id="{225F5547-7C9C-AFE8-192D-3A7E27D87D4E}"/>
              </a:ext>
            </a:extLst>
          </p:cNvPr>
          <p:cNvSpPr>
            <a:spLocks noGrp="1"/>
          </p:cNvSpPr>
          <p:nvPr>
            <p:ph type="title"/>
          </p:nvPr>
        </p:nvSpPr>
        <p:spPr>
          <a:xfrm>
            <a:off x="838200" y="365125"/>
            <a:ext cx="9284855" cy="660111"/>
          </a:xfrm>
        </p:spPr>
        <p:txBody>
          <a:bodyPr/>
          <a:lstStyle/>
          <a:p>
            <a:r>
              <a:rPr lang="en-GB"/>
              <a:t>R0096 – Proposed Solution</a:t>
            </a:r>
          </a:p>
        </p:txBody>
      </p:sp>
      <p:sp>
        <p:nvSpPr>
          <p:cNvPr id="4" name="TextBox 3">
            <a:extLst>
              <a:ext uri="{FF2B5EF4-FFF2-40B4-BE49-F238E27FC236}">
                <a16:creationId xmlns:a16="http://schemas.microsoft.com/office/drawing/2014/main" id="{291AB687-F569-7C33-297D-796638A7D094}"/>
              </a:ext>
            </a:extLst>
          </p:cNvPr>
          <p:cNvSpPr txBox="1"/>
          <p:nvPr/>
        </p:nvSpPr>
        <p:spPr>
          <a:xfrm>
            <a:off x="862165" y="2505362"/>
            <a:ext cx="4839901"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Exploring the </a:t>
            </a: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introduction of message regeneration functionality.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Recognising the importance of </a:t>
            </a: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re-triggering workflow operations that have encountered challenges.</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Regenerate notifications - CSS must be capable of </a:t>
            </a: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identifying workflows that have not reached the desired state and instigate automated recovery, </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with manual intervention as a last resort.</a:t>
            </a:r>
          </a:p>
        </p:txBody>
      </p:sp>
      <p:sp>
        <p:nvSpPr>
          <p:cNvPr id="7" name="TextBox 6">
            <a:extLst>
              <a:ext uri="{FF2B5EF4-FFF2-40B4-BE49-F238E27FC236}">
                <a16:creationId xmlns:a16="http://schemas.microsoft.com/office/drawing/2014/main" id="{D952A247-1391-42C0-E158-9F4B720A1B3B}"/>
              </a:ext>
            </a:extLst>
          </p:cNvPr>
          <p:cNvSpPr txBox="1"/>
          <p:nvPr/>
        </p:nvSpPr>
        <p:spPr>
          <a:xfrm>
            <a:off x="6669823" y="2535165"/>
            <a:ext cx="4993861"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Workflow Tracking Ledger – Provide information of the </a:t>
            </a: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current workflow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Workflow Regeneration Function – Compare current workflow state against desired workflow state and, if there is a mismatch, will initiate the ‘Regenerate Workflow’ which acts as a </a:t>
            </a: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self-healing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 ‘Failing to Resolve Ledger’ has also been incorporated into the solution with the aim to </a:t>
            </a: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provide live insight into the Workflow Ledger.</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44B19090-555C-8F0E-D312-1B9CA2F3CEDD}"/>
              </a:ext>
            </a:extLst>
          </p:cNvPr>
          <p:cNvSpPr txBox="1"/>
          <p:nvPr/>
        </p:nvSpPr>
        <p:spPr>
          <a:xfrm>
            <a:off x="883920" y="1952969"/>
            <a:ext cx="50120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What is R0096 trying to achieve?</a:t>
            </a:r>
          </a:p>
        </p:txBody>
      </p:sp>
      <p:sp>
        <p:nvSpPr>
          <p:cNvPr id="18" name="TextBox 17">
            <a:extLst>
              <a:ext uri="{FF2B5EF4-FFF2-40B4-BE49-F238E27FC236}">
                <a16:creationId xmlns:a16="http://schemas.microsoft.com/office/drawing/2014/main" id="{990EA4C4-98AB-00A4-3D6B-D6FCCC06FFBF}"/>
              </a:ext>
            </a:extLst>
          </p:cNvPr>
          <p:cNvSpPr txBox="1"/>
          <p:nvPr/>
        </p:nvSpPr>
        <p:spPr>
          <a:xfrm>
            <a:off x="6770011" y="1969352"/>
            <a:ext cx="463413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solution consists of the following additions: </a:t>
            </a:r>
          </a:p>
        </p:txBody>
      </p:sp>
      <p:pic>
        <p:nvPicPr>
          <p:cNvPr id="14" name="Picture 13" descr="A white magnifying glass on a black background&#10;&#10;AI-generated content may be incorrect.">
            <a:extLst>
              <a:ext uri="{FF2B5EF4-FFF2-40B4-BE49-F238E27FC236}">
                <a16:creationId xmlns:a16="http://schemas.microsoft.com/office/drawing/2014/main" id="{741CDCD9-3515-9404-6F53-15ACE1ECB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307" y="1928664"/>
            <a:ext cx="417939" cy="417939"/>
          </a:xfrm>
          <a:prstGeom prst="rect">
            <a:avLst/>
          </a:prstGeom>
        </p:spPr>
      </p:pic>
      <p:sp>
        <p:nvSpPr>
          <p:cNvPr id="17" name="Oval 16">
            <a:extLst>
              <a:ext uri="{FF2B5EF4-FFF2-40B4-BE49-F238E27FC236}">
                <a16:creationId xmlns:a16="http://schemas.microsoft.com/office/drawing/2014/main" id="{47AA5679-456A-D321-7A52-4EE5647C96F4}"/>
              </a:ext>
            </a:extLst>
          </p:cNvPr>
          <p:cNvSpPr/>
          <p:nvPr/>
        </p:nvSpPr>
        <p:spPr>
          <a:xfrm>
            <a:off x="6025378" y="1802675"/>
            <a:ext cx="583771" cy="70268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6B4FC687-DB13-59EF-9B6A-8CF638E7D33F}"/>
              </a:ext>
            </a:extLst>
          </p:cNvPr>
          <p:cNvSpPr/>
          <p:nvPr/>
        </p:nvSpPr>
        <p:spPr>
          <a:xfrm>
            <a:off x="160563" y="1802675"/>
            <a:ext cx="583771" cy="70268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5" descr="A computer with graph and pie chart&#10;&#10;AI-generated content may be incorrect.">
            <a:extLst>
              <a:ext uri="{FF2B5EF4-FFF2-40B4-BE49-F238E27FC236}">
                <a16:creationId xmlns:a16="http://schemas.microsoft.com/office/drawing/2014/main" id="{9190E8C4-A422-2293-C6E3-38EE382911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4703" y="1928663"/>
            <a:ext cx="417939" cy="417939"/>
          </a:xfrm>
          <a:prstGeom prst="rect">
            <a:avLst/>
          </a:prstGeom>
        </p:spPr>
      </p:pic>
    </p:spTree>
    <p:extLst>
      <p:ext uri="{BB962C8B-B14F-4D97-AF65-F5344CB8AC3E}">
        <p14:creationId xmlns:p14="http://schemas.microsoft.com/office/powerpoint/2010/main" val="247836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63F1A-5543-7D93-87B7-54D0FD5AAB86}"/>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50209CC1-B06B-0FE2-681B-6EB1DA0DCA4A}"/>
              </a:ext>
            </a:extLst>
          </p:cNvPr>
          <p:cNvSpPr>
            <a:spLocks noGrp="1"/>
          </p:cNvSpPr>
          <p:nvPr>
            <p:ph type="title"/>
          </p:nvPr>
        </p:nvSpPr>
        <p:spPr>
          <a:xfrm>
            <a:off x="838200" y="365125"/>
            <a:ext cx="9284855" cy="660111"/>
          </a:xfrm>
        </p:spPr>
        <p:txBody>
          <a:bodyPr/>
          <a:lstStyle/>
          <a:p>
            <a:r>
              <a:rPr lang="en-GB"/>
              <a:t>R0096 – Status Update</a:t>
            </a:r>
          </a:p>
        </p:txBody>
      </p:sp>
      <p:grpSp>
        <p:nvGrpSpPr>
          <p:cNvPr id="9" name="Group 8">
            <a:extLst>
              <a:ext uri="{FF2B5EF4-FFF2-40B4-BE49-F238E27FC236}">
                <a16:creationId xmlns:a16="http://schemas.microsoft.com/office/drawing/2014/main" id="{123DE3D5-BA91-A28F-9041-F6F2C1E062F8}"/>
              </a:ext>
            </a:extLst>
          </p:cNvPr>
          <p:cNvGrpSpPr/>
          <p:nvPr/>
        </p:nvGrpSpPr>
        <p:grpSpPr>
          <a:xfrm>
            <a:off x="448414" y="1403701"/>
            <a:ext cx="5812863" cy="2026999"/>
            <a:chOff x="8932" y="1209753"/>
            <a:chExt cx="5812863" cy="2026999"/>
          </a:xfrm>
        </p:grpSpPr>
        <p:sp>
          <p:nvSpPr>
            <p:cNvPr id="30" name="TextBox 29">
              <a:extLst>
                <a:ext uri="{FF2B5EF4-FFF2-40B4-BE49-F238E27FC236}">
                  <a16:creationId xmlns:a16="http://schemas.microsoft.com/office/drawing/2014/main" id="{15FCE4B1-740F-1768-F77A-BB745C63969B}"/>
                </a:ext>
              </a:extLst>
            </p:cNvPr>
            <p:cNvSpPr txBox="1"/>
            <p:nvPr/>
          </p:nvSpPr>
          <p:spPr>
            <a:xfrm>
              <a:off x="375227" y="1951785"/>
              <a:ext cx="5105400" cy="128496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Since PIA (Sep 2023), multiple REC changes and releases (e.g., R044, R0067, R0080) have </a:t>
              </a: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extended the CSS architecture.</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DIA </a:t>
              </a: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reflects 2 years of system evolution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and anticipates future updates, with the system now far more complex.</a:t>
              </a:r>
            </a:p>
          </p:txBody>
        </p:sp>
        <p:grpSp>
          <p:nvGrpSpPr>
            <p:cNvPr id="7" name="Group 6">
              <a:extLst>
                <a:ext uri="{FF2B5EF4-FFF2-40B4-BE49-F238E27FC236}">
                  <a16:creationId xmlns:a16="http://schemas.microsoft.com/office/drawing/2014/main" id="{B4EB47C5-C441-E1F9-66AC-B9FB2E5310E1}"/>
                </a:ext>
              </a:extLst>
            </p:cNvPr>
            <p:cNvGrpSpPr/>
            <p:nvPr/>
          </p:nvGrpSpPr>
          <p:grpSpPr>
            <a:xfrm>
              <a:off x="8932" y="1209753"/>
              <a:ext cx="5812863" cy="631695"/>
              <a:chOff x="8932" y="1209753"/>
              <a:chExt cx="5812863" cy="631695"/>
            </a:xfrm>
          </p:grpSpPr>
          <p:sp>
            <p:nvSpPr>
              <p:cNvPr id="15" name="Freeform: Shape 14">
                <a:extLst>
                  <a:ext uri="{FF2B5EF4-FFF2-40B4-BE49-F238E27FC236}">
                    <a16:creationId xmlns:a16="http://schemas.microsoft.com/office/drawing/2014/main" id="{D882F57C-9EB5-BF4A-D6BE-38B35AF7C9FA}"/>
                  </a:ext>
                </a:extLst>
              </p:cNvPr>
              <p:cNvSpPr/>
              <p:nvPr/>
            </p:nvSpPr>
            <p:spPr>
              <a:xfrm>
                <a:off x="459107" y="1209753"/>
                <a:ext cx="5362688"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25803" tIns="68581" rIns="128016" bIns="68581"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Changes since last PIA in September 2023</a:t>
                </a:r>
              </a:p>
            </p:txBody>
          </p:sp>
          <p:pic>
            <p:nvPicPr>
              <p:cNvPr id="4" name="Picture 3" descr="A close-up of a paper and a pencil&#10;&#10;AI-generated content may be incorrect.">
                <a:extLst>
                  <a:ext uri="{FF2B5EF4-FFF2-40B4-BE49-F238E27FC236}">
                    <a16:creationId xmlns:a16="http://schemas.microsoft.com/office/drawing/2014/main" id="{0D39911B-26DF-6BC5-CBAA-30EACA9C8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47" y="1338007"/>
                <a:ext cx="422683" cy="422683"/>
              </a:xfrm>
              <a:prstGeom prst="rect">
                <a:avLst/>
              </a:prstGeom>
            </p:spPr>
          </p:pic>
          <p:sp>
            <p:nvSpPr>
              <p:cNvPr id="14" name="Oval 13">
                <a:extLst>
                  <a:ext uri="{FF2B5EF4-FFF2-40B4-BE49-F238E27FC236}">
                    <a16:creationId xmlns:a16="http://schemas.microsoft.com/office/drawing/2014/main" id="{268939CB-8DEE-BEA7-58ED-028E8BA909B0}"/>
                  </a:ext>
                </a:extLst>
              </p:cNvPr>
              <p:cNvSpPr>
                <a:spLocks noChangeAspect="1"/>
              </p:cNvSpPr>
              <p:nvPr/>
            </p:nvSpPr>
            <p:spPr>
              <a:xfrm>
                <a:off x="8932" y="1264305"/>
                <a:ext cx="577143" cy="57714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1" name="Group 10">
            <a:extLst>
              <a:ext uri="{FF2B5EF4-FFF2-40B4-BE49-F238E27FC236}">
                <a16:creationId xmlns:a16="http://schemas.microsoft.com/office/drawing/2014/main" id="{A72F84BC-E7AE-91AB-5227-EADCF67856C3}"/>
              </a:ext>
            </a:extLst>
          </p:cNvPr>
          <p:cNvGrpSpPr/>
          <p:nvPr/>
        </p:nvGrpSpPr>
        <p:grpSpPr>
          <a:xfrm>
            <a:off x="448414" y="3503679"/>
            <a:ext cx="5867170" cy="3200224"/>
            <a:chOff x="5971524" y="1218786"/>
            <a:chExt cx="5867170" cy="3200224"/>
          </a:xfrm>
        </p:grpSpPr>
        <p:sp>
          <p:nvSpPr>
            <p:cNvPr id="17" name="Freeform: Shape 16">
              <a:extLst>
                <a:ext uri="{FF2B5EF4-FFF2-40B4-BE49-F238E27FC236}">
                  <a16:creationId xmlns:a16="http://schemas.microsoft.com/office/drawing/2014/main" id="{2B5FF964-7F2E-630E-1CBF-D131F2201FF0}"/>
                </a:ext>
              </a:extLst>
            </p:cNvPr>
            <p:cNvSpPr/>
            <p:nvPr/>
          </p:nvSpPr>
          <p:spPr>
            <a:xfrm>
              <a:off x="6433574" y="121878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New Features</a:t>
              </a:r>
            </a:p>
          </p:txBody>
        </p:sp>
        <p:sp>
          <p:nvSpPr>
            <p:cNvPr id="33" name="TextBox 32">
              <a:extLst>
                <a:ext uri="{FF2B5EF4-FFF2-40B4-BE49-F238E27FC236}">
                  <a16:creationId xmlns:a16="http://schemas.microsoft.com/office/drawing/2014/main" id="{EB0118F2-4E1F-0DB5-6435-800B1EDD404F}"/>
                </a:ext>
              </a:extLst>
            </p:cNvPr>
            <p:cNvSpPr txBox="1"/>
            <p:nvPr/>
          </p:nvSpPr>
          <p:spPr>
            <a:xfrm>
              <a:off x="6290558" y="1825992"/>
              <a:ext cx="5548136" cy="259301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Recovery Point System (</a:t>
              </a:r>
              <a:r>
                <a:rPr kumimoji="0" lang="en-GB" sz="1400" b="1" i="0" u="none" strike="noStrike" kern="1200" cap="none" spc="0" normalizeH="0" baseline="0" noProof="0" err="1">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RPSys</a:t>
              </a: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Introduces durable checkpoints via Cosmos DB, orchestrator, and Service Bus migration.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Resilience Upgrades: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Moves from Azure Storage Queues to Service Bus Premium; enables multi-region writes in Cosmos DB.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Built-In Testing:</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 Incorporates Chaos Studio fault injection, K6 load testing, and dual-region failover simulations.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Design Evolution: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Learns from R0080 and moves beyond PIA’s recovery concept to a robust, future-proof architecture. </a:t>
              </a:r>
            </a:p>
          </p:txBody>
        </p:sp>
        <p:pic>
          <p:nvPicPr>
            <p:cNvPr id="10" name="Picture 9" descr="A person running on a railing&#10;&#10;AI-generated content may be incorrect.">
              <a:extLst>
                <a:ext uri="{FF2B5EF4-FFF2-40B4-BE49-F238E27FC236}">
                  <a16:creationId xmlns:a16="http://schemas.microsoft.com/office/drawing/2014/main" id="{8033A3D2-03FB-7119-B4DF-2BFB81BB0D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5831" y="1289925"/>
              <a:ext cx="422683" cy="422683"/>
            </a:xfrm>
            <a:prstGeom prst="rect">
              <a:avLst/>
            </a:prstGeom>
          </p:spPr>
        </p:pic>
        <p:sp>
          <p:nvSpPr>
            <p:cNvPr id="23" name="Oval 22">
              <a:extLst>
                <a:ext uri="{FF2B5EF4-FFF2-40B4-BE49-F238E27FC236}">
                  <a16:creationId xmlns:a16="http://schemas.microsoft.com/office/drawing/2014/main" id="{220F342C-68F5-643E-0DBE-5CA9294A534D}"/>
                </a:ext>
              </a:extLst>
            </p:cNvPr>
            <p:cNvSpPr>
              <a:spLocks noChangeAspect="1"/>
            </p:cNvSpPr>
            <p:nvPr/>
          </p:nvSpPr>
          <p:spPr>
            <a:xfrm>
              <a:off x="5971524" y="1271871"/>
              <a:ext cx="577143" cy="57714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id="{1D067DAE-2CAF-5504-2AC1-4BF1134461C2}"/>
              </a:ext>
            </a:extLst>
          </p:cNvPr>
          <p:cNvGrpSpPr/>
          <p:nvPr/>
        </p:nvGrpSpPr>
        <p:grpSpPr>
          <a:xfrm>
            <a:off x="6343028" y="1403701"/>
            <a:ext cx="5840245" cy="2259383"/>
            <a:chOff x="5998449" y="5022977"/>
            <a:chExt cx="5840245" cy="2259383"/>
          </a:xfrm>
        </p:grpSpPr>
        <p:sp>
          <p:nvSpPr>
            <p:cNvPr id="21" name="Freeform: Shape 20">
              <a:extLst>
                <a:ext uri="{FF2B5EF4-FFF2-40B4-BE49-F238E27FC236}">
                  <a16:creationId xmlns:a16="http://schemas.microsoft.com/office/drawing/2014/main" id="{328E0AB8-D13D-3E5B-EFA9-A9B36DADA043}"/>
                </a:ext>
              </a:extLst>
            </p:cNvPr>
            <p:cNvSpPr/>
            <p:nvPr/>
          </p:nvSpPr>
          <p:spPr>
            <a:xfrm>
              <a:off x="6433574" y="5022977"/>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New Cost</a:t>
              </a:r>
            </a:p>
          </p:txBody>
        </p:sp>
        <p:sp>
          <p:nvSpPr>
            <p:cNvPr id="36" name="TextBox 35">
              <a:extLst>
                <a:ext uri="{FF2B5EF4-FFF2-40B4-BE49-F238E27FC236}">
                  <a16:creationId xmlns:a16="http://schemas.microsoft.com/office/drawing/2014/main" id="{D5CCABA9-7CB8-AFC3-BE45-80F5075A02ED}"/>
                </a:ext>
              </a:extLst>
            </p:cNvPr>
            <p:cNvSpPr txBox="1"/>
            <p:nvPr/>
          </p:nvSpPr>
          <p:spPr>
            <a:xfrm>
              <a:off x="6290558" y="5651144"/>
              <a:ext cx="5105400" cy="163121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Design cost (approved):  </a:t>
              </a:r>
              <a:r>
                <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£98,734.24</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Build and Test cost: </a:t>
              </a:r>
              <a:r>
                <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£986,230.01</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Total: £1,084,964.25</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Original PIA ROM cost: £401,477.24 - £534.477.24</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600"/>
                </a:spcBef>
                <a:spcAft>
                  <a:spcPts val="300"/>
                </a:spcAft>
                <a:buClrTx/>
                <a:buSzTx/>
                <a:buFontTx/>
                <a:buNone/>
                <a:tabLst/>
                <a:defRPr/>
              </a:pPr>
              <a:endPar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8" name="Graphic 7" descr="Coins outline">
              <a:extLst>
                <a:ext uri="{FF2B5EF4-FFF2-40B4-BE49-F238E27FC236}">
                  <a16:creationId xmlns:a16="http://schemas.microsoft.com/office/drawing/2014/main" id="{ADCE4CE3-ACD0-8B9B-C433-BAA83F8515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48753" y="5078697"/>
              <a:ext cx="422683" cy="422683"/>
            </a:xfrm>
            <a:prstGeom prst="rect">
              <a:avLst/>
            </a:prstGeom>
          </p:spPr>
        </p:pic>
        <p:sp>
          <p:nvSpPr>
            <p:cNvPr id="24" name="Oval 23">
              <a:extLst>
                <a:ext uri="{FF2B5EF4-FFF2-40B4-BE49-F238E27FC236}">
                  <a16:creationId xmlns:a16="http://schemas.microsoft.com/office/drawing/2014/main" id="{2793B6E5-BE5F-48F9-9F85-1B65FF5607B9}"/>
                </a:ext>
              </a:extLst>
            </p:cNvPr>
            <p:cNvSpPr>
              <a:spLocks noChangeAspect="1"/>
            </p:cNvSpPr>
            <p:nvPr/>
          </p:nvSpPr>
          <p:spPr>
            <a:xfrm>
              <a:off x="5998449" y="5048597"/>
              <a:ext cx="577143" cy="57714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E94EF687-825A-9035-3859-B8CEBCFABEF4}"/>
              </a:ext>
            </a:extLst>
          </p:cNvPr>
          <p:cNvGrpSpPr/>
          <p:nvPr/>
        </p:nvGrpSpPr>
        <p:grpSpPr>
          <a:xfrm>
            <a:off x="6393332" y="3503679"/>
            <a:ext cx="5799494" cy="2995476"/>
            <a:chOff x="64733" y="4344839"/>
            <a:chExt cx="5799494" cy="2995476"/>
          </a:xfrm>
        </p:grpSpPr>
        <p:sp>
          <p:nvSpPr>
            <p:cNvPr id="19" name="Freeform: Shape 18">
              <a:extLst>
                <a:ext uri="{FF2B5EF4-FFF2-40B4-BE49-F238E27FC236}">
                  <a16:creationId xmlns:a16="http://schemas.microsoft.com/office/drawing/2014/main" id="{A1F82C69-10A8-6CE5-F618-7EE45193C570}"/>
                </a:ext>
              </a:extLst>
            </p:cNvPr>
            <p:cNvSpPr/>
            <p:nvPr/>
          </p:nvSpPr>
          <p:spPr>
            <a:xfrm>
              <a:off x="459107" y="4344839"/>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25803" tIns="68581" rIns="128016" bIns="68579"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Benefits of this Solution</a:t>
              </a:r>
            </a:p>
          </p:txBody>
        </p:sp>
        <p:sp>
          <p:nvSpPr>
            <p:cNvPr id="35" name="TextBox 34">
              <a:extLst>
                <a:ext uri="{FF2B5EF4-FFF2-40B4-BE49-F238E27FC236}">
                  <a16:creationId xmlns:a16="http://schemas.microsoft.com/office/drawing/2014/main" id="{198BDB77-19F0-0BDE-EF39-F817299E7319}"/>
                </a:ext>
              </a:extLst>
            </p:cNvPr>
            <p:cNvSpPr txBox="1"/>
            <p:nvPr/>
          </p:nvSpPr>
          <p:spPr>
            <a:xfrm>
              <a:off x="375227" y="5062768"/>
              <a:ext cx="4406860" cy="227754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Near-Zero Data Loss: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RPO &lt; 2 mins.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Reduced Market Disruption:</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 Automatic recovery of stalled workflows.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Cost Avoidance: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Minimised manual reprocessing.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Improved Transparency: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Real-time dashboards and recovery logs.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Future Proofing: </a:t>
              </a:r>
              <a:r>
                <a:rPr kumimoji="0" lang="en-GB" sz="1400" b="0" i="0" u="none" strike="noStrike" kern="1200" cap="none" spc="0" normalizeH="0" baseline="0" noProof="0">
                  <a:ln>
                    <a:noFill/>
                  </a:ln>
                  <a:solidFill>
                    <a:srgbClr val="424242"/>
                  </a:solidFill>
                  <a:effectLst/>
                  <a:uLnTx/>
                  <a:uFillTx/>
                  <a:latin typeface="Roboto" panose="02000000000000000000" pitchFamily="2" charset="0"/>
                  <a:ea typeface="Roboto" panose="02000000000000000000" pitchFamily="2" charset="0"/>
                  <a:cs typeface="Roboto" panose="02000000000000000000" pitchFamily="2" charset="0"/>
                </a:rPr>
                <a:t>Resilient design to mitigate future incidents. </a:t>
              </a:r>
            </a:p>
          </p:txBody>
        </p:sp>
        <p:pic>
          <p:nvPicPr>
            <p:cNvPr id="12" name="Picture 11" descr="Checkmark with solid fill">
              <a:extLst>
                <a:ext uri="{FF2B5EF4-FFF2-40B4-BE49-F238E27FC236}">
                  <a16:creationId xmlns:a16="http://schemas.microsoft.com/office/drawing/2014/main" id="{9F14A88E-3724-BD07-EF4C-B8FDD06A1C9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41964" y="4448799"/>
              <a:ext cx="422683" cy="422683"/>
            </a:xfrm>
            <a:prstGeom prst="rect">
              <a:avLst/>
            </a:prstGeom>
          </p:spPr>
        </p:pic>
        <p:sp>
          <p:nvSpPr>
            <p:cNvPr id="25" name="Oval 24">
              <a:extLst>
                <a:ext uri="{FF2B5EF4-FFF2-40B4-BE49-F238E27FC236}">
                  <a16:creationId xmlns:a16="http://schemas.microsoft.com/office/drawing/2014/main" id="{6F08951E-2A98-99A9-EE41-6DA3D4636BC3}"/>
                </a:ext>
              </a:extLst>
            </p:cNvPr>
            <p:cNvSpPr>
              <a:spLocks noChangeAspect="1"/>
            </p:cNvSpPr>
            <p:nvPr/>
          </p:nvSpPr>
          <p:spPr>
            <a:xfrm>
              <a:off x="64733" y="4383934"/>
              <a:ext cx="577143" cy="57714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83745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fontScale="90000"/>
          </a:bodyPr>
          <a:lstStyle/>
          <a:p>
            <a:r>
              <a:rPr lang="en-GB"/>
              <a:t>R0096 – Questions for change issues group</a:t>
            </a:r>
          </a:p>
        </p:txBody>
      </p:sp>
      <p:sp>
        <p:nvSpPr>
          <p:cNvPr id="7" name="Block Arc 6">
            <a:extLst>
              <a:ext uri="{FF2B5EF4-FFF2-40B4-BE49-F238E27FC236}">
                <a16:creationId xmlns:a16="http://schemas.microsoft.com/office/drawing/2014/main" id="{DD36E6AB-5104-D9E2-9702-A2623871CE02}"/>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0D17BA79-63E4-E54D-56E0-4A4B83DCC9CD}"/>
              </a:ext>
            </a:extLst>
          </p:cNvPr>
          <p:cNvSpPr/>
          <p:nvPr/>
        </p:nvSpPr>
        <p:spPr>
          <a:xfrm>
            <a:off x="2784110" y="15671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0213" tIns="60960" rIns="60960" bIns="6096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Does this latest iteration of the solution provide greater confidence in the solution’s viability? </a:t>
            </a:r>
          </a:p>
        </p:txBody>
      </p:sp>
      <p:sp>
        <p:nvSpPr>
          <p:cNvPr id="9" name="Oval 8">
            <a:extLst>
              <a:ext uri="{FF2B5EF4-FFF2-40B4-BE49-F238E27FC236}">
                <a16:creationId xmlns:a16="http://schemas.microsoft.com/office/drawing/2014/main" id="{586C462C-7DE3-00BC-5B7C-103CE84C2C3D}"/>
              </a:ext>
            </a:extLst>
          </p:cNvPr>
          <p:cNvSpPr/>
          <p:nvPr/>
        </p:nvSpPr>
        <p:spPr>
          <a:xfrm>
            <a:off x="2106777" y="14316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7571AFC4-7434-BC0A-1D68-CE8DD1B6401A}"/>
              </a:ext>
            </a:extLst>
          </p:cNvPr>
          <p:cNvSpPr/>
          <p:nvPr/>
        </p:nvSpPr>
        <p:spPr>
          <a:xfrm>
            <a:off x="3178048" y="319270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think that the new features in the solution enhance its ability to address the issue?</a:t>
            </a:r>
          </a:p>
        </p:txBody>
      </p:sp>
      <p:sp>
        <p:nvSpPr>
          <p:cNvPr id="11" name="Oval 10">
            <a:extLst>
              <a:ext uri="{FF2B5EF4-FFF2-40B4-BE49-F238E27FC236}">
                <a16:creationId xmlns:a16="http://schemas.microsoft.com/office/drawing/2014/main" id="{9B40C8C2-8430-2B4D-6633-8F91EC7EC615}"/>
              </a:ext>
            </a:extLst>
          </p:cNvPr>
          <p:cNvSpPr/>
          <p:nvPr/>
        </p:nvSpPr>
        <p:spPr>
          <a:xfrm>
            <a:off x="2500714" y="3057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7FBF081D-2D59-8893-CCA6-D348C303A130}"/>
              </a:ext>
            </a:extLst>
          </p:cNvPr>
          <p:cNvSpPr/>
          <p:nvPr/>
        </p:nvSpPr>
        <p:spPr>
          <a:xfrm>
            <a:off x="2784110" y="48183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Would you like to respond to a Party impact assessment or are you happy for the change to go straight to consultation?</a:t>
            </a:r>
          </a:p>
        </p:txBody>
      </p:sp>
      <p:sp>
        <p:nvSpPr>
          <p:cNvPr id="13" name="Oval 12">
            <a:extLst>
              <a:ext uri="{FF2B5EF4-FFF2-40B4-BE49-F238E27FC236}">
                <a16:creationId xmlns:a16="http://schemas.microsoft.com/office/drawing/2014/main" id="{469B7A7F-33BC-E5AB-51FF-5E43CB59E8A0}"/>
              </a:ext>
            </a:extLst>
          </p:cNvPr>
          <p:cNvSpPr/>
          <p:nvPr/>
        </p:nvSpPr>
        <p:spPr>
          <a:xfrm>
            <a:off x="2106777" y="46828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pic>
        <p:nvPicPr>
          <p:cNvPr id="4" name="Graphic 3" descr="Question Mark with solid fill">
            <a:extLst>
              <a:ext uri="{FF2B5EF4-FFF2-40B4-BE49-F238E27FC236}">
                <a16:creationId xmlns:a16="http://schemas.microsoft.com/office/drawing/2014/main" id="{7E3587A8-EBEE-55C1-03A2-4097D858A7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0110" y="1604969"/>
            <a:ext cx="1008000" cy="1008000"/>
          </a:xfrm>
          <a:prstGeom prst="rect">
            <a:avLst/>
          </a:prstGeom>
        </p:spPr>
      </p:pic>
      <p:pic>
        <p:nvPicPr>
          <p:cNvPr id="14" name="Graphic 13" descr="Question Mark with solid fill">
            <a:extLst>
              <a:ext uri="{FF2B5EF4-FFF2-40B4-BE49-F238E27FC236}">
                <a16:creationId xmlns:a16="http://schemas.microsoft.com/office/drawing/2014/main" id="{86E84730-C38B-A8B3-8EC0-C9F380FFAC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4047" y="3230569"/>
            <a:ext cx="1008000" cy="1008000"/>
          </a:xfrm>
          <a:prstGeom prst="rect">
            <a:avLst/>
          </a:prstGeom>
        </p:spPr>
      </p:pic>
      <p:pic>
        <p:nvPicPr>
          <p:cNvPr id="15" name="Graphic 14" descr="Question Mark with solid fill">
            <a:extLst>
              <a:ext uri="{FF2B5EF4-FFF2-40B4-BE49-F238E27FC236}">
                <a16:creationId xmlns:a16="http://schemas.microsoft.com/office/drawing/2014/main" id="{91A8880E-5914-AF65-26EC-5D88500B5C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0110" y="4856168"/>
            <a:ext cx="1008000" cy="1008000"/>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R0178 - Improvements to CSS Business Process Logic</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cs typeface="Roboto" panose="02000000000000000000" pitchFamily="2" charset="0"/>
              </a:rPr>
              <a:t>Rec technical services</a:t>
            </a:r>
            <a:endParaRPr lang="en-GB" b="1">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2757F-4DBD-9C2D-4007-976660EB36D4}"/>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AC16A300-8D13-5A03-BB6A-CC90C78B69D0}"/>
              </a:ext>
            </a:extLst>
          </p:cNvPr>
          <p:cNvSpPr>
            <a:spLocks noGrp="1"/>
          </p:cNvSpPr>
          <p:nvPr>
            <p:ph type="title"/>
          </p:nvPr>
        </p:nvSpPr>
        <p:spPr>
          <a:xfrm>
            <a:off x="838200" y="365125"/>
            <a:ext cx="9284855" cy="660111"/>
          </a:xfrm>
        </p:spPr>
        <p:txBody>
          <a:bodyPr/>
          <a:lstStyle/>
          <a:p>
            <a:r>
              <a:rPr lang="en-GB"/>
              <a:t>R0178 – Business Case</a:t>
            </a:r>
          </a:p>
        </p:txBody>
      </p:sp>
      <p:sp>
        <p:nvSpPr>
          <p:cNvPr id="17" name="Freeform: Shape 16">
            <a:extLst>
              <a:ext uri="{FF2B5EF4-FFF2-40B4-BE49-F238E27FC236}">
                <a16:creationId xmlns:a16="http://schemas.microsoft.com/office/drawing/2014/main" id="{86515F6F-CFEF-387D-AD82-22A0B652D791}"/>
              </a:ext>
            </a:extLst>
          </p:cNvPr>
          <p:cNvSpPr/>
          <p:nvPr/>
        </p:nvSpPr>
        <p:spPr>
          <a:xfrm>
            <a:off x="1050968" y="2514415"/>
            <a:ext cx="431927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What has happened so far?</a:t>
            </a:r>
          </a:p>
        </p:txBody>
      </p:sp>
      <p:sp>
        <p:nvSpPr>
          <p:cNvPr id="21" name="Freeform: Shape 20">
            <a:extLst>
              <a:ext uri="{FF2B5EF4-FFF2-40B4-BE49-F238E27FC236}">
                <a16:creationId xmlns:a16="http://schemas.microsoft.com/office/drawing/2014/main" id="{54D6CB8A-C906-5C6A-F47A-1796E0A65126}"/>
              </a:ext>
            </a:extLst>
          </p:cNvPr>
          <p:cNvSpPr/>
          <p:nvPr/>
        </p:nvSpPr>
        <p:spPr>
          <a:xfrm>
            <a:off x="6592960" y="2505075"/>
            <a:ext cx="431927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mn-ea"/>
                <a:cs typeface="+mn-cs"/>
              </a:rPr>
              <a:t>Options now</a:t>
            </a:r>
          </a:p>
        </p:txBody>
      </p:sp>
      <p:sp>
        <p:nvSpPr>
          <p:cNvPr id="33" name="TextBox 32">
            <a:extLst>
              <a:ext uri="{FF2B5EF4-FFF2-40B4-BE49-F238E27FC236}">
                <a16:creationId xmlns:a16="http://schemas.microsoft.com/office/drawing/2014/main" id="{EBC63C3D-DEBC-F4A8-D883-37CE39400056}"/>
              </a:ext>
            </a:extLst>
          </p:cNvPr>
          <p:cNvSpPr txBox="1"/>
          <p:nvPr/>
        </p:nvSpPr>
        <p:spPr>
          <a:xfrm>
            <a:off x="1232273" y="3290892"/>
            <a:ext cx="4137965" cy="143885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This change went to Change Issues Group but was placed on hold previously.  </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The Code Manager in the meantime has explored alternative options .</a:t>
            </a:r>
          </a:p>
        </p:txBody>
      </p:sp>
      <p:sp>
        <p:nvSpPr>
          <p:cNvPr id="36" name="TextBox 35">
            <a:extLst>
              <a:ext uri="{FF2B5EF4-FFF2-40B4-BE49-F238E27FC236}">
                <a16:creationId xmlns:a16="http://schemas.microsoft.com/office/drawing/2014/main" id="{F607E7D0-56C1-80B7-8C04-B3BF76AACE26}"/>
              </a:ext>
            </a:extLst>
          </p:cNvPr>
          <p:cNvSpPr txBox="1"/>
          <p:nvPr/>
        </p:nvSpPr>
        <p:spPr>
          <a:xfrm>
            <a:off x="6778487" y="3178406"/>
            <a:ext cx="4133743" cy="275460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Either pursue the technical change option or adopt a non-technical change.</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The decision to be made is either to have the three key problem areas addressed at a cost by pursuing a technical change or to pursue a non-technical change and have REC Performance Assurance (RPA) report against it. </a:t>
            </a:r>
          </a:p>
          <a:p>
            <a:pPr marL="0" marR="0" lvl="0" indent="0" algn="l" defTabSz="914400" rtl="0" eaLnBrk="1" fontAlgn="auto" latinLnBrk="0" hangingPunct="1">
              <a:lnSpc>
                <a:spcPct val="100000"/>
              </a:lnSpc>
              <a:spcBef>
                <a:spcPts val="600"/>
              </a:spcBef>
              <a:spcAft>
                <a:spcPts val="300"/>
              </a:spcAft>
              <a:buClrTx/>
              <a:buSzTx/>
              <a:buFontTx/>
              <a:buNone/>
              <a:tabLst/>
              <a:defRPr/>
            </a:pPr>
            <a:endPar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descr="A clock with a arrow pointing to the left&#10;&#10;AI-generated content may be incorrect.">
            <a:extLst>
              <a:ext uri="{FF2B5EF4-FFF2-40B4-BE49-F238E27FC236}">
                <a16:creationId xmlns:a16="http://schemas.microsoft.com/office/drawing/2014/main" id="{A10E5C4A-86D3-78A8-30E6-55E83F369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825" y="2552827"/>
            <a:ext cx="625579" cy="625579"/>
          </a:xfrm>
          <a:prstGeom prst="rect">
            <a:avLst/>
          </a:prstGeom>
        </p:spPr>
      </p:pic>
      <p:sp>
        <p:nvSpPr>
          <p:cNvPr id="5" name="Oval 4">
            <a:extLst>
              <a:ext uri="{FF2B5EF4-FFF2-40B4-BE49-F238E27FC236}">
                <a16:creationId xmlns:a16="http://schemas.microsoft.com/office/drawing/2014/main" id="{8996A780-EEEA-2187-5929-644AD18F7083}"/>
              </a:ext>
            </a:extLst>
          </p:cNvPr>
          <p:cNvSpPr/>
          <p:nvPr/>
        </p:nvSpPr>
        <p:spPr>
          <a:xfrm>
            <a:off x="266700" y="2495735"/>
            <a:ext cx="991487" cy="74958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uzzle pieces with green outline&#10;&#10;AI-generated content may be incorrect.">
            <a:extLst>
              <a:ext uri="{FF2B5EF4-FFF2-40B4-BE49-F238E27FC236}">
                <a16:creationId xmlns:a16="http://schemas.microsoft.com/office/drawing/2014/main" id="{1578127E-2172-64C2-EAB7-BAF54E5487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203" y="2490822"/>
            <a:ext cx="625579" cy="625579"/>
          </a:xfrm>
          <a:prstGeom prst="rect">
            <a:avLst/>
          </a:prstGeom>
        </p:spPr>
      </p:pic>
      <p:sp>
        <p:nvSpPr>
          <p:cNvPr id="8" name="Oval 7">
            <a:extLst>
              <a:ext uri="{FF2B5EF4-FFF2-40B4-BE49-F238E27FC236}">
                <a16:creationId xmlns:a16="http://schemas.microsoft.com/office/drawing/2014/main" id="{6E44B672-3758-BEE2-09F1-7BEAC44BBC14}"/>
              </a:ext>
            </a:extLst>
          </p:cNvPr>
          <p:cNvSpPr/>
          <p:nvPr/>
        </p:nvSpPr>
        <p:spPr>
          <a:xfrm>
            <a:off x="5967381" y="2428818"/>
            <a:ext cx="804362" cy="74958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886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2515-1550-44EF-0813-8540B7FDE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056ED-6E25-3B14-B103-7B71BFD86D50}"/>
              </a:ext>
            </a:extLst>
          </p:cNvPr>
          <p:cNvSpPr>
            <a:spLocks noGrp="1"/>
          </p:cNvSpPr>
          <p:nvPr>
            <p:ph type="title"/>
          </p:nvPr>
        </p:nvSpPr>
        <p:spPr/>
        <p:txBody>
          <a:bodyPr/>
          <a:lstStyle/>
          <a:p>
            <a:r>
              <a:rPr lang="en-GB"/>
              <a:t>R0178 – overview</a:t>
            </a:r>
          </a:p>
        </p:txBody>
      </p:sp>
      <p:sp>
        <p:nvSpPr>
          <p:cNvPr id="6" name="Rectangle 5">
            <a:extLst>
              <a:ext uri="{FF2B5EF4-FFF2-40B4-BE49-F238E27FC236}">
                <a16:creationId xmlns:a16="http://schemas.microsoft.com/office/drawing/2014/main" id="{4FE02C77-DC58-B591-C14C-EA565654335F}"/>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ext Placeholder 3">
            <a:extLst>
              <a:ext uri="{FF2B5EF4-FFF2-40B4-BE49-F238E27FC236}">
                <a16:creationId xmlns:a16="http://schemas.microsoft.com/office/drawing/2014/main" id="{02BD3DAE-2A2F-859F-27B8-B65D9437E377}"/>
              </a:ext>
            </a:extLst>
          </p:cNvPr>
          <p:cNvSpPr>
            <a:spLocks noGrp="1"/>
          </p:cNvSpPr>
          <p:nvPr>
            <p:ph type="body" sz="quarter" idx="11"/>
          </p:nvPr>
        </p:nvSpPr>
        <p:spPr>
          <a:xfrm>
            <a:off x="520700" y="1364033"/>
            <a:ext cx="10496550" cy="4460875"/>
          </a:xfrm>
        </p:spPr>
        <p:txBody>
          <a:bodyPr>
            <a:noAutofit/>
          </a:bodyPr>
          <a:lstStyle/>
          <a:p>
            <a:pPr marL="0" indent="0">
              <a:lnSpc>
                <a:spcPct val="110000"/>
              </a:lnSpc>
              <a:buNone/>
            </a:pPr>
            <a:r>
              <a:rPr lang="en-GB" sz="1600"/>
              <a:t>This Change Proposal is aimed towards rectifying a collection of issues that were identified with the CSS Business Process Logic.</a:t>
            </a:r>
          </a:p>
          <a:p>
            <a:pPr marL="0" indent="0">
              <a:lnSpc>
                <a:spcPct val="110000"/>
              </a:lnSpc>
              <a:buNone/>
            </a:pPr>
            <a:r>
              <a:rPr lang="en-GB" sz="1600"/>
              <a:t>These have been identified as follows:</a:t>
            </a:r>
          </a:p>
        </p:txBody>
      </p:sp>
      <p:grpSp>
        <p:nvGrpSpPr>
          <p:cNvPr id="26" name="Group 25">
            <a:extLst>
              <a:ext uri="{FF2B5EF4-FFF2-40B4-BE49-F238E27FC236}">
                <a16:creationId xmlns:a16="http://schemas.microsoft.com/office/drawing/2014/main" id="{A0EE2583-4B60-B2AF-A537-1570EFF2151E}"/>
              </a:ext>
            </a:extLst>
          </p:cNvPr>
          <p:cNvGrpSpPr/>
          <p:nvPr/>
        </p:nvGrpSpPr>
        <p:grpSpPr>
          <a:xfrm>
            <a:off x="1346261" y="2543175"/>
            <a:ext cx="9499478" cy="3733872"/>
            <a:chOff x="746186" y="2543175"/>
            <a:chExt cx="9499478" cy="3733872"/>
          </a:xfrm>
        </p:grpSpPr>
        <p:sp>
          <p:nvSpPr>
            <p:cNvPr id="15" name="Rectangle 14">
              <a:extLst>
                <a:ext uri="{FF2B5EF4-FFF2-40B4-BE49-F238E27FC236}">
                  <a16:creationId xmlns:a16="http://schemas.microsoft.com/office/drawing/2014/main" id="{F9D9101C-44E8-79D9-75B1-17B4DA90229C}"/>
                </a:ext>
              </a:extLst>
            </p:cNvPr>
            <p:cNvSpPr/>
            <p:nvPr/>
          </p:nvSpPr>
          <p:spPr>
            <a:xfrm>
              <a:off x="746186"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600"/>
                </a:spcBef>
                <a:spcAft>
                  <a:spcPts val="600"/>
                </a:spcAft>
                <a:buClrTx/>
                <a:buSzTx/>
                <a:buFontTx/>
                <a:buNone/>
                <a:tabLst/>
                <a:defRPr/>
              </a:pPr>
              <a:r>
                <a:rPr kumimoji="0" lang="en-GB" sz="1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p:txBody>
        </p:sp>
        <p:sp>
          <p:nvSpPr>
            <p:cNvPr id="16" name="Rectangle 15">
              <a:extLst>
                <a:ext uri="{FF2B5EF4-FFF2-40B4-BE49-F238E27FC236}">
                  <a16:creationId xmlns:a16="http://schemas.microsoft.com/office/drawing/2014/main" id="{B4B913CB-455E-4446-FFA8-A8291D99EA6F}"/>
                </a:ext>
              </a:extLst>
            </p:cNvPr>
            <p:cNvSpPr/>
            <p:nvPr/>
          </p:nvSpPr>
          <p:spPr>
            <a:xfrm>
              <a:off x="746186" y="3762373"/>
              <a:ext cx="2501900" cy="2514674"/>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42424"/>
                  </a:solidFill>
                  <a:effectLst/>
                  <a:uLnTx/>
                  <a:uFillTx/>
                  <a:latin typeface="Roboto" panose="02000000000000000000" pitchFamily="2" charset="0"/>
                  <a:ea typeface="Roboto" panose="02000000000000000000" pitchFamily="2" charset="0"/>
                  <a:cs typeface="Roboto" panose="02000000000000000000" pitchFamily="2" charset="0"/>
                </a:rPr>
                <a:t>Instances of the incumbent supplier withdrawing before the 'Supply Effective from Date' cause accepted switches to fail at Gate Closure (17:00hrs). This leaves no losing supplier, stalling the switch process</a:t>
              </a:r>
              <a:r>
                <a:rPr kumimoji="0" lang="en-GB" sz="1200" b="0" i="0" u="none" strike="noStrike" kern="1200" cap="none" spc="0" normalizeH="0" baseline="0" noProof="0">
                  <a:ln>
                    <a:noFill/>
                  </a:ln>
                  <a:solidFill>
                    <a:srgbClr val="242424"/>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242424"/>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A139198-4708-7DD2-1C97-8522B411DA99}"/>
                </a:ext>
              </a:extLst>
            </p:cNvPr>
            <p:cNvSpPr/>
            <p:nvPr/>
          </p:nvSpPr>
          <p:spPr>
            <a:xfrm>
              <a:off x="4244975"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600"/>
                </a:spcBef>
                <a:spcAft>
                  <a:spcPts val="600"/>
                </a:spcAft>
                <a:buClrTx/>
                <a:buSzTx/>
                <a:buFontTx/>
                <a:buNone/>
                <a:tabLst/>
                <a:defRPr/>
              </a:pPr>
              <a:r>
                <a:rPr kumimoji="0" lang="en-GB" sz="1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2. Deactivation of a prior cancelled registration                         </a:t>
              </a:r>
              <a:r>
                <a:rPr kumimoji="0" lang="en-GB" sz="1600" b="1" i="0" u="none" strike="noStrike" kern="1200" cap="none" spc="0" normalizeH="0" baseline="0" noProof="0">
                  <a:ln>
                    <a:noFill/>
                  </a:ln>
                  <a:solidFill>
                    <a:srgbClr val="70ADA3"/>
                  </a:solidFill>
                  <a:effectLst/>
                  <a:uLnTx/>
                  <a:uFillTx/>
                  <a:latin typeface="Calibri" panose="020F0502020204030204"/>
                  <a:ea typeface="Times New Roman" panose="02020603050405020304" pitchFamily="18" charset="0"/>
                  <a:cs typeface="Times New Roman" panose="02020603050405020304" pitchFamily="18" charset="0"/>
                </a:rPr>
                <a:t>.</a:t>
              </a:r>
            </a:p>
          </p:txBody>
        </p:sp>
        <p:sp>
          <p:nvSpPr>
            <p:cNvPr id="21" name="Rectangle 20">
              <a:extLst>
                <a:ext uri="{FF2B5EF4-FFF2-40B4-BE49-F238E27FC236}">
                  <a16:creationId xmlns:a16="http://schemas.microsoft.com/office/drawing/2014/main" id="{0FC8C750-B708-F0BD-1102-F98C90FD791A}"/>
                </a:ext>
              </a:extLst>
            </p:cNvPr>
            <p:cNvSpPr/>
            <p:nvPr/>
          </p:nvSpPr>
          <p:spPr>
            <a:xfrm>
              <a:off x="4244975" y="3762374"/>
              <a:ext cx="2501900" cy="2514673"/>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scenario occurs when the registered supplier of an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is the same supplier that cancelled a previous switch for the same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The supplier might accidentally deactivate the active registration using the cancelled registration identifier. CSS currently accepts this request, erroneously changing the cancelled registration state to inactive and sending out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securedInactive</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messages.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AB819A03-538E-0B59-922E-AB19EDA15056}"/>
                </a:ext>
              </a:extLst>
            </p:cNvPr>
            <p:cNvSpPr/>
            <p:nvPr/>
          </p:nvSpPr>
          <p:spPr>
            <a:xfrm>
              <a:off x="7743764"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600"/>
                </a:spcBef>
                <a:spcAft>
                  <a:spcPts val="600"/>
                </a:spcAft>
                <a:buClrTx/>
                <a:buSzTx/>
                <a:buFontTx/>
                <a:buNone/>
                <a:tabLst/>
                <a:defRPr/>
              </a:pPr>
              <a:r>
                <a:rPr kumimoji="0" lang="en-GB" sz="1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3. OFAF switch containing multiple </a:t>
              </a:r>
              <a:r>
                <a:rPr kumimoji="0" lang="en-GB" sz="1600" b="1" i="0" u="none" strike="noStrike" kern="1200" cap="none" spc="0" normalizeH="0" baseline="0" noProof="0" err="1">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600" b="1" i="0" u="none" strike="noStrike" kern="1200" cap="none" spc="0" normalizeH="0" baseline="0" noProof="0">
                  <a:ln>
                    <a:noFill/>
                  </a:ln>
                  <a:solidFill>
                    <a:srgbClr val="70ADA3"/>
                  </a:solidFill>
                  <a:effectLst/>
                  <a:uLnTx/>
                  <a:uFillTx/>
                  <a:latin typeface="Calibri" panose="020F0502020204030204"/>
                  <a:ea typeface="Times New Roman" panose="02020603050405020304" pitchFamily="18" charset="0"/>
                  <a:cs typeface="Times New Roman" panose="02020603050405020304" pitchFamily="18" charset="0"/>
                </a:rPr>
                <a:t>.</a:t>
              </a:r>
            </a:p>
          </p:txBody>
        </p:sp>
        <p:sp>
          <p:nvSpPr>
            <p:cNvPr id="24" name="Rectangle 23">
              <a:extLst>
                <a:ext uri="{FF2B5EF4-FFF2-40B4-BE49-F238E27FC236}">
                  <a16:creationId xmlns:a16="http://schemas.microsoft.com/office/drawing/2014/main" id="{28D83F9F-3716-C60D-2BB1-1CA8328E7C28}"/>
                </a:ext>
              </a:extLst>
            </p:cNvPr>
            <p:cNvSpPr/>
            <p:nvPr/>
          </p:nvSpPr>
          <p:spPr>
            <a:xfrm>
              <a:off x="7743764" y="3762374"/>
              <a:ext cx="2501900" cy="2514673"/>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is the instance where the end user sends through a One Fail All Fail (OFAF) switch with the same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contained within the payload 2 or more times.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Multiple registration IDs are created for the same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and the registration is left in an incorrect state given a lack of appropriate BDVRs.</a:t>
              </a:r>
            </a:p>
          </p:txBody>
        </p:sp>
      </p:grpSp>
    </p:spTree>
    <p:extLst>
      <p:ext uri="{BB962C8B-B14F-4D97-AF65-F5344CB8AC3E}">
        <p14:creationId xmlns:p14="http://schemas.microsoft.com/office/powerpoint/2010/main" val="4249822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14D1-3BC3-D363-7B3F-9A5F423808A1}"/>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69DFC8E6-9159-10EB-78F5-42E8910EA499}"/>
              </a:ext>
            </a:extLst>
          </p:cNvPr>
          <p:cNvGraphicFramePr>
            <a:graphicFrameLocks noGrp="1"/>
          </p:cNvGraphicFramePr>
          <p:nvPr/>
        </p:nvGraphicFramePr>
        <p:xfrm>
          <a:off x="532045" y="1152525"/>
          <a:ext cx="11140892" cy="124646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There are instances where the incumbent supplier is withdrawing prior to the ‘Supply Effective from Date’, causing the accepted switch to fail at Gate Closure which occurs at 17:00hrs. </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156</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A3E86AB3-CE07-471C-0E8D-3BC04BF1978B}"/>
              </a:ext>
            </a:extLst>
          </p:cNvPr>
          <p:cNvSpPr txBox="1"/>
          <p:nvPr/>
        </p:nvSpPr>
        <p:spPr>
          <a:xfrm>
            <a:off x="532046" y="2477861"/>
            <a:ext cx="11140891" cy="307777"/>
          </a:xfrm>
          <a:prstGeom prst="rect">
            <a:avLst/>
          </a:prstGeom>
          <a:solidFill>
            <a:srgbClr val="488A4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Proposed Solution</a:t>
            </a:r>
          </a:p>
        </p:txBody>
      </p:sp>
      <p:sp>
        <p:nvSpPr>
          <p:cNvPr id="16" name="Rectangle 1">
            <a:extLst>
              <a:ext uri="{FF2B5EF4-FFF2-40B4-BE49-F238E27FC236}">
                <a16:creationId xmlns:a16="http://schemas.microsoft.com/office/drawing/2014/main" id="{14CB8719-B3E6-287E-3E6A-B8B904774775}"/>
              </a:ext>
            </a:extLst>
          </p:cNvPr>
          <p:cNvSpPr>
            <a:spLocks noChangeArrowheads="1"/>
          </p:cNvSpPr>
          <p:nvPr/>
        </p:nvSpPr>
        <p:spPr bwMode="auto">
          <a:xfrm>
            <a:off x="741144" y="2814604"/>
            <a:ext cx="10722694" cy="1184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3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desired outcomes for each meter state have been listed in the table below. The intention is to provide as little intervention as possible and recognise the following:</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5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13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Dormant: The meter is inactive. Note that this is a temporary state and therefore the meter could be put back into service.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13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Terminated: The meter has reached end of life and cannot be reinstated. Note that this is a permanent state.</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GB" alt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2C484A9-988C-367F-129A-7A51FF3AE162}"/>
              </a:ext>
            </a:extLst>
          </p:cNvPr>
          <p:cNvSpPr txBox="1"/>
          <p:nvPr/>
        </p:nvSpPr>
        <p:spPr>
          <a:xfrm>
            <a:off x="741144" y="5764924"/>
            <a:ext cx="10722694" cy="49244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3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aim is for an effective solution to be developed which would ensure that the consumer is switched with the original effective date being used and that CSS systems could cater for such registration events whilst following the normal Gate Closure processes.   </a:t>
            </a:r>
          </a:p>
        </p:txBody>
      </p:sp>
      <p:sp>
        <p:nvSpPr>
          <p:cNvPr id="18" name="Rectangle 17">
            <a:extLst>
              <a:ext uri="{FF2B5EF4-FFF2-40B4-BE49-F238E27FC236}">
                <a16:creationId xmlns:a16="http://schemas.microsoft.com/office/drawing/2014/main" id="{E784A3E0-0403-AF29-766F-D355DC254914}"/>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9" name="Table 18">
            <a:extLst>
              <a:ext uri="{FF2B5EF4-FFF2-40B4-BE49-F238E27FC236}">
                <a16:creationId xmlns:a16="http://schemas.microsoft.com/office/drawing/2014/main" id="{11ACE885-8DF9-AB34-7121-C93B9DA0CE9A}"/>
              </a:ext>
            </a:extLst>
          </p:cNvPr>
          <p:cNvGraphicFramePr>
            <a:graphicFrameLocks noGrp="1"/>
          </p:cNvGraphicFramePr>
          <p:nvPr/>
        </p:nvGraphicFramePr>
        <p:xfrm>
          <a:off x="1855963" y="3950816"/>
          <a:ext cx="8890316" cy="1501140"/>
        </p:xfrm>
        <a:graphic>
          <a:graphicData uri="http://schemas.openxmlformats.org/drawingml/2006/table">
            <a:tbl>
              <a:tblPr firstRow="1" firstCol="1" bandRow="1">
                <a:tableStyleId>{5A111915-BE36-4E01-A7E5-04B1672EAD32}</a:tableStyleId>
              </a:tblPr>
              <a:tblGrid>
                <a:gridCol w="1129855">
                  <a:extLst>
                    <a:ext uri="{9D8B030D-6E8A-4147-A177-3AD203B41FA5}">
                      <a16:colId xmlns:a16="http://schemas.microsoft.com/office/drawing/2014/main" val="3903639091"/>
                    </a:ext>
                  </a:extLst>
                </a:gridCol>
                <a:gridCol w="1129855">
                  <a:extLst>
                    <a:ext uri="{9D8B030D-6E8A-4147-A177-3AD203B41FA5}">
                      <a16:colId xmlns:a16="http://schemas.microsoft.com/office/drawing/2014/main" val="237440761"/>
                    </a:ext>
                  </a:extLst>
                </a:gridCol>
                <a:gridCol w="1129855">
                  <a:extLst>
                    <a:ext uri="{9D8B030D-6E8A-4147-A177-3AD203B41FA5}">
                      <a16:colId xmlns:a16="http://schemas.microsoft.com/office/drawing/2014/main" val="3034993246"/>
                    </a:ext>
                  </a:extLst>
                </a:gridCol>
                <a:gridCol w="1129855">
                  <a:extLst>
                    <a:ext uri="{9D8B030D-6E8A-4147-A177-3AD203B41FA5}">
                      <a16:colId xmlns:a16="http://schemas.microsoft.com/office/drawing/2014/main" val="1204570057"/>
                    </a:ext>
                  </a:extLst>
                </a:gridCol>
                <a:gridCol w="4370896">
                  <a:extLst>
                    <a:ext uri="{9D8B030D-6E8A-4147-A177-3AD203B41FA5}">
                      <a16:colId xmlns:a16="http://schemas.microsoft.com/office/drawing/2014/main" val="3570351492"/>
                    </a:ext>
                  </a:extLst>
                </a:gridCol>
              </a:tblGrid>
              <a:tr h="406400">
                <a:tc>
                  <a:txBody>
                    <a:bodyPr/>
                    <a:lstStyle/>
                    <a:p>
                      <a:r>
                        <a:rPr lang="en-GB" sz="1300">
                          <a:effectLst/>
                          <a:latin typeface="Roboto" panose="02000000000000000000" pitchFamily="2" charset="0"/>
                          <a:ea typeface="Roboto" panose="02000000000000000000" pitchFamily="2" charset="0"/>
                          <a:cs typeface="Roboto" panose="02000000000000000000" pitchFamily="2" charset="0"/>
                        </a:rPr>
                        <a:t>Initial RMP Status</a:t>
                      </a:r>
                    </a:p>
                  </a:txBody>
                  <a:tcPr marL="68580" marR="68580" marT="0" marB="0" anchor="ctr">
                    <a:lnB w="12700" cap="flat" cmpd="sng" algn="ctr">
                      <a:solidFill>
                        <a:schemeClr val="tx2"/>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RMP Status changed to:</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2"/>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Registration Status (from)</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u="sng">
                          <a:effectLst/>
                          <a:latin typeface="Roboto" panose="02000000000000000000" pitchFamily="2" charset="0"/>
                          <a:ea typeface="Roboto" panose="02000000000000000000" pitchFamily="2" charset="0"/>
                          <a:cs typeface="Roboto" panose="02000000000000000000" pitchFamily="2" charset="0"/>
                        </a:rPr>
                        <a:t>Registration Status (to)</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Desired Outcome</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2117715"/>
                  </a:ext>
                </a:extLst>
              </a:tr>
              <a:tr h="349250">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Operational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Dormant</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Switch should continue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42015479"/>
                  </a:ext>
                </a:extLst>
              </a:tr>
              <a:tr h="349250">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Cancelled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38333080"/>
                  </a:ext>
                </a:extLst>
              </a:tr>
              <a:tr h="387350">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Dormant</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Terminated</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Cancelled</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Switch should not continue (this is believed to be as per current functionality)</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829974185"/>
                  </a:ext>
                </a:extLst>
              </a:tr>
            </a:tbl>
          </a:graphicData>
        </a:graphic>
      </p:graphicFrame>
    </p:spTree>
    <p:extLst>
      <p:ext uri="{BB962C8B-B14F-4D97-AF65-F5344CB8AC3E}">
        <p14:creationId xmlns:p14="http://schemas.microsoft.com/office/powerpoint/2010/main" val="3247219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745F8-AA56-FDC4-CF2A-611643A50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98074-741C-1439-514C-E8D60884CAF1}"/>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040D88F9-FBAA-814F-FBBF-4E3CBCA25FFF}"/>
              </a:ext>
            </a:extLst>
          </p:cNvPr>
          <p:cNvGraphicFramePr>
            <a:graphicFrameLocks noGrp="1"/>
          </p:cNvGraphicFramePr>
          <p:nvPr/>
        </p:nvGraphicFramePr>
        <p:xfrm>
          <a:off x="532046" y="1121501"/>
          <a:ext cx="11140892" cy="126492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2. Deactivation of a prior cancelled registration </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scenario occurs when the registered supplier of an MPxN is the same supplier that cancelled a previous switch for the same MPxN. The supplier might accidentally deactivate the active registration using the cancelled registration identifier. CSS currently accepts this request, erroneously changing the cancelled registration state to inactive and sending out securedInactive messages.</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10</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D77D13AD-5FDB-2022-953B-26C20EEB5BA1}"/>
              </a:ext>
            </a:extLst>
          </p:cNvPr>
          <p:cNvSpPr txBox="1"/>
          <p:nvPr/>
        </p:nvSpPr>
        <p:spPr>
          <a:xfrm>
            <a:off x="532046" y="2477861"/>
            <a:ext cx="11140891" cy="307777"/>
          </a:xfrm>
          <a:prstGeom prst="rect">
            <a:avLst/>
          </a:prstGeom>
          <a:solidFill>
            <a:srgbClr val="488A4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Proposed Solution</a:t>
            </a:r>
          </a:p>
        </p:txBody>
      </p:sp>
      <p:sp>
        <p:nvSpPr>
          <p:cNvPr id="18" name="Rectangle 17">
            <a:extLst>
              <a:ext uri="{FF2B5EF4-FFF2-40B4-BE49-F238E27FC236}">
                <a16:creationId xmlns:a16="http://schemas.microsoft.com/office/drawing/2014/main" id="{0F4085B7-581B-E110-1490-671D7E829E76}"/>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19EB25E7-7002-798F-FFA6-AA0486FAEBF5}"/>
              </a:ext>
            </a:extLst>
          </p:cNvPr>
          <p:cNvPicPr>
            <a:picLocks noChangeAspect="1"/>
          </p:cNvPicPr>
          <p:nvPr/>
        </p:nvPicPr>
        <p:blipFill>
          <a:blip r:embed="rId2"/>
          <a:stretch>
            <a:fillRect/>
          </a:stretch>
        </p:blipFill>
        <p:spPr>
          <a:xfrm>
            <a:off x="1404938" y="3149806"/>
            <a:ext cx="9382125" cy="2918293"/>
          </a:xfrm>
          <a:prstGeom prst="rect">
            <a:avLst/>
          </a:prstGeom>
        </p:spPr>
      </p:pic>
    </p:spTree>
    <p:extLst>
      <p:ext uri="{BB962C8B-B14F-4D97-AF65-F5344CB8AC3E}">
        <p14:creationId xmlns:p14="http://schemas.microsoft.com/office/powerpoint/2010/main" val="189325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86A53-5DF6-AFCF-72D9-D9F2D51D54A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5BD4BC-D6FE-BE5B-4E9B-44ECCD2DAB7C}"/>
              </a:ext>
            </a:extLst>
          </p:cNvPr>
          <p:cNvPicPr>
            <a:picLocks noChangeAspect="1"/>
          </p:cNvPicPr>
          <p:nvPr/>
        </p:nvPicPr>
        <p:blipFill>
          <a:blip r:embed="rId2"/>
          <a:stretch>
            <a:fillRect/>
          </a:stretch>
        </p:blipFill>
        <p:spPr>
          <a:xfrm>
            <a:off x="1404938" y="3149806"/>
            <a:ext cx="9382125" cy="2918293"/>
          </a:xfrm>
          <a:prstGeom prst="rect">
            <a:avLst/>
          </a:prstGeom>
        </p:spPr>
      </p:pic>
      <p:sp>
        <p:nvSpPr>
          <p:cNvPr id="2" name="Title 1">
            <a:extLst>
              <a:ext uri="{FF2B5EF4-FFF2-40B4-BE49-F238E27FC236}">
                <a16:creationId xmlns:a16="http://schemas.microsoft.com/office/drawing/2014/main" id="{79700408-BB0D-96F4-3630-77B4039AB1D6}"/>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72995747-6F47-BD58-B480-2E6B77B9770C}"/>
              </a:ext>
            </a:extLst>
          </p:cNvPr>
          <p:cNvGraphicFramePr>
            <a:graphicFrameLocks noGrp="1"/>
          </p:cNvGraphicFramePr>
          <p:nvPr/>
        </p:nvGraphicFramePr>
        <p:xfrm>
          <a:off x="532045" y="1152525"/>
          <a:ext cx="11140892" cy="126492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3. OFAF switch containing multiple </a:t>
                      </a:r>
                      <a:r>
                        <a:rPr lang="en-GB" sz="1600" b="1" i="0" err="1">
                          <a:solidFill>
                            <a:schemeClr val="bg1"/>
                          </a:solidFill>
                          <a:effectLst/>
                          <a:latin typeface="Roboto" panose="02000000000000000000" pitchFamily="2" charset="0"/>
                          <a:ea typeface="Roboto" panose="02000000000000000000" pitchFamily="2" charset="0"/>
                          <a:cs typeface="Roboto" panose="02000000000000000000" pitchFamily="2" charset="0"/>
                        </a:rPr>
                        <a:t>MPxN</a:t>
                      </a: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is the instance where the end user sends through a One Fail All Fail (OFAF) switch with the same </a:t>
                      </a:r>
                      <a:r>
                        <a:rPr lang="en-GB" sz="13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contained within the payload 2 or more times.</a:t>
                      </a:r>
                    </a:p>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Multiple registration IDs are created for the same </a:t>
                      </a:r>
                      <a:r>
                        <a:rPr lang="en-GB" sz="13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and the registration is left in an incorrect state given a lack of appropriate BDVRs.</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19</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EE5A2F36-843A-E5C8-3930-464D8186E320}"/>
              </a:ext>
            </a:extLst>
          </p:cNvPr>
          <p:cNvSpPr txBox="1"/>
          <p:nvPr/>
        </p:nvSpPr>
        <p:spPr>
          <a:xfrm>
            <a:off x="532046" y="2477861"/>
            <a:ext cx="11140891" cy="307777"/>
          </a:xfrm>
          <a:prstGeom prst="rect">
            <a:avLst/>
          </a:prstGeom>
          <a:solidFill>
            <a:srgbClr val="488A4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Proposed Solution</a:t>
            </a:r>
          </a:p>
        </p:txBody>
      </p:sp>
      <p:sp>
        <p:nvSpPr>
          <p:cNvPr id="18" name="Rectangle 17">
            <a:extLst>
              <a:ext uri="{FF2B5EF4-FFF2-40B4-BE49-F238E27FC236}">
                <a16:creationId xmlns:a16="http://schemas.microsoft.com/office/drawing/2014/main" id="{31815956-0CAA-3342-7E6C-D186355992F3}"/>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437A4D06-5BEB-F702-268D-CFBB16D690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45894" y="3149805"/>
            <a:ext cx="9382125" cy="3076308"/>
          </a:xfrm>
          <a:prstGeom prst="rect">
            <a:avLst/>
          </a:prstGeom>
        </p:spPr>
      </p:pic>
    </p:spTree>
    <p:extLst>
      <p:ext uri="{BB962C8B-B14F-4D97-AF65-F5344CB8AC3E}">
        <p14:creationId xmlns:p14="http://schemas.microsoft.com/office/powerpoint/2010/main" val="2692307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CB50C-F088-A605-827B-6117F84C6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5AD3C-A612-6006-941D-BE069701325C}"/>
              </a:ext>
            </a:extLst>
          </p:cNvPr>
          <p:cNvSpPr>
            <a:spLocks noGrp="1"/>
          </p:cNvSpPr>
          <p:nvPr>
            <p:ph type="title"/>
          </p:nvPr>
        </p:nvSpPr>
        <p:spPr/>
        <p:txBody>
          <a:bodyPr/>
          <a:lstStyle/>
          <a:p>
            <a:r>
              <a:rPr lang="en-GB"/>
              <a:t>R0178 – Non-Technical solution</a:t>
            </a:r>
          </a:p>
        </p:txBody>
      </p:sp>
      <p:grpSp>
        <p:nvGrpSpPr>
          <p:cNvPr id="7" name="Group 6">
            <a:extLst>
              <a:ext uri="{FF2B5EF4-FFF2-40B4-BE49-F238E27FC236}">
                <a16:creationId xmlns:a16="http://schemas.microsoft.com/office/drawing/2014/main" id="{0B68E96F-6AAC-1AAC-2DD3-6B358628F5D3}"/>
              </a:ext>
            </a:extLst>
          </p:cNvPr>
          <p:cNvGrpSpPr/>
          <p:nvPr/>
        </p:nvGrpSpPr>
        <p:grpSpPr>
          <a:xfrm>
            <a:off x="810816" y="2251124"/>
            <a:ext cx="7054404" cy="729810"/>
            <a:chOff x="1798320" y="3920669"/>
            <a:chExt cx="6425771" cy="729810"/>
          </a:xfrm>
        </p:grpSpPr>
        <p:sp>
          <p:nvSpPr>
            <p:cNvPr id="11" name="Freeform: Shape 10">
              <a:extLst>
                <a:ext uri="{FF2B5EF4-FFF2-40B4-BE49-F238E27FC236}">
                  <a16:creationId xmlns:a16="http://schemas.microsoft.com/office/drawing/2014/main" id="{C4A1139C-F555-06BB-1B1F-1E9FDC59CB89}"/>
                </a:ext>
              </a:extLst>
            </p:cNvPr>
            <p:cNvSpPr/>
            <p:nvPr/>
          </p:nvSpPr>
          <p:spPr>
            <a:xfrm>
              <a:off x="1798320" y="3920669"/>
              <a:ext cx="6425771" cy="729810"/>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1A09509-149F-93D6-DD27-0A311A7918A0}"/>
                </a:ext>
              </a:extLst>
            </p:cNvPr>
            <p:cNvSpPr txBox="1"/>
            <p:nvPr/>
          </p:nvSpPr>
          <p:spPr>
            <a:xfrm>
              <a:off x="2074862" y="3962409"/>
              <a:ext cx="58726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Clarification in the REC legal text that Parties should not withdraw before the ‘Supply Effective from Date’</a:t>
              </a:r>
            </a:p>
          </p:txBody>
        </p:sp>
      </p:grpSp>
      <p:grpSp>
        <p:nvGrpSpPr>
          <p:cNvPr id="19" name="Group 18">
            <a:extLst>
              <a:ext uri="{FF2B5EF4-FFF2-40B4-BE49-F238E27FC236}">
                <a16:creationId xmlns:a16="http://schemas.microsoft.com/office/drawing/2014/main" id="{28ED4286-874E-E263-8DEC-9CB1AFD4C3AC}"/>
              </a:ext>
            </a:extLst>
          </p:cNvPr>
          <p:cNvGrpSpPr/>
          <p:nvPr/>
        </p:nvGrpSpPr>
        <p:grpSpPr>
          <a:xfrm>
            <a:off x="1210866" y="3092380"/>
            <a:ext cx="7054405" cy="729810"/>
            <a:chOff x="1798319" y="4114114"/>
            <a:chExt cx="6425771" cy="729810"/>
          </a:xfrm>
        </p:grpSpPr>
        <p:sp>
          <p:nvSpPr>
            <p:cNvPr id="13" name="Freeform: Shape 12">
              <a:extLst>
                <a:ext uri="{FF2B5EF4-FFF2-40B4-BE49-F238E27FC236}">
                  <a16:creationId xmlns:a16="http://schemas.microsoft.com/office/drawing/2014/main" id="{5528F787-178E-A1A2-62E3-01B917761CAD}"/>
                </a:ext>
              </a:extLst>
            </p:cNvPr>
            <p:cNvSpPr/>
            <p:nvPr/>
          </p:nvSpPr>
          <p:spPr>
            <a:xfrm rot="10800000">
              <a:off x="1798319" y="4114114"/>
              <a:ext cx="6425771" cy="729810"/>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4CEA9D4-96FB-6349-49A4-4F1E833F035E}"/>
                </a:ext>
              </a:extLst>
            </p:cNvPr>
            <p:cNvSpPr txBox="1"/>
            <p:nvPr/>
          </p:nvSpPr>
          <p:spPr>
            <a:xfrm>
              <a:off x="2044541" y="4155852"/>
              <a:ext cx="593332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Generate a new report which will allow RPA to track and monitor party compliance, via the solution to R0224.</a:t>
              </a:r>
            </a:p>
          </p:txBody>
        </p:sp>
      </p:grpSp>
      <p:pic>
        <p:nvPicPr>
          <p:cNvPr id="12" name="Picture 11" descr="A close-up of a document&#10;&#10;AI-generated content may be incorrect.">
            <a:extLst>
              <a:ext uri="{FF2B5EF4-FFF2-40B4-BE49-F238E27FC236}">
                <a16:creationId xmlns:a16="http://schemas.microsoft.com/office/drawing/2014/main" id="{C6C436CC-FE66-5210-E7E1-46169EECD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4350" y="2308428"/>
            <a:ext cx="2274030" cy="2274030"/>
          </a:xfrm>
          <a:prstGeom prst="rect">
            <a:avLst/>
          </a:prstGeom>
        </p:spPr>
      </p:pic>
      <p:sp>
        <p:nvSpPr>
          <p:cNvPr id="9" name="TextBox 8">
            <a:extLst>
              <a:ext uri="{FF2B5EF4-FFF2-40B4-BE49-F238E27FC236}">
                <a16:creationId xmlns:a16="http://schemas.microsoft.com/office/drawing/2014/main" id="{FCDC85C9-DCCB-EDBB-08AF-B45B69FD9430}"/>
              </a:ext>
            </a:extLst>
          </p:cNvPr>
          <p:cNvSpPr txBox="1"/>
          <p:nvPr/>
        </p:nvSpPr>
        <p:spPr>
          <a:xfrm>
            <a:off x="535080" y="1412700"/>
            <a:ext cx="11140891" cy="307777"/>
          </a:xfrm>
          <a:prstGeom prst="rect">
            <a:avLst/>
          </a:prstGeom>
          <a:solidFill>
            <a:srgbClr val="488A4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Proposed Solution</a:t>
            </a:r>
          </a:p>
        </p:txBody>
      </p:sp>
      <p:sp>
        <p:nvSpPr>
          <p:cNvPr id="10" name="Rectangle 9">
            <a:extLst>
              <a:ext uri="{FF2B5EF4-FFF2-40B4-BE49-F238E27FC236}">
                <a16:creationId xmlns:a16="http://schemas.microsoft.com/office/drawing/2014/main" id="{F2FDAC97-FD17-BD81-7E74-399CA4836039}"/>
              </a:ext>
            </a:extLst>
          </p:cNvPr>
          <p:cNvSpPr/>
          <p:nvPr/>
        </p:nvSpPr>
        <p:spPr>
          <a:xfrm>
            <a:off x="525554" y="1768330"/>
            <a:ext cx="11140891" cy="3937145"/>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73BB79C-5432-D593-718A-E5CF2309C236}"/>
              </a:ext>
            </a:extLst>
          </p:cNvPr>
          <p:cNvSpPr txBox="1"/>
          <p:nvPr/>
        </p:nvSpPr>
        <p:spPr>
          <a:xfrm>
            <a:off x="552450" y="1825109"/>
            <a:ext cx="629602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p:txBody>
      </p:sp>
      <p:sp>
        <p:nvSpPr>
          <p:cNvPr id="29" name="TextBox 28">
            <a:extLst>
              <a:ext uri="{FF2B5EF4-FFF2-40B4-BE49-F238E27FC236}">
                <a16:creationId xmlns:a16="http://schemas.microsoft.com/office/drawing/2014/main" id="{3E3EBA60-FFD0-5A73-CE28-4CD081CA653B}"/>
              </a:ext>
            </a:extLst>
          </p:cNvPr>
          <p:cNvSpPr txBox="1"/>
          <p:nvPr/>
        </p:nvSpPr>
        <p:spPr>
          <a:xfrm>
            <a:off x="552450" y="4006334"/>
            <a:ext cx="7172325"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 &amp; 3. Deactivation of a prior cancelled registration, OFAF switch containing multiple </a:t>
            </a:r>
            <a:r>
              <a:rPr kumimoji="0" lang="en-GB" sz="16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5D696816-273E-DB0B-0BBB-1EB08B583E9A}"/>
              </a:ext>
            </a:extLst>
          </p:cNvPr>
          <p:cNvGrpSpPr/>
          <p:nvPr/>
        </p:nvGrpSpPr>
        <p:grpSpPr>
          <a:xfrm>
            <a:off x="810816" y="4651424"/>
            <a:ext cx="7054404" cy="729810"/>
            <a:chOff x="1798320" y="3920669"/>
            <a:chExt cx="6425771" cy="729810"/>
          </a:xfrm>
        </p:grpSpPr>
        <p:sp>
          <p:nvSpPr>
            <p:cNvPr id="31" name="Freeform: Shape 30">
              <a:extLst>
                <a:ext uri="{FF2B5EF4-FFF2-40B4-BE49-F238E27FC236}">
                  <a16:creationId xmlns:a16="http://schemas.microsoft.com/office/drawing/2014/main" id="{F7556C65-5593-F673-D947-8C65E9AF2618}"/>
                </a:ext>
              </a:extLst>
            </p:cNvPr>
            <p:cNvSpPr/>
            <p:nvPr/>
          </p:nvSpPr>
          <p:spPr>
            <a:xfrm>
              <a:off x="1798320" y="3920669"/>
              <a:ext cx="6425771" cy="729810"/>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8FC4BB23-A323-BED1-BCD0-54DEDE60C96D}"/>
                </a:ext>
              </a:extLst>
            </p:cNvPr>
            <p:cNvSpPr txBox="1"/>
            <p:nvPr/>
          </p:nvSpPr>
          <p:spPr>
            <a:xfrm>
              <a:off x="2074862" y="3962409"/>
              <a:ext cx="58726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Issue guidance documents which will outline correct practices for parties</a:t>
              </a:r>
            </a:p>
          </p:txBody>
        </p:sp>
      </p:grpSp>
    </p:spTree>
    <p:extLst>
      <p:ext uri="{BB962C8B-B14F-4D97-AF65-F5344CB8AC3E}">
        <p14:creationId xmlns:p14="http://schemas.microsoft.com/office/powerpoint/2010/main" val="1074245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186E-062B-57BA-1FA2-91D08E069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398F6-A0C8-A461-2AAA-C10B6E4078D6}"/>
              </a:ext>
            </a:extLst>
          </p:cNvPr>
          <p:cNvSpPr>
            <a:spLocks noGrp="1"/>
          </p:cNvSpPr>
          <p:nvPr>
            <p:ph type="title"/>
          </p:nvPr>
        </p:nvSpPr>
        <p:spPr/>
        <p:txBody>
          <a:bodyPr>
            <a:normAutofit fontScale="90000"/>
          </a:bodyPr>
          <a:lstStyle/>
          <a:p>
            <a:r>
              <a:rPr lang="en-GB"/>
              <a:t>R0178 – Questions for Change Issues Group</a:t>
            </a:r>
          </a:p>
        </p:txBody>
      </p:sp>
      <p:sp>
        <p:nvSpPr>
          <p:cNvPr id="7" name="Block Arc 6">
            <a:extLst>
              <a:ext uri="{FF2B5EF4-FFF2-40B4-BE49-F238E27FC236}">
                <a16:creationId xmlns:a16="http://schemas.microsoft.com/office/drawing/2014/main" id="{DCDCE588-94CE-E313-62C9-E52BC90AD1A9}"/>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B6617AF2-CB1A-4A00-4F7C-E80548C96E00}"/>
              </a:ext>
            </a:extLst>
          </p:cNvPr>
          <p:cNvSpPr/>
          <p:nvPr/>
        </p:nvSpPr>
        <p:spPr>
          <a:xfrm>
            <a:off x="3178048" y="319270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we see more value in a technically engineered fix or in a simpler, non-technical resolution?</a:t>
            </a:r>
          </a:p>
        </p:txBody>
      </p:sp>
      <p:sp>
        <p:nvSpPr>
          <p:cNvPr id="11" name="Oval 10">
            <a:extLst>
              <a:ext uri="{FF2B5EF4-FFF2-40B4-BE49-F238E27FC236}">
                <a16:creationId xmlns:a16="http://schemas.microsoft.com/office/drawing/2014/main" id="{689C84A1-F59A-9C7B-1100-49749223866A}"/>
              </a:ext>
            </a:extLst>
          </p:cNvPr>
          <p:cNvSpPr/>
          <p:nvPr/>
        </p:nvSpPr>
        <p:spPr>
          <a:xfrm>
            <a:off x="2500714" y="3057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pic>
        <p:nvPicPr>
          <p:cNvPr id="14" name="Graphic 13" descr="Question Mark with solid fill">
            <a:extLst>
              <a:ext uri="{FF2B5EF4-FFF2-40B4-BE49-F238E27FC236}">
                <a16:creationId xmlns:a16="http://schemas.microsoft.com/office/drawing/2014/main" id="{AD3FF3FA-87D6-4788-95C1-26DABD3901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4047" y="3230569"/>
            <a:ext cx="1008000" cy="1008000"/>
          </a:xfrm>
          <a:prstGeom prst="rect">
            <a:avLst/>
          </a:prstGeom>
        </p:spPr>
      </p:pic>
    </p:spTree>
    <p:extLst>
      <p:ext uri="{BB962C8B-B14F-4D97-AF65-F5344CB8AC3E}">
        <p14:creationId xmlns:p14="http://schemas.microsoft.com/office/powerpoint/2010/main" val="1451682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D1EF9-5093-CF4D-F09B-A591D62FD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4139D-BEA7-697E-5A93-F5477986D69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6. I0172 - End-to-End New Connections Process Review</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785D755C-E5A5-D668-B72B-76C348E5C7E1}"/>
              </a:ext>
            </a:extLst>
          </p:cNvPr>
          <p:cNvSpPr>
            <a:spLocks noGrp="1"/>
          </p:cNvSpPr>
          <p:nvPr>
            <p:ph type="body" sz="quarter" idx="10"/>
          </p:nvPr>
        </p:nvSpPr>
        <p:spPr/>
        <p:txBody>
          <a:bodyPr/>
          <a:lstStyle/>
          <a:p>
            <a:r>
              <a:rPr lang="en-GB"/>
              <a:t>James hardy and </a:t>
            </a:r>
            <a:r>
              <a:rPr lang="en-GB" err="1"/>
              <a:t>tim</a:t>
            </a:r>
            <a:r>
              <a:rPr lang="en-GB"/>
              <a:t> newton</a:t>
            </a:r>
          </a:p>
        </p:txBody>
      </p:sp>
    </p:spTree>
    <p:extLst>
      <p:ext uri="{BB962C8B-B14F-4D97-AF65-F5344CB8AC3E}">
        <p14:creationId xmlns:p14="http://schemas.microsoft.com/office/powerpoint/2010/main" val="3519481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A30F6-EC09-A4CA-C2BF-5A222D51D9E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E1582F4A-7522-D47F-1979-3C0287286191}"/>
              </a:ext>
            </a:extLst>
          </p:cNvPr>
          <p:cNvSpPr txBox="1">
            <a:spLocks noGrp="1"/>
          </p:cNvSpPr>
          <p:nvPr>
            <p:ph type="title"/>
          </p:nvPr>
        </p:nvSpPr>
        <p:spPr/>
        <p:txBody>
          <a:bodyPr>
            <a:normAutofit fontScale="90000"/>
          </a:bodyPr>
          <a:lstStyle/>
          <a:p>
            <a:pPr lvl="0"/>
            <a:r>
              <a:rPr lang="en-GB">
                <a:latin typeface="Roboto"/>
                <a:ea typeface="Roboto"/>
                <a:cs typeface="Roboto"/>
              </a:rPr>
              <a:t>I0172 - End-to-End New Connections Process Review</a:t>
            </a:r>
          </a:p>
        </p:txBody>
      </p:sp>
      <p:sp>
        <p:nvSpPr>
          <p:cNvPr id="3" name="TextBox 2">
            <a:extLst>
              <a:ext uri="{FF2B5EF4-FFF2-40B4-BE49-F238E27FC236}">
                <a16:creationId xmlns:a16="http://schemas.microsoft.com/office/drawing/2014/main" id="{52255B89-1252-E3F9-6ACD-1852D4702C57}"/>
              </a:ext>
            </a:extLst>
          </p:cNvPr>
          <p:cNvSpPr txBox="1"/>
          <p:nvPr/>
        </p:nvSpPr>
        <p:spPr>
          <a:xfrm>
            <a:off x="838202" y="1759620"/>
            <a:ext cx="10094976" cy="400110"/>
          </a:xfrm>
          <a:prstGeom prst="rect">
            <a:avLst/>
          </a:prstGeom>
          <a:noFill/>
        </p:spPr>
        <p:txBody>
          <a:bodyPr wrap="square" rtlCol="0">
            <a:spAutoFit/>
          </a:bodyPr>
          <a:lstStyle/>
          <a:p>
            <a:r>
              <a:rPr lang="en-GB" sz="2000">
                <a:latin typeface="Roboto" panose="02000000000000000000" pitchFamily="2" charset="0"/>
                <a:ea typeface="Roboto" panose="02000000000000000000" pitchFamily="2" charset="0"/>
                <a:cs typeface="Roboto" panose="02000000000000000000" pitchFamily="2" charset="0"/>
              </a:rPr>
              <a:t>Domestic New Supply Connections (Gas) – Independent Gas Transporters:</a:t>
            </a:r>
          </a:p>
        </p:txBody>
      </p:sp>
      <p:graphicFrame>
        <p:nvGraphicFramePr>
          <p:cNvPr id="7" name="Diagram 6">
            <a:extLst>
              <a:ext uri="{FF2B5EF4-FFF2-40B4-BE49-F238E27FC236}">
                <a16:creationId xmlns:a16="http://schemas.microsoft.com/office/drawing/2014/main" id="{C21F91BD-B80F-5CE6-113C-54A238EFD946}"/>
              </a:ext>
            </a:extLst>
          </p:cNvPr>
          <p:cNvGraphicFramePr/>
          <p:nvPr>
            <p:extLst>
              <p:ext uri="{D42A27DB-BD31-4B8C-83A1-F6EECF244321}">
                <p14:modId xmlns:p14="http://schemas.microsoft.com/office/powerpoint/2010/main" val="2172862997"/>
              </p:ext>
            </p:extLst>
          </p:nvPr>
        </p:nvGraphicFramePr>
        <p:xfrm>
          <a:off x="838202" y="2831527"/>
          <a:ext cx="8534397" cy="21267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8463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0D92-495B-B2CB-634A-8D0187FB5284}"/>
              </a:ext>
            </a:extLst>
          </p:cNvPr>
          <p:cNvSpPr>
            <a:spLocks noGrp="1"/>
          </p:cNvSpPr>
          <p:nvPr>
            <p:ph type="title"/>
          </p:nvPr>
        </p:nvSpPr>
        <p:spPr>
          <a:xfrm>
            <a:off x="838200" y="365125"/>
            <a:ext cx="9284855" cy="660111"/>
          </a:xfrm>
        </p:spPr>
        <p:txBody>
          <a:bodyPr anchor="ctr">
            <a:normAutofit/>
          </a:bodyPr>
          <a:lstStyle/>
          <a:p>
            <a:r>
              <a:rPr lang="en-GB"/>
              <a:t>I0172 – Issues Arising for IGT (Domestic)</a:t>
            </a:r>
          </a:p>
        </p:txBody>
      </p:sp>
      <p:graphicFrame>
        <p:nvGraphicFramePr>
          <p:cNvPr id="4" name="Content Placeholder 3">
            <a:extLst>
              <a:ext uri="{FF2B5EF4-FFF2-40B4-BE49-F238E27FC236}">
                <a16:creationId xmlns:a16="http://schemas.microsoft.com/office/drawing/2014/main" id="{CEAFE5A2-5E27-4416-A502-7199B492F829}"/>
              </a:ext>
            </a:extLst>
          </p:cNvPr>
          <p:cNvGraphicFramePr>
            <a:graphicFrameLocks noGrp="1"/>
          </p:cNvGraphicFramePr>
          <p:nvPr>
            <p:ph type="tbl" sz="quarter" idx="10"/>
          </p:nvPr>
        </p:nvGraphicFramePr>
        <p:xfrm>
          <a:off x="838200" y="1663013"/>
          <a:ext cx="9285289" cy="3531974"/>
        </p:xfrm>
        <a:graphic>
          <a:graphicData uri="http://schemas.openxmlformats.org/drawingml/2006/table">
            <a:tbl>
              <a:tblPr firstRow="1" firstCol="1" bandRow="1"/>
              <a:tblGrid>
                <a:gridCol w="651522">
                  <a:extLst>
                    <a:ext uri="{9D8B030D-6E8A-4147-A177-3AD203B41FA5}">
                      <a16:colId xmlns:a16="http://schemas.microsoft.com/office/drawing/2014/main" val="1318795781"/>
                    </a:ext>
                  </a:extLst>
                </a:gridCol>
                <a:gridCol w="4310271">
                  <a:extLst>
                    <a:ext uri="{9D8B030D-6E8A-4147-A177-3AD203B41FA5}">
                      <a16:colId xmlns:a16="http://schemas.microsoft.com/office/drawing/2014/main" val="608187895"/>
                    </a:ext>
                  </a:extLst>
                </a:gridCol>
                <a:gridCol w="4323496">
                  <a:extLst>
                    <a:ext uri="{9D8B030D-6E8A-4147-A177-3AD203B41FA5}">
                      <a16:colId xmlns:a16="http://schemas.microsoft.com/office/drawing/2014/main" val="2515953894"/>
                    </a:ext>
                  </a:extLst>
                </a:gridCol>
              </a:tblGrid>
              <a:tr h="331668">
                <a:tc>
                  <a:txBody>
                    <a:bodyPr/>
                    <a:lstStyle/>
                    <a:p>
                      <a:pPr algn="l" fontAlgn="t">
                        <a:lnSpc>
                          <a:spcPct val="115000"/>
                        </a:lnSpc>
                        <a:spcBef>
                          <a:spcPts val="600"/>
                        </a:spcBef>
                        <a:spcAft>
                          <a:spcPts val="600"/>
                        </a:spcAft>
                        <a:buNone/>
                      </a:pPr>
                      <a:r>
                        <a:rPr lang="en-GB" sz="1500" b="1" i="0" u="none" strike="noStrike">
                          <a:solidFill>
                            <a:srgbClr val="FFFFFF"/>
                          </a:solidFill>
                          <a:effectLst/>
                          <a:latin typeface="Arial"/>
                          <a:ea typeface="Times New Roman" panose="02020603050405020304" pitchFamily="18" charset="0"/>
                          <a:cs typeface="Arial"/>
                        </a:rPr>
                        <a:t>No.</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A3"/>
                    </a:solidFill>
                  </a:tcPr>
                </a:tc>
                <a:tc>
                  <a:txBody>
                    <a:bodyPr/>
                    <a:lstStyle/>
                    <a:p>
                      <a:pPr algn="ctr" fontAlgn="t">
                        <a:lnSpc>
                          <a:spcPct val="115000"/>
                        </a:lnSpc>
                        <a:spcBef>
                          <a:spcPts val="600"/>
                        </a:spcBef>
                        <a:spcAft>
                          <a:spcPts val="600"/>
                        </a:spcAft>
                        <a:buNone/>
                      </a:pPr>
                      <a:r>
                        <a:rPr lang="en-GB" sz="1500" b="1" i="0" u="none" strike="noStrike">
                          <a:solidFill>
                            <a:srgbClr val="FFFFFF"/>
                          </a:solidFill>
                          <a:effectLst/>
                          <a:latin typeface="Arial"/>
                          <a:ea typeface="Times New Roman" panose="02020603050405020304" pitchFamily="18" charset="0"/>
                          <a:cs typeface="Arial"/>
                        </a:rPr>
                        <a:t>Trigger</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A3"/>
                    </a:solidFill>
                  </a:tcPr>
                </a:tc>
                <a:tc>
                  <a:txBody>
                    <a:bodyPr/>
                    <a:lstStyle/>
                    <a:p>
                      <a:pPr algn="ctr" fontAlgn="t">
                        <a:lnSpc>
                          <a:spcPct val="115000"/>
                        </a:lnSpc>
                        <a:spcBef>
                          <a:spcPts val="600"/>
                        </a:spcBef>
                        <a:spcAft>
                          <a:spcPts val="600"/>
                        </a:spcAft>
                        <a:buNone/>
                      </a:pPr>
                      <a:r>
                        <a:rPr lang="en-GB" sz="1500" b="1" i="0" u="none" strike="noStrike">
                          <a:solidFill>
                            <a:srgbClr val="FFFFFF"/>
                          </a:solidFill>
                          <a:effectLst/>
                          <a:latin typeface="Arial"/>
                          <a:ea typeface="Times New Roman" panose="02020603050405020304" pitchFamily="18" charset="0"/>
                          <a:cs typeface="Arial"/>
                        </a:rPr>
                        <a:t>Impact</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A3"/>
                    </a:solidFill>
                  </a:tcPr>
                </a:tc>
                <a:extLst>
                  <a:ext uri="{0D108BD9-81ED-4DB2-BD59-A6C34878D82A}">
                    <a16:rowId xmlns:a16="http://schemas.microsoft.com/office/drawing/2014/main" val="4121926606"/>
                  </a:ext>
                </a:extLst>
              </a:tr>
              <a:tr h="866992">
                <a:tc>
                  <a:txBody>
                    <a:bodyPr/>
                    <a:lstStyle/>
                    <a:p>
                      <a:pPr algn="l" fontAlgn="t">
                        <a:lnSpc>
                          <a:spcPct val="115000"/>
                        </a:lnSpc>
                        <a:spcBef>
                          <a:spcPts val="600"/>
                        </a:spcBef>
                        <a:spcAft>
                          <a:spcPts val="600"/>
                        </a:spcAft>
                        <a:buNone/>
                      </a:pPr>
                      <a:r>
                        <a:rPr lang="en-GB" sz="1500" b="1" i="0" u="none" strike="noStrike">
                          <a:solidFill>
                            <a:srgbClr val="000000"/>
                          </a:solidFill>
                          <a:effectLst/>
                          <a:latin typeface="Arial"/>
                          <a:ea typeface="Times New Roman" panose="02020603050405020304" pitchFamily="18" charset="0"/>
                          <a:cs typeface="Arial"/>
                        </a:rPr>
                        <a:t>1</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The developer may change Energy Supplier before the Consumer moves into the premise.</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developer may inform the incoming Consumer, but industry parties may be unaware.</a:t>
                      </a:r>
                      <a:endParaRPr lang="en-GB" sz="2500" b="0" i="0" u="none" strike="noStrike">
                        <a:effectLst/>
                        <a:latin typeface="Arial" panose="020B0604020202020204" pitchFamily="34" charset="0"/>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4153777"/>
                  </a:ext>
                </a:extLst>
              </a:tr>
              <a:tr h="866992">
                <a:tc>
                  <a:txBody>
                    <a:bodyPr/>
                    <a:lstStyle/>
                    <a:p>
                      <a:pPr algn="l" fontAlgn="t">
                        <a:lnSpc>
                          <a:spcPct val="115000"/>
                        </a:lnSpc>
                        <a:spcBef>
                          <a:spcPts val="600"/>
                        </a:spcBef>
                        <a:spcAft>
                          <a:spcPts val="600"/>
                        </a:spcAft>
                        <a:buNone/>
                      </a:pPr>
                      <a:r>
                        <a:rPr lang="en-GB" sz="1500" b="1" i="0" u="none" strike="noStrike">
                          <a:solidFill>
                            <a:srgbClr val="000000"/>
                          </a:solidFill>
                          <a:effectLst/>
                          <a:latin typeface="Arial"/>
                          <a:ea typeface="Times New Roman" panose="02020603050405020304" pitchFamily="18" charset="0"/>
                          <a:cs typeface="Arial"/>
                        </a:rPr>
                        <a:t>2</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The plot and postal address details may change before the meter is installed but premise is not yet occupied.</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Developer may not inform industry parties </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767832"/>
                  </a:ext>
                </a:extLst>
              </a:tr>
              <a:tr h="599330">
                <a:tc>
                  <a:txBody>
                    <a:bodyPr/>
                    <a:lstStyle/>
                    <a:p>
                      <a:pPr algn="l" fontAlgn="t">
                        <a:lnSpc>
                          <a:spcPct val="115000"/>
                        </a:lnSpc>
                        <a:spcBef>
                          <a:spcPts val="600"/>
                        </a:spcBef>
                        <a:spcAft>
                          <a:spcPts val="600"/>
                        </a:spcAft>
                        <a:buNone/>
                      </a:pPr>
                      <a:r>
                        <a:rPr lang="en-GB" sz="1500" b="1" i="0" u="none" strike="noStrike">
                          <a:solidFill>
                            <a:srgbClr val="000000"/>
                          </a:solidFill>
                          <a:effectLst/>
                          <a:latin typeface="Arial"/>
                          <a:ea typeface="Times New Roman" panose="02020603050405020304" pitchFamily="18" charset="0"/>
                          <a:cs typeface="Arial"/>
                        </a:rPr>
                        <a:t>3</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The plot and postal address may change after the premise is occupied.</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Developer may not inform industry parties. It will be left to the Consumer to resolve. </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4839342"/>
                  </a:ext>
                </a:extLst>
              </a:tr>
              <a:tr h="866992">
                <a:tc>
                  <a:txBody>
                    <a:bodyPr/>
                    <a:lstStyle/>
                    <a:p>
                      <a:pPr algn="l" fontAlgn="t">
                        <a:lnSpc>
                          <a:spcPct val="115000"/>
                        </a:lnSpc>
                        <a:spcBef>
                          <a:spcPts val="600"/>
                        </a:spcBef>
                        <a:spcAft>
                          <a:spcPts val="600"/>
                        </a:spcAft>
                        <a:buNone/>
                      </a:pPr>
                      <a:r>
                        <a:rPr lang="en-GB" sz="1500" b="1" i="0" u="none" strike="noStrike">
                          <a:solidFill>
                            <a:srgbClr val="000000"/>
                          </a:solidFill>
                          <a:effectLst/>
                          <a:latin typeface="Arial"/>
                          <a:ea typeface="Times New Roman" panose="02020603050405020304" pitchFamily="18" charset="0"/>
                          <a:cs typeface="Arial"/>
                        </a:rPr>
                        <a:t>4</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The installed meter may be moved to another plot or address before the premise is occupied due to a priority for the developer.</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500" b="0" i="0" u="none" strike="noStrike">
                          <a:solidFill>
                            <a:srgbClr val="000000"/>
                          </a:solidFill>
                          <a:effectLst/>
                          <a:latin typeface="Arial"/>
                          <a:ea typeface="Times New Roman" panose="02020603050405020304" pitchFamily="18" charset="0"/>
                          <a:cs typeface="Arial"/>
                        </a:rPr>
                        <a:t>Developer may have a genuine requirement to fulfil, but industry parties may not be informed. </a:t>
                      </a:r>
                      <a:endParaRPr lang="en-GB" sz="2500" b="0" i="0" u="none" strike="noStrike">
                        <a:effectLst/>
                        <a:latin typeface="Arial"/>
                        <a:cs typeface="Arial"/>
                      </a:endParaRPr>
                    </a:p>
                  </a:txBody>
                  <a:tcPr marL="95216" marR="95216" marT="132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6768268"/>
                  </a:ext>
                </a:extLst>
              </a:tr>
            </a:tbl>
          </a:graphicData>
        </a:graphic>
      </p:graphicFrame>
    </p:spTree>
    <p:extLst>
      <p:ext uri="{BB962C8B-B14F-4D97-AF65-F5344CB8AC3E}">
        <p14:creationId xmlns:p14="http://schemas.microsoft.com/office/powerpoint/2010/main" val="375466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160C2-E51D-100D-C52F-DB14E8956DD3}"/>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75A51B7F-034D-8991-0630-A6EA2664F2FC}"/>
              </a:ext>
            </a:extLst>
          </p:cNvPr>
          <p:cNvSpPr txBox="1">
            <a:spLocks noGrp="1"/>
          </p:cNvSpPr>
          <p:nvPr>
            <p:ph type="title"/>
          </p:nvPr>
        </p:nvSpPr>
        <p:spPr/>
        <p:txBody>
          <a:bodyPr>
            <a:normAutofit fontScale="90000"/>
          </a:bodyPr>
          <a:lstStyle/>
          <a:p>
            <a:pPr lvl="0"/>
            <a:r>
              <a:rPr lang="en-GB">
                <a:latin typeface="Roboto"/>
                <a:ea typeface="Roboto"/>
                <a:cs typeface="Roboto"/>
              </a:rPr>
              <a:t>I0172 - End-to-End New Connections Process Review</a:t>
            </a:r>
          </a:p>
        </p:txBody>
      </p:sp>
      <p:sp>
        <p:nvSpPr>
          <p:cNvPr id="3" name="TextBox 2">
            <a:extLst>
              <a:ext uri="{FF2B5EF4-FFF2-40B4-BE49-F238E27FC236}">
                <a16:creationId xmlns:a16="http://schemas.microsoft.com/office/drawing/2014/main" id="{B78523D4-F955-D452-7E44-37FC6E3D826A}"/>
              </a:ext>
            </a:extLst>
          </p:cNvPr>
          <p:cNvSpPr txBox="1"/>
          <p:nvPr/>
        </p:nvSpPr>
        <p:spPr>
          <a:xfrm>
            <a:off x="838202" y="1759620"/>
            <a:ext cx="10094976" cy="400110"/>
          </a:xfrm>
          <a:prstGeom prst="rect">
            <a:avLst/>
          </a:prstGeom>
          <a:noFill/>
        </p:spPr>
        <p:txBody>
          <a:bodyPr wrap="square" rtlCol="0">
            <a:spAutoFit/>
          </a:bodyPr>
          <a:lstStyle/>
          <a:p>
            <a:r>
              <a:rPr lang="en-GB" sz="2000">
                <a:latin typeface="Roboto" panose="02000000000000000000" pitchFamily="2" charset="0"/>
                <a:ea typeface="Roboto" panose="02000000000000000000" pitchFamily="2" charset="0"/>
                <a:cs typeface="Roboto" panose="02000000000000000000" pitchFamily="2" charset="0"/>
              </a:rPr>
              <a:t>Non-Domestic New Supply Connections (Gas) – Independent Gas Transporters:</a:t>
            </a:r>
          </a:p>
        </p:txBody>
      </p:sp>
      <p:graphicFrame>
        <p:nvGraphicFramePr>
          <p:cNvPr id="9" name="Diagram 8">
            <a:extLst>
              <a:ext uri="{FF2B5EF4-FFF2-40B4-BE49-F238E27FC236}">
                <a16:creationId xmlns:a16="http://schemas.microsoft.com/office/drawing/2014/main" id="{AA85B235-56DB-BCD2-B25C-F4DA5860D990}"/>
              </a:ext>
            </a:extLst>
          </p:cNvPr>
          <p:cNvGraphicFramePr/>
          <p:nvPr/>
        </p:nvGraphicFramePr>
        <p:xfrm>
          <a:off x="838202" y="2831527"/>
          <a:ext cx="8534397" cy="21267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44B2CC55-98F4-9FAD-6205-2D091CBD4F6A}"/>
              </a:ext>
            </a:extLst>
          </p:cNvPr>
          <p:cNvSpPr txBox="1"/>
          <p:nvPr/>
        </p:nvSpPr>
        <p:spPr>
          <a:xfrm>
            <a:off x="838200" y="5560476"/>
            <a:ext cx="10094976" cy="1015663"/>
          </a:xfrm>
          <a:prstGeom prst="rect">
            <a:avLst/>
          </a:prstGeom>
          <a:noFill/>
        </p:spPr>
        <p:txBody>
          <a:bodyPr wrap="square" rtlCol="0">
            <a:spAutoFit/>
          </a:bodyPr>
          <a:lstStyle/>
          <a:p>
            <a:r>
              <a:rPr lang="en-GB" sz="2000">
                <a:latin typeface="Roboto" panose="02000000000000000000" pitchFamily="2" charset="0"/>
                <a:ea typeface="Roboto" panose="02000000000000000000" pitchFamily="2" charset="0"/>
                <a:cs typeface="Roboto" panose="02000000000000000000" pitchFamily="2" charset="0"/>
              </a:rPr>
              <a:t>The Non-Domestic process varies from Domestic in step 2 as a result of specific information relating to the plots within a non-domestic or industrial development and a need to ensure the PSA must not contain details of any Domestic premises:</a:t>
            </a:r>
          </a:p>
        </p:txBody>
      </p:sp>
    </p:spTree>
    <p:extLst>
      <p:ext uri="{BB962C8B-B14F-4D97-AF65-F5344CB8AC3E}">
        <p14:creationId xmlns:p14="http://schemas.microsoft.com/office/powerpoint/2010/main" val="236475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1E2A0-B677-AD88-BCED-D0E1AD0A0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5318A-8CA2-1BEC-E670-F806075C07E3}"/>
              </a:ext>
            </a:extLst>
          </p:cNvPr>
          <p:cNvSpPr>
            <a:spLocks noGrp="1"/>
          </p:cNvSpPr>
          <p:nvPr>
            <p:ph type="title"/>
          </p:nvPr>
        </p:nvSpPr>
        <p:spPr>
          <a:xfrm>
            <a:off x="838200" y="365125"/>
            <a:ext cx="9284855" cy="660111"/>
          </a:xfrm>
        </p:spPr>
        <p:txBody>
          <a:bodyPr anchor="ctr">
            <a:normAutofit/>
          </a:bodyPr>
          <a:lstStyle/>
          <a:p>
            <a:r>
              <a:rPr lang="en-GB" sz="2400"/>
              <a:t>I0172 – Issues Arising for IGT (Non-Domestic)</a:t>
            </a:r>
          </a:p>
        </p:txBody>
      </p:sp>
      <p:graphicFrame>
        <p:nvGraphicFramePr>
          <p:cNvPr id="6" name="Table Placeholder 5">
            <a:extLst>
              <a:ext uri="{FF2B5EF4-FFF2-40B4-BE49-F238E27FC236}">
                <a16:creationId xmlns:a16="http://schemas.microsoft.com/office/drawing/2014/main" id="{EA1EFB2D-75DA-9BEB-8812-3C74B370F8A7}"/>
              </a:ext>
            </a:extLst>
          </p:cNvPr>
          <p:cNvGraphicFramePr>
            <a:graphicFrameLocks noGrp="1"/>
          </p:cNvGraphicFramePr>
          <p:nvPr>
            <p:ph type="tbl" sz="quarter" idx="10"/>
          </p:nvPr>
        </p:nvGraphicFramePr>
        <p:xfrm>
          <a:off x="838200" y="1993978"/>
          <a:ext cx="9285290" cy="2870043"/>
        </p:xfrm>
        <a:graphic>
          <a:graphicData uri="http://schemas.openxmlformats.org/drawingml/2006/table">
            <a:tbl>
              <a:tblPr firstRow="1" firstCol="1" bandRow="1"/>
              <a:tblGrid>
                <a:gridCol w="701655">
                  <a:extLst>
                    <a:ext uri="{9D8B030D-6E8A-4147-A177-3AD203B41FA5}">
                      <a16:colId xmlns:a16="http://schemas.microsoft.com/office/drawing/2014/main" val="1159918539"/>
                    </a:ext>
                  </a:extLst>
                </a:gridCol>
                <a:gridCol w="4302499">
                  <a:extLst>
                    <a:ext uri="{9D8B030D-6E8A-4147-A177-3AD203B41FA5}">
                      <a16:colId xmlns:a16="http://schemas.microsoft.com/office/drawing/2014/main" val="1477649388"/>
                    </a:ext>
                  </a:extLst>
                </a:gridCol>
                <a:gridCol w="4281136">
                  <a:extLst>
                    <a:ext uri="{9D8B030D-6E8A-4147-A177-3AD203B41FA5}">
                      <a16:colId xmlns:a16="http://schemas.microsoft.com/office/drawing/2014/main" val="4283760991"/>
                    </a:ext>
                  </a:extLst>
                </a:gridCol>
              </a:tblGrid>
              <a:tr h="357189">
                <a:tc>
                  <a:txBody>
                    <a:bodyPr/>
                    <a:lstStyle/>
                    <a:p>
                      <a:pPr algn="l" fontAlgn="t">
                        <a:lnSpc>
                          <a:spcPct val="115000"/>
                        </a:lnSpc>
                        <a:spcBef>
                          <a:spcPts val="600"/>
                        </a:spcBef>
                        <a:spcAft>
                          <a:spcPts val="600"/>
                        </a:spcAft>
                        <a:buNone/>
                      </a:pPr>
                      <a:r>
                        <a:rPr lang="en-GB" sz="1600" b="1" i="0" u="none" strike="noStrike">
                          <a:solidFill>
                            <a:srgbClr val="FFFFFF"/>
                          </a:solidFill>
                          <a:effectLst/>
                          <a:latin typeface="Arial"/>
                          <a:ea typeface="Times New Roman" panose="02020603050405020304" pitchFamily="18" charset="0"/>
                          <a:cs typeface="Arial"/>
                        </a:rPr>
                        <a:t>No.</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A3"/>
                    </a:solidFill>
                  </a:tcPr>
                </a:tc>
                <a:tc>
                  <a:txBody>
                    <a:bodyPr/>
                    <a:lstStyle/>
                    <a:p>
                      <a:pPr algn="ctr" fontAlgn="t">
                        <a:lnSpc>
                          <a:spcPct val="115000"/>
                        </a:lnSpc>
                        <a:spcBef>
                          <a:spcPts val="600"/>
                        </a:spcBef>
                        <a:spcAft>
                          <a:spcPts val="600"/>
                        </a:spcAft>
                        <a:buNone/>
                      </a:pPr>
                      <a:r>
                        <a:rPr lang="en-GB" sz="1600" b="1" i="0" u="none" strike="noStrike">
                          <a:solidFill>
                            <a:srgbClr val="FFFFFF"/>
                          </a:solidFill>
                          <a:effectLst/>
                          <a:latin typeface="Arial"/>
                          <a:ea typeface="Times New Roman" panose="02020603050405020304" pitchFamily="18" charset="0"/>
                          <a:cs typeface="Arial"/>
                        </a:rPr>
                        <a:t>Trigger</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A3"/>
                    </a:solidFill>
                  </a:tcPr>
                </a:tc>
                <a:tc>
                  <a:txBody>
                    <a:bodyPr/>
                    <a:lstStyle/>
                    <a:p>
                      <a:pPr algn="ctr" fontAlgn="t">
                        <a:lnSpc>
                          <a:spcPct val="115000"/>
                        </a:lnSpc>
                        <a:spcBef>
                          <a:spcPts val="600"/>
                        </a:spcBef>
                        <a:spcAft>
                          <a:spcPts val="600"/>
                        </a:spcAft>
                        <a:buNone/>
                      </a:pPr>
                      <a:r>
                        <a:rPr lang="en-GB" sz="1600" b="1" i="0" u="none" strike="noStrike">
                          <a:solidFill>
                            <a:srgbClr val="FFFFFF"/>
                          </a:solidFill>
                          <a:effectLst/>
                          <a:latin typeface="Arial"/>
                          <a:ea typeface="Times New Roman" panose="02020603050405020304" pitchFamily="18" charset="0"/>
                          <a:cs typeface="Arial"/>
                        </a:rPr>
                        <a:t>Impact</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A3"/>
                    </a:solidFill>
                  </a:tcPr>
                </a:tc>
                <a:extLst>
                  <a:ext uri="{0D108BD9-81ED-4DB2-BD59-A6C34878D82A}">
                    <a16:rowId xmlns:a16="http://schemas.microsoft.com/office/drawing/2014/main" val="2389093836"/>
                  </a:ext>
                </a:extLst>
              </a:tr>
              <a:tr h="933704">
                <a:tc>
                  <a:txBody>
                    <a:bodyPr/>
                    <a:lstStyle/>
                    <a:p>
                      <a:pPr algn="l" fontAlgn="t">
                        <a:lnSpc>
                          <a:spcPct val="115000"/>
                        </a:lnSpc>
                        <a:spcBef>
                          <a:spcPts val="600"/>
                        </a:spcBef>
                        <a:spcAft>
                          <a:spcPts val="600"/>
                        </a:spcAft>
                        <a:buNone/>
                      </a:pPr>
                      <a:r>
                        <a:rPr lang="en-GB" sz="1600" b="1" i="0" u="none" strike="noStrike">
                          <a:solidFill>
                            <a:srgbClr val="000000"/>
                          </a:solidFill>
                          <a:effectLst/>
                          <a:latin typeface="Arial"/>
                          <a:ea typeface="Times New Roman" panose="02020603050405020304" pitchFamily="18" charset="0"/>
                          <a:cs typeface="Arial"/>
                        </a:rPr>
                        <a:t>1</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600" b="0" i="0" u="none" strike="noStrike">
                          <a:solidFill>
                            <a:srgbClr val="000000"/>
                          </a:solidFill>
                          <a:effectLst/>
                          <a:latin typeface="Arial"/>
                          <a:ea typeface="Times New Roman" panose="02020603050405020304" pitchFamily="18" charset="0"/>
                          <a:cs typeface="Arial"/>
                        </a:rPr>
                        <a:t>The developer may change Energy Supplier before the Consumer/tenant moves into the premise.</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600" b="0" i="0" u="none" strike="noStrike">
                          <a:solidFill>
                            <a:srgbClr val="000000"/>
                          </a:solidFill>
                          <a:effectLst/>
                          <a:latin typeface="Arial"/>
                          <a:ea typeface="Times New Roman" panose="02020603050405020304" pitchFamily="18" charset="0"/>
                          <a:cs typeface="Arial"/>
                        </a:rPr>
                        <a:t>The developer may inform the incoming tenant/landlord but not inform industry parties.</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3291720"/>
                  </a:ext>
                </a:extLst>
              </a:tr>
              <a:tr h="645446">
                <a:tc>
                  <a:txBody>
                    <a:bodyPr/>
                    <a:lstStyle/>
                    <a:p>
                      <a:pPr algn="l" fontAlgn="t">
                        <a:lnSpc>
                          <a:spcPct val="115000"/>
                        </a:lnSpc>
                        <a:spcBef>
                          <a:spcPts val="600"/>
                        </a:spcBef>
                        <a:spcAft>
                          <a:spcPts val="600"/>
                        </a:spcAft>
                        <a:buNone/>
                      </a:pPr>
                      <a:r>
                        <a:rPr lang="en-GB" sz="1600" b="1" i="0" u="none" strike="noStrike">
                          <a:solidFill>
                            <a:srgbClr val="000000"/>
                          </a:solidFill>
                          <a:effectLst/>
                          <a:latin typeface="Arial"/>
                          <a:ea typeface="Times New Roman" panose="02020603050405020304" pitchFamily="18" charset="0"/>
                          <a:cs typeface="Arial"/>
                        </a:rPr>
                        <a:t>2</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600" b="0" i="0" u="none" strike="noStrike">
                          <a:solidFill>
                            <a:srgbClr val="000000"/>
                          </a:solidFill>
                          <a:effectLst/>
                          <a:latin typeface="Arial"/>
                          <a:ea typeface="Times New Roman" panose="02020603050405020304" pitchFamily="18" charset="0"/>
                          <a:cs typeface="Arial"/>
                        </a:rPr>
                        <a:t>The plot and postal address details may change before the meter is installed. </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600" b="0" i="0" u="none" strike="noStrike">
                          <a:solidFill>
                            <a:srgbClr val="000000"/>
                          </a:solidFill>
                          <a:effectLst/>
                          <a:latin typeface="Arial"/>
                          <a:ea typeface="Times New Roman" panose="02020603050405020304" pitchFamily="18" charset="0"/>
                          <a:cs typeface="Arial"/>
                        </a:rPr>
                        <a:t>Developer may not inform industry parties </a:t>
                      </a:r>
                      <a:endParaRPr lang="en-GB" sz="1600" b="0" i="0" u="none" strike="noStrike">
                        <a:solidFill>
                          <a:srgbClr val="000000"/>
                        </a:solidFill>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6618130"/>
                  </a:ext>
                </a:extLst>
              </a:tr>
              <a:tr h="933704">
                <a:tc>
                  <a:txBody>
                    <a:bodyPr/>
                    <a:lstStyle/>
                    <a:p>
                      <a:pPr algn="l" fontAlgn="t">
                        <a:lnSpc>
                          <a:spcPct val="115000"/>
                        </a:lnSpc>
                        <a:spcBef>
                          <a:spcPts val="600"/>
                        </a:spcBef>
                        <a:spcAft>
                          <a:spcPts val="600"/>
                        </a:spcAft>
                        <a:buNone/>
                      </a:pPr>
                      <a:r>
                        <a:rPr lang="en-GB" sz="1600" b="1" i="0" u="none" strike="noStrike">
                          <a:solidFill>
                            <a:srgbClr val="000000"/>
                          </a:solidFill>
                          <a:effectLst/>
                          <a:latin typeface="Arial"/>
                          <a:ea typeface="Times New Roman" panose="02020603050405020304" pitchFamily="18" charset="0"/>
                          <a:cs typeface="Arial"/>
                        </a:rPr>
                        <a:t>3</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600" b="0" i="0" u="none" strike="noStrike">
                          <a:solidFill>
                            <a:srgbClr val="000000"/>
                          </a:solidFill>
                          <a:effectLst/>
                          <a:latin typeface="Arial"/>
                          <a:ea typeface="Times New Roman" panose="02020603050405020304" pitchFamily="18" charset="0"/>
                          <a:cs typeface="Arial"/>
                        </a:rPr>
                        <a:t>The plot and postal address may change after the meter is installed and the premise is occupied.</a:t>
                      </a:r>
                      <a:endParaRPr lang="en-GB" sz="2700" b="0" i="0" u="none" strike="noStrike">
                        <a:effectLst/>
                        <a:latin typeface="Arial"/>
                        <a:cs typeface="Arial"/>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Bef>
                          <a:spcPts val="600"/>
                        </a:spcBef>
                        <a:spcAft>
                          <a:spcPts val="600"/>
                        </a:spcAft>
                        <a:buNone/>
                      </a:pPr>
                      <a:r>
                        <a:rPr lang="en-GB" sz="16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Developer may not inform industry parties. It will be left to the tenant or landlord to resolve. </a:t>
                      </a:r>
                      <a:endParaRPr lang="en-GB" sz="2700" b="0" i="0" u="none" strike="noStrike">
                        <a:effectLst/>
                        <a:latin typeface="Arial" panose="020B0604020202020204" pitchFamily="34" charset="0"/>
                      </a:endParaRPr>
                    </a:p>
                  </a:txBody>
                  <a:tcPr marL="102542" marR="102542" marT="1424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9248996"/>
                  </a:ext>
                </a:extLst>
              </a:tr>
            </a:tbl>
          </a:graphicData>
        </a:graphic>
      </p:graphicFrame>
    </p:spTree>
    <p:extLst>
      <p:ext uri="{BB962C8B-B14F-4D97-AF65-F5344CB8AC3E}">
        <p14:creationId xmlns:p14="http://schemas.microsoft.com/office/powerpoint/2010/main" val="539544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AABB0-F3E4-2894-6A28-86182C328AD2}"/>
              </a:ext>
            </a:extLst>
          </p:cNvPr>
          <p:cNvSpPr>
            <a:spLocks noGrp="1"/>
          </p:cNvSpPr>
          <p:nvPr>
            <p:ph type="title"/>
          </p:nvPr>
        </p:nvSpPr>
        <p:spPr/>
        <p:txBody>
          <a:bodyPr>
            <a:normAutofit/>
          </a:bodyPr>
          <a:lstStyle/>
          <a:p>
            <a:r>
              <a:rPr lang="en-GB"/>
              <a:t>I0172 –Rejection Codes</a:t>
            </a:r>
          </a:p>
        </p:txBody>
      </p:sp>
      <p:sp>
        <p:nvSpPr>
          <p:cNvPr id="3" name="Content Placeholder 2">
            <a:extLst>
              <a:ext uri="{FF2B5EF4-FFF2-40B4-BE49-F238E27FC236}">
                <a16:creationId xmlns:a16="http://schemas.microsoft.com/office/drawing/2014/main" id="{BDEA56B6-7B01-33C9-66F0-E7B1115568D8}"/>
              </a:ext>
            </a:extLst>
          </p:cNvPr>
          <p:cNvSpPr>
            <a:spLocks noGrp="1"/>
          </p:cNvSpPr>
          <p:nvPr>
            <p:ph sz="quarter" idx="10"/>
          </p:nvPr>
        </p:nvSpPr>
        <p:spPr>
          <a:xfrm>
            <a:off x="872114" y="1593461"/>
            <a:ext cx="9217025" cy="4405003"/>
          </a:xfrm>
        </p:spPr>
        <p:txBody>
          <a:bodyPr>
            <a:normAutofit/>
          </a:bodyPr>
          <a:lstStyle/>
          <a:p>
            <a:pPr lvl="0">
              <a:lnSpc>
                <a:spcPct val="150000"/>
              </a:lnSpc>
            </a:pPr>
            <a:r>
              <a:rPr lang="en-GB"/>
              <a:t>REJ01 (No Contract) REJ02 (Missing Data) </a:t>
            </a:r>
          </a:p>
          <a:p>
            <a:pPr lvl="0">
              <a:lnSpc>
                <a:spcPct val="150000"/>
              </a:lnSpc>
            </a:pPr>
            <a:r>
              <a:rPr lang="en-GB"/>
              <a:t>REJ03 (Configuration Mismatch) </a:t>
            </a:r>
          </a:p>
          <a:p>
            <a:pPr lvl="0">
              <a:lnSpc>
                <a:spcPct val="150000"/>
              </a:lnSpc>
            </a:pPr>
            <a:r>
              <a:rPr lang="en-GB"/>
              <a:t>REJ04 (Duplicate PSR) </a:t>
            </a:r>
          </a:p>
          <a:p>
            <a:pPr lvl="0">
              <a:lnSpc>
                <a:spcPct val="150000"/>
              </a:lnSpc>
            </a:pPr>
            <a:r>
              <a:rPr lang="en-GB"/>
              <a:t>REJ05 (Issue number out of sequence) </a:t>
            </a:r>
          </a:p>
          <a:p>
            <a:pPr lvl="0">
              <a:lnSpc>
                <a:spcPct val="150000"/>
              </a:lnSpc>
            </a:pPr>
            <a:r>
              <a:rPr lang="en-GB"/>
              <a:t>REJ06 (Issue number been superseded) </a:t>
            </a:r>
          </a:p>
          <a:p>
            <a:pPr lvl="0">
              <a:lnSpc>
                <a:spcPct val="150000"/>
              </a:lnSpc>
            </a:pPr>
            <a:r>
              <a:rPr lang="en-GB"/>
              <a:t>REJ07 (MAM ID Incorrect) </a:t>
            </a:r>
          </a:p>
          <a:p>
            <a:pPr lvl="0">
              <a:lnSpc>
                <a:spcPct val="150000"/>
              </a:lnSpc>
            </a:pPr>
            <a:r>
              <a:rPr lang="en-GB"/>
              <a:t>REJ08 (Meter Mechanism) </a:t>
            </a:r>
          </a:p>
          <a:p>
            <a:pPr lvl="0">
              <a:lnSpc>
                <a:spcPct val="150000"/>
              </a:lnSpc>
            </a:pPr>
            <a:r>
              <a:rPr lang="en-GB"/>
              <a:t>REJ09 (Other, use the free text field and populate with the reason)</a:t>
            </a:r>
          </a:p>
          <a:p>
            <a:pPr marL="0" indent="0">
              <a:buNone/>
            </a:pPr>
            <a:endParaRPr lang="en-GB"/>
          </a:p>
        </p:txBody>
      </p:sp>
    </p:spTree>
    <p:extLst>
      <p:ext uri="{BB962C8B-B14F-4D97-AF65-F5344CB8AC3E}">
        <p14:creationId xmlns:p14="http://schemas.microsoft.com/office/powerpoint/2010/main" val="2532842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1AAF-4881-38E3-3E2D-AF70C724B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6E2A5-CB24-372C-090F-0578500B1073}"/>
              </a:ext>
            </a:extLst>
          </p:cNvPr>
          <p:cNvSpPr>
            <a:spLocks noGrp="1"/>
          </p:cNvSpPr>
          <p:nvPr>
            <p:ph type="title"/>
          </p:nvPr>
        </p:nvSpPr>
        <p:spPr>
          <a:xfrm>
            <a:off x="4032250" y="1600200"/>
            <a:ext cx="6968505" cy="2303275"/>
          </a:xfrm>
        </p:spPr>
        <p:txBody>
          <a:bodyPr>
            <a:normAutofit/>
          </a:bodyPr>
          <a:lstStyle/>
          <a:p>
            <a:r>
              <a:rPr lang="en-GB" sz="2400">
                <a:cs typeface="Roboto"/>
              </a:rPr>
              <a:t>7. I0262 - Additional Registration Data (Gas) under Smart Energy Code</a:t>
            </a:r>
            <a:br>
              <a:rPr lang="en-GB">
                <a:cs typeface="Roboto"/>
              </a:rPr>
            </a:br>
            <a:endParaRPr lang="en-GB">
              <a:cs typeface="Roboto"/>
            </a:endParaRPr>
          </a:p>
        </p:txBody>
      </p:sp>
      <p:sp>
        <p:nvSpPr>
          <p:cNvPr id="5" name="Text Placeholder 4">
            <a:extLst>
              <a:ext uri="{FF2B5EF4-FFF2-40B4-BE49-F238E27FC236}">
                <a16:creationId xmlns:a16="http://schemas.microsoft.com/office/drawing/2014/main" id="{37F9F481-6F0B-8CA9-9DF2-04B62C0277D4}"/>
              </a:ext>
            </a:extLst>
          </p:cNvPr>
          <p:cNvSpPr>
            <a:spLocks noGrp="1"/>
          </p:cNvSpPr>
          <p:nvPr>
            <p:ph type="body" sz="quarter" idx="10"/>
          </p:nvPr>
        </p:nvSpPr>
        <p:spPr/>
        <p:txBody>
          <a:bodyPr/>
          <a:lstStyle/>
          <a:p>
            <a:r>
              <a:rPr lang="en-GB">
                <a:cs typeface="Roboto" panose="02000000000000000000" pitchFamily="2" charset="0"/>
              </a:rPr>
              <a:t>Lydia </a:t>
            </a:r>
            <a:r>
              <a:rPr lang="en-GB" err="1">
                <a:cs typeface="Roboto" panose="02000000000000000000" pitchFamily="2" charset="0"/>
              </a:rPr>
              <a:t>bentley</a:t>
            </a:r>
            <a:endParaRPr lang="en-GB">
              <a:cs typeface="Roboto" panose="02000000000000000000" pitchFamily="2" charset="0"/>
            </a:endParaRPr>
          </a:p>
        </p:txBody>
      </p:sp>
    </p:spTree>
    <p:extLst>
      <p:ext uri="{BB962C8B-B14F-4D97-AF65-F5344CB8AC3E}">
        <p14:creationId xmlns:p14="http://schemas.microsoft.com/office/powerpoint/2010/main" val="4264937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I0262 – overview</a:t>
            </a:r>
          </a:p>
        </p:txBody>
      </p:sp>
      <p:graphicFrame>
        <p:nvGraphicFramePr>
          <p:cNvPr id="3" name="Content Placeholder 5">
            <a:extLst>
              <a:ext uri="{FF2B5EF4-FFF2-40B4-BE49-F238E27FC236}">
                <a16:creationId xmlns:a16="http://schemas.microsoft.com/office/drawing/2014/main" id="{BC38F561-774A-430F-99EA-FDE3A0AB098E}"/>
              </a:ext>
            </a:extLst>
          </p:cNvPr>
          <p:cNvGraphicFramePr>
            <a:graphicFrameLocks/>
          </p:cNvGraphicFramePr>
          <p:nvPr>
            <p:extLst>
              <p:ext uri="{D42A27DB-BD31-4B8C-83A1-F6EECF244321}">
                <p14:modId xmlns:p14="http://schemas.microsoft.com/office/powerpoint/2010/main" val="479897121"/>
              </p:ext>
            </p:extLst>
          </p:nvPr>
        </p:nvGraphicFramePr>
        <p:xfrm>
          <a:off x="855172" y="1083808"/>
          <a:ext cx="10481655" cy="4486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2879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0AA2-F3AC-C2F7-6135-347300D425FA}"/>
              </a:ext>
            </a:extLst>
          </p:cNvPr>
          <p:cNvSpPr>
            <a:spLocks noGrp="1"/>
          </p:cNvSpPr>
          <p:nvPr>
            <p:ph type="title"/>
          </p:nvPr>
        </p:nvSpPr>
        <p:spPr/>
        <p:txBody>
          <a:bodyPr/>
          <a:lstStyle/>
          <a:p>
            <a:r>
              <a:rPr lang="en-GB"/>
              <a:t>I0262 – Solution Options (1/2) </a:t>
            </a:r>
          </a:p>
        </p:txBody>
      </p:sp>
      <p:sp>
        <p:nvSpPr>
          <p:cNvPr id="9" name="TextBox 8">
            <a:extLst>
              <a:ext uri="{FF2B5EF4-FFF2-40B4-BE49-F238E27FC236}">
                <a16:creationId xmlns:a16="http://schemas.microsoft.com/office/drawing/2014/main" id="{6A7651B9-E28A-0734-EBF2-21BD65BF6CBD}"/>
              </a:ext>
            </a:extLst>
          </p:cNvPr>
          <p:cNvSpPr txBox="1"/>
          <p:nvPr/>
        </p:nvSpPr>
        <p:spPr>
          <a:xfrm>
            <a:off x="838200" y="1250830"/>
            <a:ext cx="10358887"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 Drafting Options: </a:t>
            </a:r>
            <a:b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REC Code Manager is currently exploring options for where the legal drafting containing the “transplanted” SEC obligation may be placed within the REC. The following areas are being considered: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Schedule 23 – Registration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Schedule 24 – Switching Data Management &gt; Code Manager Minded-To Position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Schedule 25 - Central Switching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Code Manager is also considering placing the obligation in the Gas Retail Data Service Definition, pending advice from the CDSP. The current drafting enables the Gas Transporter </a:t>
            </a:r>
            <a:r>
              <a:rPr kumimoji="0" lang="en-GB" sz="1800" b="0" i="1"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or</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the CDSP (on behalf of the Gas Transporter) to send the data. The Code Manager is considering whether placing the obligation in the Gas Retail Data Service Definition would preclude Gas Transporters sending the data themselves. </a:t>
            </a:r>
            <a:b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Decision: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Code Manager is interested in industry feedback on the above. This will be considered alongside feedback from legal counsel. </a:t>
            </a:r>
          </a:p>
        </p:txBody>
      </p:sp>
    </p:spTree>
    <p:extLst>
      <p:ext uri="{BB962C8B-B14F-4D97-AF65-F5344CB8AC3E}">
        <p14:creationId xmlns:p14="http://schemas.microsoft.com/office/powerpoint/2010/main" val="695143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2B984-5AC0-CE83-36E8-642CE0911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C5706-94D6-F05E-3860-D8F23E2BA7A6}"/>
              </a:ext>
            </a:extLst>
          </p:cNvPr>
          <p:cNvSpPr>
            <a:spLocks noGrp="1"/>
          </p:cNvSpPr>
          <p:nvPr>
            <p:ph type="title"/>
          </p:nvPr>
        </p:nvSpPr>
        <p:spPr/>
        <p:txBody>
          <a:bodyPr/>
          <a:lstStyle/>
          <a:p>
            <a:r>
              <a:rPr lang="en-GB"/>
              <a:t>I0262 – Solution Options (2/2) </a:t>
            </a:r>
          </a:p>
        </p:txBody>
      </p:sp>
      <p:sp>
        <p:nvSpPr>
          <p:cNvPr id="9" name="TextBox 8">
            <a:extLst>
              <a:ext uri="{FF2B5EF4-FFF2-40B4-BE49-F238E27FC236}">
                <a16:creationId xmlns:a16="http://schemas.microsoft.com/office/drawing/2014/main" id="{B1C885C8-B34B-08C6-FCE0-145F864C16DE}"/>
              </a:ext>
            </a:extLst>
          </p:cNvPr>
          <p:cNvSpPr txBox="1"/>
          <p:nvPr/>
        </p:nvSpPr>
        <p:spPr>
          <a:xfrm>
            <a:off x="838200" y="1250830"/>
            <a:ext cx="10358887"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Data Transfer Mechanism: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Additional Registration Data is currently sent to the DCC from Gas Transporters via the Registration Data Provider (RDP) – Xoserve.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 The RDP utilises secure File Transfer Protocols detailed </a:t>
            </a:r>
            <a:r>
              <a:rPr kumimoji="0" lang="it-IT"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in SEC Appendix X ‘Registration Data Interface Specification’: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it-IT"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The REC Code Manager is exploring the means by which this data transfer might be replicated in the REC.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In addition to conversations with the DCC, Gas Transporters and the CDSP, the Code Manger would welcome a view from the REC Change Issues Group.</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The current options being considered are: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 recreation of the FTP arrangements found within the SEC;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The Secure Data Exchange Platform (SDEP); or</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a:ln>
                  <a:noFill/>
                </a:ln>
                <a:solidFill>
                  <a:srgbClr val="333333">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An undefined mechanism to give Gas Transporters the freedom to devise their own arrangements.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800" b="0" i="0" u="none" strike="noStrike" kern="1200" cap="none" spc="0" normalizeH="0" baseline="0" noProof="0">
              <a:ln>
                <a:noFill/>
              </a:ln>
              <a:solidFill>
                <a:srgbClr val="333333">
                  <a:hueOff val="0"/>
                  <a:satOff val="0"/>
                  <a:lumOff val="0"/>
                  <a:alphaOff val="0"/>
                </a:srgbClr>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333333">
                  <a:hueOff val="0"/>
                  <a:satOff val="0"/>
                  <a:lumOff val="0"/>
                  <a:alphaOff val="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46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fontScale="90000"/>
          </a:bodyPr>
          <a:lstStyle/>
          <a:p>
            <a:r>
              <a:rPr lang="en-GB"/>
              <a:t>I0262 – Questions for Change Issues Group</a:t>
            </a:r>
          </a:p>
        </p:txBody>
      </p:sp>
      <p:graphicFrame>
        <p:nvGraphicFramePr>
          <p:cNvPr id="5" name="Diagram 4">
            <a:extLst>
              <a:ext uri="{FF2B5EF4-FFF2-40B4-BE49-F238E27FC236}">
                <a16:creationId xmlns:a16="http://schemas.microsoft.com/office/drawing/2014/main" id="{ACBE2081-149E-E1A8-A9BE-4A454F91B11A}"/>
              </a:ext>
            </a:extLst>
          </p:cNvPr>
          <p:cNvGraphicFramePr/>
          <p:nvPr>
            <p:extLst>
              <p:ext uri="{D42A27DB-BD31-4B8C-83A1-F6EECF244321}">
                <p14:modId xmlns:p14="http://schemas.microsoft.com/office/powerpoint/2010/main" val="112425807"/>
              </p:ext>
            </p:extLst>
          </p:nvPr>
        </p:nvGraphicFramePr>
        <p:xfrm>
          <a:off x="2032000" y="102523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2620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a:t>I0262–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extLst>
              <p:ext uri="{D42A27DB-BD31-4B8C-83A1-F6EECF244321}">
                <p14:modId xmlns:p14="http://schemas.microsoft.com/office/powerpoint/2010/main" val="2269480368"/>
              </p:ext>
            </p:extLst>
          </p:nvPr>
        </p:nvGraphicFramePr>
        <p:xfrm>
          <a:off x="838200" y="1246139"/>
          <a:ext cx="105294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062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0832A-CA5F-2AD0-B26A-23996D126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B8225-C015-2816-9562-6019085F3B64}"/>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I0275 - MHHS Related Metering Points across Market Segments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4B10726B-7C77-9D59-ABF5-1D26744F0EB7}"/>
              </a:ext>
            </a:extLst>
          </p:cNvPr>
          <p:cNvSpPr>
            <a:spLocks noGrp="1"/>
          </p:cNvSpPr>
          <p:nvPr>
            <p:ph type="body" sz="quarter" idx="10"/>
          </p:nvPr>
        </p:nvSpPr>
        <p:spPr/>
        <p:txBody>
          <a:bodyPr/>
          <a:lstStyle/>
          <a:p>
            <a:r>
              <a:rPr lang="en-GB"/>
              <a:t>Francine Peyroux-Sissoko and Jonny Moore</a:t>
            </a:r>
          </a:p>
        </p:txBody>
      </p:sp>
    </p:spTree>
    <p:extLst>
      <p:ext uri="{BB962C8B-B14F-4D97-AF65-F5344CB8AC3E}">
        <p14:creationId xmlns:p14="http://schemas.microsoft.com/office/powerpoint/2010/main" val="2877097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a:bodyPr>
          <a:lstStyle/>
          <a:p>
            <a:r>
              <a:rPr lang="en-US"/>
              <a:t>I0275 - Update</a:t>
            </a:r>
            <a:endParaRPr lang="en-GB"/>
          </a:p>
        </p:txBody>
      </p:sp>
      <p:sp>
        <p:nvSpPr>
          <p:cNvPr id="7" name="TextBox 6">
            <a:extLst>
              <a:ext uri="{FF2B5EF4-FFF2-40B4-BE49-F238E27FC236}">
                <a16:creationId xmlns:a16="http://schemas.microsoft.com/office/drawing/2014/main" id="{B0EDC7A8-B9A6-2BB9-77B2-D84275FEB272}"/>
              </a:ext>
            </a:extLst>
          </p:cNvPr>
          <p:cNvSpPr txBox="1"/>
          <p:nvPr/>
        </p:nvSpPr>
        <p:spPr>
          <a:xfrm>
            <a:off x="123057" y="1061819"/>
            <a:ext cx="10904607"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Background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000000"/>
                </a:solidFill>
                <a:latin typeface="Roboto" panose="02000000000000000000" pitchFamily="2" charset="0"/>
                <a:ea typeface="Roboto" panose="02000000000000000000" pitchFamily="2" charset="0"/>
                <a:cs typeface="Roboto" panose="02000000000000000000" pitchFamily="2" charset="0"/>
              </a:rPr>
              <a:t>In October’s Change Issue Group, we discussed I0275 - MHHS Related Metering Points across Market Segments and agreed to explore REC and associated BSC change to allow these metering points to migrate to MHHS arrangements.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solidFill>
                <a:srgbClr val="000000"/>
              </a:solidFill>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000000"/>
                </a:solidFill>
                <a:latin typeface="Roboto" panose="02000000000000000000" pitchFamily="2" charset="0"/>
                <a:ea typeface="Roboto" panose="02000000000000000000" pitchFamily="2" charset="0"/>
                <a:cs typeface="Roboto" panose="02000000000000000000" pitchFamily="2" charset="0"/>
              </a:rPr>
              <a:t>During this exploration it became apparent that this situation is already catered for within </a:t>
            </a:r>
            <a:r>
              <a:rPr lang="en-GB">
                <a:solidFill>
                  <a:srgbClr val="000000"/>
                </a:solidFill>
                <a:latin typeface="Roboto" panose="02000000000000000000" pitchFamily="2" charset="0"/>
                <a:ea typeface="Roboto" panose="02000000000000000000" pitchFamily="2" charset="0"/>
                <a:cs typeface="Roboto" panose="02000000000000000000" pitchFamily="2" charset="0"/>
                <a:hlinkClick r:id="rId2"/>
              </a:rPr>
              <a:t>BCSCP706: Supplier Meter Registration Service for MHHS Metering Systems</a:t>
            </a:r>
            <a:r>
              <a:rPr lang="en-GB">
                <a:solidFill>
                  <a:srgbClr val="000000"/>
                </a:solidFill>
                <a:latin typeface="Roboto" panose="02000000000000000000" pitchFamily="2" charset="0"/>
                <a:ea typeface="Roboto" panose="02000000000000000000" pitchFamily="2" charset="0"/>
                <a:cs typeface="Roboto" panose="02000000000000000000" pitchFamily="2" charset="0"/>
              </a:rPr>
              <a:t> with the SMRS rules detailing that Relationships covering multiple Market Segments should be defaulted to the </a:t>
            </a:r>
            <a:r>
              <a:rPr lang="en-GB" b="1">
                <a:solidFill>
                  <a:srgbClr val="000000"/>
                </a:solidFill>
                <a:latin typeface="Roboto" panose="02000000000000000000" pitchFamily="2" charset="0"/>
                <a:ea typeface="Roboto" panose="02000000000000000000" pitchFamily="2" charset="0"/>
                <a:cs typeface="Roboto" panose="02000000000000000000" pitchFamily="2" charset="0"/>
              </a:rPr>
              <a:t>Advanced</a:t>
            </a:r>
            <a:r>
              <a:rPr lang="en-GB">
                <a:solidFill>
                  <a:srgbClr val="000000"/>
                </a:solidFill>
                <a:latin typeface="Roboto" panose="02000000000000000000" pitchFamily="2" charset="0"/>
                <a:ea typeface="Roboto" panose="02000000000000000000" pitchFamily="2" charset="0"/>
                <a:cs typeface="Roboto" panose="02000000000000000000" pitchFamily="2" charset="0"/>
              </a:rPr>
              <a:t> Market Segment.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solidFill>
                <a:srgbClr val="000000"/>
              </a:solidFill>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000000"/>
                </a:solidFill>
                <a:latin typeface="Roboto" panose="02000000000000000000" pitchFamily="2" charset="0"/>
                <a:ea typeface="Roboto" panose="02000000000000000000" pitchFamily="2" charset="0"/>
                <a:cs typeface="Roboto" panose="02000000000000000000" pitchFamily="2" charset="0"/>
              </a:rPr>
              <a:t>This would allow the MOA to be appointed, and no REC change is now thought to be required, however validation rules also contained in BSCP706 and pointing to ISD would prevent the Data Service appointment.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solidFill>
                <a:srgbClr val="000000"/>
              </a:solidFill>
              <a:latin typeface="Roboto" panose="02000000000000000000" pitchFamily="2" charset="0"/>
              <a:ea typeface="Roboto" panose="02000000000000000000" pitchFamily="2" charset="0"/>
              <a:cs typeface="Roboto" panose="02000000000000000000" pitchFamily="2" charset="0"/>
            </a:endParaRPr>
          </a:p>
          <a:p>
            <a:pPr marL="285750" lvl="0" indent="-285750">
              <a:buFont typeface="Arial" panose="020B0604020202020204" pitchFamily="34" charset="0"/>
              <a:buChar char="•"/>
              <a:defRPr/>
            </a:pPr>
            <a:r>
              <a:rPr lang="en-GB">
                <a:solidFill>
                  <a:srgbClr val="000000"/>
                </a:solidFill>
                <a:latin typeface="Roboto" panose="02000000000000000000" pitchFamily="2" charset="0"/>
                <a:ea typeface="Roboto" panose="02000000000000000000" pitchFamily="2" charset="0"/>
                <a:cs typeface="Roboto" panose="02000000000000000000" pitchFamily="2" charset="0"/>
              </a:rPr>
              <a:t>There is still a potential issue around the transfer of Meter Technical Details (MTDs). With Advanced Segment MTDs being communicated via the D0268 ‘Advanced Meter Technical Details’ which doesn’t include meter register mapping.</a:t>
            </a:r>
          </a:p>
          <a:p>
            <a:pPr lvl="0">
              <a:defRPr/>
            </a:pPr>
            <a:endParaRPr lang="en-GB" b="1">
              <a:solidFill>
                <a:srgbClr val="70ADA3"/>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26599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199D-08AC-0A33-11C3-1A9A6D2A43FB}"/>
              </a:ext>
            </a:extLst>
          </p:cNvPr>
          <p:cNvSpPr>
            <a:spLocks noGrp="1"/>
          </p:cNvSpPr>
          <p:nvPr>
            <p:ph type="title"/>
          </p:nvPr>
        </p:nvSpPr>
        <p:spPr/>
        <p:txBody>
          <a:bodyPr/>
          <a:lstStyle/>
          <a:p>
            <a:r>
              <a:rPr lang="en-GB"/>
              <a:t>I0275 - Update</a:t>
            </a:r>
          </a:p>
        </p:txBody>
      </p:sp>
      <p:sp>
        <p:nvSpPr>
          <p:cNvPr id="3" name="Content Placeholder 2">
            <a:extLst>
              <a:ext uri="{FF2B5EF4-FFF2-40B4-BE49-F238E27FC236}">
                <a16:creationId xmlns:a16="http://schemas.microsoft.com/office/drawing/2014/main" id="{4A555938-352C-B46B-D051-39A7B101E055}"/>
              </a:ext>
            </a:extLst>
          </p:cNvPr>
          <p:cNvSpPr>
            <a:spLocks noGrp="1"/>
          </p:cNvSpPr>
          <p:nvPr>
            <p:ph sz="quarter" idx="10"/>
          </p:nvPr>
        </p:nvSpPr>
        <p:spPr>
          <a:xfrm>
            <a:off x="906032" y="1339835"/>
            <a:ext cx="9217025" cy="4178330"/>
          </a:xfrm>
        </p:spPr>
        <p:txBody>
          <a:bodyPr/>
          <a:lstStyle/>
          <a:p>
            <a:pPr marL="0" lvl="0" indent="0">
              <a:lnSpc>
                <a:spcPct val="100000"/>
              </a:lnSpc>
              <a:spcBef>
                <a:spcPts val="0"/>
              </a:spcBef>
              <a:buClrTx/>
              <a:buSzTx/>
              <a:buNone/>
              <a:defRPr/>
            </a:pPr>
            <a:r>
              <a:rPr lang="en-GB" sz="2000" b="1">
                <a:solidFill>
                  <a:srgbClr val="70ADA3"/>
                </a:solidFill>
                <a:latin typeface="Roboto" panose="02000000000000000000" pitchFamily="2" charset="0"/>
                <a:ea typeface="Roboto" panose="02000000000000000000" pitchFamily="2" charset="0"/>
                <a:cs typeface="Roboto" panose="02000000000000000000" pitchFamily="2" charset="0"/>
              </a:rPr>
              <a:t>Proposed Next Steps</a:t>
            </a:r>
          </a:p>
          <a:p>
            <a:pPr marL="0" lvl="0" indent="0">
              <a:lnSpc>
                <a:spcPct val="100000"/>
              </a:lnSpc>
              <a:spcBef>
                <a:spcPts val="0"/>
              </a:spcBef>
              <a:buClrTx/>
              <a:buSzTx/>
              <a:buNone/>
              <a:defRPr/>
            </a:pPr>
            <a:endParaRPr lang="en-GB" sz="2000" b="1">
              <a:solidFill>
                <a:srgbClr val="70ADA3"/>
              </a:solidFill>
              <a:latin typeface="Roboto" panose="02000000000000000000" pitchFamily="2" charset="0"/>
              <a:ea typeface="Roboto" panose="02000000000000000000" pitchFamily="2" charset="0"/>
              <a:cs typeface="Roboto" panose="02000000000000000000" pitchFamily="2" charset="0"/>
            </a:endParaRPr>
          </a:p>
          <a:p>
            <a:pPr marL="285750" lvl="0" indent="-285750">
              <a:lnSpc>
                <a:spcPct val="100000"/>
              </a:lnSpc>
              <a:spcBef>
                <a:spcPts val="0"/>
              </a:spcBef>
              <a:buClrTx/>
              <a:buSzTx/>
              <a:buFont typeface="Arial" panose="020B0604020202020204" pitchFamily="34" charset="0"/>
              <a:buChar char="•"/>
              <a:defRPr/>
            </a:pPr>
            <a:r>
              <a:rPr lang="en-GB">
                <a:latin typeface="Roboto" panose="02000000000000000000" pitchFamily="2" charset="0"/>
                <a:ea typeface="Roboto" panose="02000000000000000000" pitchFamily="2" charset="0"/>
                <a:cs typeface="Roboto" panose="02000000000000000000" pitchFamily="2" charset="0"/>
              </a:rPr>
              <a:t>Elexon (</a:t>
            </a:r>
            <a:r>
              <a:rPr lang="en-GB" err="1">
                <a:latin typeface="Roboto" panose="02000000000000000000" pitchFamily="2" charset="0"/>
                <a:ea typeface="Roboto" panose="02000000000000000000" pitchFamily="2" charset="0"/>
                <a:cs typeface="Roboto" panose="02000000000000000000" pitchFamily="2" charset="0"/>
              </a:rPr>
              <a:t>BSCCo</a:t>
            </a:r>
            <a:r>
              <a:rPr lang="en-GB">
                <a:latin typeface="Roboto" panose="02000000000000000000" pitchFamily="2" charset="0"/>
                <a:ea typeface="Roboto" panose="02000000000000000000" pitchFamily="2" charset="0"/>
                <a:cs typeface="Roboto" panose="02000000000000000000" pitchFamily="2" charset="0"/>
              </a:rPr>
              <a:t>) took an action at the recent BSC MHHS Expert Group to progress </a:t>
            </a:r>
            <a:r>
              <a:rPr lang="en-GB" b="1">
                <a:latin typeface="Roboto" panose="02000000000000000000" pitchFamily="2" charset="0"/>
                <a:ea typeface="Roboto" panose="02000000000000000000" pitchFamily="2" charset="0"/>
                <a:cs typeface="Roboto" panose="02000000000000000000" pitchFamily="2" charset="0"/>
              </a:rPr>
              <a:t>BSC change </a:t>
            </a:r>
            <a:r>
              <a:rPr lang="en-GB">
                <a:latin typeface="Roboto" panose="02000000000000000000" pitchFamily="2" charset="0"/>
                <a:ea typeface="Roboto" panose="02000000000000000000" pitchFamily="2" charset="0"/>
                <a:cs typeface="Roboto" panose="02000000000000000000" pitchFamily="2" charset="0"/>
              </a:rPr>
              <a:t>to resolve the Data Service appointment issue. The MHHS Programme’s expectation is that this is implemented by June 2026.</a:t>
            </a:r>
          </a:p>
          <a:p>
            <a:pPr marL="285750" lvl="0" indent="-285750">
              <a:lnSpc>
                <a:spcPct val="100000"/>
              </a:lnSpc>
              <a:spcBef>
                <a:spcPts val="0"/>
              </a:spcBef>
              <a:buClrTx/>
              <a:buSzTx/>
              <a:buFont typeface="Arial" panose="020B0604020202020204" pitchFamily="34" charset="0"/>
              <a:buChar char="•"/>
              <a:defRP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defRPr/>
            </a:pPr>
            <a:r>
              <a:rPr lang="en-GB" b="1">
                <a:latin typeface="Roboto" panose="02000000000000000000" pitchFamily="2" charset="0"/>
                <a:ea typeface="Roboto" panose="02000000000000000000" pitchFamily="2" charset="0"/>
                <a:cs typeface="Roboto" panose="02000000000000000000" pitchFamily="2" charset="0"/>
              </a:rPr>
              <a:t>REC guidance </a:t>
            </a:r>
            <a:r>
              <a:rPr lang="en-GB">
                <a:latin typeface="Roboto" panose="02000000000000000000" pitchFamily="2" charset="0"/>
                <a:ea typeface="Roboto" panose="02000000000000000000" pitchFamily="2" charset="0"/>
                <a:cs typeface="Roboto" panose="02000000000000000000" pitchFamily="2" charset="0"/>
              </a:rPr>
              <a:t>will be provided for Parties in advance of MHHS Migration to allow Parties to review and remove Metering Point Relationships that are no longer required. Following the REC Guidance, this issue will be marked as</a:t>
            </a:r>
            <a:r>
              <a:rPr lang="en-GB" b="1">
                <a:latin typeface="Roboto" panose="02000000000000000000" pitchFamily="2" charset="0"/>
                <a:ea typeface="Roboto" panose="02000000000000000000" pitchFamily="2" charset="0"/>
                <a:cs typeface="Roboto" panose="02000000000000000000" pitchFamily="2" charset="0"/>
              </a:rPr>
              <a:t> resolved</a:t>
            </a:r>
            <a:r>
              <a:rPr lang="en-GB">
                <a:latin typeface="Roboto" panose="02000000000000000000" pitchFamily="2" charset="0"/>
                <a:ea typeface="Roboto" panose="02000000000000000000" pitchFamily="2" charset="0"/>
                <a:cs typeface="Roboto" panose="02000000000000000000" pitchFamily="2" charset="0"/>
              </a:rPr>
              <a:t>.</a:t>
            </a:r>
          </a:p>
          <a:p>
            <a:pPr marL="285750" lvl="0" indent="-285750">
              <a:lnSpc>
                <a:spcPct val="100000"/>
              </a:lnSpc>
              <a:spcBef>
                <a:spcPts val="0"/>
              </a:spcBef>
              <a:buClrTx/>
              <a:buSzTx/>
              <a:buFont typeface="Arial" panose="020B0604020202020204" pitchFamily="34" charset="0"/>
              <a:buChar char="•"/>
              <a:defRPr/>
            </a:pPr>
            <a:endParaRPr lang="en-GB">
              <a:latin typeface="Roboto" panose="02000000000000000000" pitchFamily="2" charset="0"/>
              <a:ea typeface="Roboto" panose="02000000000000000000" pitchFamily="2" charset="0"/>
              <a:cs typeface="Roboto" panose="02000000000000000000" pitchFamily="2" charset="0"/>
            </a:endParaRPr>
          </a:p>
          <a:p>
            <a:pPr marL="285750" lvl="0" indent="-285750">
              <a:lnSpc>
                <a:spcPct val="100000"/>
              </a:lnSpc>
              <a:spcBef>
                <a:spcPts val="0"/>
              </a:spcBef>
              <a:buClrTx/>
              <a:buSzTx/>
              <a:buFont typeface="Arial" panose="020B0604020202020204" pitchFamily="34" charset="0"/>
              <a:buChar char="•"/>
              <a:defRPr/>
            </a:pPr>
            <a:r>
              <a:rPr lang="en-GB">
                <a:latin typeface="Roboto" panose="02000000000000000000" pitchFamily="2" charset="0"/>
                <a:ea typeface="Roboto" panose="02000000000000000000" pitchFamily="2" charset="0"/>
                <a:cs typeface="Roboto" panose="02000000000000000000" pitchFamily="2" charset="0"/>
              </a:rPr>
              <a:t>The issue around communicating MTDs for Traditional Meters via a D0268 will be picked up as part of </a:t>
            </a:r>
            <a:r>
              <a:rPr lang="en-GB" b="1">
                <a:latin typeface="Roboto" panose="02000000000000000000" pitchFamily="2" charset="0"/>
                <a:ea typeface="Roboto" panose="02000000000000000000" pitchFamily="2" charset="0"/>
                <a:cs typeface="Roboto" panose="02000000000000000000" pitchFamily="2" charset="0"/>
                <a:hlinkClick r:id="rId2"/>
              </a:rPr>
              <a:t>I0273 – Sharing of SSC and TPR Information for MHHS Smart and Advanced Meters</a:t>
            </a:r>
            <a:r>
              <a:rPr lang="en-GB">
                <a:latin typeface="Roboto" panose="02000000000000000000" pitchFamily="2" charset="0"/>
                <a:ea typeface="Roboto" panose="02000000000000000000" pitchFamily="2" charset="0"/>
                <a:cs typeface="Roboto" panose="02000000000000000000" pitchFamily="2" charset="0"/>
              </a:rPr>
              <a:t>.</a:t>
            </a:r>
            <a:endParaRPr lang="en-GB" b="1">
              <a:solidFill>
                <a:srgbClr val="70ADA3"/>
              </a:solidFill>
              <a:latin typeface="Roboto" panose="02000000000000000000" pitchFamily="2" charset="0"/>
              <a:ea typeface="Roboto" panose="02000000000000000000" pitchFamily="2" charset="0"/>
              <a:cs typeface="Roboto" panose="02000000000000000000" pitchFamily="2" charset="0"/>
            </a:endParaRPr>
          </a:p>
          <a:p>
            <a:endParaRPr lang="en-GB"/>
          </a:p>
        </p:txBody>
      </p:sp>
    </p:spTree>
    <p:extLst>
      <p:ext uri="{BB962C8B-B14F-4D97-AF65-F5344CB8AC3E}">
        <p14:creationId xmlns:p14="http://schemas.microsoft.com/office/powerpoint/2010/main" val="39486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3207930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04438" y="1234015"/>
          <a:ext cx="11645092" cy="5453380"/>
        </p:xfrm>
        <a:graphic>
          <a:graphicData uri="http://schemas.openxmlformats.org/drawingml/2006/table">
            <a:tbl>
              <a:tblPr firstRow="1" bandRow="1">
                <a:tableStyleId>{F5AB1C69-6EDB-4FF4-983F-18BD219EF322}</a:tableStyleId>
              </a:tblPr>
              <a:tblGrid>
                <a:gridCol w="801402">
                  <a:extLst>
                    <a:ext uri="{9D8B030D-6E8A-4147-A177-3AD203B41FA5}">
                      <a16:colId xmlns:a16="http://schemas.microsoft.com/office/drawing/2014/main" val="1487220180"/>
                    </a:ext>
                  </a:extLst>
                </a:gridCol>
                <a:gridCol w="2052397">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324373">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607065">
                <a:tc>
                  <a:txBody>
                    <a:bodyPr/>
                    <a:lstStyle/>
                    <a:p>
                      <a:r>
                        <a:rPr lang="en-GB" sz="1400">
                          <a:latin typeface="Arial" panose="020B0604020202020204" pitchFamily="34" charset="0"/>
                          <a:cs typeface="Arial" panose="020B0604020202020204" pitchFamily="34" charset="0"/>
                        </a:rPr>
                        <a:t>R0155/R0232</a:t>
                      </a:r>
                    </a:p>
                  </a:txBody>
                  <a:tcPr anchor="ctr">
                    <a:solidFill>
                      <a:srgbClr val="CFE3DF"/>
                    </a:solidFill>
                  </a:tcPr>
                </a:tc>
                <a:tc>
                  <a:txBody>
                    <a:bodyPr/>
                    <a:lstStyle/>
                    <a:p>
                      <a:r>
                        <a:rPr lang="en-GB" sz="1400">
                          <a:latin typeface="Arial" panose="020B0604020202020204" pitchFamily="34" charset="0"/>
                          <a:cs typeface="Arial" panose="020B0604020202020204" pitchFamily="34" charset="0"/>
                        </a:rPr>
                        <a:t>Non-Domestic Change of Occupier</a:t>
                      </a:r>
                    </a:p>
                  </a:txBody>
                  <a:tcPr marL="6350" marR="6350" marT="6350" marB="0" anchor="ctr">
                    <a:solidFill>
                      <a:srgbClr val="CFE3DF"/>
                    </a:solidFill>
                  </a:tcPr>
                </a:tc>
                <a:tc>
                  <a:txBody>
                    <a:bodyPr/>
                    <a:lstStyle/>
                    <a:p>
                      <a:r>
                        <a:rPr lang="en-GB" sz="1400">
                          <a:latin typeface="Arial" panose="020B0604020202020204" pitchFamily="34" charset="0"/>
                          <a:cs typeface="Arial" panose="020B0604020202020204" pitchFamily="34" charset="0"/>
                        </a:rPr>
                        <a:t>James Hardy</a:t>
                      </a:r>
                    </a:p>
                  </a:txBody>
                  <a:tcPr anchor="ctr">
                    <a:solidFill>
                      <a:srgbClr val="CFE3DF"/>
                    </a:solidFill>
                  </a:tcPr>
                </a:tc>
                <a:tc>
                  <a:txBody>
                    <a:bodyPr/>
                    <a:lstStyle/>
                    <a:p>
                      <a:r>
                        <a:rPr lang="en-GB" sz="1400">
                          <a:latin typeface="Arial" panose="020B0604020202020204" pitchFamily="34" charset="0"/>
                          <a:cs typeface="Arial" panose="020B0604020202020204" pitchFamily="34" charset="0"/>
                        </a:rPr>
                        <a:t>R0232 will be implemented on 07 November 2025. This will introduce the newly dedicated SDEP Screens for the Non-Domestic Occupier process. These should be used for all queries raised after 07 November. As a result of this implementation, the Code Manager has also updated the R0155 Guidance Document with further details on the new SDEP screens.</a:t>
                      </a:r>
                    </a:p>
                  </a:txBody>
                  <a:tcPr anchor="ctr">
                    <a:solidFill>
                      <a:srgbClr val="CFE3DF"/>
                    </a:solidFill>
                  </a:tcPr>
                </a:tc>
                <a:extLst>
                  <a:ext uri="{0D108BD9-81ED-4DB2-BD59-A6C34878D82A}">
                    <a16:rowId xmlns:a16="http://schemas.microsoft.com/office/drawing/2014/main" val="616217846"/>
                  </a:ext>
                </a:extLst>
              </a:tr>
              <a:tr h="5915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I0231/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I0261</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D0303 flow following MHHS design changes / Addition of Export flag in D0303 flows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An Information Request has been opened for feedback on multiple solution options. Responses must be received by 23:59 05 December 2025. The Code Manager will be holding a webinar for any questions on the solution options (more details to follow in the Change Bulletin).</a:t>
                      </a:r>
                    </a:p>
                  </a:txBody>
                  <a:tcPr anchor="ctr">
                    <a:solidFill>
                      <a:srgbClr val="CFE3DF"/>
                    </a:solidFill>
                  </a:tcPr>
                </a:tc>
                <a:extLst>
                  <a:ext uri="{0D108BD9-81ED-4DB2-BD59-A6C34878D82A}">
                    <a16:rowId xmlns:a16="http://schemas.microsoft.com/office/drawing/2014/main" val="832764409"/>
                  </a:ext>
                </a:extLst>
              </a:tr>
              <a:tr h="457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I0240</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Data Alignment of Meter Information Through MHHS Migration</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On 05 November 2025, the Code Manager published the I0240 – Scenario Guidance Document on the REC Portal. This can be found on the I0240 Portal Page or on the MHHS Hub. As a result of this publication, I0240 is now classed as Resolved. </a:t>
                      </a:r>
                    </a:p>
                  </a:txBody>
                  <a:tcPr anchor="ctr">
                    <a:solidFill>
                      <a:srgbClr val="CFE3DF"/>
                    </a:solidFill>
                  </a:tcPr>
                </a:tc>
                <a:extLst>
                  <a:ext uri="{0D108BD9-81ED-4DB2-BD59-A6C34878D82A}">
                    <a16:rowId xmlns:a16="http://schemas.microsoft.com/office/drawing/2014/main" val="2581925578"/>
                  </a:ext>
                </a:extLst>
              </a:tr>
              <a:tr h="505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I0266</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REC Data Specification Clarifications</a:t>
                      </a:r>
                    </a:p>
                  </a:txBody>
                  <a:tcPr marL="6350" marR="6350" marT="6350" marB="0" anchor="ctr">
                    <a:solidFill>
                      <a:srgbClr val="CFE3DF"/>
                    </a:solidFill>
                  </a:tcPr>
                </a:tc>
                <a:tc>
                  <a:txBody>
                    <a:bodyPr/>
                    <a:lstStyle/>
                    <a:p>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Party impact assessment is open; responses must be received by 23:59 28 November 2025.</a:t>
                      </a:r>
                    </a:p>
                    <a:p>
                      <a:pPr>
                        <a:spcBef>
                          <a:spcPts val="600"/>
                        </a:spcBef>
                      </a:pPr>
                      <a:r>
                        <a:rPr lang="en-GB" sz="1400" b="0">
                          <a:latin typeface="Arial"/>
                          <a:ea typeface="Roboto"/>
                          <a:cs typeface="Arial"/>
                        </a:rPr>
                        <a:t>This is an extended impact assessment open for a total of 8 weeks due to the volume of changes proposed.</a:t>
                      </a:r>
                    </a:p>
                  </a:txBody>
                  <a:tcPr anchor="ctr">
                    <a:solidFill>
                      <a:srgbClr val="CFE3DF"/>
                    </a:solidFill>
                  </a:tcPr>
                </a:tc>
                <a:extLst>
                  <a:ext uri="{0D108BD9-81ED-4DB2-BD59-A6C34878D82A}">
                    <a16:rowId xmlns:a16="http://schemas.microsoft.com/office/drawing/2014/main" val="3126156664"/>
                  </a:ext>
                </a:extLst>
              </a:tr>
              <a:tr h="5382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R0268</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Consequential Cross-Code Change for BSC P441 - Complex Site Classes Creation</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Consultation is open, responses must be received by 23:59 14 November 2025. The consultations for BSC P441 and DCUSA DCP424 close on the same day.</a:t>
                      </a:r>
                    </a:p>
                  </a:txBody>
                  <a:tcPr anchor="ctr">
                    <a:solidFill>
                      <a:srgbClr val="CFE3DF"/>
                    </a:solidFill>
                  </a:tcPr>
                </a:tc>
                <a:extLst>
                  <a:ext uri="{0D108BD9-81ED-4DB2-BD59-A6C34878D82A}">
                    <a16:rowId xmlns:a16="http://schemas.microsoft.com/office/drawing/2014/main" val="2213031931"/>
                  </a:ext>
                </a:extLst>
              </a:tr>
              <a:tr h="4046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R0276</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SFIC to CMRM - missing Scenario Variant in D0126 / MM00016</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a:latin typeface="Arial"/>
                          <a:ea typeface="Roboto"/>
                          <a:cs typeface="Arial"/>
                        </a:rPr>
                        <a:t>Consultation is open, responses must be received by 23:59 14 November 2025.</a:t>
                      </a:r>
                    </a:p>
                  </a:txBody>
                  <a:tcPr anchor="ctr">
                    <a:solidFill>
                      <a:srgbClr val="CFE3DF"/>
                    </a:solidFill>
                  </a:tcPr>
                </a:tc>
                <a:extLst>
                  <a:ext uri="{0D108BD9-81ED-4DB2-BD59-A6C34878D82A}">
                    <a16:rowId xmlns:a16="http://schemas.microsoft.com/office/drawing/2014/main" val="2418446410"/>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C9C56-7947-02C2-1828-BA234DC99E4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8A33671-F3D8-B422-9195-F91EEF6DB3C5}"/>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3F03463-6224-84FB-7943-67ECA42F4127}"/>
              </a:ext>
            </a:extLst>
          </p:cNvPr>
          <p:cNvGraphicFramePr>
            <a:graphicFrameLocks noGrp="1"/>
          </p:cNvGraphicFramePr>
          <p:nvPr/>
        </p:nvGraphicFramePr>
        <p:xfrm>
          <a:off x="204438" y="1444326"/>
          <a:ext cx="11645092" cy="348742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I0278</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Establishing the Safe Isolation Provider (SIP) as a Standalone REC Metering Party</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The Code Manager is currently reviewing eight REC legal texts and the Service Termination Issue Reporting Guidance (STIRG) document to establish a clear governance framework for individuals or organisations to accede to the REC as SIPs without requiring MEM status.</a:t>
                      </a:r>
                    </a:p>
                  </a:txBody>
                  <a:tcPr anchor="ctr">
                    <a:solidFill>
                      <a:srgbClr val="CFE3DF"/>
                    </a:solidFill>
                  </a:tcPr>
                </a:tc>
                <a:extLst>
                  <a:ext uri="{0D108BD9-81ED-4DB2-BD59-A6C34878D82A}">
                    <a16:rowId xmlns:a16="http://schemas.microsoft.com/office/drawing/2014/main" val="22568588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R0280</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CSS Certificate Authority audit clarification</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Consultation is open, responses are due 23:59, 14 November 2025. This will go to PAB for final vote in December. </a:t>
                      </a:r>
                    </a:p>
                  </a:txBody>
                  <a:tcPr anchor="ctr">
                    <a:solidFill>
                      <a:srgbClr val="CFE3DF"/>
                    </a:solidFill>
                  </a:tcPr>
                </a:tc>
                <a:extLst>
                  <a:ext uri="{0D108BD9-81ED-4DB2-BD59-A6C34878D82A}">
                    <a16:rowId xmlns:a16="http://schemas.microsoft.com/office/drawing/2014/main" val="159352481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I0282</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Return of Legacy Meters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The Code Manager will discuss this topic with CHIG on 06 December 2025 to gather views and feedback from Distribution Network Operators (DNOs) and suppliers on this issue, having engaged with the Community of Meter Asset Providers (CMAP) in October to assess whether this was an issue experienced by current MAPs.</a:t>
                      </a:r>
                    </a:p>
                  </a:txBody>
                  <a:tcPr anchor="ctr">
                    <a:solidFill>
                      <a:srgbClr val="CFE3DF"/>
                    </a:solidFill>
                  </a:tcPr>
                </a:tc>
                <a:extLst>
                  <a:ext uri="{0D108BD9-81ED-4DB2-BD59-A6C34878D82A}">
                    <a16:rowId xmlns:a16="http://schemas.microsoft.com/office/drawing/2014/main" val="167366555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R0283</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Annual Address Management Plan Updates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Consultation is open, responses are due 23:59, 14 November 2025. This will go to Change Panel for final vote in December. </a:t>
                      </a:r>
                    </a:p>
                  </a:txBody>
                  <a:tcPr anchor="ctr">
                    <a:solidFill>
                      <a:srgbClr val="CFE3DF"/>
                    </a:solidFill>
                  </a:tcPr>
                </a:tc>
                <a:extLst>
                  <a:ext uri="{0D108BD9-81ED-4DB2-BD59-A6C34878D82A}">
                    <a16:rowId xmlns:a16="http://schemas.microsoft.com/office/drawing/2014/main" val="1708267900"/>
                  </a:ext>
                </a:extLst>
              </a:tr>
            </a:tbl>
          </a:graphicData>
        </a:graphic>
      </p:graphicFrame>
    </p:spTree>
    <p:extLst>
      <p:ext uri="{BB962C8B-B14F-4D97-AF65-F5344CB8AC3E}">
        <p14:creationId xmlns:p14="http://schemas.microsoft.com/office/powerpoint/2010/main" val="2162690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ur approach">
            <a:extLst>
              <a:ext uri="{FF2B5EF4-FFF2-40B4-BE49-F238E27FC236}">
                <a16:creationId xmlns:a16="http://schemas.microsoft.com/office/drawing/2014/main" id="{4B8C4614-5026-F6F2-B4B7-08C00D03AD77}"/>
              </a:ext>
            </a:extLst>
          </p:cNvPr>
          <p:cNvSpPr/>
          <p:nvPr/>
        </p:nvSpPr>
        <p:spPr>
          <a:xfrm>
            <a:off x="407329" y="990027"/>
            <a:ext cx="11377341" cy="590550"/>
          </a:xfrm>
          <a:prstGeom prst="rect">
            <a:avLst/>
          </a:prstGeom>
          <a:noFill/>
          <a:ln/>
        </p:spPr>
        <p:txBody>
          <a:bodyPr wrap="square" lIns="0" tIns="0" rIns="0" bIns="0" rtlCol="0" anchor="t"/>
          <a:lstStyle/>
          <a:p>
            <a:pPr marL="0" marR="0" lvl="0" indent="0" algn="l" defTabSz="609630" rtl="0" eaLnBrk="1" fontAlgn="auto" latinLnBrk="0" hangingPunct="1">
              <a:lnSpc>
                <a:spcPts val="4650"/>
              </a:lnSpc>
              <a:spcBef>
                <a:spcPts val="0"/>
              </a:spcBef>
              <a:spcAft>
                <a:spcPts val="0"/>
              </a:spcAft>
              <a:buClrTx/>
              <a:buSzTx/>
              <a:buFontTx/>
              <a:buNone/>
              <a:tabLst/>
              <a:defRPr/>
            </a:pPr>
            <a:r>
              <a:rPr kumimoji="0" lang="en-US" sz="3200" b="1" i="0" u="none" strike="noStrike" kern="1200" cap="none" spc="0" normalizeH="0" baseline="0" noProof="0">
                <a:ln>
                  <a:noFill/>
                </a:ln>
                <a:solidFill>
                  <a:srgbClr val="F8F8F8"/>
                </a:solidFill>
                <a:effectLst/>
                <a:uLnTx/>
                <a:uFillTx/>
                <a:latin typeface="Outfit"/>
                <a:ea typeface="+mn-ea"/>
                <a:cs typeface="+mn-cs"/>
              </a:rPr>
              <a:t>Have your say: our Annual Stakeholder </a:t>
            </a:r>
            <a:endParaRPr kumimoji="0" lang="en-US" sz="1800" b="0" i="0" u="none" strike="noStrike" kern="1200" cap="none" spc="0" normalizeH="0" baseline="0" noProof="0">
              <a:ln>
                <a:noFill/>
              </a:ln>
              <a:solidFill>
                <a:srgbClr val="201E2E"/>
              </a:solidFill>
              <a:effectLst/>
              <a:uLnTx/>
              <a:uFillTx/>
              <a:latin typeface="Outfit"/>
              <a:ea typeface="+mn-ea"/>
              <a:cs typeface="+mn-cs"/>
            </a:endParaRPr>
          </a:p>
          <a:p>
            <a:pPr marL="0" marR="0" lvl="0" indent="0" algn="l" defTabSz="609630" rtl="0" eaLnBrk="1" fontAlgn="auto" latinLnBrk="0" hangingPunct="1">
              <a:lnSpc>
                <a:spcPts val="4650"/>
              </a:lnSpc>
              <a:spcBef>
                <a:spcPts val="0"/>
              </a:spcBef>
              <a:spcAft>
                <a:spcPts val="0"/>
              </a:spcAft>
              <a:buClrTx/>
              <a:buSzTx/>
              <a:buFontTx/>
              <a:buNone/>
              <a:tabLst/>
              <a:defRPr/>
            </a:pPr>
            <a:r>
              <a:rPr kumimoji="0" lang="en-US" sz="3200" b="1" i="1" u="none" strike="noStrike" kern="1200" cap="none" spc="0" normalizeH="0" baseline="0" noProof="0">
                <a:ln>
                  <a:noFill/>
                </a:ln>
                <a:solidFill>
                  <a:srgbClr val="1EF395"/>
                </a:solidFill>
                <a:effectLst/>
                <a:uLnTx/>
                <a:uFillTx/>
                <a:latin typeface="Playfair Display"/>
                <a:ea typeface="+mn-ea"/>
                <a:cs typeface="+mn-cs"/>
              </a:rPr>
              <a:t>Satisfaction Survey </a:t>
            </a:r>
            <a:r>
              <a:rPr kumimoji="0" lang="en-US" sz="3200" b="1" i="0" u="none" strike="noStrike" kern="1200" cap="none" spc="0" normalizeH="0" baseline="0" noProof="0">
                <a:ln>
                  <a:noFill/>
                </a:ln>
                <a:solidFill>
                  <a:srgbClr val="F8F8F8"/>
                </a:solidFill>
                <a:effectLst/>
                <a:uLnTx/>
                <a:uFillTx/>
                <a:latin typeface="Outfit"/>
                <a:ea typeface="+mn-ea"/>
                <a:cs typeface="+mn-cs"/>
              </a:rPr>
              <a:t>is Live </a:t>
            </a:r>
            <a:r>
              <a:rPr kumimoji="0" lang="en-US" sz="3200" b="0" i="0" u="none" strike="noStrike" kern="1200" cap="none" spc="0" normalizeH="0" baseline="0" noProof="0">
                <a:ln>
                  <a:noFill/>
                </a:ln>
                <a:solidFill>
                  <a:srgbClr val="F8F8F8"/>
                </a:solidFill>
                <a:effectLst/>
                <a:uLnTx/>
                <a:uFillTx/>
                <a:latin typeface="Outfit"/>
                <a:ea typeface="+mn-ea"/>
                <a:cs typeface="+mn-cs"/>
              </a:rPr>
              <a:t> </a:t>
            </a:r>
            <a:endParaRPr kumimoji="0" lang="en-US" sz="3200" b="1" i="0" u="none" strike="noStrike" kern="1200" cap="none" spc="0" normalizeH="0" baseline="0" noProof="0">
              <a:ln>
                <a:noFill/>
              </a:ln>
              <a:solidFill>
                <a:srgbClr val="F8F8F8"/>
              </a:solidFill>
              <a:effectLst/>
              <a:uLnTx/>
              <a:uFillTx/>
              <a:latin typeface="Outfit SemiBold" pitchFamily="2" charset="0"/>
              <a:ea typeface="+mn-ea"/>
              <a:cs typeface="Arial"/>
            </a:endParaRPr>
          </a:p>
        </p:txBody>
      </p:sp>
      <p:sp>
        <p:nvSpPr>
          <p:cNvPr id="16" name="TextBox 15">
            <a:extLst>
              <a:ext uri="{FF2B5EF4-FFF2-40B4-BE49-F238E27FC236}">
                <a16:creationId xmlns:a16="http://schemas.microsoft.com/office/drawing/2014/main" id="{5E4723EB-9CF2-33D7-96C9-721C9012DA38}"/>
              </a:ext>
            </a:extLst>
          </p:cNvPr>
          <p:cNvSpPr txBox="1"/>
          <p:nvPr/>
        </p:nvSpPr>
        <p:spPr>
          <a:xfrm>
            <a:off x="321065" y="2235980"/>
            <a:ext cx="7289012" cy="4320542"/>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800" b="1" i="0" u="none" strike="noStrike" kern="1200" cap="none" spc="0" normalizeH="0" baseline="0" noProof="0">
                <a:ln>
                  <a:noFill/>
                </a:ln>
                <a:solidFill>
                  <a:srgbClr val="F8F8F8"/>
                </a:solidFill>
                <a:effectLst/>
                <a:uLnTx/>
                <a:uFillTx/>
                <a:latin typeface="Outfit"/>
                <a:cs typeface="Arial"/>
                <a:sym typeface="Arial"/>
              </a:rPr>
              <a:t>Your voice matters</a:t>
            </a:r>
            <a:r>
              <a:rPr kumimoji="0" lang="en-US" sz="1800" b="0" i="0" u="none" strike="noStrike" kern="1200" cap="none" spc="0" normalizeH="0" baseline="0" noProof="0">
                <a:ln>
                  <a:noFill/>
                </a:ln>
                <a:solidFill>
                  <a:srgbClr val="F8F8F8"/>
                </a:solidFill>
                <a:effectLst/>
                <a:uLnTx/>
                <a:uFillTx/>
                <a:latin typeface="Outfit"/>
                <a:cs typeface="Arial"/>
                <a:sym typeface="Arial"/>
              </a:rPr>
              <a:t>.</a:t>
            </a:r>
            <a:r>
              <a:rPr kumimoji="0" lang="en-US" sz="1400" b="0" i="0" u="none" strike="noStrike" kern="1200" cap="none" spc="0" normalizeH="0" baseline="0" noProof="0">
                <a:ln>
                  <a:noFill/>
                </a:ln>
                <a:solidFill>
                  <a:srgbClr val="F8F8F8"/>
                </a:solidFill>
                <a:effectLst/>
                <a:uLnTx/>
                <a:uFillTx/>
                <a:latin typeface="Outfit"/>
                <a:cs typeface="Arial"/>
                <a:sym typeface="Arial"/>
              </a:rPr>
              <a:t> Our Annual Stakeholder Satisfaction Survey is now open, allowing you to share direct feedback on how we’re managing the Retail Energy Code (REC) Services. </a:t>
            </a: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F8F8F8"/>
              </a:solidFill>
              <a:effectLst/>
              <a:uLnTx/>
              <a:uFillTx/>
              <a:latin typeface="Outfit" pitchFamily="2" charset="0"/>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2800" b="1" i="0" u="none" strike="noStrike" kern="1200" cap="none" spc="0" normalizeH="0" baseline="0" noProof="0">
                <a:ln>
                  <a:noFill/>
                </a:ln>
                <a:solidFill>
                  <a:srgbClr val="F8F8F8"/>
                </a:solidFill>
                <a:effectLst/>
                <a:uLnTx/>
                <a:uFillTx/>
                <a:latin typeface="Outfit"/>
                <a:ea typeface="Calibri"/>
                <a:cs typeface="Calibri"/>
                <a:sym typeface="Arial"/>
              </a:rPr>
              <a:t>Why participate?</a:t>
            </a: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F8F8F8"/>
              </a:solidFill>
              <a:effectLst/>
              <a:uLnTx/>
              <a:uFillTx/>
              <a:latin typeface="Outfit" pitchFamily="2" charset="0"/>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F8F8F8"/>
                </a:solidFill>
                <a:effectLst/>
                <a:uLnTx/>
                <a:uFillTx/>
                <a:latin typeface="Outfit"/>
                <a:cs typeface="Arial"/>
                <a:sym typeface="Arial"/>
              </a:rPr>
              <a:t>This is your chance to tell us what’s working well in how the </a:t>
            </a:r>
            <a:r>
              <a:rPr kumimoji="0" lang="en-US" sz="1400" b="0" i="1" u="none" strike="noStrike" kern="1200" cap="none" spc="0" normalizeH="0" baseline="0" noProof="0">
                <a:ln>
                  <a:noFill/>
                </a:ln>
                <a:solidFill>
                  <a:srgbClr val="F8F8F8"/>
                </a:solidFill>
                <a:effectLst/>
                <a:uLnTx/>
                <a:uFillTx/>
                <a:latin typeface="Outfit"/>
                <a:cs typeface="Arial"/>
                <a:sym typeface="Arial"/>
              </a:rPr>
              <a:t>Change Issues Group </a:t>
            </a:r>
            <a:r>
              <a:rPr kumimoji="0" lang="en-US" sz="1400" b="0" i="0" u="none" strike="noStrike" kern="1200" cap="none" spc="0" normalizeH="0" baseline="0" noProof="0">
                <a:ln>
                  <a:noFill/>
                </a:ln>
                <a:solidFill>
                  <a:srgbClr val="F8F8F8"/>
                </a:solidFill>
                <a:effectLst/>
                <a:uLnTx/>
                <a:uFillTx/>
                <a:latin typeface="Outfit"/>
                <a:cs typeface="Arial"/>
                <a:sym typeface="Arial"/>
              </a:rPr>
              <a:t>operates, and where we need to improve. </a:t>
            </a:r>
          </a:p>
          <a:p>
            <a:pPr marL="0" marR="0" lvl="0" indent="0" algn="l" defTabSz="914400" rtl="0" eaLnBrk="1" fontAlgn="auto" latinLnBrk="0" hangingPunct="1">
              <a:lnSpc>
                <a:spcPct val="113999"/>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F8F8F8"/>
              </a:solidFill>
              <a:effectLst/>
              <a:uLnTx/>
              <a:uFillTx/>
              <a:latin typeface="Outfit"/>
              <a:cs typeface="Arial"/>
              <a:sym typeface="Arial"/>
            </a:endParaRPr>
          </a:p>
          <a:p>
            <a:pPr marL="0" marR="0" lvl="0" indent="0" algn="l" defTabSz="914400" rtl="0" eaLnBrk="1" fontAlgn="auto" latinLnBrk="0" hangingPunct="1">
              <a:lnSpc>
                <a:spcPct val="113999"/>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F8F8F8"/>
                </a:solidFill>
                <a:effectLst/>
                <a:uLnTx/>
                <a:uFillTx/>
                <a:latin typeface="Outfit"/>
                <a:cs typeface="Arial"/>
                <a:sym typeface="Arial"/>
              </a:rPr>
              <a:t>Your feedback will directly shape our priorities for 2026–27. </a:t>
            </a:r>
            <a:endParaRPr kumimoji="0" lang="en-US" sz="1400" b="0" i="0" u="none" strike="noStrike" kern="1200" cap="none" spc="0" normalizeH="0" baseline="0" noProof="0">
              <a:ln>
                <a:noFill/>
              </a:ln>
              <a:solidFill>
                <a:srgbClr val="000000"/>
              </a:solidFill>
              <a:effectLst/>
              <a:uLnTx/>
              <a:uFillTx/>
              <a:latin typeface="Outfit"/>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F8F8F8"/>
              </a:solidFill>
              <a:effectLst/>
              <a:uLnTx/>
              <a:uFillTx/>
              <a:latin typeface="Outfit"/>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F8F8F8"/>
                </a:solidFill>
                <a:effectLst/>
                <a:uLnTx/>
                <a:uFillTx/>
                <a:latin typeface="Outfit"/>
                <a:cs typeface="Arial"/>
                <a:sym typeface="Arial"/>
              </a:rPr>
              <a:t>Our main Annual Satisfaction Survey has also been launched. Please look out for an email from Researchcraft in your mailbox (</a:t>
            </a:r>
            <a:r>
              <a:rPr kumimoji="0" lang="en-GB" sz="1400" b="0" i="0" u="none" strike="noStrike" kern="1200" cap="none" spc="0" normalizeH="0" baseline="0" noProof="0">
                <a:ln>
                  <a:noFill/>
                </a:ln>
                <a:solidFill>
                  <a:srgbClr val="F8F8F8"/>
                </a:solidFill>
                <a:effectLst/>
                <a:uLnTx/>
                <a:uFillTx/>
                <a:latin typeface="Outfit"/>
                <a:cs typeface="Arial"/>
                <a:sym typeface="Arial"/>
              </a:rPr>
              <a:t>researchcraft@qrs-research.net)</a:t>
            </a:r>
            <a:r>
              <a:rPr kumimoji="0" lang="en-US" sz="1400" b="0" i="0" u="none" strike="noStrike" kern="1200" cap="none" spc="0" normalizeH="0" baseline="0" noProof="0">
                <a:ln>
                  <a:noFill/>
                </a:ln>
                <a:solidFill>
                  <a:srgbClr val="F8F8F8"/>
                </a:solidFill>
                <a:effectLst/>
                <a:uLnTx/>
                <a:uFillTx/>
                <a:latin typeface="Outfit"/>
                <a:cs typeface="Arial"/>
                <a:sym typeface="Arial"/>
              </a:rPr>
              <a:t>. </a:t>
            </a:r>
          </a:p>
          <a:p>
            <a:pPr marL="0" marR="0" lvl="0" indent="0" algn="l" defTabSz="914400" rtl="0" eaLnBrk="1" fontAlgn="auto" latinLnBrk="0" hangingPunct="1">
              <a:lnSpc>
                <a:spcPct val="113999"/>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F8F8F8"/>
              </a:solidFill>
              <a:effectLst/>
              <a:uLnTx/>
              <a:uFillTx/>
              <a:latin typeface="Outfit"/>
              <a:cs typeface="Arial"/>
              <a:sym typeface="Arial"/>
            </a:endParaRP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F8F8F8"/>
                </a:solidFill>
                <a:effectLst/>
                <a:uLnTx/>
                <a:uFillTx/>
                <a:latin typeface="Outfit"/>
                <a:cs typeface="Arial"/>
                <a:sym typeface="Arial"/>
              </a:rPr>
              <a:t>All responses are completely confidential, and results will be shared in early 2026. </a:t>
            </a:r>
          </a:p>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endParaRPr kumimoji="0" lang="en-US" sz="1400" b="0" i="0" u="none" strike="noStrike" kern="1200" cap="none" spc="0" normalizeH="0" baseline="0" noProof="0">
              <a:ln>
                <a:noFill/>
              </a:ln>
              <a:solidFill>
                <a:srgbClr val="F8F8F8"/>
              </a:solidFill>
              <a:effectLst/>
              <a:uLnTx/>
              <a:uFillTx/>
              <a:latin typeface="Outfit" pitchFamily="2" charset="0"/>
              <a:cs typeface="Arial"/>
              <a:sym typeface="Arial"/>
            </a:endParaRPr>
          </a:p>
        </p:txBody>
      </p:sp>
      <p:pic>
        <p:nvPicPr>
          <p:cNvPr id="1026" name="Picture 2" descr="A qr code with dots&#10;&#10;AI-generated content may be incorrect.">
            <a:extLst>
              <a:ext uri="{FF2B5EF4-FFF2-40B4-BE49-F238E27FC236}">
                <a16:creationId xmlns:a16="http://schemas.microsoft.com/office/drawing/2014/main" id="{AC1E19C1-4578-8562-641C-4C8549F1D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7456" y="2320504"/>
            <a:ext cx="3242993" cy="32429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9">
            <a:extLst>
              <a:ext uri="{FF2B5EF4-FFF2-40B4-BE49-F238E27FC236}">
                <a16:creationId xmlns:a16="http://schemas.microsoft.com/office/drawing/2014/main" id="{E7BACE69-BA11-3E52-0E66-3B5F749A9F68}"/>
              </a:ext>
            </a:extLst>
          </p:cNvPr>
          <p:cNvSpPr txBox="1"/>
          <p:nvPr/>
        </p:nvSpPr>
        <p:spPr>
          <a:xfrm>
            <a:off x="8041019" y="5867973"/>
            <a:ext cx="3960000" cy="288349"/>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67"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GB" sz="1200" b="1" i="0" u="sng" strike="noStrike" kern="1200" cap="none" spc="0" normalizeH="0" baseline="0" noProof="0">
                <a:ln>
                  <a:noFill/>
                </a:ln>
                <a:solidFill>
                  <a:srgbClr val="F8F8F8"/>
                </a:solidFill>
                <a:effectLst/>
                <a:uLnTx/>
                <a:uFillTx/>
                <a:latin typeface="Outfit"/>
                <a:cs typeface="Arial"/>
                <a:sym typeface="Arial"/>
                <a:hlinkClick r:id="rId3">
                  <a:extLst>
                    <a:ext uri="{A12FA001-AC4F-418D-AE19-62706E023703}">
                      <ahyp:hlinkClr xmlns:ahyp="http://schemas.microsoft.com/office/drawing/2018/hyperlinkcolor" val="tx"/>
                    </a:ext>
                  </a:extLst>
                </a:hlinkClick>
              </a:rPr>
              <a:t>https://online1.snapsurveys.com/l9blyt?Q1a=CHIG</a:t>
            </a:r>
            <a:endParaRPr kumimoji="0" lang="en-US" sz="1200" b="1" i="0" u="none" strike="noStrike" kern="1200" cap="none" spc="0" normalizeH="0" baseline="0" noProof="0">
              <a:ln>
                <a:noFill/>
              </a:ln>
              <a:solidFill>
                <a:srgbClr val="F8F8F8"/>
              </a:solidFill>
              <a:effectLst/>
              <a:uLnTx/>
              <a:uFillTx/>
              <a:latin typeface="Outfit"/>
              <a:cs typeface="Arial"/>
              <a:sym typeface="Arial"/>
            </a:endParaRPr>
          </a:p>
        </p:txBody>
      </p:sp>
      <p:sp>
        <p:nvSpPr>
          <p:cNvPr id="3" name="Our approach">
            <a:extLst>
              <a:ext uri="{FF2B5EF4-FFF2-40B4-BE49-F238E27FC236}">
                <a16:creationId xmlns:a16="http://schemas.microsoft.com/office/drawing/2014/main" id="{7D037E66-F330-5C0E-83CB-916AAFB16029}"/>
              </a:ext>
            </a:extLst>
          </p:cNvPr>
          <p:cNvSpPr/>
          <p:nvPr/>
        </p:nvSpPr>
        <p:spPr>
          <a:xfrm>
            <a:off x="214533" y="90316"/>
            <a:ext cx="10193028" cy="590550"/>
          </a:xfrm>
          <a:prstGeom prst="rect">
            <a:avLst/>
          </a:prstGeom>
          <a:noFill/>
          <a:ln/>
        </p:spPr>
        <p:txBody>
          <a:bodyPr wrap="square" lIns="0" tIns="0" rIns="0" bIns="0" rtlCol="0" anchor="t"/>
          <a:lstStyle/>
          <a:p>
            <a:pPr marL="0" marR="0" lvl="0" indent="0" algn="ctr" defTabSz="609630" rtl="0" eaLnBrk="1" fontAlgn="auto" latinLnBrk="0" hangingPunct="1">
              <a:lnSpc>
                <a:spcPts val="4650"/>
              </a:lnSpc>
              <a:spcBef>
                <a:spcPts val="0"/>
              </a:spcBef>
              <a:spcAft>
                <a:spcPts val="0"/>
              </a:spcAft>
              <a:buClrTx/>
              <a:buSzTx/>
              <a:buFontTx/>
              <a:buNone/>
              <a:tabLst/>
              <a:defRPr/>
            </a:pPr>
            <a:r>
              <a:rPr kumimoji="0" lang="en-US" sz="2000" b="1" i="0" u="none" strike="noStrike" kern="1200" cap="none" spc="0" normalizeH="0" baseline="0" noProof="0">
                <a:ln>
                  <a:noFill/>
                </a:ln>
                <a:solidFill>
                  <a:srgbClr val="1EF395">
                    <a:lumMod val="60000"/>
                    <a:lumOff val="40000"/>
                  </a:srgbClr>
                </a:solidFill>
                <a:effectLst/>
                <a:uLnTx/>
                <a:uFillTx/>
                <a:latin typeface="Outfit"/>
                <a:ea typeface="+mn-ea"/>
                <a:cs typeface="+mn-cs"/>
              </a:rPr>
              <a:t>*Deadline extended to 18 November *</a:t>
            </a:r>
            <a:r>
              <a:rPr kumimoji="0" lang="en-US" sz="2000" b="1" i="0" u="none" strike="noStrike" kern="1200" cap="none" spc="0" normalizeH="0" baseline="0" noProof="0">
                <a:ln>
                  <a:noFill/>
                </a:ln>
                <a:solidFill>
                  <a:srgbClr val="FF206E">
                    <a:lumMod val="76000"/>
                  </a:srgbClr>
                </a:solidFill>
                <a:effectLst/>
                <a:uLnTx/>
                <a:uFillTx/>
                <a:latin typeface="Outfit"/>
                <a:ea typeface="+mn-ea"/>
                <a:cs typeface="+mn-cs"/>
              </a:rPr>
              <a:t> </a:t>
            </a:r>
            <a:endParaRPr kumimoji="0" lang="en-US" sz="3200" b="1" i="0" u="none" strike="noStrike" kern="1200" cap="none" spc="0" normalizeH="0" baseline="0" noProof="0">
              <a:ln>
                <a:noFill/>
              </a:ln>
              <a:solidFill>
                <a:srgbClr val="FF206E">
                  <a:lumMod val="76000"/>
                </a:srgbClr>
              </a:solidFill>
              <a:effectLst/>
              <a:uLnTx/>
              <a:uFillTx/>
              <a:latin typeface="Outfit"/>
              <a:ea typeface="+mn-ea"/>
              <a:cs typeface="+mn-cs"/>
            </a:endParaRPr>
          </a:p>
          <a:p>
            <a:pPr marL="0" marR="0" lvl="0" indent="0" algn="l" defTabSz="609630" rtl="0" eaLnBrk="1" fontAlgn="auto" latinLnBrk="0" hangingPunct="1">
              <a:lnSpc>
                <a:spcPts val="465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8F8F8"/>
              </a:solidFill>
              <a:effectLst/>
              <a:uLnTx/>
              <a:uFillTx/>
              <a:latin typeface="Outfit SemiBold" pitchFamily="2" charset="0"/>
              <a:ea typeface="+mn-ea"/>
              <a:cs typeface="Arial"/>
            </a:endParaRPr>
          </a:p>
        </p:txBody>
      </p:sp>
    </p:spTree>
    <p:extLst>
      <p:ext uri="{BB962C8B-B14F-4D97-AF65-F5344CB8AC3E}">
        <p14:creationId xmlns:p14="http://schemas.microsoft.com/office/powerpoint/2010/main" val="3094379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11.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04 December 2025</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024 RECCo Slide Master">
  <a:themeElements>
    <a:clrScheme name="RECCO2024">
      <a:dk1>
        <a:srgbClr val="201E2E"/>
      </a:dk1>
      <a:lt1>
        <a:srgbClr val="F8F8F8"/>
      </a:lt1>
      <a:dk2>
        <a:srgbClr val="021E5E"/>
      </a:dk2>
      <a:lt2>
        <a:srgbClr val="F1BB67"/>
      </a:lt2>
      <a:accent1>
        <a:srgbClr val="4D38F5"/>
      </a:accent1>
      <a:accent2>
        <a:srgbClr val="F1BB67"/>
      </a:accent2>
      <a:accent3>
        <a:srgbClr val="FF206E"/>
      </a:accent3>
      <a:accent4>
        <a:srgbClr val="1EF395"/>
      </a:accent4>
      <a:accent5>
        <a:srgbClr val="F8F8F8"/>
      </a:accent5>
      <a:accent6>
        <a:srgbClr val="021E5E"/>
      </a:accent6>
      <a:hlink>
        <a:srgbClr val="FF206E"/>
      </a:hlink>
      <a:folHlink>
        <a:srgbClr val="4D38F5"/>
      </a:folHlink>
    </a:clrScheme>
    <a:fontScheme name="RECCoFonts">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Co 2024 Presentation Template" id="{77D4752B-8F6B-4390-8812-336923C2AA5D}" vid="{4F2B26B5-6957-42F9-BFE5-4671AD60B46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26a060909a927e807929f4116cb2269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5f395aec4343a6fda5e8cb4046e3de62"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221373-C387-4C3C-9194-CC41FFD66942}">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40</Slides>
  <Notes>9</Notes>
  <HiddenSlides>0</HiddenSlides>
  <ScaleCrop>false</ScaleCrop>
  <HeadingPairs>
    <vt:vector size="4" baseType="variant">
      <vt:variant>
        <vt:lpstr>Theme</vt:lpstr>
      </vt:variant>
      <vt:variant>
        <vt:i4>6</vt:i4>
      </vt:variant>
      <vt:variant>
        <vt:lpstr>Slide Titles</vt:lpstr>
      </vt:variant>
      <vt:variant>
        <vt:i4>40</vt:i4>
      </vt:variant>
    </vt:vector>
  </HeadingPairs>
  <TitlesOfParts>
    <vt:vector size="46" baseType="lpstr">
      <vt:lpstr>REC Light Event Theme</vt:lpstr>
      <vt:lpstr>REC Alternative Event Theme</vt:lpstr>
      <vt:lpstr>1_REC Alternative Event Theme</vt:lpstr>
      <vt:lpstr>2_REC Light Event Theme</vt:lpstr>
      <vt:lpstr>1_REC Light Event Theme</vt:lpstr>
      <vt:lpstr>2024 RECCo Slide Master</vt:lpstr>
      <vt:lpstr>REC Change Issues group</vt:lpstr>
      <vt:lpstr>1. Welcome and introduction</vt:lpstr>
      <vt:lpstr>Agenda For today</vt:lpstr>
      <vt:lpstr> 3. approval of previous minutes    </vt:lpstr>
      <vt:lpstr>CSS Changes:   R0096- CSS Message Regeneration Functionality  R0178 – Improvements to CSS Business Logic  </vt:lpstr>
      <vt:lpstr>CSS Changes – overview</vt:lpstr>
      <vt:lpstr>4. R0096 – CSS Message Regeneration Functionality  </vt:lpstr>
      <vt:lpstr>R0096 – overview</vt:lpstr>
      <vt:lpstr>R0096 – Proposed Solution</vt:lpstr>
      <vt:lpstr>R0096 – Status Update</vt:lpstr>
      <vt:lpstr>R0096 – Questions for change issues group</vt:lpstr>
      <vt:lpstr> 5. R0178 - Improvements to CSS Business Process Logic   </vt:lpstr>
      <vt:lpstr>R0178 – Business Case</vt:lpstr>
      <vt:lpstr>R0178 – overview</vt:lpstr>
      <vt:lpstr>R0178 - solution</vt:lpstr>
      <vt:lpstr>R0178 - solution</vt:lpstr>
      <vt:lpstr>R0178 - solution</vt:lpstr>
      <vt:lpstr>R0178 – Non-Technical solution</vt:lpstr>
      <vt:lpstr>R0178 – Questions for Change Issues Group</vt:lpstr>
      <vt:lpstr>6. I0172 - End-to-End New Connections Process Review </vt:lpstr>
      <vt:lpstr>I0172 - End-to-End New Connections Process Review</vt:lpstr>
      <vt:lpstr>I0172 – Issues Arising for IGT (Domestic)</vt:lpstr>
      <vt:lpstr>I0172 - End-to-End New Connections Process Review</vt:lpstr>
      <vt:lpstr>I0172 – Issues Arising for IGT (Non-Domestic)</vt:lpstr>
      <vt:lpstr>I0172 –Rejection Codes</vt:lpstr>
      <vt:lpstr>7. I0262 - Additional Registration Data (Gas) under Smart Energy Code </vt:lpstr>
      <vt:lpstr>I0262 – overview</vt:lpstr>
      <vt:lpstr>I0262 – Solution Options (1/2) </vt:lpstr>
      <vt:lpstr>I0262 – Solution Options (2/2) </vt:lpstr>
      <vt:lpstr>I0262 – Questions for Change Issues Group</vt:lpstr>
      <vt:lpstr>I0262– Next Steps</vt:lpstr>
      <vt:lpstr>8. I0275 - MHHS Related Metering Points across Market Segments  </vt:lpstr>
      <vt:lpstr>I0275 - Update</vt:lpstr>
      <vt:lpstr>I0275 - Update</vt:lpstr>
      <vt:lpstr>9. Issue tracker update  </vt:lpstr>
      <vt:lpstr>Issues tracker</vt:lpstr>
      <vt:lpstr>Issues tracker</vt:lpstr>
      <vt:lpstr>PowerPoint Presentation</vt:lpstr>
      <vt:lpstr>11. Any other business  </vt:lpstr>
      <vt:lpstr>Next meeting:  04 December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2025-11-06T09:06:42Z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