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25" r:id="rId7"/>
    <p:sldMasterId id="2147484260" r:id="rId8"/>
    <p:sldMasterId id="2147484283" r:id="rId9"/>
    <p:sldMasterId id="2147484327" r:id="rId10"/>
  </p:sldMasterIdLst>
  <p:notesMasterIdLst>
    <p:notesMasterId r:id="rId39"/>
  </p:notesMasterIdLst>
  <p:handoutMasterIdLst>
    <p:handoutMasterId r:id="rId40"/>
  </p:handoutMasterIdLst>
  <p:sldIdLst>
    <p:sldId id="256" r:id="rId11"/>
    <p:sldId id="269" r:id="rId12"/>
    <p:sldId id="2147478960" r:id="rId13"/>
    <p:sldId id="263" r:id="rId14"/>
    <p:sldId id="2147475850" r:id="rId15"/>
    <p:sldId id="2147475874" r:id="rId16"/>
    <p:sldId id="2147475908" r:id="rId17"/>
    <p:sldId id="2147475911" r:id="rId18"/>
    <p:sldId id="2147475910" r:id="rId19"/>
    <p:sldId id="2147475907" r:id="rId20"/>
    <p:sldId id="264" r:id="rId21"/>
    <p:sldId id="2147475860" r:id="rId22"/>
    <p:sldId id="258" r:id="rId23"/>
    <p:sldId id="300" r:id="rId24"/>
    <p:sldId id="268" r:id="rId25"/>
    <p:sldId id="308" r:id="rId26"/>
    <p:sldId id="305" r:id="rId27"/>
    <p:sldId id="306" r:id="rId28"/>
    <p:sldId id="309" r:id="rId29"/>
    <p:sldId id="2147478962" r:id="rId30"/>
    <p:sldId id="2147475886" r:id="rId31"/>
    <p:sldId id="2147478964" r:id="rId32"/>
    <p:sldId id="259" r:id="rId33"/>
    <p:sldId id="377" r:id="rId34"/>
    <p:sldId id="2147478744" r:id="rId35"/>
    <p:sldId id="2147478963" r:id="rId36"/>
    <p:sldId id="2147475887" r:id="rId37"/>
    <p:sldId id="25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C7E3B2-C276-4CA3-9154-DC4794DAFCAC}" v="380" dt="2025-12-04T13:14:39.02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notesMaster" Target="notesMasters/notesMaster1.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microsoft.com/office/2015/10/relationships/revisionInfo" Target="revisionInfo.xml"/><Relationship Id="rId20" Type="http://schemas.openxmlformats.org/officeDocument/2006/relationships/slide" Target="slides/slide10.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Firth" userId="929e6a20-3b88-458e-85a8-12a243658d38" providerId="ADAL" clId="{7AEC43CF-5265-46E1-B06D-F4E8086DFB67}"/>
    <pc:docChg chg="undo custSel addSld delSld modSld sldOrd">
      <pc:chgData name="Harry Firth" userId="929e6a20-3b88-458e-85a8-12a243658d38" providerId="ADAL" clId="{7AEC43CF-5265-46E1-B06D-F4E8086DFB67}" dt="2025-09-04T08:56:15.091" v="1093" actId="6549"/>
      <pc:docMkLst>
        <pc:docMk/>
      </pc:docMkLst>
      <pc:sldChg chg="modSp mod">
        <pc:chgData name="Harry Firth" userId="929e6a20-3b88-458e-85a8-12a243658d38" providerId="ADAL" clId="{7AEC43CF-5265-46E1-B06D-F4E8086DFB67}" dt="2025-08-27T13:22:44.729" v="12" actId="20577"/>
        <pc:sldMkLst>
          <pc:docMk/>
          <pc:sldMk cId="424965022" sldId="256"/>
        </pc:sldMkLst>
      </pc:sldChg>
      <pc:sldChg chg="modSp mod">
        <pc:chgData name="Harry Firth" userId="929e6a20-3b88-458e-85a8-12a243658d38" providerId="ADAL" clId="{7AEC43CF-5265-46E1-B06D-F4E8086DFB67}" dt="2025-08-27T13:29:17.488" v="169" actId="20577"/>
        <pc:sldMkLst>
          <pc:docMk/>
          <pc:sldMk cId="1876557297" sldId="257"/>
        </pc:sldMkLst>
      </pc:sldChg>
      <pc:sldChg chg="modSp mod">
        <pc:chgData name="Harry Firth" userId="929e6a20-3b88-458e-85a8-12a243658d38" providerId="ADAL" clId="{7AEC43CF-5265-46E1-B06D-F4E8086DFB67}" dt="2025-09-04T08:24:12.260" v="1087" actId="20577"/>
        <pc:sldMkLst>
          <pc:docMk/>
          <pc:sldMk cId="1116783212" sldId="263"/>
        </pc:sldMkLst>
      </pc:sldChg>
      <pc:sldChg chg="modSp mod ord">
        <pc:chgData name="Harry Firth" userId="929e6a20-3b88-458e-85a8-12a243658d38" providerId="ADAL" clId="{7AEC43CF-5265-46E1-B06D-F4E8086DFB67}" dt="2025-08-27T13:26:49.922" v="82" actId="20577"/>
        <pc:sldMkLst>
          <pc:docMk/>
          <pc:sldMk cId="3519481105" sldId="2147475866"/>
        </pc:sldMkLst>
      </pc:sldChg>
      <pc:sldChg chg="modSp mod">
        <pc:chgData name="Harry Firth" userId="929e6a20-3b88-458e-85a8-12a243658d38" providerId="ADAL" clId="{7AEC43CF-5265-46E1-B06D-F4E8086DFB67}" dt="2025-08-27T13:26:28.986" v="66" actId="20577"/>
        <pc:sldMkLst>
          <pc:docMk/>
          <pc:sldMk cId="4264937441" sldId="2147475876"/>
        </pc:sldMkLst>
      </pc:sldChg>
      <pc:sldChg chg="modSp mod">
        <pc:chgData name="Harry Firth" userId="929e6a20-3b88-458e-85a8-12a243658d38" providerId="ADAL" clId="{7AEC43CF-5265-46E1-B06D-F4E8086DFB67}" dt="2025-08-27T13:25:40.630" v="51" actId="20577"/>
        <pc:sldMkLst>
          <pc:docMk/>
          <pc:sldMk cId="3076287904" sldId="2147475881"/>
        </pc:sldMkLst>
      </pc:sldChg>
      <pc:sldChg chg="modSp mod">
        <pc:chgData name="Harry Firth" userId="929e6a20-3b88-458e-85a8-12a243658d38" providerId="ADAL" clId="{7AEC43CF-5265-46E1-B06D-F4E8086DFB67}" dt="2025-08-27T13:27:33.197" v="111"/>
        <pc:sldMkLst>
          <pc:docMk/>
          <pc:sldMk cId="2877097344" sldId="2147475884"/>
        </pc:sldMkLst>
      </pc:sldChg>
      <pc:sldChg chg="modSp mod">
        <pc:chgData name="Harry Firth" userId="929e6a20-3b88-458e-85a8-12a243658d38" providerId="ADAL" clId="{7AEC43CF-5265-46E1-B06D-F4E8086DFB67}" dt="2025-09-04T08:18:33.546" v="936" actId="20577"/>
        <pc:sldMkLst>
          <pc:docMk/>
          <pc:sldMk cId="3207930753" sldId="2147475886"/>
        </pc:sldMkLst>
      </pc:sldChg>
      <pc:sldChg chg="modSp mod">
        <pc:chgData name="Harry Firth" userId="929e6a20-3b88-458e-85a8-12a243658d38" providerId="ADAL" clId="{7AEC43CF-5265-46E1-B06D-F4E8086DFB67}" dt="2025-09-04T08:18:40.515" v="938" actId="20577"/>
        <pc:sldMkLst>
          <pc:docMk/>
          <pc:sldMk cId="1750327280" sldId="2147475887"/>
        </pc:sldMkLst>
      </pc:sldChg>
    </pc:docChg>
  </pc:docChgLst>
  <pc:docChgLst>
    <pc:chgData name="Annabel Ashworth" userId="f5979717-4c94-4176-babe-e823c5ad88ea" providerId="ADAL" clId="{82ED7D47-4AF4-4A1D-96C5-02AFAD9265F1}"/>
    <pc:docChg chg="addSld delSld modSld">
      <pc:chgData name="Annabel Ashworth" userId="f5979717-4c94-4176-babe-e823c5ad88ea" providerId="ADAL" clId="{82ED7D47-4AF4-4A1D-96C5-02AFAD9265F1}" dt="2025-12-01T11:59:56.745" v="19" actId="1037"/>
      <pc:docMkLst>
        <pc:docMk/>
      </pc:docMkLst>
      <pc:sldChg chg="add">
        <pc:chgData name="Annabel Ashworth" userId="f5979717-4c94-4176-babe-e823c5ad88ea" providerId="ADAL" clId="{82ED7D47-4AF4-4A1D-96C5-02AFAD9265F1}" dt="2025-12-01T10:41:29.172" v="0"/>
        <pc:sldMkLst>
          <pc:docMk/>
          <pc:sldMk cId="684095043" sldId="258"/>
        </pc:sldMkLst>
      </pc:sldChg>
      <pc:sldChg chg="add">
        <pc:chgData name="Annabel Ashworth" userId="f5979717-4c94-4176-babe-e823c5ad88ea" providerId="ADAL" clId="{82ED7D47-4AF4-4A1D-96C5-02AFAD9265F1}" dt="2025-12-01T10:41:29.172" v="0"/>
        <pc:sldMkLst>
          <pc:docMk/>
          <pc:sldMk cId="3879811802" sldId="268"/>
        </pc:sldMkLst>
      </pc:sldChg>
      <pc:sldChg chg="add">
        <pc:chgData name="Annabel Ashworth" userId="f5979717-4c94-4176-babe-e823c5ad88ea" providerId="ADAL" clId="{82ED7D47-4AF4-4A1D-96C5-02AFAD9265F1}" dt="2025-12-01T10:41:29.172" v="0"/>
        <pc:sldMkLst>
          <pc:docMk/>
          <pc:sldMk cId="3570504213" sldId="300"/>
        </pc:sldMkLst>
      </pc:sldChg>
      <pc:sldChg chg="add">
        <pc:chgData name="Annabel Ashworth" userId="f5979717-4c94-4176-babe-e823c5ad88ea" providerId="ADAL" clId="{82ED7D47-4AF4-4A1D-96C5-02AFAD9265F1}" dt="2025-12-01T10:41:29.172" v="0"/>
        <pc:sldMkLst>
          <pc:docMk/>
          <pc:sldMk cId="3714228553" sldId="305"/>
        </pc:sldMkLst>
      </pc:sldChg>
      <pc:sldChg chg="add">
        <pc:chgData name="Annabel Ashworth" userId="f5979717-4c94-4176-babe-e823c5ad88ea" providerId="ADAL" clId="{82ED7D47-4AF4-4A1D-96C5-02AFAD9265F1}" dt="2025-12-01T10:41:29.172" v="0"/>
        <pc:sldMkLst>
          <pc:docMk/>
          <pc:sldMk cId="2525392448" sldId="306"/>
        </pc:sldMkLst>
      </pc:sldChg>
      <pc:sldChg chg="modSp add mod">
        <pc:chgData name="Annabel Ashworth" userId="f5979717-4c94-4176-babe-e823c5ad88ea" providerId="ADAL" clId="{82ED7D47-4AF4-4A1D-96C5-02AFAD9265F1}" dt="2025-12-01T11:59:46.632" v="8" actId="14100"/>
        <pc:sldMkLst>
          <pc:docMk/>
          <pc:sldMk cId="3297334171" sldId="308"/>
        </pc:sldMkLst>
        <pc:spChg chg="mod">
          <ac:chgData name="Annabel Ashworth" userId="f5979717-4c94-4176-babe-e823c5ad88ea" providerId="ADAL" clId="{82ED7D47-4AF4-4A1D-96C5-02AFAD9265F1}" dt="2025-12-01T11:59:46.632" v="8" actId="14100"/>
          <ac:spMkLst>
            <pc:docMk/>
            <pc:sldMk cId="3297334171" sldId="308"/>
            <ac:spMk id="2" creationId="{34513E62-6B50-4D16-384F-41B1FA6E34AD}"/>
          </ac:spMkLst>
        </pc:spChg>
      </pc:sldChg>
      <pc:sldChg chg="modSp add mod">
        <pc:chgData name="Annabel Ashworth" userId="f5979717-4c94-4176-babe-e823c5ad88ea" providerId="ADAL" clId="{82ED7D47-4AF4-4A1D-96C5-02AFAD9265F1}" dt="2025-12-01T11:59:56.745" v="19" actId="1037"/>
        <pc:sldMkLst>
          <pc:docMk/>
          <pc:sldMk cId="88456234" sldId="309"/>
        </pc:sldMkLst>
        <pc:spChg chg="mod">
          <ac:chgData name="Annabel Ashworth" userId="f5979717-4c94-4176-babe-e823c5ad88ea" providerId="ADAL" clId="{82ED7D47-4AF4-4A1D-96C5-02AFAD9265F1}" dt="2025-12-01T11:59:56.745" v="19" actId="1037"/>
          <ac:spMkLst>
            <pc:docMk/>
            <pc:sldMk cId="88456234" sldId="309"/>
            <ac:spMk id="2" creationId="{7A8CB2A0-4801-34C5-77E3-A9A5D8BFEDCD}"/>
          </ac:spMkLst>
        </pc:spChg>
      </pc:sldChg>
      <pc:sldChg chg="del">
        <pc:chgData name="Annabel Ashworth" userId="f5979717-4c94-4176-babe-e823c5ad88ea" providerId="ADAL" clId="{82ED7D47-4AF4-4A1D-96C5-02AFAD9265F1}" dt="2025-12-01T10:41:32.723" v="1" actId="47"/>
        <pc:sldMkLst>
          <pc:docMk/>
          <pc:sldMk cId="484886187" sldId="2147475890"/>
        </pc:sldMkLst>
      </pc:sldChg>
      <pc:sldChg chg="add del">
        <pc:chgData name="Annabel Ashworth" userId="f5979717-4c94-4176-babe-e823c5ad88ea" providerId="ADAL" clId="{82ED7D47-4AF4-4A1D-96C5-02AFAD9265F1}" dt="2025-12-01T10:41:33.798" v="2" actId="47"/>
        <pc:sldMkLst>
          <pc:docMk/>
          <pc:sldMk cId="3552303268" sldId="2147478961"/>
        </pc:sldMkLst>
      </pc:sldChg>
      <pc:sldChg chg="modSp add mod">
        <pc:chgData name="Annabel Ashworth" userId="f5979717-4c94-4176-babe-e823c5ad88ea" providerId="ADAL" clId="{82ED7D47-4AF4-4A1D-96C5-02AFAD9265F1}" dt="2025-12-01T10:42:33.064" v="5" actId="20577"/>
        <pc:sldMkLst>
          <pc:docMk/>
          <pc:sldMk cId="2974496064" sldId="2147478962"/>
        </pc:sldMkLst>
        <pc:spChg chg="mod">
          <ac:chgData name="Annabel Ashworth" userId="f5979717-4c94-4176-babe-e823c5ad88ea" providerId="ADAL" clId="{82ED7D47-4AF4-4A1D-96C5-02AFAD9265F1}" dt="2025-12-01T10:42:33.064" v="5" actId="20577"/>
          <ac:spMkLst>
            <pc:docMk/>
            <pc:sldMk cId="2974496064" sldId="2147478962"/>
            <ac:spMk id="4" creationId="{6DE594EB-192B-029E-C11F-79DA7B8D399A}"/>
          </ac:spMkLst>
        </pc:spChg>
      </pc:sldChg>
    </pc:docChg>
  </pc:docChgLst>
  <pc:docChgLst>
    <pc:chgData name="Francine Peyroux-Sissoko" userId="S::francine.peyroux-sissoko@talan.com::91951204-4f07-4cdf-a66e-bfc82ffb46a8" providerId="AD" clId="Web-{ED44EEB9-A4C8-CDA6-FBFF-158502FCB533}"/>
    <pc:docChg chg="modSld">
      <pc:chgData name="Francine Peyroux-Sissoko" userId="S::francine.peyroux-sissoko@talan.com::91951204-4f07-4cdf-a66e-bfc82ffb46a8" providerId="AD" clId="Web-{ED44EEB9-A4C8-CDA6-FBFF-158502FCB533}" dt="2025-09-26T13:54:14.846" v="1" actId="20577"/>
      <pc:docMkLst>
        <pc:docMk/>
      </pc:docMkLst>
      <pc:sldChg chg="modSp">
        <pc:chgData name="Francine Peyroux-Sissoko" userId="S::francine.peyroux-sissoko@talan.com::91951204-4f07-4cdf-a66e-bfc82ffb46a8" providerId="AD" clId="Web-{ED44EEB9-A4C8-CDA6-FBFF-158502FCB533}" dt="2025-09-26T13:54:14.846" v="1" actId="20577"/>
        <pc:sldMkLst>
          <pc:docMk/>
          <pc:sldMk cId="424965022" sldId="256"/>
        </pc:sldMkLst>
      </pc:sldChg>
    </pc:docChg>
  </pc:docChgLst>
  <pc:docChgLst>
    <pc:chgData name="Paul Witton-Dauris" userId="a18a2992-b615-4af6-9607-1e3e71a8d3ad" providerId="ADAL" clId="{306039B0-01BA-4824-8279-B992FDD91A31}"/>
    <pc:docChg chg="modSld">
      <pc:chgData name="Paul Witton-Dauris" userId="a18a2992-b615-4af6-9607-1e3e71a8d3ad" providerId="ADAL" clId="{306039B0-01BA-4824-8279-B992FDD91A31}" dt="2025-12-01T15:03:23.163" v="4" actId="33524"/>
      <pc:docMkLst>
        <pc:docMk/>
      </pc:docMkLst>
      <pc:sldChg chg="modSp">
        <pc:chgData name="Paul Witton-Dauris" userId="a18a2992-b615-4af6-9607-1e3e71a8d3ad" providerId="ADAL" clId="{306039B0-01BA-4824-8279-B992FDD91A31}" dt="2025-12-01T15:03:23.163" v="4" actId="33524"/>
        <pc:sldMkLst>
          <pc:docMk/>
          <pc:sldMk cId="3570504213" sldId="300"/>
        </pc:sldMkLst>
        <pc:graphicFrameChg chg="mod">
          <ac:chgData name="Paul Witton-Dauris" userId="a18a2992-b615-4af6-9607-1e3e71a8d3ad" providerId="ADAL" clId="{306039B0-01BA-4824-8279-B992FDD91A31}" dt="2025-12-01T15:03:23.163" v="4" actId="33524"/>
          <ac:graphicFrameMkLst>
            <pc:docMk/>
            <pc:sldMk cId="3570504213" sldId="300"/>
            <ac:graphicFrameMk id="3" creationId="{C00A2C7F-3EE6-4983-E493-C126CA9CD114}"/>
          </ac:graphicFrameMkLst>
        </pc:graphicFrameChg>
      </pc:sldChg>
      <pc:sldChg chg="modSp mod">
        <pc:chgData name="Paul Witton-Dauris" userId="a18a2992-b615-4af6-9607-1e3e71a8d3ad" providerId="ADAL" clId="{306039B0-01BA-4824-8279-B992FDD91A31}" dt="2025-12-01T14:58:48.392" v="3" actId="20577"/>
        <pc:sldMkLst>
          <pc:docMk/>
          <pc:sldMk cId="1091977658" sldId="2147475911"/>
        </pc:sldMkLst>
        <pc:spChg chg="mod">
          <ac:chgData name="Paul Witton-Dauris" userId="a18a2992-b615-4af6-9607-1e3e71a8d3ad" providerId="ADAL" clId="{306039B0-01BA-4824-8279-B992FDD91A31}" dt="2025-12-01T14:58:48.392" v="3" actId="20577"/>
          <ac:spMkLst>
            <pc:docMk/>
            <pc:sldMk cId="1091977658" sldId="2147475911"/>
            <ac:spMk id="5" creationId="{D198C32B-3135-B303-85FF-6BA1D95D143C}"/>
          </ac:spMkLst>
        </pc:spChg>
      </pc:sldChg>
    </pc:docChg>
  </pc:docChgLst>
  <pc:docChgLst>
    <pc:chgData name="Harry Firth" userId="929e6a20-3b88-458e-85a8-12a243658d38" providerId="ADAL" clId="{C5F07D46-C49E-4F98-A7BB-F5AFCD94CDDA}"/>
    <pc:docChg chg="custSel addSld delSld modSld delMainMaster">
      <pc:chgData name="Harry Firth" userId="929e6a20-3b88-458e-85a8-12a243658d38" providerId="ADAL" clId="{C5F07D46-C49E-4F98-A7BB-F5AFCD94CDDA}" dt="2025-10-02T08:17:40.978" v="444"/>
      <pc:docMkLst>
        <pc:docMk/>
      </pc:docMkLst>
      <pc:sldChg chg="modSp mod">
        <pc:chgData name="Harry Firth" userId="929e6a20-3b88-458e-85a8-12a243658d38" providerId="ADAL" clId="{C5F07D46-C49E-4F98-A7BB-F5AFCD94CDDA}" dt="2025-09-26T12:47:28.558" v="19" actId="20577"/>
        <pc:sldMkLst>
          <pc:docMk/>
          <pc:sldMk cId="424965022" sldId="256"/>
        </pc:sldMkLst>
      </pc:sldChg>
      <pc:sldChg chg="modSp mod">
        <pc:chgData name="Harry Firth" userId="929e6a20-3b88-458e-85a8-12a243658d38" providerId="ADAL" clId="{C5F07D46-C49E-4F98-A7BB-F5AFCD94CDDA}" dt="2025-09-26T12:58:32.707" v="303" actId="20577"/>
        <pc:sldMkLst>
          <pc:docMk/>
          <pc:sldMk cId="1876557297" sldId="257"/>
        </pc:sldMkLst>
      </pc:sldChg>
      <pc:sldChg chg="add">
        <pc:chgData name="Harry Firth" userId="929e6a20-3b88-458e-85a8-12a243658d38" providerId="ADAL" clId="{C5F07D46-C49E-4F98-A7BB-F5AFCD94CDDA}" dt="2025-09-26T13:06:04.767" v="349"/>
        <pc:sldMkLst>
          <pc:docMk/>
          <pc:sldMk cId="2243787793" sldId="259"/>
        </pc:sldMkLst>
      </pc:sldChg>
      <pc:sldChg chg="del">
        <pc:chgData name="Harry Firth" userId="929e6a20-3b88-458e-85a8-12a243658d38" providerId="ADAL" clId="{C5F07D46-C49E-4F98-A7BB-F5AFCD94CDDA}" dt="2025-09-26T12:58:01.592" v="283" actId="47"/>
        <pc:sldMkLst>
          <pc:docMk/>
          <pc:sldMk cId="346746854" sldId="260"/>
        </pc:sldMkLst>
      </pc:sldChg>
      <pc:sldChg chg="modSp mod">
        <pc:chgData name="Harry Firth" userId="929e6a20-3b88-458e-85a8-12a243658d38" providerId="ADAL" clId="{C5F07D46-C49E-4F98-A7BB-F5AFCD94CDDA}" dt="2025-10-02T07:50:23.209" v="438" actId="20577"/>
        <pc:sldMkLst>
          <pc:docMk/>
          <pc:sldMk cId="1116783212" sldId="263"/>
        </pc:sldMkLst>
      </pc:sldChg>
      <pc:sldChg chg="del">
        <pc:chgData name="Harry Firth" userId="929e6a20-3b88-458e-85a8-12a243658d38" providerId="ADAL" clId="{C5F07D46-C49E-4F98-A7BB-F5AFCD94CDDA}" dt="2025-09-26T12:58:45.728" v="304" actId="47"/>
        <pc:sldMkLst>
          <pc:docMk/>
          <pc:sldMk cId="1994219348" sldId="266"/>
        </pc:sldMkLst>
      </pc:sldChg>
      <pc:sldChg chg="add">
        <pc:chgData name="Harry Firth" userId="929e6a20-3b88-458e-85a8-12a243658d38" providerId="ADAL" clId="{C5F07D46-C49E-4F98-A7BB-F5AFCD94CDDA}" dt="2025-09-26T13:07:35.364" v="353"/>
        <pc:sldMkLst>
          <pc:docMk/>
          <pc:sldMk cId="1559192819" sldId="278"/>
        </pc:sldMkLst>
      </pc:sldChg>
      <pc:sldChg chg="add">
        <pc:chgData name="Harry Firth" userId="929e6a20-3b88-458e-85a8-12a243658d38" providerId="ADAL" clId="{C5F07D46-C49E-4F98-A7BB-F5AFCD94CDDA}" dt="2025-09-26T13:03:55.658" v="346"/>
        <pc:sldMkLst>
          <pc:docMk/>
          <pc:sldMk cId="2878255269" sldId="283"/>
        </pc:sldMkLst>
      </pc:sldChg>
      <pc:sldChg chg="add">
        <pc:chgData name="Harry Firth" userId="929e6a20-3b88-458e-85a8-12a243658d38" providerId="ADAL" clId="{C5F07D46-C49E-4F98-A7BB-F5AFCD94CDDA}" dt="2025-09-26T13:05:24.836" v="348"/>
        <pc:sldMkLst>
          <pc:docMk/>
          <pc:sldMk cId="1987600896" sldId="286"/>
        </pc:sldMkLst>
      </pc:sldChg>
      <pc:sldChg chg="add">
        <pc:chgData name="Harry Firth" userId="929e6a20-3b88-458e-85a8-12a243658d38" providerId="ADAL" clId="{C5F07D46-C49E-4F98-A7BB-F5AFCD94CDDA}" dt="2025-09-26T13:06:49.333" v="351"/>
        <pc:sldMkLst>
          <pc:docMk/>
          <pc:sldMk cId="2416942982" sldId="287"/>
        </pc:sldMkLst>
      </pc:sldChg>
      <pc:sldChg chg="add">
        <pc:chgData name="Harry Firth" userId="929e6a20-3b88-458e-85a8-12a243658d38" providerId="ADAL" clId="{C5F07D46-C49E-4F98-A7BB-F5AFCD94CDDA}" dt="2025-09-26T13:03:37.647" v="345"/>
        <pc:sldMkLst>
          <pc:docMk/>
          <pc:sldMk cId="2499032200" sldId="289"/>
        </pc:sldMkLst>
      </pc:sldChg>
      <pc:sldChg chg="add">
        <pc:chgData name="Harry Firth" userId="929e6a20-3b88-458e-85a8-12a243658d38" providerId="ADAL" clId="{C5F07D46-C49E-4F98-A7BB-F5AFCD94CDDA}" dt="2025-09-26T13:04:44.116" v="347"/>
        <pc:sldMkLst>
          <pc:docMk/>
          <pc:sldMk cId="1530158604" sldId="290"/>
        </pc:sldMkLst>
      </pc:sldChg>
      <pc:sldChg chg="add">
        <pc:chgData name="Harry Firth" userId="929e6a20-3b88-458e-85a8-12a243658d38" providerId="ADAL" clId="{C5F07D46-C49E-4F98-A7BB-F5AFCD94CDDA}" dt="2025-09-26T13:07:19.797" v="352"/>
        <pc:sldMkLst>
          <pc:docMk/>
          <pc:sldMk cId="746938839" sldId="291"/>
        </pc:sldMkLst>
      </pc:sldChg>
      <pc:sldChg chg="add">
        <pc:chgData name="Harry Firth" userId="929e6a20-3b88-458e-85a8-12a243658d38" providerId="ADAL" clId="{C5F07D46-C49E-4F98-A7BB-F5AFCD94CDDA}" dt="2025-09-26T13:06:37.291" v="350"/>
        <pc:sldMkLst>
          <pc:docMk/>
          <pc:sldMk cId="1695078655" sldId="292"/>
        </pc:sldMkLst>
      </pc:sldChg>
      <pc:sldChg chg="add">
        <pc:chgData name="Harry Firth" userId="929e6a20-3b88-458e-85a8-12a243658d38" providerId="ADAL" clId="{C5F07D46-C49E-4F98-A7BB-F5AFCD94CDDA}" dt="2025-10-02T07:48:40.852" v="418"/>
        <pc:sldMkLst>
          <pc:docMk/>
          <pc:sldMk cId="553231786" sldId="2147374663"/>
        </pc:sldMkLst>
      </pc:sldChg>
      <pc:sldChg chg="add">
        <pc:chgData name="Harry Firth" userId="929e6a20-3b88-458e-85a8-12a243658d38" providerId="ADAL" clId="{C5F07D46-C49E-4F98-A7BB-F5AFCD94CDDA}" dt="2025-10-02T07:48:20.719" v="417"/>
        <pc:sldMkLst>
          <pc:docMk/>
          <pc:sldMk cId="1958281263" sldId="2147374665"/>
        </pc:sldMkLst>
      </pc:sldChg>
      <pc:sldChg chg="modSp mod">
        <pc:chgData name="Harry Firth" userId="929e6a20-3b88-458e-85a8-12a243658d38" providerId="ADAL" clId="{C5F07D46-C49E-4F98-A7BB-F5AFCD94CDDA}" dt="2025-09-26T13:08:19.207" v="407" actId="20577"/>
        <pc:sldMkLst>
          <pc:docMk/>
          <pc:sldMk cId="3519481105" sldId="2147475866"/>
        </pc:sldMkLst>
      </pc:sldChg>
      <pc:sldChg chg="modSp mod">
        <pc:chgData name="Harry Firth" userId="929e6a20-3b88-458e-85a8-12a243658d38" providerId="ADAL" clId="{C5F07D46-C49E-4F98-A7BB-F5AFCD94CDDA}" dt="2025-09-26T13:00:18.776" v="340" actId="20577"/>
        <pc:sldMkLst>
          <pc:docMk/>
          <pc:sldMk cId="4264937441" sldId="2147475876"/>
        </pc:sldMkLst>
      </pc:sldChg>
      <pc:sldChg chg="del">
        <pc:chgData name="Harry Firth" userId="929e6a20-3b88-458e-85a8-12a243658d38" providerId="ADAL" clId="{C5F07D46-C49E-4F98-A7BB-F5AFCD94CDDA}" dt="2025-09-26T12:57:00.695" v="200" actId="47"/>
        <pc:sldMkLst>
          <pc:docMk/>
          <pc:sldMk cId="3740750" sldId="2147475880"/>
        </pc:sldMkLst>
      </pc:sldChg>
      <pc:sldChg chg="modSp mod">
        <pc:chgData name="Harry Firth" userId="929e6a20-3b88-458e-85a8-12a243658d38" providerId="ADAL" clId="{C5F07D46-C49E-4F98-A7BB-F5AFCD94CDDA}" dt="2025-09-26T13:00:14.045" v="339" actId="20577"/>
        <pc:sldMkLst>
          <pc:docMk/>
          <pc:sldMk cId="3076287904" sldId="2147475881"/>
        </pc:sldMkLst>
      </pc:sldChg>
      <pc:sldChg chg="add del">
        <pc:chgData name="Harry Firth" userId="929e6a20-3b88-458e-85a8-12a243658d38" providerId="ADAL" clId="{C5F07D46-C49E-4F98-A7BB-F5AFCD94CDDA}" dt="2025-09-26T13:23:14.373" v="412"/>
        <pc:sldMkLst>
          <pc:docMk/>
          <pc:sldMk cId="341935085" sldId="2147475882"/>
        </pc:sldMkLst>
      </pc:sldChg>
      <pc:sldChg chg="modSp mod">
        <pc:chgData name="Harry Firth" userId="929e6a20-3b88-458e-85a8-12a243658d38" providerId="ADAL" clId="{C5F07D46-C49E-4F98-A7BB-F5AFCD94CDDA}" dt="2025-09-26T12:57:13.820" v="246" actId="20577"/>
        <pc:sldMkLst>
          <pc:docMk/>
          <pc:sldMk cId="2877097344" sldId="2147475884"/>
        </pc:sldMkLst>
      </pc:sldChg>
      <pc:sldChg chg="add">
        <pc:chgData name="Harry Firth" userId="929e6a20-3b88-458e-85a8-12a243658d38" providerId="ADAL" clId="{C5F07D46-C49E-4F98-A7BB-F5AFCD94CDDA}" dt="2025-09-26T13:23:52.200" v="414"/>
        <pc:sldMkLst>
          <pc:docMk/>
          <pc:sldMk cId="903016585" sldId="2147475885"/>
        </pc:sldMkLst>
      </pc:sldChg>
      <pc:sldChg chg="modSp mod">
        <pc:chgData name="Harry Firth" userId="929e6a20-3b88-458e-85a8-12a243658d38" providerId="ADAL" clId="{C5F07D46-C49E-4F98-A7BB-F5AFCD94CDDA}" dt="2025-09-26T12:58:49.844" v="307" actId="20577"/>
        <pc:sldMkLst>
          <pc:docMk/>
          <pc:sldMk cId="3207930753" sldId="2147475886"/>
        </pc:sldMkLst>
      </pc:sldChg>
      <pc:sldChg chg="modSp mod">
        <pc:chgData name="Harry Firth" userId="929e6a20-3b88-458e-85a8-12a243658d38" providerId="ADAL" clId="{C5F07D46-C49E-4F98-A7BB-F5AFCD94CDDA}" dt="2025-09-26T12:58:54.357" v="310" actId="20577"/>
        <pc:sldMkLst>
          <pc:docMk/>
          <pc:sldMk cId="1750327280" sldId="2147475887"/>
        </pc:sldMkLst>
      </pc:sldChg>
      <pc:sldChg chg="del">
        <pc:chgData name="Harry Firth" userId="929e6a20-3b88-458e-85a8-12a243658d38" providerId="ADAL" clId="{C5F07D46-C49E-4F98-A7BB-F5AFCD94CDDA}" dt="2025-09-26T12:57:01.958" v="201" actId="47"/>
        <pc:sldMkLst>
          <pc:docMk/>
          <pc:sldMk cId="2463332413" sldId="2147475890"/>
        </pc:sldMkLst>
      </pc:sldChg>
      <pc:sldChg chg="modSp del mod">
        <pc:chgData name="Harry Firth" userId="929e6a20-3b88-458e-85a8-12a243658d38" providerId="ADAL" clId="{C5F07D46-C49E-4F98-A7BB-F5AFCD94CDDA}" dt="2025-09-26T13:24:34.229" v="416" actId="47"/>
        <pc:sldMkLst>
          <pc:docMk/>
          <pc:sldMk cId="1341641625" sldId="2147475891"/>
        </pc:sldMkLst>
      </pc:sldChg>
      <pc:sldChg chg="del">
        <pc:chgData name="Harry Firth" userId="929e6a20-3b88-458e-85a8-12a243658d38" providerId="ADAL" clId="{C5F07D46-C49E-4F98-A7BB-F5AFCD94CDDA}" dt="2025-09-26T12:57:24.176" v="247" actId="47"/>
        <pc:sldMkLst>
          <pc:docMk/>
          <pc:sldMk cId="4249822901" sldId="2147475893"/>
        </pc:sldMkLst>
      </pc:sldChg>
      <pc:sldChg chg="add">
        <pc:chgData name="Harry Firth" userId="929e6a20-3b88-458e-85a8-12a243658d38" providerId="ADAL" clId="{C5F07D46-C49E-4F98-A7BB-F5AFCD94CDDA}" dt="2025-09-26T13:23:30.906" v="413"/>
        <pc:sldMkLst>
          <pc:docMk/>
          <pc:sldMk cId="660834037" sldId="2147475905"/>
        </pc:sldMkLst>
      </pc:sldChg>
      <pc:sldChg chg="del">
        <pc:chgData name="Harry Firth" userId="929e6a20-3b88-458e-85a8-12a243658d38" providerId="ADAL" clId="{C5F07D46-C49E-4F98-A7BB-F5AFCD94CDDA}" dt="2025-09-26T12:59:10.654" v="311" actId="47"/>
        <pc:sldMkLst>
          <pc:docMk/>
          <pc:sldMk cId="825525884" sldId="2147475905"/>
        </pc:sldMkLst>
      </pc:sldChg>
      <pc:sldChg chg="del">
        <pc:chgData name="Harry Firth" userId="929e6a20-3b88-458e-85a8-12a243658d38" providerId="ADAL" clId="{C5F07D46-C49E-4F98-A7BB-F5AFCD94CDDA}" dt="2025-09-26T12:57:29.357" v="251" actId="47"/>
        <pc:sldMkLst>
          <pc:docMk/>
          <pc:sldMk cId="124944575" sldId="2147475906"/>
        </pc:sldMkLst>
      </pc:sldChg>
      <pc:sldChg chg="add">
        <pc:chgData name="Harry Firth" userId="929e6a20-3b88-458e-85a8-12a243658d38" providerId="ADAL" clId="{C5F07D46-C49E-4F98-A7BB-F5AFCD94CDDA}" dt="2025-09-26T13:24:27.336" v="415"/>
        <pc:sldMkLst>
          <pc:docMk/>
          <pc:sldMk cId="1058463199" sldId="2147475906"/>
        </pc:sldMkLst>
      </pc:sldChg>
      <pc:sldChg chg="del">
        <pc:chgData name="Harry Firth" userId="929e6a20-3b88-458e-85a8-12a243658d38" providerId="ADAL" clId="{C5F07D46-C49E-4F98-A7BB-F5AFCD94CDDA}" dt="2025-09-26T12:57:25.012" v="249" actId="47"/>
        <pc:sldMkLst>
          <pc:docMk/>
          <pc:sldMk cId="3699000027" sldId="2147475907"/>
        </pc:sldMkLst>
      </pc:sldChg>
      <pc:sldChg chg="del">
        <pc:chgData name="Harry Firth" userId="929e6a20-3b88-458e-85a8-12a243658d38" providerId="ADAL" clId="{C5F07D46-C49E-4F98-A7BB-F5AFCD94CDDA}" dt="2025-09-26T12:57:25.946" v="250" actId="47"/>
        <pc:sldMkLst>
          <pc:docMk/>
          <pc:sldMk cId="812610233" sldId="2147475908"/>
        </pc:sldMkLst>
      </pc:sldChg>
      <pc:sldChg chg="modSp mod">
        <pc:chgData name="Harry Firth" userId="929e6a20-3b88-458e-85a8-12a243658d38" providerId="ADAL" clId="{C5F07D46-C49E-4F98-A7BB-F5AFCD94CDDA}" dt="2025-10-02T08:17:40.978" v="444"/>
        <pc:sldMkLst>
          <pc:docMk/>
          <pc:sldMk cId="1160846134" sldId="2147475909"/>
        </pc:sldMkLst>
      </pc:sldChg>
      <pc:sldChg chg="del">
        <pc:chgData name="Harry Firth" userId="929e6a20-3b88-458e-85a8-12a243658d38" providerId="ADAL" clId="{C5F07D46-C49E-4F98-A7BB-F5AFCD94CDDA}" dt="2025-09-26T12:57:24.680" v="248" actId="47"/>
        <pc:sldMkLst>
          <pc:docMk/>
          <pc:sldMk cId="1320823910" sldId="2147475909"/>
        </pc:sldMkLst>
      </pc:sldChg>
      <pc:sldChg chg="del">
        <pc:chgData name="Harry Firth" userId="929e6a20-3b88-458e-85a8-12a243658d38" providerId="ADAL" clId="{C5F07D46-C49E-4F98-A7BB-F5AFCD94CDDA}" dt="2025-09-26T13:03:33.415" v="344" actId="47"/>
        <pc:sldMkLst>
          <pc:docMk/>
          <pc:sldMk cId="2782234986" sldId="2147475916"/>
        </pc:sldMkLst>
      </pc:sldChg>
      <pc:sldChg chg="del">
        <pc:chgData name="Harry Firth" userId="929e6a20-3b88-458e-85a8-12a243658d38" providerId="ADAL" clId="{C5F07D46-C49E-4F98-A7BB-F5AFCD94CDDA}" dt="2025-09-26T12:57:59.761" v="281" actId="47"/>
        <pc:sldMkLst>
          <pc:docMk/>
          <pc:sldMk cId="3861629327" sldId="2147475918"/>
        </pc:sldMkLst>
      </pc:sldChg>
      <pc:sldChg chg="del">
        <pc:chgData name="Harry Firth" userId="929e6a20-3b88-458e-85a8-12a243658d38" providerId="ADAL" clId="{C5F07D46-C49E-4F98-A7BB-F5AFCD94CDDA}" dt="2025-09-26T12:57:30.893" v="252" actId="47"/>
        <pc:sldMkLst>
          <pc:docMk/>
          <pc:sldMk cId="494547266" sldId="2147475919"/>
        </pc:sldMkLst>
      </pc:sldChg>
      <pc:sldChg chg="del">
        <pc:chgData name="Harry Firth" userId="929e6a20-3b88-458e-85a8-12a243658d38" providerId="ADAL" clId="{C5F07D46-C49E-4F98-A7BB-F5AFCD94CDDA}" dt="2025-09-26T12:58:00.967" v="282" actId="47"/>
        <pc:sldMkLst>
          <pc:docMk/>
          <pc:sldMk cId="2455678136" sldId="2147475921"/>
        </pc:sldMkLst>
      </pc:sldChg>
      <pc:sldChg chg="del">
        <pc:chgData name="Harry Firth" userId="929e6a20-3b88-458e-85a8-12a243658d38" providerId="ADAL" clId="{C5F07D46-C49E-4F98-A7BB-F5AFCD94CDDA}" dt="2025-09-26T13:10:40.902" v="408" actId="47"/>
        <pc:sldMkLst>
          <pc:docMk/>
          <pc:sldMk cId="1557463853" sldId="2147475922"/>
        </pc:sldMkLst>
      </pc:sldChg>
      <pc:sldChg chg="add">
        <pc:chgData name="Harry Firth" userId="929e6a20-3b88-458e-85a8-12a243658d38" providerId="ADAL" clId="{C5F07D46-C49E-4F98-A7BB-F5AFCD94CDDA}" dt="2025-10-02T07:48:54.222" v="420"/>
        <pc:sldMkLst>
          <pc:docMk/>
          <pc:sldMk cId="854639869" sldId="2147478730"/>
        </pc:sldMkLst>
      </pc:sldChg>
      <pc:sldChg chg="modSp add">
        <pc:chgData name="Harry Firth" userId="929e6a20-3b88-458e-85a8-12a243658d38" providerId="ADAL" clId="{C5F07D46-C49E-4F98-A7BB-F5AFCD94CDDA}" dt="2025-10-02T07:49:04.255" v="422"/>
        <pc:sldMkLst>
          <pc:docMk/>
          <pc:sldMk cId="3676971901" sldId="2147478732"/>
        </pc:sldMkLst>
      </pc:sldChg>
      <pc:sldChg chg="add">
        <pc:chgData name="Harry Firth" userId="929e6a20-3b88-458e-85a8-12a243658d38" providerId="ADAL" clId="{C5F07D46-C49E-4F98-A7BB-F5AFCD94CDDA}" dt="2025-10-02T07:48:47.971" v="419"/>
        <pc:sldMkLst>
          <pc:docMk/>
          <pc:sldMk cId="278799612" sldId="2147478734"/>
        </pc:sldMkLst>
      </pc:sldChg>
      <pc:sldChg chg="del">
        <pc:chgData name="Harry Firth" userId="929e6a20-3b88-458e-85a8-12a243658d38" providerId="ADAL" clId="{C5F07D46-C49E-4F98-A7BB-F5AFCD94CDDA}" dt="2025-09-26T12:58:10.484" v="285" actId="47"/>
        <pc:sldMkLst>
          <pc:docMk/>
          <pc:sldMk cId="3262787200" sldId="2147478907"/>
        </pc:sldMkLst>
      </pc:sldChg>
      <pc:sldChg chg="del">
        <pc:chgData name="Harry Firth" userId="929e6a20-3b88-458e-85a8-12a243658d38" providerId="ADAL" clId="{C5F07D46-C49E-4F98-A7BB-F5AFCD94CDDA}" dt="2025-09-26T12:58:09.815" v="284" actId="47"/>
        <pc:sldMkLst>
          <pc:docMk/>
          <pc:sldMk cId="490834770" sldId="2147478933"/>
        </pc:sldMkLst>
      </pc:sldChg>
      <pc:sldChg chg="del">
        <pc:chgData name="Harry Firth" userId="929e6a20-3b88-458e-85a8-12a243658d38" providerId="ADAL" clId="{C5F07D46-C49E-4F98-A7BB-F5AFCD94CDDA}" dt="2025-09-26T12:58:11.309" v="286" actId="47"/>
        <pc:sldMkLst>
          <pc:docMk/>
          <pc:sldMk cId="1730029206" sldId="2147478934"/>
        </pc:sldMkLst>
      </pc:sldChg>
      <pc:sldMasterChg chg="del delSldLayout">
        <pc:chgData name="Harry Firth" userId="929e6a20-3b88-458e-85a8-12a243658d38" providerId="ADAL" clId="{C5F07D46-C49E-4F98-A7BB-F5AFCD94CDDA}" dt="2025-09-26T12:57:59.761" v="281" actId="47"/>
        <pc:sldMasterMkLst>
          <pc:docMk/>
          <pc:sldMasterMk cId="1013672708" sldId="2147484203"/>
        </pc:sldMasterMkLst>
        <pc:sldLayoutChg chg="del">
          <pc:chgData name="Harry Firth" userId="929e6a20-3b88-458e-85a8-12a243658d38" providerId="ADAL" clId="{C5F07D46-C49E-4F98-A7BB-F5AFCD94CDDA}" dt="2025-09-26T12:57:59.761" v="281" actId="47"/>
          <pc:sldLayoutMkLst>
            <pc:docMk/>
            <pc:sldMasterMk cId="1013672708" sldId="2147484203"/>
            <pc:sldLayoutMk cId="3270377259" sldId="2147484204"/>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107869164" sldId="2147484205"/>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718270383" sldId="2147484206"/>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761951102" sldId="2147484207"/>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362302583" sldId="2147484208"/>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1144923421" sldId="2147484209"/>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4294577368" sldId="2147484210"/>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851337167" sldId="2147484211"/>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408574275" sldId="2147484212"/>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044623354" sldId="2147484213"/>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848279240" sldId="2147484214"/>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627447427" sldId="2147484215"/>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774483515" sldId="2147484216"/>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07592318" sldId="2147484217"/>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1233018999" sldId="2147484218"/>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426650482" sldId="2147484219"/>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364017368" sldId="2147484220"/>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729314347" sldId="2147484221"/>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354406707" sldId="2147484222"/>
          </pc:sldLayoutMkLst>
        </pc:sldLayoutChg>
        <pc:sldLayoutChg chg="del">
          <pc:chgData name="Harry Firth" userId="929e6a20-3b88-458e-85a8-12a243658d38" providerId="ADAL" clId="{C5F07D46-C49E-4F98-A7BB-F5AFCD94CDDA}" dt="2025-09-26T12:57:59.761" v="281" actId="47"/>
          <pc:sldLayoutMkLst>
            <pc:docMk/>
            <pc:sldMasterMk cId="1013672708" sldId="2147484203"/>
            <pc:sldLayoutMk cId="2692827400" sldId="2147484223"/>
          </pc:sldLayoutMkLst>
        </pc:sldLayoutChg>
        <pc:sldLayoutChg chg="del">
          <pc:chgData name="Harry Firth" userId="929e6a20-3b88-458e-85a8-12a243658d38" providerId="ADAL" clId="{C5F07D46-C49E-4F98-A7BB-F5AFCD94CDDA}" dt="2025-09-26T12:57:01.958" v="201" actId="47"/>
          <pc:sldLayoutMkLst>
            <pc:docMk/>
            <pc:sldMasterMk cId="1013672708" sldId="2147484203"/>
            <pc:sldLayoutMk cId="1659143190" sldId="2147484224"/>
          </pc:sldLayoutMkLst>
        </pc:sldLayoutChg>
      </pc:sldMasterChg>
      <pc:sldMasterChg chg="del delSldLayout">
        <pc:chgData name="Harry Firth" userId="929e6a20-3b88-458e-85a8-12a243658d38" providerId="ADAL" clId="{C5F07D46-C49E-4F98-A7BB-F5AFCD94CDDA}" dt="2025-09-26T12:58:45.728" v="304" actId="47"/>
        <pc:sldMasterMkLst>
          <pc:docMk/>
          <pc:sldMasterMk cId="1794859262" sldId="2147484227"/>
        </pc:sldMasterMkLst>
        <pc:sldLayoutChg chg="del">
          <pc:chgData name="Harry Firth" userId="929e6a20-3b88-458e-85a8-12a243658d38" providerId="ADAL" clId="{C5F07D46-C49E-4F98-A7BB-F5AFCD94CDDA}" dt="2025-09-26T12:58:45.728" v="304" actId="47"/>
          <pc:sldLayoutMkLst>
            <pc:docMk/>
            <pc:sldMasterMk cId="1794859262" sldId="2147484227"/>
            <pc:sldLayoutMk cId="1475182085" sldId="2147484228"/>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46788067" sldId="2147484229"/>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292411940" sldId="2147484230"/>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472803312" sldId="2147484231"/>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591775904" sldId="2147484232"/>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438464704" sldId="2147484233"/>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16855422" sldId="2147484234"/>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61578291" sldId="2147484235"/>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029929617" sldId="2147484236"/>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525433329" sldId="2147484237"/>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294958601" sldId="2147484238"/>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634169151" sldId="2147484239"/>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2157944784" sldId="2147484240"/>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3103785826" sldId="2147484241"/>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464009248" sldId="2147484242"/>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1382257681" sldId="2147484243"/>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2726574399" sldId="2147484244"/>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640059445" sldId="2147484245"/>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80981423" sldId="2147484246"/>
          </pc:sldLayoutMkLst>
        </pc:sldLayoutChg>
        <pc:sldLayoutChg chg="del">
          <pc:chgData name="Harry Firth" userId="929e6a20-3b88-458e-85a8-12a243658d38" providerId="ADAL" clId="{C5F07D46-C49E-4F98-A7BB-F5AFCD94CDDA}" dt="2025-09-26T12:58:45.728" v="304" actId="47"/>
          <pc:sldLayoutMkLst>
            <pc:docMk/>
            <pc:sldMasterMk cId="1794859262" sldId="2147484227"/>
            <pc:sldLayoutMk cId="4089001830" sldId="2147484247"/>
          </pc:sldLayoutMkLst>
        </pc:sldLayoutChg>
      </pc:sldMasterChg>
      <pc:sldMasterChg chg="del delSldLayout">
        <pc:chgData name="Harry Firth" userId="929e6a20-3b88-458e-85a8-12a243658d38" providerId="ADAL" clId="{C5F07D46-C49E-4F98-A7BB-F5AFCD94CDDA}" dt="2025-09-26T12:58:11.309" v="286" actId="47"/>
        <pc:sldMasterMkLst>
          <pc:docMk/>
          <pc:sldMasterMk cId="750192626" sldId="2147484248"/>
        </pc:sldMasterMkLst>
        <pc:sldLayoutChg chg="del">
          <pc:chgData name="Harry Firth" userId="929e6a20-3b88-458e-85a8-12a243658d38" providerId="ADAL" clId="{C5F07D46-C49E-4F98-A7BB-F5AFCD94CDDA}" dt="2025-09-26T12:58:11.309" v="286" actId="47"/>
          <pc:sldLayoutMkLst>
            <pc:docMk/>
            <pc:sldMasterMk cId="750192626" sldId="2147484248"/>
            <pc:sldLayoutMk cId="3579479671" sldId="214748424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607524695" sldId="214748425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709982680" sldId="214748425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63196304" sldId="214748425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340307166" sldId="214748425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19881547" sldId="214748425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998934468" sldId="214748425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800720966" sldId="214748425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249106676" sldId="214748425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7495611" sldId="214748425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836229749" sldId="214748425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22671445" sldId="214748426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482904227" sldId="214748426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222676213" sldId="214748426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406055162" sldId="214748426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678154421" sldId="214748426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593455837" sldId="214748426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167391365" sldId="214748426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8766557" sldId="214748426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47324062" sldId="214748426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617637348" sldId="214748426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791184830" sldId="214748427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854588343" sldId="214748427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272897930" sldId="214748427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315228272" sldId="214748427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455433789" sldId="214748427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069949454" sldId="2147484275"/>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402862468" sldId="2147484276"/>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173242981" sldId="2147484277"/>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2724475781" sldId="2147484278"/>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266032577" sldId="2147484279"/>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668204267" sldId="2147484280"/>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992379723" sldId="2147484281"/>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1125080994" sldId="2147484282"/>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34033201" sldId="2147484283"/>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450172751" sldId="2147484284"/>
          </pc:sldLayoutMkLst>
        </pc:sldLayoutChg>
        <pc:sldLayoutChg chg="del">
          <pc:chgData name="Harry Firth" userId="929e6a20-3b88-458e-85a8-12a243658d38" providerId="ADAL" clId="{C5F07D46-C49E-4F98-A7BB-F5AFCD94CDDA}" dt="2025-09-26T12:58:11.309" v="286" actId="47"/>
          <pc:sldLayoutMkLst>
            <pc:docMk/>
            <pc:sldMasterMk cId="750192626" sldId="2147484248"/>
            <pc:sldLayoutMk cId="3191274858" sldId="2147484285"/>
          </pc:sldLayoutMkLst>
        </pc:sldLayoutChg>
      </pc:sldMasterChg>
    </pc:docChg>
  </pc:docChgLst>
  <pc:docChgLst>
    <pc:chgData name="James Hardy" userId="76cfd043-a32c-4e6d-a40b-b44eb2ddf810" providerId="ADAL" clId="{2E5C5AED-508C-45C0-97A3-E3ECE9B0A162}"/>
    <pc:docChg chg="addSld delSld modSld sldOrd">
      <pc:chgData name="James Hardy" userId="76cfd043-a32c-4e6d-a40b-b44eb2ddf810" providerId="ADAL" clId="{2E5C5AED-508C-45C0-97A3-E3ECE9B0A162}" dt="2025-10-02T07:30:57.035" v="1044" actId="20577"/>
      <pc:docMkLst>
        <pc:docMk/>
      </pc:docMkLst>
      <pc:sldChg chg="add">
        <pc:chgData name="James Hardy" userId="76cfd043-a32c-4e6d-a40b-b44eb2ddf810" providerId="ADAL" clId="{2E5C5AED-508C-45C0-97A3-E3ECE9B0A162}" dt="2025-10-02T07:30:48.384" v="1021"/>
        <pc:sldMkLst>
          <pc:docMk/>
          <pc:sldMk cId="2331592992" sldId="258"/>
        </pc:sldMkLst>
      </pc:sldChg>
      <pc:sldChg chg="modSp mod">
        <pc:chgData name="James Hardy" userId="76cfd043-a32c-4e6d-a40b-b44eb2ddf810" providerId="ADAL" clId="{2E5C5AED-508C-45C0-97A3-E3ECE9B0A162}" dt="2025-10-02T07:30:57.035" v="1044" actId="20577"/>
        <pc:sldMkLst>
          <pc:docMk/>
          <pc:sldMk cId="3207930753" sldId="2147475886"/>
        </pc:sldMkLst>
      </pc:sldChg>
      <pc:sldChg chg="modSp del mod">
        <pc:chgData name="James Hardy" userId="76cfd043-a32c-4e6d-a40b-b44eb2ddf810" providerId="ADAL" clId="{2E5C5AED-508C-45C0-97A3-E3ECE9B0A162}" dt="2025-10-02T07:30:50.870" v="1022" actId="47"/>
        <pc:sldMkLst>
          <pc:docMk/>
          <pc:sldMk cId="2103831322" sldId="2147475904"/>
        </pc:sldMkLst>
      </pc:sldChg>
      <pc:sldChg chg="add del">
        <pc:chgData name="James Hardy" userId="76cfd043-a32c-4e6d-a40b-b44eb2ddf810" providerId="ADAL" clId="{2E5C5AED-508C-45C0-97A3-E3ECE9B0A162}" dt="2025-10-02T06:21:18.014" v="1"/>
        <pc:sldMkLst>
          <pc:docMk/>
          <pc:sldMk cId="728788053" sldId="2147475907"/>
        </pc:sldMkLst>
      </pc:sldChg>
      <pc:sldChg chg="modSp add mod">
        <pc:chgData name="James Hardy" userId="76cfd043-a32c-4e6d-a40b-b44eb2ddf810" providerId="ADAL" clId="{2E5C5AED-508C-45C0-97A3-E3ECE9B0A162}" dt="2025-10-02T06:23:18.970" v="658" actId="20577"/>
        <pc:sldMkLst>
          <pc:docMk/>
          <pc:sldMk cId="2154923938" sldId="2147475907"/>
        </pc:sldMkLst>
      </pc:sldChg>
      <pc:sldChg chg="addSp modSp add mod ord">
        <pc:chgData name="James Hardy" userId="76cfd043-a32c-4e6d-a40b-b44eb2ddf810" providerId="ADAL" clId="{2E5C5AED-508C-45C0-97A3-E3ECE9B0A162}" dt="2025-10-02T06:32:08.249" v="1019" actId="20577"/>
        <pc:sldMkLst>
          <pc:docMk/>
          <pc:sldMk cId="3139757412" sldId="2147475908"/>
        </pc:sldMkLst>
      </pc:sldChg>
      <pc:sldChg chg="add">
        <pc:chgData name="James Hardy" userId="76cfd043-a32c-4e6d-a40b-b44eb2ddf810" providerId="ADAL" clId="{2E5C5AED-508C-45C0-97A3-E3ECE9B0A162}" dt="2025-10-02T07:30:48.384" v="1021"/>
        <pc:sldMkLst>
          <pc:docMk/>
          <pc:sldMk cId="1160846134" sldId="2147475909"/>
        </pc:sldMkLst>
      </pc:sldChg>
      <pc:sldChg chg="add">
        <pc:chgData name="James Hardy" userId="76cfd043-a32c-4e6d-a40b-b44eb2ddf810" providerId="ADAL" clId="{2E5C5AED-508C-45C0-97A3-E3ECE9B0A162}" dt="2025-10-02T07:30:48.384" v="1021"/>
        <pc:sldMkLst>
          <pc:docMk/>
          <pc:sldMk cId="2876616330" sldId="2147475910"/>
        </pc:sldMkLst>
      </pc:sldChg>
    </pc:docChg>
  </pc:docChgLst>
  <pc:docChgLst>
    <pc:chgData name="Caroline Freimuller" userId="df327c0c-1f69-4687-a57f-dcf171525c90" providerId="ADAL" clId="{46E68791-304D-4CA0-B3FB-0D1F744BC928}"/>
    <pc:docChg chg="undo custSel addSld delSld modSld">
      <pc:chgData name="Caroline Freimuller" userId="df327c0c-1f69-4687-a57f-dcf171525c90" providerId="ADAL" clId="{46E68791-304D-4CA0-B3FB-0D1F744BC928}" dt="2025-09-04T08:23:02.511" v="1477" actId="20577"/>
      <pc:docMkLst>
        <pc:docMk/>
      </pc:docMkLst>
      <pc:sldChg chg="modSp mod">
        <pc:chgData name="Caroline Freimuller" userId="df327c0c-1f69-4687-a57f-dcf171525c90" providerId="ADAL" clId="{46E68791-304D-4CA0-B3FB-0D1F744BC928}" dt="2025-09-04T07:48:51.510" v="1431" actId="313"/>
        <pc:sldMkLst>
          <pc:docMk/>
          <pc:sldMk cId="4264937441" sldId="2147475876"/>
        </pc:sldMkLst>
      </pc:sldChg>
      <pc:sldChg chg="modSp mod">
        <pc:chgData name="Caroline Freimuller" userId="df327c0c-1f69-4687-a57f-dcf171525c90" providerId="ADAL" clId="{46E68791-304D-4CA0-B3FB-0D1F744BC928}" dt="2025-09-04T07:48:44.954" v="1430" actId="313"/>
        <pc:sldMkLst>
          <pc:docMk/>
          <pc:sldMk cId="2877097344" sldId="2147475884"/>
        </pc:sldMkLst>
      </pc:sldChg>
      <pc:sldChg chg="modSp mod">
        <pc:chgData name="Caroline Freimuller" userId="df327c0c-1f69-4687-a57f-dcf171525c90" providerId="ADAL" clId="{46E68791-304D-4CA0-B3FB-0D1F744BC928}" dt="2025-09-04T08:02:02.192" v="1452" actId="108"/>
        <pc:sldMkLst>
          <pc:docMk/>
          <pc:sldMk cId="2103831322" sldId="2147475904"/>
        </pc:sldMkLst>
      </pc:sldChg>
    </pc:docChg>
  </pc:docChgLst>
  <pc:docChgLst>
    <pc:chgData name="Francine Peyroux-Sissoko" userId="91951204-4f07-4cdf-a66e-bfc82ffb46a8" providerId="ADAL" clId="{810A2B41-436C-44C6-81FE-397F3E584B15}"/>
    <pc:docChg chg="undo redo custSel addSld delSld modSld">
      <pc:chgData name="Francine Peyroux-Sissoko" userId="91951204-4f07-4cdf-a66e-bfc82ffb46a8" providerId="ADAL" clId="{810A2B41-436C-44C6-81FE-397F3E584B15}" dt="2025-12-03T15:14:25.565" v="66" actId="20577"/>
      <pc:docMkLst>
        <pc:docMk/>
      </pc:docMkLst>
      <pc:sldChg chg="modSp mod">
        <pc:chgData name="Francine Peyroux-Sissoko" userId="91951204-4f07-4cdf-a66e-bfc82ffb46a8" providerId="ADAL" clId="{810A2B41-436C-44C6-81FE-397F3E584B15}" dt="2025-11-27T09:52:57.922" v="62" actId="20577"/>
        <pc:sldMkLst>
          <pc:docMk/>
          <pc:sldMk cId="1116783212" sldId="263"/>
        </pc:sldMkLst>
        <pc:graphicFrameChg chg="modGraphic">
          <ac:chgData name="Francine Peyroux-Sissoko" userId="91951204-4f07-4cdf-a66e-bfc82ffb46a8" providerId="ADAL" clId="{810A2B41-436C-44C6-81FE-397F3E584B15}" dt="2025-11-27T09:52:57.922" v="62" actId="20577"/>
          <ac:graphicFrameMkLst>
            <pc:docMk/>
            <pc:sldMk cId="1116783212" sldId="263"/>
            <ac:graphicFrameMk id="3" creationId="{ADE9F281-2DB4-898F-0D79-1AE200709F3A}"/>
          </ac:graphicFrameMkLst>
        </pc:graphicFrameChg>
      </pc:sldChg>
      <pc:sldChg chg="add">
        <pc:chgData name="Francine Peyroux-Sissoko" userId="91951204-4f07-4cdf-a66e-bfc82ffb46a8" providerId="ADAL" clId="{810A2B41-436C-44C6-81FE-397F3E584B15}" dt="2025-11-27T09:53:25.154" v="63"/>
        <pc:sldMkLst>
          <pc:docMk/>
          <pc:sldMk cId="2296056117" sldId="264"/>
        </pc:sldMkLst>
      </pc:sldChg>
      <pc:sldChg chg="addSp delSp modSp add del mod">
        <pc:chgData name="Francine Peyroux-Sissoko" userId="91951204-4f07-4cdf-a66e-bfc82ffb46a8" providerId="ADAL" clId="{810A2B41-436C-44C6-81FE-397F3E584B15}" dt="2025-11-03T15:22:51.121" v="60" actId="6549"/>
        <pc:sldMkLst>
          <pc:docMk/>
          <pc:sldMk cId="1426599431" sldId="350"/>
        </pc:sldMkLst>
      </pc:sldChg>
      <pc:sldChg chg="add">
        <pc:chgData name="Francine Peyroux-Sissoko" userId="91951204-4f07-4cdf-a66e-bfc82ffb46a8" providerId="ADAL" clId="{810A2B41-436C-44C6-81FE-397F3E584B15}" dt="2025-11-27T09:53:25.154" v="63"/>
        <pc:sldMkLst>
          <pc:docMk/>
          <pc:sldMk cId="4093934593" sldId="2147475907"/>
        </pc:sldMkLst>
      </pc:sldChg>
      <pc:sldChg chg="add">
        <pc:chgData name="Francine Peyroux-Sissoko" userId="91951204-4f07-4cdf-a66e-bfc82ffb46a8" providerId="ADAL" clId="{810A2B41-436C-44C6-81FE-397F3E584B15}" dt="2025-11-27T09:53:25.154" v="63"/>
        <pc:sldMkLst>
          <pc:docMk/>
          <pc:sldMk cId="4259642393" sldId="2147475908"/>
        </pc:sldMkLst>
      </pc:sldChg>
      <pc:sldChg chg="add">
        <pc:chgData name="Francine Peyroux-Sissoko" userId="91951204-4f07-4cdf-a66e-bfc82ffb46a8" providerId="ADAL" clId="{810A2B41-436C-44C6-81FE-397F3E584B15}" dt="2025-11-27T09:53:25.154" v="63"/>
        <pc:sldMkLst>
          <pc:docMk/>
          <pc:sldMk cId="2644390698" sldId="2147475910"/>
        </pc:sldMkLst>
      </pc:sldChg>
      <pc:sldChg chg="modSp add mod">
        <pc:chgData name="Francine Peyroux-Sissoko" userId="91951204-4f07-4cdf-a66e-bfc82ffb46a8" providerId="ADAL" clId="{810A2B41-436C-44C6-81FE-397F3E584B15}" dt="2025-12-03T15:14:25.565" v="66" actId="20577"/>
        <pc:sldMkLst>
          <pc:docMk/>
          <pc:sldMk cId="1091977658" sldId="2147475911"/>
        </pc:sldMkLst>
        <pc:spChg chg="mod">
          <ac:chgData name="Francine Peyroux-Sissoko" userId="91951204-4f07-4cdf-a66e-bfc82ffb46a8" providerId="ADAL" clId="{810A2B41-436C-44C6-81FE-397F3E584B15}" dt="2025-12-03T15:14:25.565" v="66" actId="20577"/>
          <ac:spMkLst>
            <pc:docMk/>
            <pc:sldMk cId="1091977658" sldId="2147475911"/>
            <ac:spMk id="21" creationId="{F46082B6-49CC-21E5-0D17-E99D793B4800}"/>
          </ac:spMkLst>
        </pc:spChg>
      </pc:sldChg>
      <pc:sldChg chg="del">
        <pc:chgData name="Francine Peyroux-Sissoko" userId="91951204-4f07-4cdf-a66e-bfc82ffb46a8" providerId="ADAL" clId="{810A2B41-436C-44C6-81FE-397F3E584B15}" dt="2025-11-27T09:53:29.546" v="64" actId="47"/>
        <pc:sldMkLst>
          <pc:docMk/>
          <pc:sldMk cId="684095043" sldId="2147478736"/>
        </pc:sldMkLst>
      </pc:sldChg>
      <pc:sldChg chg="add del">
        <pc:chgData name="Francine Peyroux-Sissoko" userId="91951204-4f07-4cdf-a66e-bfc82ffb46a8" providerId="ADAL" clId="{810A2B41-436C-44C6-81FE-397F3E584B15}" dt="2025-11-03T15:13:41.217" v="14" actId="47"/>
        <pc:sldMkLst>
          <pc:docMk/>
          <pc:sldMk cId="340666088" sldId="2147478740"/>
        </pc:sldMkLst>
      </pc:sldChg>
      <pc:sldChg chg="add del">
        <pc:chgData name="Francine Peyroux-Sissoko" userId="91951204-4f07-4cdf-a66e-bfc82ffb46a8" providerId="ADAL" clId="{810A2B41-436C-44C6-81FE-397F3E584B15}" dt="2025-11-03T15:21:45.622" v="59"/>
        <pc:sldMkLst>
          <pc:docMk/>
          <pc:sldMk cId="3874526797" sldId="2147478740"/>
        </pc:sldMkLst>
      </pc:sldChg>
    </pc:docChg>
  </pc:docChgLst>
  <pc:docChgLst>
    <pc:chgData name="James Hardy" userId="76cfd043-a32c-4e6d-a40b-b44eb2ddf810" providerId="ADAL" clId="{6A709525-1BEB-40D6-87DD-E3D5023E3C57}"/>
    <pc:docChg chg="custSel addSld delSld modSld">
      <pc:chgData name="James Hardy" userId="76cfd043-a32c-4e6d-a40b-b44eb2ddf810" providerId="ADAL" clId="{6A709525-1BEB-40D6-87DD-E3D5023E3C57}" dt="2025-11-06T09:06:28.031" v="465" actId="47"/>
      <pc:docMkLst>
        <pc:docMk/>
      </pc:docMkLst>
      <pc:sldChg chg="addSp delSp modSp mod">
        <pc:chgData name="James Hardy" userId="76cfd043-a32c-4e6d-a40b-b44eb2ddf810" providerId="ADAL" clId="{6A709525-1BEB-40D6-87DD-E3D5023E3C57}" dt="2025-11-06T06:11:37.241" v="195" actId="20577"/>
        <pc:sldMkLst>
          <pc:docMk/>
          <pc:sldMk cId="1058463199" sldId="2147475906"/>
        </pc:sldMkLst>
      </pc:sldChg>
      <pc:sldChg chg="del">
        <pc:chgData name="James Hardy" userId="76cfd043-a32c-4e6d-a40b-b44eb2ddf810" providerId="ADAL" clId="{6A709525-1BEB-40D6-87DD-E3D5023E3C57}" dt="2025-11-06T06:03:57.882" v="1" actId="47"/>
        <pc:sldMkLst>
          <pc:docMk/>
          <pc:sldMk cId="1160846134" sldId="2147475909"/>
        </pc:sldMkLst>
      </pc:sldChg>
      <pc:sldChg chg="modSp mod">
        <pc:chgData name="James Hardy" userId="76cfd043-a32c-4e6d-a40b-b44eb2ddf810" providerId="ADAL" clId="{6A709525-1BEB-40D6-87DD-E3D5023E3C57}" dt="2025-11-06T06:04:14.647" v="26" actId="20577"/>
        <pc:sldMkLst>
          <pc:docMk/>
          <pc:sldMk cId="1052620649" sldId="2147478741"/>
        </pc:sldMkLst>
      </pc:sldChg>
      <pc:sldChg chg="add">
        <pc:chgData name="James Hardy" userId="76cfd043-a32c-4e6d-a40b-b44eb2ddf810" providerId="ADAL" clId="{6A709525-1BEB-40D6-87DD-E3D5023E3C57}" dt="2025-11-06T06:03:54.777" v="0"/>
        <pc:sldMkLst>
          <pc:docMk/>
          <pc:sldMk cId="2103831322" sldId="2147478743"/>
        </pc:sldMkLst>
      </pc:sldChg>
      <pc:sldChg chg="add">
        <pc:chgData name="James Hardy" userId="76cfd043-a32c-4e6d-a40b-b44eb2ddf810" providerId="ADAL" clId="{6A709525-1BEB-40D6-87DD-E3D5023E3C57}" dt="2025-11-06T06:03:54.777" v="0"/>
        <pc:sldMkLst>
          <pc:docMk/>
          <pc:sldMk cId="2162690500" sldId="2147478744"/>
        </pc:sldMkLst>
      </pc:sldChg>
      <pc:sldChg chg="addSp delSp modSp new del mod modClrScheme chgLayout">
        <pc:chgData name="James Hardy" userId="76cfd043-a32c-4e6d-a40b-b44eb2ddf810" providerId="ADAL" clId="{6A709525-1BEB-40D6-87DD-E3D5023E3C57}" dt="2025-11-06T09:06:21.674" v="463" actId="47"/>
        <pc:sldMkLst>
          <pc:docMk/>
          <pc:sldMk cId="2604193002" sldId="2147478745"/>
        </pc:sldMkLst>
      </pc:sldChg>
      <pc:sldChg chg="addSp delSp modSp add del mod">
        <pc:chgData name="James Hardy" userId="76cfd043-a32c-4e6d-a40b-b44eb2ddf810" providerId="ADAL" clId="{6A709525-1BEB-40D6-87DD-E3D5023E3C57}" dt="2025-11-06T09:06:25.608" v="464" actId="47"/>
        <pc:sldMkLst>
          <pc:docMk/>
          <pc:sldMk cId="2782916043" sldId="2147478746"/>
        </pc:sldMkLst>
      </pc:sldChg>
      <pc:sldChg chg="addSp delSp modSp add del mod">
        <pc:chgData name="James Hardy" userId="76cfd043-a32c-4e6d-a40b-b44eb2ddf810" providerId="ADAL" clId="{6A709525-1BEB-40D6-87DD-E3D5023E3C57}" dt="2025-11-06T09:06:28.031" v="465" actId="47"/>
        <pc:sldMkLst>
          <pc:docMk/>
          <pc:sldMk cId="3892966158" sldId="2147478747"/>
        </pc:sldMkLst>
      </pc:sldChg>
      <pc:sldChg chg="modSp new mod">
        <pc:chgData name="James Hardy" userId="76cfd043-a32c-4e6d-a40b-b44eb2ddf810" providerId="ADAL" clId="{6A709525-1BEB-40D6-87DD-E3D5023E3C57}" dt="2025-11-06T06:13:38.894" v="263" actId="27636"/>
        <pc:sldMkLst>
          <pc:docMk/>
          <pc:sldMk cId="2532842932" sldId="2147478748"/>
        </pc:sldMkLst>
      </pc:sldChg>
      <pc:sldChg chg="add">
        <pc:chgData name="James Hardy" userId="76cfd043-a32c-4e6d-a40b-b44eb2ddf810" providerId="ADAL" clId="{6A709525-1BEB-40D6-87DD-E3D5023E3C57}" dt="2025-11-06T09:06:19.222" v="462"/>
        <pc:sldMkLst>
          <pc:docMk/>
          <pc:sldMk cId="3754660960" sldId="2147478749"/>
        </pc:sldMkLst>
      </pc:sldChg>
      <pc:sldChg chg="add">
        <pc:chgData name="James Hardy" userId="76cfd043-a32c-4e6d-a40b-b44eb2ddf810" providerId="ADAL" clId="{6A709525-1BEB-40D6-87DD-E3D5023E3C57}" dt="2025-11-06T09:06:19.222" v="462"/>
        <pc:sldMkLst>
          <pc:docMk/>
          <pc:sldMk cId="2364752419" sldId="2147478750"/>
        </pc:sldMkLst>
      </pc:sldChg>
      <pc:sldChg chg="add">
        <pc:chgData name="James Hardy" userId="76cfd043-a32c-4e6d-a40b-b44eb2ddf810" providerId="ADAL" clId="{6A709525-1BEB-40D6-87DD-E3D5023E3C57}" dt="2025-11-06T09:06:19.222" v="462"/>
        <pc:sldMkLst>
          <pc:docMk/>
          <pc:sldMk cId="539544877" sldId="2147478751"/>
        </pc:sldMkLst>
      </pc:sldChg>
    </pc:docChg>
  </pc:docChgLst>
  <pc:docChgLst>
    <pc:chgData name="Harry Firth" userId="929e6a20-3b88-458e-85a8-12a243658d38" providerId="ADAL" clId="{2338B586-EC8A-4417-96DB-BAAA6D6EB1B7}"/>
    <pc:docChg chg="undo custSel addSld delSld modSld delMainMaster">
      <pc:chgData name="Harry Firth" userId="929e6a20-3b88-458e-85a8-12a243658d38" providerId="ADAL" clId="{2338B586-EC8A-4417-96DB-BAAA6D6EB1B7}" dt="2025-12-04T13:14:44.313" v="1709" actId="20577"/>
      <pc:docMkLst>
        <pc:docMk/>
      </pc:docMkLst>
      <pc:sldChg chg="modSp mod">
        <pc:chgData name="Harry Firth" userId="929e6a20-3b88-458e-85a8-12a243658d38" providerId="ADAL" clId="{2338B586-EC8A-4417-96DB-BAAA6D6EB1B7}" dt="2025-11-25T11:25:47.629" v="15" actId="20577"/>
        <pc:sldMkLst>
          <pc:docMk/>
          <pc:sldMk cId="424965022" sldId="256"/>
        </pc:sldMkLst>
        <pc:spChg chg="mod">
          <ac:chgData name="Harry Firth" userId="929e6a20-3b88-458e-85a8-12a243658d38" providerId="ADAL" clId="{2338B586-EC8A-4417-96DB-BAAA6D6EB1B7}" dt="2025-11-25T11:25:47.629" v="15" actId="20577"/>
          <ac:spMkLst>
            <pc:docMk/>
            <pc:sldMk cId="424965022" sldId="256"/>
            <ac:spMk id="3" creationId="{CA510E5E-697D-4331-038A-BC23DF000C2A}"/>
          </ac:spMkLst>
        </pc:spChg>
      </pc:sldChg>
      <pc:sldChg chg="modSp mod">
        <pc:chgData name="Harry Firth" userId="929e6a20-3b88-458e-85a8-12a243658d38" providerId="ADAL" clId="{2338B586-EC8A-4417-96DB-BAAA6D6EB1B7}" dt="2025-12-01T14:26:40.463" v="1332" actId="20577"/>
        <pc:sldMkLst>
          <pc:docMk/>
          <pc:sldMk cId="1876557297" sldId="257"/>
        </pc:sldMkLst>
        <pc:spChg chg="mod">
          <ac:chgData name="Harry Firth" userId="929e6a20-3b88-458e-85a8-12a243658d38" providerId="ADAL" clId="{2338B586-EC8A-4417-96DB-BAAA6D6EB1B7}" dt="2025-12-01T14:26:40.463" v="1332" actId="20577"/>
          <ac:spMkLst>
            <pc:docMk/>
            <pc:sldMk cId="1876557297" sldId="257"/>
            <ac:spMk id="2" creationId="{5B02A7D5-1EE1-44B5-DC76-072639BE3655}"/>
          </ac:spMkLst>
        </pc:spChg>
      </pc:sldChg>
      <pc:sldChg chg="del">
        <pc:chgData name="Harry Firth" userId="929e6a20-3b88-458e-85a8-12a243658d38" providerId="ADAL" clId="{2338B586-EC8A-4417-96DB-BAAA6D6EB1B7}" dt="2025-11-27T09:15:02.534" v="300" actId="47"/>
        <pc:sldMkLst>
          <pc:docMk/>
          <pc:sldMk cId="3932879521" sldId="258"/>
        </pc:sldMkLst>
      </pc:sldChg>
      <pc:sldChg chg="add">
        <pc:chgData name="Harry Firth" userId="929e6a20-3b88-458e-85a8-12a243658d38" providerId="ADAL" clId="{2338B586-EC8A-4417-96DB-BAAA6D6EB1B7}" dt="2025-12-04T09:29:11.729" v="1678"/>
        <pc:sldMkLst>
          <pc:docMk/>
          <pc:sldMk cId="398360703" sldId="259"/>
        </pc:sldMkLst>
      </pc:sldChg>
      <pc:sldChg chg="modSp mod">
        <pc:chgData name="Harry Firth" userId="929e6a20-3b88-458e-85a8-12a243658d38" providerId="ADAL" clId="{2338B586-EC8A-4417-96DB-BAAA6D6EB1B7}" dt="2025-12-01T16:32:21.778" v="1336" actId="2711"/>
        <pc:sldMkLst>
          <pc:docMk/>
          <pc:sldMk cId="1116783212" sldId="263"/>
        </pc:sldMkLst>
        <pc:graphicFrameChg chg="mod modGraphic">
          <ac:chgData name="Harry Firth" userId="929e6a20-3b88-458e-85a8-12a243658d38" providerId="ADAL" clId="{2338B586-EC8A-4417-96DB-BAAA6D6EB1B7}" dt="2025-12-01T16:32:21.778" v="1336" actId="2711"/>
          <ac:graphicFrameMkLst>
            <pc:docMk/>
            <pc:sldMk cId="1116783212" sldId="263"/>
            <ac:graphicFrameMk id="3" creationId="{ADE9F281-2DB4-898F-0D79-1AE200709F3A}"/>
          </ac:graphicFrameMkLst>
        </pc:graphicFrameChg>
      </pc:sldChg>
      <pc:sldChg chg="del">
        <pc:chgData name="Harry Firth" userId="929e6a20-3b88-458e-85a8-12a243658d38" providerId="ADAL" clId="{2338B586-EC8A-4417-96DB-BAAA6D6EB1B7}" dt="2025-11-27T09:13:28.339" v="227" actId="47"/>
        <pc:sldMkLst>
          <pc:docMk/>
          <pc:sldMk cId="629995870" sldId="265"/>
        </pc:sldMkLst>
      </pc:sldChg>
      <pc:sldChg chg="modSp mod">
        <pc:chgData name="Harry Firth" userId="929e6a20-3b88-458e-85a8-12a243658d38" providerId="ADAL" clId="{2338B586-EC8A-4417-96DB-BAAA6D6EB1B7}" dt="2025-12-01T14:28:56.037" v="1335" actId="1076"/>
        <pc:sldMkLst>
          <pc:docMk/>
          <pc:sldMk cId="3879811802" sldId="268"/>
        </pc:sldMkLst>
        <pc:picChg chg="mod">
          <ac:chgData name="Harry Firth" userId="929e6a20-3b88-458e-85a8-12a243658d38" providerId="ADAL" clId="{2338B586-EC8A-4417-96DB-BAAA6D6EB1B7}" dt="2025-12-01T14:28:56.037" v="1335" actId="1076"/>
          <ac:picMkLst>
            <pc:docMk/>
            <pc:sldMk cId="3879811802" sldId="268"/>
            <ac:picMk id="4" creationId="{6E214561-4E29-F1D6-F06B-E4D5C4CDC348}"/>
          </ac:picMkLst>
        </pc:picChg>
      </pc:sldChg>
      <pc:sldChg chg="modSp mod">
        <pc:chgData name="Harry Firth" userId="929e6a20-3b88-458e-85a8-12a243658d38" providerId="ADAL" clId="{2338B586-EC8A-4417-96DB-BAAA6D6EB1B7}" dt="2025-12-04T09:29:37.086" v="1706" actId="20577"/>
        <pc:sldMkLst>
          <pc:docMk/>
          <pc:sldMk cId="2386782925" sldId="269"/>
        </pc:sldMkLst>
        <pc:spChg chg="mod">
          <ac:chgData name="Harry Firth" userId="929e6a20-3b88-458e-85a8-12a243658d38" providerId="ADAL" clId="{2338B586-EC8A-4417-96DB-BAAA6D6EB1B7}" dt="2025-12-04T09:29:37.086" v="1706" actId="20577"/>
          <ac:spMkLst>
            <pc:docMk/>
            <pc:sldMk cId="2386782925" sldId="269"/>
            <ac:spMk id="5" creationId="{5707D6EE-7FB3-2299-0020-8B11F52C84E6}"/>
          </ac:spMkLst>
        </pc:spChg>
      </pc:sldChg>
      <pc:sldChg chg="del">
        <pc:chgData name="Harry Firth" userId="929e6a20-3b88-458e-85a8-12a243658d38" providerId="ADAL" clId="{2338B586-EC8A-4417-96DB-BAAA6D6EB1B7}" dt="2025-11-27T09:15:05.263" v="304" actId="47"/>
        <pc:sldMkLst>
          <pc:docMk/>
          <pc:sldMk cId="3127062294" sldId="301"/>
        </pc:sldMkLst>
      </pc:sldChg>
      <pc:sldChg chg="del">
        <pc:chgData name="Harry Firth" userId="929e6a20-3b88-458e-85a8-12a243658d38" providerId="ADAL" clId="{2338B586-EC8A-4417-96DB-BAAA6D6EB1B7}" dt="2025-11-27T09:15:06.582" v="306" actId="47"/>
        <pc:sldMkLst>
          <pc:docMk/>
          <pc:sldMk cId="1426599431" sldId="350"/>
        </pc:sldMkLst>
      </pc:sldChg>
      <pc:sldChg chg="add">
        <pc:chgData name="Harry Firth" userId="929e6a20-3b88-458e-85a8-12a243658d38" providerId="ADAL" clId="{2338B586-EC8A-4417-96DB-BAAA6D6EB1B7}" dt="2025-12-03T11:37:39.838" v="1675"/>
        <pc:sldMkLst>
          <pc:docMk/>
          <pc:sldMk cId="157417948" sldId="377"/>
        </pc:sldMkLst>
      </pc:sldChg>
      <pc:sldChg chg="del">
        <pc:chgData name="Harry Firth" userId="929e6a20-3b88-458e-85a8-12a243658d38" providerId="ADAL" clId="{2338B586-EC8A-4417-96DB-BAAA6D6EB1B7}" dt="2025-11-27T09:15:25.913" v="311" actId="47"/>
        <pc:sldMkLst>
          <pc:docMk/>
          <pc:sldMk cId="3094379077" sldId="2147472659"/>
        </pc:sldMkLst>
      </pc:sldChg>
      <pc:sldChg chg="modSp mod">
        <pc:chgData name="Harry Firth" userId="929e6a20-3b88-458e-85a8-12a243658d38" providerId="ADAL" clId="{2338B586-EC8A-4417-96DB-BAAA6D6EB1B7}" dt="2025-11-27T09:14:04.760" v="265" actId="20577"/>
        <pc:sldMkLst>
          <pc:docMk/>
          <pc:sldMk cId="691650113" sldId="2147475860"/>
        </pc:sldMkLst>
        <pc:spChg chg="mod">
          <ac:chgData name="Harry Firth" userId="929e6a20-3b88-458e-85a8-12a243658d38" providerId="ADAL" clId="{2338B586-EC8A-4417-96DB-BAAA6D6EB1B7}" dt="2025-11-27T09:14:04.760" v="265" actId="20577"/>
          <ac:spMkLst>
            <pc:docMk/>
            <pc:sldMk cId="691650113" sldId="2147475860"/>
            <ac:spMk id="2" creationId="{3EC75E90-C6D4-F023-EC2F-579BE7128B23}"/>
          </ac:spMkLst>
        </pc:spChg>
        <pc:spChg chg="mod">
          <ac:chgData name="Harry Firth" userId="929e6a20-3b88-458e-85a8-12a243658d38" providerId="ADAL" clId="{2338B586-EC8A-4417-96DB-BAAA6D6EB1B7}" dt="2025-11-27T09:13:44.240" v="263" actId="20577"/>
          <ac:spMkLst>
            <pc:docMk/>
            <pc:sldMk cId="691650113" sldId="2147475860"/>
            <ac:spMk id="5" creationId="{4B990F9B-3D8E-A5F3-9221-A4EFA231FB3F}"/>
          </ac:spMkLst>
        </pc:spChg>
      </pc:sldChg>
      <pc:sldChg chg="del">
        <pc:chgData name="Harry Firth" userId="929e6a20-3b88-458e-85a8-12a243658d38" providerId="ADAL" clId="{2338B586-EC8A-4417-96DB-BAAA6D6EB1B7}" dt="2025-11-27T09:14:57.901" v="293" actId="47"/>
        <pc:sldMkLst>
          <pc:docMk/>
          <pc:sldMk cId="3519481105" sldId="2147475866"/>
        </pc:sldMkLst>
      </pc:sldChg>
      <pc:sldChg chg="modSp mod">
        <pc:chgData name="Harry Firth" userId="929e6a20-3b88-458e-85a8-12a243658d38" providerId="ADAL" clId="{2338B586-EC8A-4417-96DB-BAAA6D6EB1B7}" dt="2025-11-27T09:12:49.517" v="210" actId="20577"/>
        <pc:sldMkLst>
          <pc:docMk/>
          <pc:sldMk cId="2616978192" sldId="2147475874"/>
        </pc:sldMkLst>
        <pc:spChg chg="mod">
          <ac:chgData name="Harry Firth" userId="929e6a20-3b88-458e-85a8-12a243658d38" providerId="ADAL" clId="{2338B586-EC8A-4417-96DB-BAAA6D6EB1B7}" dt="2025-11-25T11:34:04.781" v="175" actId="20577"/>
          <ac:spMkLst>
            <pc:docMk/>
            <pc:sldMk cId="2616978192" sldId="2147475874"/>
            <ac:spMk id="2" creationId="{92FFBE81-857F-0659-EC62-20F7EDC03463}"/>
          </ac:spMkLst>
        </pc:spChg>
        <pc:spChg chg="mod">
          <ac:chgData name="Harry Firth" userId="929e6a20-3b88-458e-85a8-12a243658d38" providerId="ADAL" clId="{2338B586-EC8A-4417-96DB-BAAA6D6EB1B7}" dt="2025-11-27T09:12:49.517" v="210" actId="20577"/>
          <ac:spMkLst>
            <pc:docMk/>
            <pc:sldMk cId="2616978192" sldId="2147475874"/>
            <ac:spMk id="5" creationId="{9D972FB9-FE57-5D13-AC02-B215615C68D8}"/>
          </ac:spMkLst>
        </pc:spChg>
      </pc:sldChg>
      <pc:sldChg chg="del">
        <pc:chgData name="Harry Firth" userId="929e6a20-3b88-458e-85a8-12a243658d38" providerId="ADAL" clId="{2338B586-EC8A-4417-96DB-BAAA6D6EB1B7}" dt="2025-11-27T09:15:03.267" v="301" actId="47"/>
        <pc:sldMkLst>
          <pc:docMk/>
          <pc:sldMk cId="695143709" sldId="2147475875"/>
        </pc:sldMkLst>
      </pc:sldChg>
      <pc:sldChg chg="del">
        <pc:chgData name="Harry Firth" userId="929e6a20-3b88-458e-85a8-12a243658d38" providerId="ADAL" clId="{2338B586-EC8A-4417-96DB-BAAA6D6EB1B7}" dt="2025-11-27T09:15:02.017" v="299" actId="47"/>
        <pc:sldMkLst>
          <pc:docMk/>
          <pc:sldMk cId="4264937441" sldId="2147475876"/>
        </pc:sldMkLst>
      </pc:sldChg>
      <pc:sldChg chg="del">
        <pc:chgData name="Harry Firth" userId="929e6a20-3b88-458e-85a8-12a243658d38" providerId="ADAL" clId="{2338B586-EC8A-4417-96DB-BAAA6D6EB1B7}" dt="2025-11-25T11:33:52.970" v="173" actId="47"/>
        <pc:sldMkLst>
          <pc:docMk/>
          <pc:sldMk cId="1341641625" sldId="2147475880"/>
        </pc:sldMkLst>
      </pc:sldChg>
      <pc:sldChg chg="del">
        <pc:chgData name="Harry Firth" userId="929e6a20-3b88-458e-85a8-12a243658d38" providerId="ADAL" clId="{2338B586-EC8A-4417-96DB-BAAA6D6EB1B7}" dt="2025-11-27T09:14:49.238" v="287" actId="47"/>
        <pc:sldMkLst>
          <pc:docMk/>
          <pc:sldMk cId="4249822901" sldId="2147475881"/>
        </pc:sldMkLst>
      </pc:sldChg>
      <pc:sldChg chg="del">
        <pc:chgData name="Harry Firth" userId="929e6a20-3b88-458e-85a8-12a243658d38" providerId="ADAL" clId="{2338B586-EC8A-4417-96DB-BAAA6D6EB1B7}" dt="2025-11-27T09:14:51.903" v="289" actId="47"/>
        <pc:sldMkLst>
          <pc:docMk/>
          <pc:sldMk cId="189325615" sldId="2147475883"/>
        </pc:sldMkLst>
      </pc:sldChg>
      <pc:sldChg chg="del">
        <pc:chgData name="Harry Firth" userId="929e6a20-3b88-458e-85a8-12a243658d38" providerId="ADAL" clId="{2338B586-EC8A-4417-96DB-BAAA6D6EB1B7}" dt="2025-11-27T09:15:06.145" v="305" actId="47"/>
        <pc:sldMkLst>
          <pc:docMk/>
          <pc:sldMk cId="2877097344" sldId="2147475884"/>
        </pc:sldMkLst>
      </pc:sldChg>
      <pc:sldChg chg="modSp mod">
        <pc:chgData name="Harry Firth" userId="929e6a20-3b88-458e-85a8-12a243658d38" providerId="ADAL" clId="{2338B586-EC8A-4417-96DB-BAAA6D6EB1B7}" dt="2025-12-01T13:44:10.998" v="667" actId="20577"/>
        <pc:sldMkLst>
          <pc:docMk/>
          <pc:sldMk cId="3207930753" sldId="2147475886"/>
        </pc:sldMkLst>
        <pc:spChg chg="mod">
          <ac:chgData name="Harry Firth" userId="929e6a20-3b88-458e-85a8-12a243658d38" providerId="ADAL" clId="{2338B586-EC8A-4417-96DB-BAAA6D6EB1B7}" dt="2025-11-27T09:15:11.917" v="309" actId="20577"/>
          <ac:spMkLst>
            <pc:docMk/>
            <pc:sldMk cId="3207930753" sldId="2147475886"/>
            <ac:spMk id="2" creationId="{8AF2B93E-C538-CA2D-4F1F-CD6045B998EB}"/>
          </ac:spMkLst>
        </pc:spChg>
        <pc:spChg chg="mod">
          <ac:chgData name="Harry Firth" userId="929e6a20-3b88-458e-85a8-12a243658d38" providerId="ADAL" clId="{2338B586-EC8A-4417-96DB-BAAA6D6EB1B7}" dt="2025-12-01T13:44:10.998" v="667" actId="20577"/>
          <ac:spMkLst>
            <pc:docMk/>
            <pc:sldMk cId="3207930753" sldId="2147475886"/>
            <ac:spMk id="4" creationId="{C8EE7796-5479-57D4-283D-65653FF4D8CE}"/>
          </ac:spMkLst>
        </pc:spChg>
      </pc:sldChg>
      <pc:sldChg chg="modSp mod">
        <pc:chgData name="Harry Firth" userId="929e6a20-3b88-458e-85a8-12a243658d38" providerId="ADAL" clId="{2338B586-EC8A-4417-96DB-BAAA6D6EB1B7}" dt="2025-11-27T09:21:27.033" v="363" actId="20577"/>
        <pc:sldMkLst>
          <pc:docMk/>
          <pc:sldMk cId="1750327280" sldId="2147475887"/>
        </pc:sldMkLst>
        <pc:spChg chg="mod">
          <ac:chgData name="Harry Firth" userId="929e6a20-3b88-458e-85a8-12a243658d38" providerId="ADAL" clId="{2338B586-EC8A-4417-96DB-BAAA6D6EB1B7}" dt="2025-11-27T09:21:27.033" v="363" actId="20577"/>
          <ac:spMkLst>
            <pc:docMk/>
            <pc:sldMk cId="1750327280" sldId="2147475887"/>
            <ac:spMk id="2" creationId="{DA7C7576-6A8B-F7DE-F249-17E4374D1409}"/>
          </ac:spMkLst>
        </pc:spChg>
      </pc:sldChg>
      <pc:sldChg chg="del">
        <pc:chgData name="Harry Firth" userId="929e6a20-3b88-458e-85a8-12a243658d38" providerId="ADAL" clId="{2338B586-EC8A-4417-96DB-BAAA6D6EB1B7}" dt="2025-11-27T09:14:53.492" v="291" actId="47"/>
        <pc:sldMkLst>
          <pc:docMk/>
          <pc:sldMk cId="1074245781" sldId="2147475889"/>
        </pc:sldMkLst>
      </pc:sldChg>
      <pc:sldChg chg="delSp modSp mod">
        <pc:chgData name="Harry Firth" userId="929e6a20-3b88-458e-85a8-12a243658d38" providerId="ADAL" clId="{2338B586-EC8A-4417-96DB-BAAA6D6EB1B7}" dt="2025-11-27T09:14:38.553" v="286" actId="478"/>
        <pc:sldMkLst>
          <pc:docMk/>
          <pc:sldMk cId="484886187" sldId="2147475890"/>
        </pc:sldMkLst>
      </pc:sldChg>
      <pc:sldChg chg="del">
        <pc:chgData name="Harry Firth" userId="929e6a20-3b88-458e-85a8-12a243658d38" providerId="ADAL" clId="{2338B586-EC8A-4417-96DB-BAAA6D6EB1B7}" dt="2025-11-27T09:13:27.099" v="225" actId="47"/>
        <pc:sldMkLst>
          <pc:docMk/>
          <pc:sldMk cId="247836880" sldId="2147475891"/>
        </pc:sldMkLst>
      </pc:sldChg>
      <pc:sldChg chg="del">
        <pc:chgData name="Harry Firth" userId="929e6a20-3b88-458e-85a8-12a243658d38" providerId="ADAL" clId="{2338B586-EC8A-4417-96DB-BAAA6D6EB1B7}" dt="2025-11-27T09:13:27.722" v="226" actId="47"/>
        <pc:sldMkLst>
          <pc:docMk/>
          <pc:sldMk cId="3837455830" sldId="2147475892"/>
        </pc:sldMkLst>
      </pc:sldChg>
      <pc:sldChg chg="del">
        <pc:chgData name="Harry Firth" userId="929e6a20-3b88-458e-85a8-12a243658d38" providerId="ADAL" clId="{2338B586-EC8A-4417-96DB-BAAA6D6EB1B7}" dt="2025-11-27T09:14:58.876" v="294" actId="47"/>
        <pc:sldMkLst>
          <pc:docMk/>
          <pc:sldMk cId="1058463199" sldId="2147475906"/>
        </pc:sldMkLst>
      </pc:sldChg>
      <pc:sldChg chg="del">
        <pc:chgData name="Harry Firth" userId="929e6a20-3b88-458e-85a8-12a243658d38" providerId="ADAL" clId="{2338B586-EC8A-4417-96DB-BAAA6D6EB1B7}" dt="2025-11-25T11:33:52.229" v="172" actId="47"/>
        <pc:sldMkLst>
          <pc:docMk/>
          <pc:sldMk cId="2336074693" sldId="2147478735"/>
        </pc:sldMkLst>
      </pc:sldChg>
      <pc:sldChg chg="delSp modSp mod">
        <pc:chgData name="Harry Firth" userId="929e6a20-3b88-458e-85a8-12a243658d38" providerId="ADAL" clId="{2338B586-EC8A-4417-96DB-BAAA6D6EB1B7}" dt="2025-11-27T09:13:24.094" v="224" actId="478"/>
        <pc:sldMkLst>
          <pc:docMk/>
          <pc:sldMk cId="684095043" sldId="2147478736"/>
        </pc:sldMkLst>
      </pc:sldChg>
      <pc:sldChg chg="del">
        <pc:chgData name="Harry Firth" userId="929e6a20-3b88-458e-85a8-12a243658d38" providerId="ADAL" clId="{2338B586-EC8A-4417-96DB-BAAA6D6EB1B7}" dt="2025-11-27T09:14:51.155" v="288" actId="47"/>
        <pc:sldMkLst>
          <pc:docMk/>
          <pc:sldMk cId="3247219379" sldId="2147478737"/>
        </pc:sldMkLst>
      </pc:sldChg>
      <pc:sldChg chg="del">
        <pc:chgData name="Harry Firth" userId="929e6a20-3b88-458e-85a8-12a243658d38" providerId="ADAL" clId="{2338B586-EC8A-4417-96DB-BAAA6D6EB1B7}" dt="2025-11-27T09:14:52.673" v="290" actId="47"/>
        <pc:sldMkLst>
          <pc:docMk/>
          <pc:sldMk cId="2692307085" sldId="2147478738"/>
        </pc:sldMkLst>
      </pc:sldChg>
      <pc:sldChg chg="del">
        <pc:chgData name="Harry Firth" userId="929e6a20-3b88-458e-85a8-12a243658d38" providerId="ADAL" clId="{2338B586-EC8A-4417-96DB-BAAA6D6EB1B7}" dt="2025-11-27T09:14:54.363" v="292" actId="47"/>
        <pc:sldMkLst>
          <pc:docMk/>
          <pc:sldMk cId="1451682237" sldId="2147478739"/>
        </pc:sldMkLst>
      </pc:sldChg>
      <pc:sldChg chg="del">
        <pc:chgData name="Harry Firth" userId="929e6a20-3b88-458e-85a8-12a243658d38" providerId="ADAL" clId="{2338B586-EC8A-4417-96DB-BAAA6D6EB1B7}" dt="2025-11-27T09:15:03.821" v="302" actId="47"/>
        <pc:sldMkLst>
          <pc:docMk/>
          <pc:sldMk cId="338146674" sldId="2147478740"/>
        </pc:sldMkLst>
      </pc:sldChg>
      <pc:sldChg chg="del">
        <pc:chgData name="Harry Firth" userId="929e6a20-3b88-458e-85a8-12a243658d38" providerId="ADAL" clId="{2338B586-EC8A-4417-96DB-BAAA6D6EB1B7}" dt="2025-11-27T09:15:04.737" v="303" actId="47"/>
        <pc:sldMkLst>
          <pc:docMk/>
          <pc:sldMk cId="1052620649" sldId="2147478741"/>
        </pc:sldMkLst>
      </pc:sldChg>
      <pc:sldChg chg="del">
        <pc:chgData name="Harry Firth" userId="929e6a20-3b88-458e-85a8-12a243658d38" providerId="ADAL" clId="{2338B586-EC8A-4417-96DB-BAAA6D6EB1B7}" dt="2025-11-27T09:15:07.490" v="307" actId="47"/>
        <pc:sldMkLst>
          <pc:docMk/>
          <pc:sldMk cId="39486829" sldId="2147478742"/>
        </pc:sldMkLst>
      </pc:sldChg>
      <pc:sldChg chg="addSp delSp modSp del mod">
        <pc:chgData name="Harry Firth" userId="929e6a20-3b88-458e-85a8-12a243658d38" providerId="ADAL" clId="{2338B586-EC8A-4417-96DB-BAAA6D6EB1B7}" dt="2025-12-04T09:28:47.327" v="1676" actId="47"/>
        <pc:sldMkLst>
          <pc:docMk/>
          <pc:sldMk cId="2103831322" sldId="2147478743"/>
        </pc:sldMkLst>
      </pc:sldChg>
      <pc:sldChg chg="addSp delSp modSp mod">
        <pc:chgData name="Harry Firth" userId="929e6a20-3b88-458e-85a8-12a243658d38" providerId="ADAL" clId="{2338B586-EC8A-4417-96DB-BAAA6D6EB1B7}" dt="2025-12-01T16:36:48.514" v="1404" actId="255"/>
        <pc:sldMkLst>
          <pc:docMk/>
          <pc:sldMk cId="2162690500" sldId="2147478744"/>
        </pc:sldMkLst>
        <pc:spChg chg="mod">
          <ac:chgData name="Harry Firth" userId="929e6a20-3b88-458e-85a8-12a243658d38" providerId="ADAL" clId="{2338B586-EC8A-4417-96DB-BAAA6D6EB1B7}" dt="2025-11-27T09:21:57.800" v="383" actId="20577"/>
          <ac:spMkLst>
            <pc:docMk/>
            <pc:sldMk cId="2162690500" sldId="2147478744"/>
            <ac:spMk id="2" creationId="{88A33671-F3D8-B422-9195-F91EEF6DB3C5}"/>
          </ac:spMkLst>
        </pc:spChg>
        <pc:spChg chg="add mod">
          <ac:chgData name="Harry Firth" userId="929e6a20-3b88-458e-85a8-12a243658d38" providerId="ADAL" clId="{2338B586-EC8A-4417-96DB-BAAA6D6EB1B7}" dt="2025-12-01T16:36:48.514" v="1404" actId="255"/>
          <ac:spMkLst>
            <pc:docMk/>
            <pc:sldMk cId="2162690500" sldId="2147478744"/>
            <ac:spMk id="3" creationId="{3C179CB0-7170-AA90-BDBB-D1F0B4AE33E3}"/>
          </ac:spMkLst>
        </pc:spChg>
      </pc:sldChg>
      <pc:sldChg chg="del">
        <pc:chgData name="Harry Firth" userId="929e6a20-3b88-458e-85a8-12a243658d38" providerId="ADAL" clId="{2338B586-EC8A-4417-96DB-BAAA6D6EB1B7}" dt="2025-11-27T09:15:01.357" v="298" actId="47"/>
        <pc:sldMkLst>
          <pc:docMk/>
          <pc:sldMk cId="2532842932" sldId="2147478748"/>
        </pc:sldMkLst>
      </pc:sldChg>
      <pc:sldChg chg="del">
        <pc:chgData name="Harry Firth" userId="929e6a20-3b88-458e-85a8-12a243658d38" providerId="ADAL" clId="{2338B586-EC8A-4417-96DB-BAAA6D6EB1B7}" dt="2025-11-27T09:14:59.450" v="295" actId="47"/>
        <pc:sldMkLst>
          <pc:docMk/>
          <pc:sldMk cId="3754660960" sldId="2147478749"/>
        </pc:sldMkLst>
      </pc:sldChg>
      <pc:sldChg chg="del">
        <pc:chgData name="Harry Firth" userId="929e6a20-3b88-458e-85a8-12a243658d38" providerId="ADAL" clId="{2338B586-EC8A-4417-96DB-BAAA6D6EB1B7}" dt="2025-11-27T09:14:59.976" v="296" actId="47"/>
        <pc:sldMkLst>
          <pc:docMk/>
          <pc:sldMk cId="2364752419" sldId="2147478750"/>
        </pc:sldMkLst>
      </pc:sldChg>
      <pc:sldChg chg="del">
        <pc:chgData name="Harry Firth" userId="929e6a20-3b88-458e-85a8-12a243658d38" providerId="ADAL" clId="{2338B586-EC8A-4417-96DB-BAAA6D6EB1B7}" dt="2025-11-27T09:15:00.551" v="297" actId="47"/>
        <pc:sldMkLst>
          <pc:docMk/>
          <pc:sldMk cId="539544877" sldId="2147478751"/>
        </pc:sldMkLst>
      </pc:sldChg>
      <pc:sldChg chg="modSp add mod">
        <pc:chgData name="Harry Firth" userId="929e6a20-3b88-458e-85a8-12a243658d38" providerId="ADAL" clId="{2338B586-EC8A-4417-96DB-BAAA6D6EB1B7}" dt="2025-12-04T13:14:44.313" v="1709" actId="20577"/>
        <pc:sldMkLst>
          <pc:docMk/>
          <pc:sldMk cId="2569013051" sldId="2147478960"/>
        </pc:sldMkLst>
        <pc:graphicFrameChg chg="mod modGraphic">
          <ac:chgData name="Harry Firth" userId="929e6a20-3b88-458e-85a8-12a243658d38" providerId="ADAL" clId="{2338B586-EC8A-4417-96DB-BAAA6D6EB1B7}" dt="2025-12-04T13:14:44.313" v="1709" actId="20577"/>
          <ac:graphicFrameMkLst>
            <pc:docMk/>
            <pc:sldMk cId="2569013051" sldId="2147478960"/>
            <ac:graphicFrameMk id="7" creationId="{684CC548-6539-A98C-DB0A-12ACE497A09F}"/>
          </ac:graphicFrameMkLst>
        </pc:graphicFrameChg>
      </pc:sldChg>
      <pc:sldChg chg="addSp delSp modSp new del mod">
        <pc:chgData name="Harry Firth" userId="929e6a20-3b88-458e-85a8-12a243658d38" providerId="ADAL" clId="{2338B586-EC8A-4417-96DB-BAAA6D6EB1B7}" dt="2025-12-01T16:42:57.247" v="1476" actId="47"/>
        <pc:sldMkLst>
          <pc:docMk/>
          <pc:sldMk cId="1133991740" sldId="2147478963"/>
        </pc:sldMkLst>
      </pc:sldChg>
      <pc:sldChg chg="addSp delSp modSp new mod">
        <pc:chgData name="Harry Firth" userId="929e6a20-3b88-458e-85a8-12a243658d38" providerId="ADAL" clId="{2338B586-EC8A-4417-96DB-BAAA6D6EB1B7}" dt="2025-12-01T16:56:24.562" v="1674" actId="1076"/>
        <pc:sldMkLst>
          <pc:docMk/>
          <pc:sldMk cId="3058972148" sldId="2147478963"/>
        </pc:sldMkLst>
        <pc:spChg chg="mod">
          <ac:chgData name="Harry Firth" userId="929e6a20-3b88-458e-85a8-12a243658d38" providerId="ADAL" clId="{2338B586-EC8A-4417-96DB-BAAA6D6EB1B7}" dt="2025-12-01T16:48:49.718" v="1503" actId="20577"/>
          <ac:spMkLst>
            <pc:docMk/>
            <pc:sldMk cId="3058972148" sldId="2147478963"/>
            <ac:spMk id="2" creationId="{895F7401-796E-FABD-0755-CCD9E46EBACD}"/>
          </ac:spMkLst>
        </pc:spChg>
        <pc:graphicFrameChg chg="add mod modGraphic">
          <ac:chgData name="Harry Firth" userId="929e6a20-3b88-458e-85a8-12a243658d38" providerId="ADAL" clId="{2338B586-EC8A-4417-96DB-BAAA6D6EB1B7}" dt="2025-12-01T16:56:24.562" v="1674" actId="1076"/>
          <ac:graphicFrameMkLst>
            <pc:docMk/>
            <pc:sldMk cId="3058972148" sldId="2147478963"/>
            <ac:graphicFrameMk id="6" creationId="{92CCEB7D-0D08-B4DD-74B2-50E4A54EA2C2}"/>
          </ac:graphicFrameMkLst>
        </pc:graphicFrameChg>
      </pc:sldChg>
      <pc:sldChg chg="add">
        <pc:chgData name="Harry Firth" userId="929e6a20-3b88-458e-85a8-12a243658d38" providerId="ADAL" clId="{2338B586-EC8A-4417-96DB-BAAA6D6EB1B7}" dt="2025-12-04T09:29:01.508" v="1677"/>
        <pc:sldMkLst>
          <pc:docMk/>
          <pc:sldMk cId="2103831322" sldId="2147478964"/>
        </pc:sldMkLst>
      </pc:sldChg>
      <pc:sldMasterChg chg="delSldLayout">
        <pc:chgData name="Harry Firth" userId="929e6a20-3b88-458e-85a8-12a243658d38" providerId="ADAL" clId="{2338B586-EC8A-4417-96DB-BAAA6D6EB1B7}" dt="2025-11-27T09:15:07.490" v="307" actId="47"/>
        <pc:sldMasterMkLst>
          <pc:docMk/>
          <pc:sldMasterMk cId="2901883868" sldId="2147484225"/>
        </pc:sldMasterMkLst>
        <pc:sldLayoutChg chg="del">
          <pc:chgData name="Harry Firth" userId="929e6a20-3b88-458e-85a8-12a243658d38" providerId="ADAL" clId="{2338B586-EC8A-4417-96DB-BAAA6D6EB1B7}" dt="2025-11-27T09:15:07.490" v="307" actId="47"/>
          <pc:sldLayoutMkLst>
            <pc:docMk/>
            <pc:sldMasterMk cId="2901883868" sldId="2147484225"/>
            <pc:sldLayoutMk cId="995290940" sldId="2147484282"/>
          </pc:sldLayoutMkLst>
        </pc:sldLayoutChg>
      </pc:sldMasterChg>
      <pc:sldMasterChg chg="del delSldLayout">
        <pc:chgData name="Harry Firth" userId="929e6a20-3b88-458e-85a8-12a243658d38" providerId="ADAL" clId="{2338B586-EC8A-4417-96DB-BAAA6D6EB1B7}" dt="2025-11-27T09:15:25.913" v="311" actId="47"/>
        <pc:sldMasterMkLst>
          <pc:docMk/>
          <pc:sldMasterMk cId="2905376076" sldId="2147484266"/>
        </pc:sldMasterMkLst>
        <pc:sldLayoutChg chg="del">
          <pc:chgData name="Harry Firth" userId="929e6a20-3b88-458e-85a8-12a243658d38" providerId="ADAL" clId="{2338B586-EC8A-4417-96DB-BAAA6D6EB1B7}" dt="2025-11-27T09:15:25.913" v="311" actId="47"/>
          <pc:sldLayoutMkLst>
            <pc:docMk/>
            <pc:sldMasterMk cId="2905376076" sldId="2147484266"/>
            <pc:sldLayoutMk cId="2407957649" sldId="2147484267"/>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4069328900" sldId="2147484268"/>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1748178471" sldId="2147484269"/>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1810608957" sldId="2147484270"/>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3796213113" sldId="2147484271"/>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665610512" sldId="2147484272"/>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2454947207" sldId="2147484273"/>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864209034" sldId="2147484274"/>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1041151281" sldId="2147484275"/>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2852500446" sldId="2147484276"/>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1606585142" sldId="2147484277"/>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1462927220" sldId="2147484278"/>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1825556736" sldId="2147484279"/>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4097200970" sldId="2147484280"/>
          </pc:sldLayoutMkLst>
        </pc:sldLayoutChg>
        <pc:sldLayoutChg chg="del">
          <pc:chgData name="Harry Firth" userId="929e6a20-3b88-458e-85a8-12a243658d38" providerId="ADAL" clId="{2338B586-EC8A-4417-96DB-BAAA6D6EB1B7}" dt="2025-11-27T09:15:25.913" v="311" actId="47"/>
          <pc:sldLayoutMkLst>
            <pc:docMk/>
            <pc:sldMasterMk cId="2905376076" sldId="2147484266"/>
            <pc:sldLayoutMk cId="4116466651" sldId="2147484281"/>
          </pc:sldLayoutMkLst>
        </pc:sldLayoutChg>
      </pc:sldMasterChg>
    </pc:docChg>
  </pc:docChgLst>
  <pc:docChgLst>
    <pc:chgData name="Harry Firth" userId="929e6a20-3b88-458e-85a8-12a243658d38" providerId="ADAL" clId="{C4CDFE81-79D7-46C0-A49D-96E618DF3BFF}"/>
    <pc:docChg chg="undo custSel addSld delSld modSld delMainMaster">
      <pc:chgData name="Harry Firth" userId="929e6a20-3b88-458e-85a8-12a243658d38" providerId="ADAL" clId="{C4CDFE81-79D7-46C0-A49D-96E618DF3BFF}" dt="2025-11-04T17:32:19.104" v="925" actId="20577"/>
      <pc:docMkLst>
        <pc:docMk/>
      </pc:docMkLst>
      <pc:sldChg chg="modSp mod">
        <pc:chgData name="Harry Firth" userId="929e6a20-3b88-458e-85a8-12a243658d38" providerId="ADAL" clId="{C4CDFE81-79D7-46C0-A49D-96E618DF3BFF}" dt="2025-10-30T09:32:41.281" v="11" actId="20577"/>
        <pc:sldMkLst>
          <pc:docMk/>
          <pc:sldMk cId="424965022" sldId="256"/>
        </pc:sldMkLst>
      </pc:sldChg>
      <pc:sldChg chg="modSp mod">
        <pc:chgData name="Harry Firth" userId="929e6a20-3b88-458e-85a8-12a243658d38" providerId="ADAL" clId="{C4CDFE81-79D7-46C0-A49D-96E618DF3BFF}" dt="2025-10-30T09:46:05.140" v="234" actId="20577"/>
        <pc:sldMkLst>
          <pc:docMk/>
          <pc:sldMk cId="1876557297" sldId="257"/>
        </pc:sldMkLst>
      </pc:sldChg>
      <pc:sldChg chg="del">
        <pc:chgData name="Harry Firth" userId="929e6a20-3b88-458e-85a8-12a243658d38" providerId="ADAL" clId="{C4CDFE81-79D7-46C0-A49D-96E618DF3BFF}" dt="2025-10-30T09:45:47.512" v="212" actId="47"/>
        <pc:sldMkLst>
          <pc:docMk/>
          <pc:sldMk cId="2331592992" sldId="258"/>
        </pc:sldMkLst>
      </pc:sldChg>
      <pc:sldChg chg="modSp add">
        <pc:chgData name="Harry Firth" userId="929e6a20-3b88-458e-85a8-12a243658d38" providerId="ADAL" clId="{C4CDFE81-79D7-46C0-A49D-96E618DF3BFF}" dt="2025-11-04T17:21:56.733" v="850" actId="2711"/>
        <pc:sldMkLst>
          <pc:docMk/>
          <pc:sldMk cId="3932879521" sldId="258"/>
        </pc:sldMkLst>
      </pc:sldChg>
      <pc:sldChg chg="del">
        <pc:chgData name="Harry Firth" userId="929e6a20-3b88-458e-85a8-12a243658d38" providerId="ADAL" clId="{C4CDFE81-79D7-46C0-A49D-96E618DF3BFF}" dt="2025-10-30T09:39:20.510" v="111" actId="47"/>
        <pc:sldMkLst>
          <pc:docMk/>
          <pc:sldMk cId="2243787793" sldId="259"/>
        </pc:sldMkLst>
      </pc:sldChg>
      <pc:sldChg chg="modSp mod">
        <pc:chgData name="Harry Firth" userId="929e6a20-3b88-458e-85a8-12a243658d38" providerId="ADAL" clId="{C4CDFE81-79D7-46C0-A49D-96E618DF3BFF}" dt="2025-11-04T17:32:19.104" v="925" actId="20577"/>
        <pc:sldMkLst>
          <pc:docMk/>
          <pc:sldMk cId="1116783212" sldId="263"/>
        </pc:sldMkLst>
        <pc:graphicFrameChg chg="mod modGraphic">
          <ac:chgData name="Harry Firth" userId="929e6a20-3b88-458e-85a8-12a243658d38" providerId="ADAL" clId="{C4CDFE81-79D7-46C0-A49D-96E618DF3BFF}" dt="2025-11-04T17:32:19.104" v="925" actId="20577"/>
          <ac:graphicFrameMkLst>
            <pc:docMk/>
            <pc:sldMk cId="1116783212" sldId="263"/>
            <ac:graphicFrameMk id="3" creationId="{ADE9F281-2DB4-898F-0D79-1AE200709F3A}"/>
          </ac:graphicFrameMkLst>
        </pc:graphicFrameChg>
      </pc:sldChg>
      <pc:sldChg chg="add">
        <pc:chgData name="Harry Firth" userId="929e6a20-3b88-458e-85a8-12a243658d38" providerId="ADAL" clId="{C4CDFE81-79D7-46C0-A49D-96E618DF3BFF}" dt="2025-10-30T09:41:12.421" v="125"/>
        <pc:sldMkLst>
          <pc:docMk/>
          <pc:sldMk cId="629995870" sldId="265"/>
        </pc:sldMkLst>
      </pc:sldChg>
      <pc:sldChg chg="del">
        <pc:chgData name="Harry Firth" userId="929e6a20-3b88-458e-85a8-12a243658d38" providerId="ADAL" clId="{C4CDFE81-79D7-46C0-A49D-96E618DF3BFF}" dt="2025-10-30T09:39:22.823" v="115" actId="47"/>
        <pc:sldMkLst>
          <pc:docMk/>
          <pc:sldMk cId="1559192819" sldId="278"/>
        </pc:sldMkLst>
      </pc:sldChg>
      <pc:sldChg chg="del">
        <pc:chgData name="Harry Firth" userId="929e6a20-3b88-458e-85a8-12a243658d38" providerId="ADAL" clId="{C4CDFE81-79D7-46C0-A49D-96E618DF3BFF}" dt="2025-10-30T09:39:18.329" v="107" actId="47"/>
        <pc:sldMkLst>
          <pc:docMk/>
          <pc:sldMk cId="2878255269" sldId="283"/>
        </pc:sldMkLst>
      </pc:sldChg>
      <pc:sldChg chg="del">
        <pc:chgData name="Harry Firth" userId="929e6a20-3b88-458e-85a8-12a243658d38" providerId="ADAL" clId="{C4CDFE81-79D7-46C0-A49D-96E618DF3BFF}" dt="2025-10-30T09:39:19.983" v="110" actId="47"/>
        <pc:sldMkLst>
          <pc:docMk/>
          <pc:sldMk cId="1987600896" sldId="286"/>
        </pc:sldMkLst>
      </pc:sldChg>
      <pc:sldChg chg="del">
        <pc:chgData name="Harry Firth" userId="929e6a20-3b88-458e-85a8-12a243658d38" providerId="ADAL" clId="{C4CDFE81-79D7-46C0-A49D-96E618DF3BFF}" dt="2025-10-30T09:39:21.498" v="113" actId="47"/>
        <pc:sldMkLst>
          <pc:docMk/>
          <pc:sldMk cId="2416942982" sldId="287"/>
        </pc:sldMkLst>
      </pc:sldChg>
      <pc:sldChg chg="del">
        <pc:chgData name="Harry Firth" userId="929e6a20-3b88-458e-85a8-12a243658d38" providerId="ADAL" clId="{C4CDFE81-79D7-46C0-A49D-96E618DF3BFF}" dt="2025-10-30T09:39:18.907" v="108" actId="47"/>
        <pc:sldMkLst>
          <pc:docMk/>
          <pc:sldMk cId="2499032200" sldId="289"/>
        </pc:sldMkLst>
      </pc:sldChg>
      <pc:sldChg chg="del">
        <pc:chgData name="Harry Firth" userId="929e6a20-3b88-458e-85a8-12a243658d38" providerId="ADAL" clId="{C4CDFE81-79D7-46C0-A49D-96E618DF3BFF}" dt="2025-10-30T09:39:19.435" v="109" actId="47"/>
        <pc:sldMkLst>
          <pc:docMk/>
          <pc:sldMk cId="1530158604" sldId="290"/>
        </pc:sldMkLst>
      </pc:sldChg>
      <pc:sldChg chg="del">
        <pc:chgData name="Harry Firth" userId="929e6a20-3b88-458e-85a8-12a243658d38" providerId="ADAL" clId="{C4CDFE81-79D7-46C0-A49D-96E618DF3BFF}" dt="2025-10-30T09:39:21.967" v="114" actId="47"/>
        <pc:sldMkLst>
          <pc:docMk/>
          <pc:sldMk cId="746938839" sldId="291"/>
        </pc:sldMkLst>
      </pc:sldChg>
      <pc:sldChg chg="del">
        <pc:chgData name="Harry Firth" userId="929e6a20-3b88-458e-85a8-12a243658d38" providerId="ADAL" clId="{C4CDFE81-79D7-46C0-A49D-96E618DF3BFF}" dt="2025-10-30T09:39:21.013" v="112" actId="47"/>
        <pc:sldMkLst>
          <pc:docMk/>
          <pc:sldMk cId="1695078655" sldId="292"/>
        </pc:sldMkLst>
      </pc:sldChg>
      <pc:sldChg chg="modSp add">
        <pc:chgData name="Harry Firth" userId="929e6a20-3b88-458e-85a8-12a243658d38" providerId="ADAL" clId="{C4CDFE81-79D7-46C0-A49D-96E618DF3BFF}" dt="2025-11-04T17:23:26.669" v="858" actId="2711"/>
        <pc:sldMkLst>
          <pc:docMk/>
          <pc:sldMk cId="3127062294" sldId="301"/>
        </pc:sldMkLst>
      </pc:sldChg>
      <pc:sldChg chg="modSp mod">
        <pc:chgData name="Harry Firth" userId="929e6a20-3b88-458e-85a8-12a243658d38" providerId="ADAL" clId="{C4CDFE81-79D7-46C0-A49D-96E618DF3BFF}" dt="2025-11-04T17:31:47.290" v="905" actId="20577"/>
        <pc:sldMkLst>
          <pc:docMk/>
          <pc:sldMk cId="1426599431" sldId="350"/>
        </pc:sldMkLst>
      </pc:sldChg>
      <pc:sldChg chg="del">
        <pc:chgData name="Harry Firth" userId="929e6a20-3b88-458e-85a8-12a243658d38" providerId="ADAL" clId="{C4CDFE81-79D7-46C0-A49D-96E618DF3BFF}" dt="2025-10-30T09:45:19.211" v="193" actId="47"/>
        <pc:sldMkLst>
          <pc:docMk/>
          <pc:sldMk cId="553231786" sldId="2147374663"/>
        </pc:sldMkLst>
      </pc:sldChg>
      <pc:sldChg chg="del">
        <pc:chgData name="Harry Firth" userId="929e6a20-3b88-458e-85a8-12a243658d38" providerId="ADAL" clId="{C4CDFE81-79D7-46C0-A49D-96E618DF3BFF}" dt="2025-10-30T09:45:18.478" v="192" actId="47"/>
        <pc:sldMkLst>
          <pc:docMk/>
          <pc:sldMk cId="1958281263" sldId="2147374665"/>
        </pc:sldMkLst>
      </pc:sldChg>
      <pc:sldChg chg="add">
        <pc:chgData name="Harry Firth" userId="929e6a20-3b88-458e-85a8-12a243658d38" providerId="ADAL" clId="{C4CDFE81-79D7-46C0-A49D-96E618DF3BFF}" dt="2025-10-30T09:46:19.235" v="235"/>
        <pc:sldMkLst>
          <pc:docMk/>
          <pc:sldMk cId="3094379077" sldId="2147472659"/>
        </pc:sldMkLst>
      </pc:sldChg>
      <pc:sldChg chg="modSp add mod">
        <pc:chgData name="Harry Firth" userId="929e6a20-3b88-458e-85a8-12a243658d38" providerId="ADAL" clId="{C4CDFE81-79D7-46C0-A49D-96E618DF3BFF}" dt="2025-10-30T09:41:26.680" v="129" actId="20577"/>
        <pc:sldMkLst>
          <pc:docMk/>
          <pc:sldMk cId="691650113" sldId="2147475860"/>
        </pc:sldMkLst>
      </pc:sldChg>
      <pc:sldChg chg="modSp mod">
        <pc:chgData name="Harry Firth" userId="929e6a20-3b88-458e-85a8-12a243658d38" providerId="ADAL" clId="{C4CDFE81-79D7-46C0-A49D-96E618DF3BFF}" dt="2025-11-04T17:26:55.874" v="873" actId="20577"/>
        <pc:sldMkLst>
          <pc:docMk/>
          <pc:sldMk cId="3519481105" sldId="2147475866"/>
        </pc:sldMkLst>
      </pc:sldChg>
      <pc:sldChg chg="modSp add mod">
        <pc:chgData name="Harry Firth" userId="929e6a20-3b88-458e-85a8-12a243658d38" providerId="ADAL" clId="{C4CDFE81-79D7-46C0-A49D-96E618DF3BFF}" dt="2025-10-30T09:40:05.107" v="121" actId="20577"/>
        <pc:sldMkLst>
          <pc:docMk/>
          <pc:sldMk cId="2616978192" sldId="2147475874"/>
        </pc:sldMkLst>
      </pc:sldChg>
      <pc:sldChg chg="modSp add mod">
        <pc:chgData name="Harry Firth" userId="929e6a20-3b88-458e-85a8-12a243658d38" providerId="ADAL" clId="{C4CDFE81-79D7-46C0-A49D-96E618DF3BFF}" dt="2025-11-04T17:22:07.665" v="851" actId="2711"/>
        <pc:sldMkLst>
          <pc:docMk/>
          <pc:sldMk cId="695143709" sldId="2147475875"/>
        </pc:sldMkLst>
      </pc:sldChg>
      <pc:sldChg chg="addSp delSp modSp mod">
        <pc:chgData name="Harry Firth" userId="929e6a20-3b88-458e-85a8-12a243658d38" providerId="ADAL" clId="{C4CDFE81-79D7-46C0-A49D-96E618DF3BFF}" dt="2025-11-04T16:56:33.224" v="828" actId="22"/>
        <pc:sldMkLst>
          <pc:docMk/>
          <pc:sldMk cId="4264937441" sldId="2147475876"/>
        </pc:sldMkLst>
      </pc:sldChg>
      <pc:sldChg chg="add">
        <pc:chgData name="Harry Firth" userId="929e6a20-3b88-458e-85a8-12a243658d38" providerId="ADAL" clId="{C4CDFE81-79D7-46C0-A49D-96E618DF3BFF}" dt="2025-10-30T09:39:51.325" v="117"/>
        <pc:sldMkLst>
          <pc:docMk/>
          <pc:sldMk cId="1341641625" sldId="2147475880"/>
        </pc:sldMkLst>
      </pc:sldChg>
      <pc:sldChg chg="del">
        <pc:chgData name="Harry Firth" userId="929e6a20-3b88-458e-85a8-12a243658d38" providerId="ADAL" clId="{C4CDFE81-79D7-46C0-A49D-96E618DF3BFF}" dt="2025-10-30T09:39:16.830" v="106" actId="47"/>
        <pc:sldMkLst>
          <pc:docMk/>
          <pc:sldMk cId="3076287904" sldId="2147475881"/>
        </pc:sldMkLst>
      </pc:sldChg>
      <pc:sldChg chg="add">
        <pc:chgData name="Harry Firth" userId="929e6a20-3b88-458e-85a8-12a243658d38" providerId="ADAL" clId="{C4CDFE81-79D7-46C0-A49D-96E618DF3BFF}" dt="2025-10-30T09:41:43.875" v="131"/>
        <pc:sldMkLst>
          <pc:docMk/>
          <pc:sldMk cId="4249822901" sldId="2147475881"/>
        </pc:sldMkLst>
      </pc:sldChg>
      <pc:sldChg chg="del">
        <pc:chgData name="Harry Firth" userId="929e6a20-3b88-458e-85a8-12a243658d38" providerId="ADAL" clId="{C4CDFE81-79D7-46C0-A49D-96E618DF3BFF}" dt="2025-10-30T09:43:08.947" v="151" actId="47"/>
        <pc:sldMkLst>
          <pc:docMk/>
          <pc:sldMk cId="341935085" sldId="2147475882"/>
        </pc:sldMkLst>
      </pc:sldChg>
      <pc:sldChg chg="add">
        <pc:chgData name="Harry Firth" userId="929e6a20-3b88-458e-85a8-12a243658d38" providerId="ADAL" clId="{C4CDFE81-79D7-46C0-A49D-96E618DF3BFF}" dt="2025-10-30T09:41:55.797" v="133"/>
        <pc:sldMkLst>
          <pc:docMk/>
          <pc:sldMk cId="189325615" sldId="2147475883"/>
        </pc:sldMkLst>
      </pc:sldChg>
      <pc:sldChg chg="modSp mod">
        <pc:chgData name="Harry Firth" userId="929e6a20-3b88-458e-85a8-12a243658d38" providerId="ADAL" clId="{C4CDFE81-79D7-46C0-A49D-96E618DF3BFF}" dt="2025-10-30T09:45:00.514" v="186"/>
        <pc:sldMkLst>
          <pc:docMk/>
          <pc:sldMk cId="2877097344" sldId="2147475884"/>
        </pc:sldMkLst>
      </pc:sldChg>
      <pc:sldChg chg="del">
        <pc:chgData name="Harry Firth" userId="929e6a20-3b88-458e-85a8-12a243658d38" providerId="ADAL" clId="{C4CDFE81-79D7-46C0-A49D-96E618DF3BFF}" dt="2025-10-30T09:43:10.557" v="153" actId="47"/>
        <pc:sldMkLst>
          <pc:docMk/>
          <pc:sldMk cId="903016585" sldId="2147475885"/>
        </pc:sldMkLst>
      </pc:sldChg>
      <pc:sldChg chg="modSp mod">
        <pc:chgData name="Harry Firth" userId="929e6a20-3b88-458e-85a8-12a243658d38" providerId="ADAL" clId="{C4CDFE81-79D7-46C0-A49D-96E618DF3BFF}" dt="2025-10-30T17:04:04.776" v="320" actId="20577"/>
        <pc:sldMkLst>
          <pc:docMk/>
          <pc:sldMk cId="3207930753" sldId="2147475886"/>
        </pc:sldMkLst>
      </pc:sldChg>
      <pc:sldChg chg="modSp mod">
        <pc:chgData name="Harry Firth" userId="929e6a20-3b88-458e-85a8-12a243658d38" providerId="ADAL" clId="{C4CDFE81-79D7-46C0-A49D-96E618DF3BFF}" dt="2025-10-30T09:45:57.817" v="216" actId="20577"/>
        <pc:sldMkLst>
          <pc:docMk/>
          <pc:sldMk cId="1750327280" sldId="2147475887"/>
        </pc:sldMkLst>
      </pc:sldChg>
      <pc:sldChg chg="modSp add mod">
        <pc:chgData name="Harry Firth" userId="929e6a20-3b88-458e-85a8-12a243658d38" providerId="ADAL" clId="{C4CDFE81-79D7-46C0-A49D-96E618DF3BFF}" dt="2025-11-04T17:20:36.113" v="846" actId="404"/>
        <pc:sldMkLst>
          <pc:docMk/>
          <pc:sldMk cId="1074245781" sldId="2147475889"/>
        </pc:sldMkLst>
      </pc:sldChg>
      <pc:sldChg chg="modSp add mod">
        <pc:chgData name="Harry Firth" userId="929e6a20-3b88-458e-85a8-12a243658d38" providerId="ADAL" clId="{C4CDFE81-79D7-46C0-A49D-96E618DF3BFF}" dt="2025-11-04T17:19:47.751" v="841" actId="207"/>
        <pc:sldMkLst>
          <pc:docMk/>
          <pc:sldMk cId="484886187" sldId="2147475890"/>
        </pc:sldMkLst>
      </pc:sldChg>
      <pc:sldChg chg="modSp add mod">
        <pc:chgData name="Harry Firth" userId="929e6a20-3b88-458e-85a8-12a243658d38" providerId="ADAL" clId="{C4CDFE81-79D7-46C0-A49D-96E618DF3BFF}" dt="2025-11-04T17:19:18.473" v="839" actId="2711"/>
        <pc:sldMkLst>
          <pc:docMk/>
          <pc:sldMk cId="247836880" sldId="2147475891"/>
        </pc:sldMkLst>
      </pc:sldChg>
      <pc:sldChg chg="add">
        <pc:chgData name="Harry Firth" userId="929e6a20-3b88-458e-85a8-12a243658d38" providerId="ADAL" clId="{C4CDFE81-79D7-46C0-A49D-96E618DF3BFF}" dt="2025-10-30T09:41:06.846" v="124"/>
        <pc:sldMkLst>
          <pc:docMk/>
          <pc:sldMk cId="3837455830" sldId="2147475892"/>
        </pc:sldMkLst>
      </pc:sldChg>
      <pc:sldChg chg="del">
        <pc:chgData name="Harry Firth" userId="929e6a20-3b88-458e-85a8-12a243658d38" providerId="ADAL" clId="{C4CDFE81-79D7-46C0-A49D-96E618DF3BFF}" dt="2025-10-30T09:43:09.697" v="152" actId="47"/>
        <pc:sldMkLst>
          <pc:docMk/>
          <pc:sldMk cId="660834037" sldId="2147475905"/>
        </pc:sldMkLst>
      </pc:sldChg>
      <pc:sldChg chg="addSp delSp modSp mod">
        <pc:chgData name="Harry Firth" userId="929e6a20-3b88-458e-85a8-12a243658d38" providerId="ADAL" clId="{C4CDFE81-79D7-46C0-A49D-96E618DF3BFF}" dt="2025-11-04T17:27:15.346" v="878" actId="27636"/>
        <pc:sldMkLst>
          <pc:docMk/>
          <pc:sldMk cId="1058463199" sldId="2147475906"/>
        </pc:sldMkLst>
      </pc:sldChg>
      <pc:sldChg chg="delSp modSp del mod">
        <pc:chgData name="Harry Firth" userId="929e6a20-3b88-458e-85a8-12a243658d38" providerId="ADAL" clId="{C4CDFE81-79D7-46C0-A49D-96E618DF3BFF}" dt="2025-11-04T16:56:21.821" v="826" actId="47"/>
        <pc:sldMkLst>
          <pc:docMk/>
          <pc:sldMk cId="2154923938" sldId="2147475907"/>
        </pc:sldMkLst>
      </pc:sldChg>
      <pc:sldChg chg="del">
        <pc:chgData name="Harry Firth" userId="929e6a20-3b88-458e-85a8-12a243658d38" providerId="ADAL" clId="{C4CDFE81-79D7-46C0-A49D-96E618DF3BFF}" dt="2025-10-30T09:43:52.943" v="176" actId="47"/>
        <pc:sldMkLst>
          <pc:docMk/>
          <pc:sldMk cId="3139757412" sldId="2147475908"/>
        </pc:sldMkLst>
      </pc:sldChg>
      <pc:sldChg chg="addSp delSp modSp mod">
        <pc:chgData name="Harry Firth" userId="929e6a20-3b88-458e-85a8-12a243658d38" providerId="ADAL" clId="{C4CDFE81-79D7-46C0-A49D-96E618DF3BFF}" dt="2025-11-04T16:21:40.147" v="825" actId="20577"/>
        <pc:sldMkLst>
          <pc:docMk/>
          <pc:sldMk cId="1160846134" sldId="2147475909"/>
        </pc:sldMkLst>
      </pc:sldChg>
      <pc:sldChg chg="del">
        <pc:chgData name="Harry Firth" userId="929e6a20-3b88-458e-85a8-12a243658d38" providerId="ADAL" clId="{C4CDFE81-79D7-46C0-A49D-96E618DF3BFF}" dt="2025-10-30T09:45:48.389" v="213" actId="47"/>
        <pc:sldMkLst>
          <pc:docMk/>
          <pc:sldMk cId="2876616330" sldId="2147475910"/>
        </pc:sldMkLst>
      </pc:sldChg>
      <pc:sldChg chg="del">
        <pc:chgData name="Harry Firth" userId="929e6a20-3b88-458e-85a8-12a243658d38" providerId="ADAL" clId="{C4CDFE81-79D7-46C0-A49D-96E618DF3BFF}" dt="2025-10-30T09:45:20.794" v="195" actId="47"/>
        <pc:sldMkLst>
          <pc:docMk/>
          <pc:sldMk cId="854639869" sldId="2147478730"/>
        </pc:sldMkLst>
      </pc:sldChg>
      <pc:sldChg chg="del">
        <pc:chgData name="Harry Firth" userId="929e6a20-3b88-458e-85a8-12a243658d38" providerId="ADAL" clId="{C4CDFE81-79D7-46C0-A49D-96E618DF3BFF}" dt="2025-10-30T09:45:21.633" v="196" actId="47"/>
        <pc:sldMkLst>
          <pc:docMk/>
          <pc:sldMk cId="3676971901" sldId="2147478732"/>
        </pc:sldMkLst>
      </pc:sldChg>
      <pc:sldChg chg="del">
        <pc:chgData name="Harry Firth" userId="929e6a20-3b88-458e-85a8-12a243658d38" providerId="ADAL" clId="{C4CDFE81-79D7-46C0-A49D-96E618DF3BFF}" dt="2025-10-30T09:45:20.053" v="194" actId="47"/>
        <pc:sldMkLst>
          <pc:docMk/>
          <pc:sldMk cId="278799612" sldId="2147478734"/>
        </pc:sldMkLst>
      </pc:sldChg>
      <pc:sldChg chg="add">
        <pc:chgData name="Harry Firth" userId="929e6a20-3b88-458e-85a8-12a243658d38" providerId="ADAL" clId="{C4CDFE81-79D7-46C0-A49D-96E618DF3BFF}" dt="2025-10-30T09:39:42.969" v="116"/>
        <pc:sldMkLst>
          <pc:docMk/>
          <pc:sldMk cId="2336074693" sldId="2147478735"/>
        </pc:sldMkLst>
      </pc:sldChg>
      <pc:sldChg chg="add">
        <pc:chgData name="Harry Firth" userId="929e6a20-3b88-458e-85a8-12a243658d38" providerId="ADAL" clId="{C4CDFE81-79D7-46C0-A49D-96E618DF3BFF}" dt="2025-10-30T09:40:43.319" v="122"/>
        <pc:sldMkLst>
          <pc:docMk/>
          <pc:sldMk cId="684095043" sldId="2147478736"/>
        </pc:sldMkLst>
      </pc:sldChg>
      <pc:sldChg chg="add">
        <pc:chgData name="Harry Firth" userId="929e6a20-3b88-458e-85a8-12a243658d38" providerId="ADAL" clId="{C4CDFE81-79D7-46C0-A49D-96E618DF3BFF}" dt="2025-10-30T09:41:49.590" v="132"/>
        <pc:sldMkLst>
          <pc:docMk/>
          <pc:sldMk cId="3247219379" sldId="2147478737"/>
        </pc:sldMkLst>
      </pc:sldChg>
      <pc:sldChg chg="add">
        <pc:chgData name="Harry Firth" userId="929e6a20-3b88-458e-85a8-12a243658d38" providerId="ADAL" clId="{C4CDFE81-79D7-46C0-A49D-96E618DF3BFF}" dt="2025-10-30T09:42:02.935" v="134"/>
        <pc:sldMkLst>
          <pc:docMk/>
          <pc:sldMk cId="2692307085" sldId="2147478738"/>
        </pc:sldMkLst>
      </pc:sldChg>
      <pc:sldChg chg="add">
        <pc:chgData name="Harry Firth" userId="929e6a20-3b88-458e-85a8-12a243658d38" providerId="ADAL" clId="{C4CDFE81-79D7-46C0-A49D-96E618DF3BFF}" dt="2025-10-30T09:42:20.561" v="136"/>
        <pc:sldMkLst>
          <pc:docMk/>
          <pc:sldMk cId="1451682237" sldId="2147478739"/>
        </pc:sldMkLst>
      </pc:sldChg>
      <pc:sldChg chg="modSp add mod">
        <pc:chgData name="Harry Firth" userId="929e6a20-3b88-458e-85a8-12a243658d38" providerId="ADAL" clId="{C4CDFE81-79D7-46C0-A49D-96E618DF3BFF}" dt="2025-11-04T17:22:18.053" v="852" actId="2711"/>
        <pc:sldMkLst>
          <pc:docMk/>
          <pc:sldMk cId="338146674" sldId="2147478740"/>
        </pc:sldMkLst>
      </pc:sldChg>
      <pc:sldChg chg="modSp add mod">
        <pc:chgData name="Harry Firth" userId="929e6a20-3b88-458e-85a8-12a243658d38" providerId="ADAL" clId="{C4CDFE81-79D7-46C0-A49D-96E618DF3BFF}" dt="2025-10-30T09:45:12.876" v="191" actId="20577"/>
        <pc:sldMkLst>
          <pc:docMk/>
          <pc:sldMk cId="340666088" sldId="2147478740"/>
        </pc:sldMkLst>
      </pc:sldChg>
      <pc:sldChg chg="modSp add">
        <pc:chgData name="Harry Firth" userId="929e6a20-3b88-458e-85a8-12a243658d38" providerId="ADAL" clId="{C4CDFE81-79D7-46C0-A49D-96E618DF3BFF}" dt="2025-11-04T17:22:49.951" v="854" actId="255"/>
        <pc:sldMkLst>
          <pc:docMk/>
          <pc:sldMk cId="1052620649" sldId="2147478741"/>
        </pc:sldMkLst>
      </pc:sldChg>
      <pc:sldChg chg="modSp new mod">
        <pc:chgData name="Harry Firth" userId="929e6a20-3b88-458e-85a8-12a243658d38" providerId="ADAL" clId="{C4CDFE81-79D7-46C0-A49D-96E618DF3BFF}" dt="2025-11-04T17:31:56.709" v="906" actId="20577"/>
        <pc:sldMkLst>
          <pc:docMk/>
          <pc:sldMk cId="39486829" sldId="2147478742"/>
        </pc:sldMkLst>
      </pc:sldChg>
      <pc:sldMasterChg chg="del delSldLayout">
        <pc:chgData name="Harry Firth" userId="929e6a20-3b88-458e-85a8-12a243658d38" providerId="ADAL" clId="{C4CDFE81-79D7-46C0-A49D-96E618DF3BFF}" dt="2025-10-30T09:39:19.435" v="109" actId="47"/>
        <pc:sldMasterMkLst>
          <pc:docMk/>
          <pc:sldMasterMk cId="3151806831" sldId="2147484227"/>
        </pc:sldMasterMkLst>
        <pc:sldLayoutChg chg="del">
          <pc:chgData name="Harry Firth" userId="929e6a20-3b88-458e-85a8-12a243658d38" providerId="ADAL" clId="{C4CDFE81-79D7-46C0-A49D-96E618DF3BFF}" dt="2025-10-30T09:39:19.435" v="109" actId="47"/>
          <pc:sldLayoutMkLst>
            <pc:docMk/>
            <pc:sldMasterMk cId="3151806831" sldId="2147484227"/>
            <pc:sldLayoutMk cId="2193258788" sldId="2147484228"/>
          </pc:sldLayoutMkLst>
        </pc:sldLayoutChg>
      </pc:sldMasterChg>
      <pc:sldMasterChg chg="del delSldLayout">
        <pc:chgData name="Harry Firth" userId="929e6a20-3b88-458e-85a8-12a243658d38" providerId="ADAL" clId="{C4CDFE81-79D7-46C0-A49D-96E618DF3BFF}" dt="2025-10-30T09:39:22.823" v="115" actId="47"/>
        <pc:sldMasterMkLst>
          <pc:docMk/>
          <pc:sldMasterMk cId="2824869708" sldId="2147484229"/>
        </pc:sldMasterMkLst>
        <pc:sldLayoutChg chg="del">
          <pc:chgData name="Harry Firth" userId="929e6a20-3b88-458e-85a8-12a243658d38" providerId="ADAL" clId="{C4CDFE81-79D7-46C0-A49D-96E618DF3BFF}" dt="2025-10-30T09:39:22.823" v="115" actId="47"/>
          <pc:sldLayoutMkLst>
            <pc:docMk/>
            <pc:sldMasterMk cId="2824869708" sldId="2147484229"/>
            <pc:sldLayoutMk cId="2126057047" sldId="2147484230"/>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305971529" sldId="2147484231"/>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4135462145" sldId="2147484232"/>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203201384" sldId="2147484233"/>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873410679" sldId="2147484234"/>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534976441" sldId="2147484235"/>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992933807" sldId="2147484236"/>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502983035" sldId="2147484237"/>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499728406" sldId="2147484238"/>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810480103" sldId="2147484239"/>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732514642" sldId="2147484240"/>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745188347" sldId="2147484241"/>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933874693" sldId="2147484242"/>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912275157" sldId="2147484243"/>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227933323" sldId="2147484244"/>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4045705444" sldId="2147484245"/>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538556257" sldId="2147484246"/>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834398408" sldId="2147484247"/>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4007021219" sldId="2147484248"/>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359565966" sldId="2147484249"/>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981065166" sldId="2147484250"/>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3636458045" sldId="2147484251"/>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724860056" sldId="2147484252"/>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224671070" sldId="2147484253"/>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637398760" sldId="2147484254"/>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655460111" sldId="2147484255"/>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852840502" sldId="2147484256"/>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1247772420" sldId="2147484257"/>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729526757" sldId="2147484258"/>
          </pc:sldLayoutMkLst>
        </pc:sldLayoutChg>
        <pc:sldLayoutChg chg="del">
          <pc:chgData name="Harry Firth" userId="929e6a20-3b88-458e-85a8-12a243658d38" providerId="ADAL" clId="{C4CDFE81-79D7-46C0-A49D-96E618DF3BFF}" dt="2025-10-30T09:39:22.823" v="115" actId="47"/>
          <pc:sldLayoutMkLst>
            <pc:docMk/>
            <pc:sldMasterMk cId="2824869708" sldId="2147484229"/>
            <pc:sldLayoutMk cId="2284192261" sldId="2147484259"/>
          </pc:sldLayoutMkLst>
        </pc:sldLayoutChg>
      </pc:sldMasterChg>
      <pc:sldMasterChg chg="del delSldLayout">
        <pc:chgData name="Harry Firth" userId="929e6a20-3b88-458e-85a8-12a243658d38" providerId="ADAL" clId="{C4CDFE81-79D7-46C0-A49D-96E618DF3BFF}" dt="2025-10-30T09:45:21.633" v="196" actId="47"/>
        <pc:sldMasterMkLst>
          <pc:docMk/>
          <pc:sldMasterMk cId="1178463519" sldId="2147484266"/>
        </pc:sldMasterMkLst>
        <pc:sldLayoutChg chg="del">
          <pc:chgData name="Harry Firth" userId="929e6a20-3b88-458e-85a8-12a243658d38" providerId="ADAL" clId="{C4CDFE81-79D7-46C0-A49D-96E618DF3BFF}" dt="2025-10-30T09:45:21.633" v="196" actId="47"/>
          <pc:sldLayoutMkLst>
            <pc:docMk/>
            <pc:sldMasterMk cId="1178463519" sldId="2147484266"/>
            <pc:sldLayoutMk cId="2491416803" sldId="2147484267"/>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025567563" sldId="2147484268"/>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482947571" sldId="2147484269"/>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367402101" sldId="2147484270"/>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25540105" sldId="2147484271"/>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532964842" sldId="2147484272"/>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009717693" sldId="2147484273"/>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018924411" sldId="2147484274"/>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736746585" sldId="2147484275"/>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085873004" sldId="2147484276"/>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794542040" sldId="2147484277"/>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4132476429" sldId="2147484278"/>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406144510" sldId="2147484279"/>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900250731" sldId="2147484280"/>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4119107257" sldId="2147484281"/>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251174737" sldId="2147484282"/>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416034795" sldId="2147484283"/>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3205081621" sldId="2147484284"/>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1057904575" sldId="2147484285"/>
          </pc:sldLayoutMkLst>
        </pc:sldLayoutChg>
        <pc:sldLayoutChg chg="del">
          <pc:chgData name="Harry Firth" userId="929e6a20-3b88-458e-85a8-12a243658d38" providerId="ADAL" clId="{C4CDFE81-79D7-46C0-A49D-96E618DF3BFF}" dt="2025-10-30T09:45:21.633" v="196" actId="47"/>
          <pc:sldLayoutMkLst>
            <pc:docMk/>
            <pc:sldMasterMk cId="1178463519" sldId="2147484266"/>
            <pc:sldLayoutMk cId="2502131880" sldId="2147484286"/>
          </pc:sldLayoutMkLst>
        </pc:sldLayoutChg>
      </pc:sldMasterChg>
    </pc:docChg>
  </pc:docChgLst>
  <pc:docChgLst>
    <pc:chgData name="James Hardy" userId="76cfd043-a32c-4e6d-a40b-b44eb2ddf810" providerId="ADAL" clId="{A17A9E8E-3089-4BA1-91A3-07217B2C52C1}"/>
    <pc:docChg chg="undo custSel addSld delSld modSld sldOrd">
      <pc:chgData name="James Hardy" userId="76cfd043-a32c-4e6d-a40b-b44eb2ddf810" providerId="ADAL" clId="{A17A9E8E-3089-4BA1-91A3-07217B2C52C1}" dt="2025-09-11T06:19:31.715" v="1461" actId="20577"/>
      <pc:docMkLst>
        <pc:docMk/>
      </pc:docMkLst>
      <pc:sldChg chg="addSp delSp modSp mod">
        <pc:chgData name="James Hardy" userId="76cfd043-a32c-4e6d-a40b-b44eb2ddf810" providerId="ADAL" clId="{A17A9E8E-3089-4BA1-91A3-07217B2C52C1}" dt="2025-09-11T06:19:31.715" v="1461" actId="20577"/>
        <pc:sldMkLst>
          <pc:docMk/>
          <pc:sldMk cId="341935085" sldId="2147475882"/>
        </pc:sldMkLst>
      </pc:sldChg>
    </pc:docChg>
  </pc:docChgLst>
  <pc:docChgLst>
    <pc:chgData name="Lydia Bentley" userId="d2bb50aa-62b1-4ab8-8132-ef8e8ed57e23" providerId="ADAL" clId="{EA73DAE5-5D54-4A3C-90DB-EF07B8875D61}"/>
    <pc:docChg chg="custSel modSld">
      <pc:chgData name="Lydia Bentley" userId="d2bb50aa-62b1-4ab8-8132-ef8e8ed57e23" providerId="ADAL" clId="{EA73DAE5-5D54-4A3C-90DB-EF07B8875D61}" dt="2025-09-04T08:31:46.901" v="269" actId="20577"/>
      <pc:docMkLst>
        <pc:docMk/>
      </pc:docMkLst>
      <pc:sldChg chg="modSp mod">
        <pc:chgData name="Lydia Bentley" userId="d2bb50aa-62b1-4ab8-8132-ef8e8ed57e23" providerId="ADAL" clId="{EA73DAE5-5D54-4A3C-90DB-EF07B8875D61}" dt="2025-09-04T08:31:46.901" v="269" actId="20577"/>
        <pc:sldMkLst>
          <pc:docMk/>
          <pc:sldMk cId="2103831322" sldId="2147475904"/>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ata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ata8.xml.rels><?xml version="1.0" encoding="UTF-8" standalone="yes"?>
<Relationships xmlns="http://schemas.openxmlformats.org/package/2006/relationships"><Relationship Id="rId1" Type="http://schemas.openxmlformats.org/officeDocument/2006/relationships/hyperlink" Target="https://recportal.co.uk/group/guest/-/implementation-of-if-051-data-refresh-in-ees-for-bsc-cp1607"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8.xml.rels><?xml version="1.0" encoding="UTF-8" standalone="yes"?>
<Relationships xmlns="http://schemas.openxmlformats.org/package/2006/relationships"><Relationship Id="rId1" Type="http://schemas.openxmlformats.org/officeDocument/2006/relationships/hyperlink" Target="https://recportal.co.uk/group/guest/-/implementation-of-if-051-data-refresh-in-ees-for-bsc-cp1607"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dirty="0">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346794-B7FE-47C4-B27A-8277FDABAA69}" type="doc">
      <dgm:prSet loTypeId="urn:microsoft.com/office/officeart/2005/8/layout/hierarchy3" loCatId="list" qsTypeId="urn:microsoft.com/office/officeart/2005/8/quickstyle/simple1" qsCatId="simple" csTypeId="urn:microsoft.com/office/officeart/2005/8/colors/accent5_3" csCatId="accent5" phldr="1"/>
      <dgm:spPr/>
      <dgm:t>
        <a:bodyPr/>
        <a:lstStyle/>
        <a:p>
          <a:endParaRPr lang="en-GB"/>
        </a:p>
      </dgm:t>
    </dgm:pt>
    <dgm:pt modelId="{D5A78052-97E5-4CAC-939B-5657EF4948FD}">
      <dgm:prSet phldrT="[Text]" phldr="0" custT="1"/>
      <dgm:spPr>
        <a:solidFill>
          <a:srgbClr val="70ADA3"/>
        </a:solidFill>
        <a:ln>
          <a:solidFill>
            <a:srgbClr val="70ADA3"/>
          </a:solidFill>
        </a:ln>
      </dgm:spPr>
      <dgm:t>
        <a:bodyPr/>
        <a:lstStyle/>
        <a:p>
          <a:r>
            <a:rPr kumimoji="0" lang="en-GB" sz="2000" b="0" i="0" u="none" strike="noStrike" cap="none" spc="0" normalizeH="0" baseline="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The Code Manager would like to:</a:t>
          </a:r>
          <a:endParaRPr lang="en-GB" sz="2000">
            <a:solidFill>
              <a:schemeClr val="bg1"/>
            </a:solidFill>
          </a:endParaRPr>
        </a:p>
      </dgm:t>
    </dgm:pt>
    <dgm:pt modelId="{4C4FA2B4-D466-4F13-B21A-22D77749C7ED}" type="parTrans" cxnId="{6BC7A8E1-CBE0-437E-9FFE-EE4839E63B25}">
      <dgm:prSet/>
      <dgm:spPr/>
      <dgm:t>
        <a:bodyPr/>
        <a:lstStyle/>
        <a:p>
          <a:endParaRPr lang="en-GB"/>
        </a:p>
      </dgm:t>
    </dgm:pt>
    <dgm:pt modelId="{7EB3329D-BD24-48A0-8395-847DEE0D21D5}" type="sibTrans" cxnId="{6BC7A8E1-CBE0-437E-9FFE-EE4839E63B25}">
      <dgm:prSet/>
      <dgm:spPr/>
      <dgm:t>
        <a:bodyPr/>
        <a:lstStyle/>
        <a:p>
          <a:endParaRPr lang="en-GB"/>
        </a:p>
      </dgm:t>
    </dgm:pt>
    <dgm:pt modelId="{ADF8C2A2-0909-4C46-B94A-7840C4E08F96}">
      <dgm:prSet phldrT="[Text]" custT="1"/>
      <dgm:spPr>
        <a:ln>
          <a:solidFill>
            <a:srgbClr val="70ADA3"/>
          </a:solidFill>
        </a:ln>
      </dgm:spPr>
      <dgm:t>
        <a:bodyPr/>
        <a:lstStyle/>
        <a:p>
          <a:pPr>
            <a:buFont typeface="Arial" panose="020B0604020202020204" pitchFamily="34" charset="0"/>
            <a:buChar char="•"/>
          </a:pPr>
          <a:r>
            <a:rPr kumimoji="0" lang="en-GB" sz="1800" b="0" i="0" u="none" strike="noStrike"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Gather views and feedback from DNOs and Energy Suppliers on whether there is a wider experience of issues with the return of non-smart electric meters </a:t>
          </a:r>
          <a:endParaRPr lang="en-GB" sz="1800"/>
        </a:p>
      </dgm:t>
    </dgm:pt>
    <dgm:pt modelId="{10626646-4A61-4CCC-AEC2-4A194712B325}" type="parTrans" cxnId="{D7A53DE3-0871-4D22-8E6E-9789FE4116EB}">
      <dgm:prSet/>
      <dgm:spPr>
        <a:ln>
          <a:solidFill>
            <a:srgbClr val="70ADA3"/>
          </a:solidFill>
        </a:ln>
      </dgm:spPr>
      <dgm:t>
        <a:bodyPr/>
        <a:lstStyle/>
        <a:p>
          <a:endParaRPr lang="en-GB"/>
        </a:p>
      </dgm:t>
    </dgm:pt>
    <dgm:pt modelId="{B3212680-AFBF-49BD-B40E-C081652DC91F}" type="sibTrans" cxnId="{D7A53DE3-0871-4D22-8E6E-9789FE4116EB}">
      <dgm:prSet/>
      <dgm:spPr/>
      <dgm:t>
        <a:bodyPr/>
        <a:lstStyle/>
        <a:p>
          <a:endParaRPr lang="en-GB"/>
        </a:p>
      </dgm:t>
    </dgm:pt>
    <dgm:pt modelId="{B5F8B4D2-C043-45AA-8040-8B11E4FF97E7}">
      <dgm:prSet custT="1"/>
      <dgm:spPr>
        <a:ln>
          <a:solidFill>
            <a:srgbClr val="70ADA3"/>
          </a:solidFill>
        </a:ln>
      </dgm:spPr>
      <dgm:t>
        <a:bodyPr/>
        <a:lstStyle/>
        <a:p>
          <a:r>
            <a:rPr lang="en-GB" sz="1800">
              <a:solidFill>
                <a:prstClr val="black"/>
              </a:solidFill>
              <a:latin typeface="Roboto" panose="02000000000000000000" pitchFamily="2" charset="0"/>
              <a:ea typeface="Roboto" panose="02000000000000000000" pitchFamily="2" charset="0"/>
              <a:cs typeface="Roboto" panose="02000000000000000000" pitchFamily="2" charset="0"/>
            </a:rPr>
            <a:t>Establish whether there is a better way to proceed should there be industry wide challenges</a:t>
          </a:r>
          <a:endParaRPr kumimoji="0" lang="en-GB" sz="1800" b="0" i="0" u="none" strike="noStrike"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dgm:t>
    </dgm:pt>
    <dgm:pt modelId="{8EC3276D-2CC0-4FE0-B608-93B8272E32E4}" type="parTrans" cxnId="{5E4174EA-D423-4F1D-B6CE-C1DF466E7CB8}">
      <dgm:prSet/>
      <dgm:spPr>
        <a:ln>
          <a:solidFill>
            <a:srgbClr val="70ADA3"/>
          </a:solidFill>
        </a:ln>
      </dgm:spPr>
      <dgm:t>
        <a:bodyPr/>
        <a:lstStyle/>
        <a:p>
          <a:endParaRPr lang="en-GB"/>
        </a:p>
      </dgm:t>
    </dgm:pt>
    <dgm:pt modelId="{4AE67FC0-F45A-44EA-8E8C-FE8DFF74FD96}" type="sibTrans" cxnId="{5E4174EA-D423-4F1D-B6CE-C1DF466E7CB8}">
      <dgm:prSet/>
      <dgm:spPr/>
      <dgm:t>
        <a:bodyPr/>
        <a:lstStyle/>
        <a:p>
          <a:endParaRPr lang="en-GB"/>
        </a:p>
      </dgm:t>
    </dgm:pt>
    <dgm:pt modelId="{44B70EB7-1414-4ADC-948D-5B7FC3CF061A}" type="pres">
      <dgm:prSet presAssocID="{E5346794-B7FE-47C4-B27A-8277FDABAA69}" presName="diagram" presStyleCnt="0">
        <dgm:presLayoutVars>
          <dgm:chPref val="1"/>
          <dgm:dir/>
          <dgm:animOne val="branch"/>
          <dgm:animLvl val="lvl"/>
          <dgm:resizeHandles/>
        </dgm:presLayoutVars>
      </dgm:prSet>
      <dgm:spPr/>
    </dgm:pt>
    <dgm:pt modelId="{5548362A-1C01-46B3-BBAE-160E06B8B11B}" type="pres">
      <dgm:prSet presAssocID="{D5A78052-97E5-4CAC-939B-5657EF4948FD}" presName="root" presStyleCnt="0"/>
      <dgm:spPr/>
    </dgm:pt>
    <dgm:pt modelId="{44F08A9C-C32C-42ED-A675-3AF5283E6B41}" type="pres">
      <dgm:prSet presAssocID="{D5A78052-97E5-4CAC-939B-5657EF4948FD}" presName="rootComposite" presStyleCnt="0"/>
      <dgm:spPr/>
    </dgm:pt>
    <dgm:pt modelId="{316537AF-CC46-4CB9-A18F-29A05A74C4BF}" type="pres">
      <dgm:prSet presAssocID="{D5A78052-97E5-4CAC-939B-5657EF4948FD}" presName="rootText" presStyleLbl="node1" presStyleIdx="0" presStyleCnt="1" custScaleY="38759"/>
      <dgm:spPr/>
    </dgm:pt>
    <dgm:pt modelId="{B75FB2B1-B1F2-441A-AB6B-FB60D6C483D1}" type="pres">
      <dgm:prSet presAssocID="{D5A78052-97E5-4CAC-939B-5657EF4948FD}" presName="rootConnector" presStyleLbl="node1" presStyleIdx="0" presStyleCnt="1"/>
      <dgm:spPr/>
    </dgm:pt>
    <dgm:pt modelId="{AC9F0AF3-DD7C-40B4-84FF-B5B68D08FFE2}" type="pres">
      <dgm:prSet presAssocID="{D5A78052-97E5-4CAC-939B-5657EF4948FD}" presName="childShape" presStyleCnt="0"/>
      <dgm:spPr/>
    </dgm:pt>
    <dgm:pt modelId="{4D7B1F58-6E82-4775-822F-FF9070E74F2B}" type="pres">
      <dgm:prSet presAssocID="{10626646-4A61-4CCC-AEC2-4A194712B325}" presName="Name13" presStyleLbl="parChTrans1D2" presStyleIdx="0" presStyleCnt="2"/>
      <dgm:spPr/>
    </dgm:pt>
    <dgm:pt modelId="{4BDD7939-AEFA-408E-937A-440476DF2B1E}" type="pres">
      <dgm:prSet presAssocID="{ADF8C2A2-0909-4C46-B94A-7840C4E08F96}" presName="childText" presStyleLbl="bgAcc1" presStyleIdx="0" presStyleCnt="2">
        <dgm:presLayoutVars>
          <dgm:bulletEnabled val="1"/>
        </dgm:presLayoutVars>
      </dgm:prSet>
      <dgm:spPr/>
    </dgm:pt>
    <dgm:pt modelId="{5FF57AB6-E64B-4C86-A20F-DF7D5D15CC71}" type="pres">
      <dgm:prSet presAssocID="{8EC3276D-2CC0-4FE0-B608-93B8272E32E4}" presName="Name13" presStyleLbl="parChTrans1D2" presStyleIdx="1" presStyleCnt="2"/>
      <dgm:spPr/>
    </dgm:pt>
    <dgm:pt modelId="{567B487A-8EFB-4B5D-AC26-1F6FBF4BC0C4}" type="pres">
      <dgm:prSet presAssocID="{B5F8B4D2-C043-45AA-8040-8B11E4FF97E7}" presName="childText" presStyleLbl="bgAcc1" presStyleIdx="1" presStyleCnt="2">
        <dgm:presLayoutVars>
          <dgm:bulletEnabled val="1"/>
        </dgm:presLayoutVars>
      </dgm:prSet>
      <dgm:spPr/>
    </dgm:pt>
  </dgm:ptLst>
  <dgm:cxnLst>
    <dgm:cxn modelId="{5205C10A-B9BF-4298-9D48-FDF931BB30A3}" type="presOf" srcId="{8EC3276D-2CC0-4FE0-B608-93B8272E32E4}" destId="{5FF57AB6-E64B-4C86-A20F-DF7D5D15CC71}" srcOrd="0" destOrd="0" presId="urn:microsoft.com/office/officeart/2005/8/layout/hierarchy3"/>
    <dgm:cxn modelId="{2B7BCF0A-FB80-4482-9E45-666D68A26A2D}" type="presOf" srcId="{D5A78052-97E5-4CAC-939B-5657EF4948FD}" destId="{316537AF-CC46-4CB9-A18F-29A05A74C4BF}" srcOrd="0" destOrd="0" presId="urn:microsoft.com/office/officeart/2005/8/layout/hierarchy3"/>
    <dgm:cxn modelId="{4EAF4C15-F291-4300-96B6-DD25167746B8}" type="presOf" srcId="{E5346794-B7FE-47C4-B27A-8277FDABAA69}" destId="{44B70EB7-1414-4ADC-948D-5B7FC3CF061A}" srcOrd="0" destOrd="0" presId="urn:microsoft.com/office/officeart/2005/8/layout/hierarchy3"/>
    <dgm:cxn modelId="{89578A65-39BA-42F3-ACEF-4276AEC9C3A7}" type="presOf" srcId="{B5F8B4D2-C043-45AA-8040-8B11E4FF97E7}" destId="{567B487A-8EFB-4B5D-AC26-1F6FBF4BC0C4}" srcOrd="0" destOrd="0" presId="urn:microsoft.com/office/officeart/2005/8/layout/hierarchy3"/>
    <dgm:cxn modelId="{DE947D6C-9EFD-44DE-A0A4-69E74454838D}" type="presOf" srcId="{ADF8C2A2-0909-4C46-B94A-7840C4E08F96}" destId="{4BDD7939-AEFA-408E-937A-440476DF2B1E}" srcOrd="0" destOrd="0" presId="urn:microsoft.com/office/officeart/2005/8/layout/hierarchy3"/>
    <dgm:cxn modelId="{98C0B2B4-5B1D-48C3-BC79-E786F0C2EC53}" type="presOf" srcId="{D5A78052-97E5-4CAC-939B-5657EF4948FD}" destId="{B75FB2B1-B1F2-441A-AB6B-FB60D6C483D1}" srcOrd="1" destOrd="0" presId="urn:microsoft.com/office/officeart/2005/8/layout/hierarchy3"/>
    <dgm:cxn modelId="{8DD20FB8-FBE5-4E2B-A643-D0727E0A5F04}" type="presOf" srcId="{10626646-4A61-4CCC-AEC2-4A194712B325}" destId="{4D7B1F58-6E82-4775-822F-FF9070E74F2B}" srcOrd="0" destOrd="0" presId="urn:microsoft.com/office/officeart/2005/8/layout/hierarchy3"/>
    <dgm:cxn modelId="{6BC7A8E1-CBE0-437E-9FFE-EE4839E63B25}" srcId="{E5346794-B7FE-47C4-B27A-8277FDABAA69}" destId="{D5A78052-97E5-4CAC-939B-5657EF4948FD}" srcOrd="0" destOrd="0" parTransId="{4C4FA2B4-D466-4F13-B21A-22D77749C7ED}" sibTransId="{7EB3329D-BD24-48A0-8395-847DEE0D21D5}"/>
    <dgm:cxn modelId="{D7A53DE3-0871-4D22-8E6E-9789FE4116EB}" srcId="{D5A78052-97E5-4CAC-939B-5657EF4948FD}" destId="{ADF8C2A2-0909-4C46-B94A-7840C4E08F96}" srcOrd="0" destOrd="0" parTransId="{10626646-4A61-4CCC-AEC2-4A194712B325}" sibTransId="{B3212680-AFBF-49BD-B40E-C081652DC91F}"/>
    <dgm:cxn modelId="{5E4174EA-D423-4F1D-B6CE-C1DF466E7CB8}" srcId="{D5A78052-97E5-4CAC-939B-5657EF4948FD}" destId="{B5F8B4D2-C043-45AA-8040-8B11E4FF97E7}" srcOrd="1" destOrd="0" parTransId="{8EC3276D-2CC0-4FE0-B608-93B8272E32E4}" sibTransId="{4AE67FC0-F45A-44EA-8E8C-FE8DFF74FD96}"/>
    <dgm:cxn modelId="{E6F86E68-9F32-4411-8BD2-D218B79504FD}" type="presParOf" srcId="{44B70EB7-1414-4ADC-948D-5B7FC3CF061A}" destId="{5548362A-1C01-46B3-BBAE-160E06B8B11B}" srcOrd="0" destOrd="0" presId="urn:microsoft.com/office/officeart/2005/8/layout/hierarchy3"/>
    <dgm:cxn modelId="{3B6226D3-457E-4D67-B356-E0C9ABB6EAE1}" type="presParOf" srcId="{5548362A-1C01-46B3-BBAE-160E06B8B11B}" destId="{44F08A9C-C32C-42ED-A675-3AF5283E6B41}" srcOrd="0" destOrd="0" presId="urn:microsoft.com/office/officeart/2005/8/layout/hierarchy3"/>
    <dgm:cxn modelId="{C9B7BCDB-866A-4CB8-9496-5AC1370D5A93}" type="presParOf" srcId="{44F08A9C-C32C-42ED-A675-3AF5283E6B41}" destId="{316537AF-CC46-4CB9-A18F-29A05A74C4BF}" srcOrd="0" destOrd="0" presId="urn:microsoft.com/office/officeart/2005/8/layout/hierarchy3"/>
    <dgm:cxn modelId="{3E1AF0FA-1CC9-4DDE-AB03-CCB847B62C0B}" type="presParOf" srcId="{44F08A9C-C32C-42ED-A675-3AF5283E6B41}" destId="{B75FB2B1-B1F2-441A-AB6B-FB60D6C483D1}" srcOrd="1" destOrd="0" presId="urn:microsoft.com/office/officeart/2005/8/layout/hierarchy3"/>
    <dgm:cxn modelId="{58DE8CC6-CD9C-4A88-8D6A-232319FFB4A4}" type="presParOf" srcId="{5548362A-1C01-46B3-BBAE-160E06B8B11B}" destId="{AC9F0AF3-DD7C-40B4-84FF-B5B68D08FFE2}" srcOrd="1" destOrd="0" presId="urn:microsoft.com/office/officeart/2005/8/layout/hierarchy3"/>
    <dgm:cxn modelId="{72C71BD9-1F2A-454B-8CD6-812102E63922}" type="presParOf" srcId="{AC9F0AF3-DD7C-40B4-84FF-B5B68D08FFE2}" destId="{4D7B1F58-6E82-4775-822F-FF9070E74F2B}" srcOrd="0" destOrd="0" presId="urn:microsoft.com/office/officeart/2005/8/layout/hierarchy3"/>
    <dgm:cxn modelId="{7C7C2DF7-8D1E-433B-8FC8-136E32BC8DDB}" type="presParOf" srcId="{AC9F0AF3-DD7C-40B4-84FF-B5B68D08FFE2}" destId="{4BDD7939-AEFA-408E-937A-440476DF2B1E}" srcOrd="1" destOrd="0" presId="urn:microsoft.com/office/officeart/2005/8/layout/hierarchy3"/>
    <dgm:cxn modelId="{29C4EFD4-684B-4F7A-8244-B41AE8611062}" type="presParOf" srcId="{AC9F0AF3-DD7C-40B4-84FF-B5B68D08FFE2}" destId="{5FF57AB6-E64B-4C86-A20F-DF7D5D15CC71}" srcOrd="2" destOrd="0" presId="urn:microsoft.com/office/officeart/2005/8/layout/hierarchy3"/>
    <dgm:cxn modelId="{EA912653-7BA5-48F5-9199-A1544E242383}" type="presParOf" srcId="{AC9F0AF3-DD7C-40B4-84FF-B5B68D08FFE2}" destId="{567B487A-8EFB-4B5D-AC26-1F6FBF4BC0C4}"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13A9D5F8-4266-422D-9643-68154CC08212}" type="doc">
      <dgm:prSet loTypeId="urn:microsoft.com/office/officeart/2008/layout/PictureAccentList" loCatId="list" qsTypeId="urn:microsoft.com/office/officeart/2005/8/quickstyle/simple1" qsCatId="simple" csTypeId="urn:microsoft.com/office/officeart/2005/8/colors/accent3_2" csCatId="accent3" phldr="1"/>
      <dgm:spPr/>
      <dgm:t>
        <a:bodyPr/>
        <a:lstStyle/>
        <a:p>
          <a:endParaRPr lang="en-GB"/>
        </a:p>
      </dgm:t>
    </dgm:pt>
    <dgm:pt modelId="{7C6C9E94-11D5-42F5-85EF-1CDC374434C9}">
      <dgm:prSet phldrT="[Text]"/>
      <dgm:spPr/>
      <dgm:t>
        <a:bodyPr/>
        <a:lstStyle/>
        <a:p>
          <a:pPr>
            <a:buClrTx/>
            <a:buSzTx/>
            <a:buFont typeface="Arial" panose="020B0604020202020204" pitchFamily="34" charset="0"/>
            <a:buChar char="•"/>
          </a:pPr>
          <a:r>
            <a:rPr kumimoji="0" lang="en-GB" b="0" i="0" u="none" strike="noStrike" cap="none" spc="0" normalizeH="0" baseline="0" noProof="0">
              <a:ln/>
              <a:effectLst/>
              <a:uLnTx/>
              <a:uFillTx/>
              <a:latin typeface="Roboto" panose="02000000000000000000" pitchFamily="2" charset="0"/>
              <a:ea typeface="Roboto" panose="02000000000000000000" pitchFamily="2" charset="0"/>
              <a:cs typeface="Roboto" panose="02000000000000000000" pitchFamily="2" charset="0"/>
            </a:rPr>
            <a:t>The Code Manager would like to assess whether:</a:t>
          </a:r>
          <a:endParaRPr lang="en-GB"/>
        </a:p>
      </dgm:t>
    </dgm:pt>
    <dgm:pt modelId="{D53F63B2-503F-45BD-8D78-DD0B640690E6}" type="parTrans" cxnId="{02B29DAB-704C-483B-83C2-3CDC69A783A9}">
      <dgm:prSet/>
      <dgm:spPr/>
      <dgm:t>
        <a:bodyPr/>
        <a:lstStyle/>
        <a:p>
          <a:endParaRPr lang="en-GB"/>
        </a:p>
      </dgm:t>
    </dgm:pt>
    <dgm:pt modelId="{999E93F3-D416-4124-89C8-EFCC2BE04397}" type="sibTrans" cxnId="{02B29DAB-704C-483B-83C2-3CDC69A783A9}">
      <dgm:prSet/>
      <dgm:spPr/>
      <dgm:t>
        <a:bodyPr/>
        <a:lstStyle/>
        <a:p>
          <a:endParaRPr lang="en-GB"/>
        </a:p>
      </dgm:t>
    </dgm:pt>
    <dgm:pt modelId="{9F1C29DE-53FA-49A5-A961-DDEAFF7F6E71}">
      <dgm:prSet phldrT="[Text]"/>
      <dgm:spPr/>
      <dgm:t>
        <a:bodyPr/>
        <a:lstStyle/>
        <a:p>
          <a:pPr>
            <a:buFont typeface="Arial" panose="020B0604020202020204" pitchFamily="34" charset="0"/>
            <a:buChar char="•"/>
          </a:pPr>
          <a:r>
            <a:rPr kumimoji="0" lang="en-GB" b="0" i="0" u="none" strike="noStrike" cap="none" spc="0" normalizeH="0" baseline="0" noProof="0">
              <a:ln/>
              <a:effectLst/>
              <a:uLnTx/>
              <a:uFillTx/>
              <a:latin typeface="Roboto" panose="02000000000000000000" pitchFamily="2" charset="0"/>
              <a:ea typeface="Roboto" panose="02000000000000000000" pitchFamily="2" charset="0"/>
              <a:cs typeface="Roboto" panose="02000000000000000000" pitchFamily="2" charset="0"/>
            </a:rPr>
            <a:t>this is an isolated case; or</a:t>
          </a:r>
          <a:endParaRPr lang="en-GB"/>
        </a:p>
      </dgm:t>
    </dgm:pt>
    <dgm:pt modelId="{D2380971-B35A-42F7-9B07-0270AB12ED3B}" type="parTrans" cxnId="{AC5A6F6C-FA87-4618-BDCC-3AC5331A763F}">
      <dgm:prSet/>
      <dgm:spPr/>
      <dgm:t>
        <a:bodyPr/>
        <a:lstStyle/>
        <a:p>
          <a:endParaRPr lang="en-GB"/>
        </a:p>
      </dgm:t>
    </dgm:pt>
    <dgm:pt modelId="{CF8C9BCA-D334-4C96-8573-B868E47E4801}" type="sibTrans" cxnId="{AC5A6F6C-FA87-4618-BDCC-3AC5331A763F}">
      <dgm:prSet/>
      <dgm:spPr/>
      <dgm:t>
        <a:bodyPr/>
        <a:lstStyle/>
        <a:p>
          <a:endParaRPr lang="en-GB"/>
        </a:p>
      </dgm:t>
    </dgm:pt>
    <dgm:pt modelId="{FC25861C-7790-4E35-B140-6C5F0A26FE8F}">
      <dgm:prSet phldrT="[Text]"/>
      <dgm:spPr/>
      <dgm:t>
        <a:bodyPr/>
        <a:lstStyle/>
        <a:p>
          <a:pPr>
            <a:buFont typeface="Arial" panose="020B0604020202020204" pitchFamily="34" charset="0"/>
            <a:buChar char="•"/>
          </a:pPr>
          <a:r>
            <a:rPr kumimoji="0" lang="en-GB" b="0" i="0" u="none" strike="noStrike" cap="none" spc="0" normalizeH="0" baseline="0" noProof="0">
              <a:ln/>
              <a:effectLst/>
              <a:uLnTx/>
              <a:uFillTx/>
              <a:latin typeface="Roboto" panose="02000000000000000000" pitchFamily="2" charset="0"/>
              <a:ea typeface="Roboto" panose="02000000000000000000" pitchFamily="2" charset="0"/>
              <a:cs typeface="Roboto" panose="02000000000000000000" pitchFamily="2" charset="0"/>
            </a:rPr>
            <a:t>an issue that is being experienced by other industry Parties.</a:t>
          </a:r>
          <a:endParaRPr lang="en-GB"/>
        </a:p>
      </dgm:t>
    </dgm:pt>
    <dgm:pt modelId="{BBD9FE22-A7F4-4B4A-ADB7-675B59948844}" type="parTrans" cxnId="{28F98BAC-4FAF-4266-B58C-824E3DBDAEAF}">
      <dgm:prSet/>
      <dgm:spPr/>
      <dgm:t>
        <a:bodyPr/>
        <a:lstStyle/>
        <a:p>
          <a:endParaRPr lang="en-GB"/>
        </a:p>
      </dgm:t>
    </dgm:pt>
    <dgm:pt modelId="{D1921237-2C03-4684-8410-76EAE18D3D04}" type="sibTrans" cxnId="{28F98BAC-4FAF-4266-B58C-824E3DBDAEAF}">
      <dgm:prSet/>
      <dgm:spPr/>
      <dgm:t>
        <a:bodyPr/>
        <a:lstStyle/>
        <a:p>
          <a:endParaRPr lang="en-GB"/>
        </a:p>
      </dgm:t>
    </dgm:pt>
    <dgm:pt modelId="{4AAAA303-BC48-48A7-9C57-FC3BE1F0F0C6}" type="pres">
      <dgm:prSet presAssocID="{13A9D5F8-4266-422D-9643-68154CC08212}" presName="layout" presStyleCnt="0">
        <dgm:presLayoutVars>
          <dgm:chMax/>
          <dgm:chPref/>
          <dgm:dir/>
          <dgm:animOne val="branch"/>
          <dgm:animLvl val="lvl"/>
          <dgm:resizeHandles/>
        </dgm:presLayoutVars>
      </dgm:prSet>
      <dgm:spPr/>
    </dgm:pt>
    <dgm:pt modelId="{E379200D-6CB5-447D-977E-2FF49074120B}" type="pres">
      <dgm:prSet presAssocID="{7C6C9E94-11D5-42F5-85EF-1CDC374434C9}" presName="root" presStyleCnt="0">
        <dgm:presLayoutVars>
          <dgm:chMax/>
          <dgm:chPref val="4"/>
        </dgm:presLayoutVars>
      </dgm:prSet>
      <dgm:spPr/>
    </dgm:pt>
    <dgm:pt modelId="{F06C2E86-B053-405B-8978-4A552A5DF0D1}" type="pres">
      <dgm:prSet presAssocID="{7C6C9E94-11D5-42F5-85EF-1CDC374434C9}" presName="rootComposite" presStyleCnt="0">
        <dgm:presLayoutVars/>
      </dgm:prSet>
      <dgm:spPr/>
    </dgm:pt>
    <dgm:pt modelId="{E6C43D58-95D6-4ABA-9B3F-4B8E2DC6E150}" type="pres">
      <dgm:prSet presAssocID="{7C6C9E94-11D5-42F5-85EF-1CDC374434C9}" presName="rootText" presStyleLbl="node0" presStyleIdx="0" presStyleCnt="1">
        <dgm:presLayoutVars>
          <dgm:chMax/>
          <dgm:chPref val="4"/>
        </dgm:presLayoutVars>
      </dgm:prSet>
      <dgm:spPr/>
    </dgm:pt>
    <dgm:pt modelId="{C4E7A4BD-A74E-458A-9B56-9AE6A5511973}" type="pres">
      <dgm:prSet presAssocID="{7C6C9E94-11D5-42F5-85EF-1CDC374434C9}" presName="childShape" presStyleCnt="0">
        <dgm:presLayoutVars>
          <dgm:chMax val="0"/>
          <dgm:chPref val="0"/>
        </dgm:presLayoutVars>
      </dgm:prSet>
      <dgm:spPr/>
    </dgm:pt>
    <dgm:pt modelId="{38B03F16-2754-4BEC-AC72-9C1A42BE2C23}" type="pres">
      <dgm:prSet presAssocID="{9F1C29DE-53FA-49A5-A961-DDEAFF7F6E71}" presName="childComposite" presStyleCnt="0">
        <dgm:presLayoutVars>
          <dgm:chMax val="0"/>
          <dgm:chPref val="0"/>
        </dgm:presLayoutVars>
      </dgm:prSet>
      <dgm:spPr/>
    </dgm:pt>
    <dgm:pt modelId="{DE0F6A63-704F-4C3B-A235-AF6BB18C640B}" type="pres">
      <dgm:prSet presAssocID="{9F1C29DE-53FA-49A5-A961-DDEAFF7F6E71}" presName="Image"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solidFill>
            <a:srgbClr val="70ADA3"/>
          </a:solidFill>
        </a:ln>
      </dgm:spPr>
      <dgm:extLst>
        <a:ext uri="{E40237B7-FDA0-4F09-8148-C483321AD2D9}">
          <dgm14:cNvPr xmlns:dgm14="http://schemas.microsoft.com/office/drawing/2010/diagram" id="0" name="" descr="Harvey Balls 5% outline"/>
        </a:ext>
      </dgm:extLst>
    </dgm:pt>
    <dgm:pt modelId="{F9826B34-556C-4148-94E7-0FCAD3E748ED}" type="pres">
      <dgm:prSet presAssocID="{9F1C29DE-53FA-49A5-A961-DDEAFF7F6E71}" presName="childText" presStyleLbl="lnNode1" presStyleIdx="0" presStyleCnt="2">
        <dgm:presLayoutVars>
          <dgm:chMax val="0"/>
          <dgm:chPref val="0"/>
          <dgm:bulletEnabled val="1"/>
        </dgm:presLayoutVars>
      </dgm:prSet>
      <dgm:spPr/>
    </dgm:pt>
    <dgm:pt modelId="{E2D6D071-5850-4225-8AA3-2F024D0D79A1}" type="pres">
      <dgm:prSet presAssocID="{FC25861C-7790-4E35-B140-6C5F0A26FE8F}" presName="childComposite" presStyleCnt="0">
        <dgm:presLayoutVars>
          <dgm:chMax val="0"/>
          <dgm:chPref val="0"/>
        </dgm:presLayoutVars>
      </dgm:prSet>
      <dgm:spPr/>
    </dgm:pt>
    <dgm:pt modelId="{8D36C893-54B8-4FFE-8673-7F198EA3C481}" type="pres">
      <dgm:prSet presAssocID="{FC25861C-7790-4E35-B140-6C5F0A26FE8F}" presName="Image"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solidFill>
            <a:srgbClr val="70ADA3"/>
          </a:solidFill>
        </a:ln>
      </dgm:spPr>
      <dgm:extLst>
        <a:ext uri="{E40237B7-FDA0-4F09-8148-C483321AD2D9}">
          <dgm14:cNvPr xmlns:dgm14="http://schemas.microsoft.com/office/drawing/2010/diagram" id="0" name="" descr="Group of people with solid fill"/>
        </a:ext>
      </dgm:extLst>
    </dgm:pt>
    <dgm:pt modelId="{C4DAD8B3-22FB-4DA7-B2E8-570DBD7DE66A}" type="pres">
      <dgm:prSet presAssocID="{FC25861C-7790-4E35-B140-6C5F0A26FE8F}" presName="childText" presStyleLbl="lnNode1" presStyleIdx="1" presStyleCnt="2">
        <dgm:presLayoutVars>
          <dgm:chMax val="0"/>
          <dgm:chPref val="0"/>
          <dgm:bulletEnabled val="1"/>
        </dgm:presLayoutVars>
      </dgm:prSet>
      <dgm:spPr/>
    </dgm:pt>
  </dgm:ptLst>
  <dgm:cxnLst>
    <dgm:cxn modelId="{98082300-BE1C-4CC7-B905-A39B3CE5CA98}" type="presOf" srcId="{FC25861C-7790-4E35-B140-6C5F0A26FE8F}" destId="{C4DAD8B3-22FB-4DA7-B2E8-570DBD7DE66A}" srcOrd="0" destOrd="0" presId="urn:microsoft.com/office/officeart/2008/layout/PictureAccentList"/>
    <dgm:cxn modelId="{E75D0E13-EB85-4096-8E1E-CA869F2E8D1F}" type="presOf" srcId="{9F1C29DE-53FA-49A5-A961-DDEAFF7F6E71}" destId="{F9826B34-556C-4148-94E7-0FCAD3E748ED}" srcOrd="0" destOrd="0" presId="urn:microsoft.com/office/officeart/2008/layout/PictureAccentList"/>
    <dgm:cxn modelId="{AC5A6F6C-FA87-4618-BDCC-3AC5331A763F}" srcId="{7C6C9E94-11D5-42F5-85EF-1CDC374434C9}" destId="{9F1C29DE-53FA-49A5-A961-DDEAFF7F6E71}" srcOrd="0" destOrd="0" parTransId="{D2380971-B35A-42F7-9B07-0270AB12ED3B}" sibTransId="{CF8C9BCA-D334-4C96-8573-B868E47E4801}"/>
    <dgm:cxn modelId="{F2C47C54-3766-4918-A30C-B61119DCA96F}" type="presOf" srcId="{7C6C9E94-11D5-42F5-85EF-1CDC374434C9}" destId="{E6C43D58-95D6-4ABA-9B3F-4B8E2DC6E150}" srcOrd="0" destOrd="0" presId="urn:microsoft.com/office/officeart/2008/layout/PictureAccentList"/>
    <dgm:cxn modelId="{B23B3E78-2621-4AAB-9292-6416FA873068}" type="presOf" srcId="{13A9D5F8-4266-422D-9643-68154CC08212}" destId="{4AAAA303-BC48-48A7-9C57-FC3BE1F0F0C6}" srcOrd="0" destOrd="0" presId="urn:microsoft.com/office/officeart/2008/layout/PictureAccentList"/>
    <dgm:cxn modelId="{02B29DAB-704C-483B-83C2-3CDC69A783A9}" srcId="{13A9D5F8-4266-422D-9643-68154CC08212}" destId="{7C6C9E94-11D5-42F5-85EF-1CDC374434C9}" srcOrd="0" destOrd="0" parTransId="{D53F63B2-503F-45BD-8D78-DD0B640690E6}" sibTransId="{999E93F3-D416-4124-89C8-EFCC2BE04397}"/>
    <dgm:cxn modelId="{28F98BAC-4FAF-4266-B58C-824E3DBDAEAF}" srcId="{7C6C9E94-11D5-42F5-85EF-1CDC374434C9}" destId="{FC25861C-7790-4E35-B140-6C5F0A26FE8F}" srcOrd="1" destOrd="0" parTransId="{BBD9FE22-A7F4-4B4A-ADB7-675B59948844}" sibTransId="{D1921237-2C03-4684-8410-76EAE18D3D04}"/>
    <dgm:cxn modelId="{4DC7FD1E-74FA-421E-9A46-846B80B8BEA2}" type="presParOf" srcId="{4AAAA303-BC48-48A7-9C57-FC3BE1F0F0C6}" destId="{E379200D-6CB5-447D-977E-2FF49074120B}" srcOrd="0" destOrd="0" presId="urn:microsoft.com/office/officeart/2008/layout/PictureAccentList"/>
    <dgm:cxn modelId="{A4051542-7601-4F00-9BC4-E58EC58AC206}" type="presParOf" srcId="{E379200D-6CB5-447D-977E-2FF49074120B}" destId="{F06C2E86-B053-405B-8978-4A552A5DF0D1}" srcOrd="0" destOrd="0" presId="urn:microsoft.com/office/officeart/2008/layout/PictureAccentList"/>
    <dgm:cxn modelId="{7F07B840-0C5F-4891-8641-57196694421B}" type="presParOf" srcId="{F06C2E86-B053-405B-8978-4A552A5DF0D1}" destId="{E6C43D58-95D6-4ABA-9B3F-4B8E2DC6E150}" srcOrd="0" destOrd="0" presId="urn:microsoft.com/office/officeart/2008/layout/PictureAccentList"/>
    <dgm:cxn modelId="{BC8CCBC4-D094-4BAF-BA30-AE5BAD1C087A}" type="presParOf" srcId="{E379200D-6CB5-447D-977E-2FF49074120B}" destId="{C4E7A4BD-A74E-458A-9B56-9AE6A5511973}" srcOrd="1" destOrd="0" presId="urn:microsoft.com/office/officeart/2008/layout/PictureAccentList"/>
    <dgm:cxn modelId="{539490AE-1036-428D-9B82-13D5CE6B68A5}" type="presParOf" srcId="{C4E7A4BD-A74E-458A-9B56-9AE6A5511973}" destId="{38B03F16-2754-4BEC-AC72-9C1A42BE2C23}" srcOrd="0" destOrd="0" presId="urn:microsoft.com/office/officeart/2008/layout/PictureAccentList"/>
    <dgm:cxn modelId="{86A93AD4-87C9-404A-AFA0-A3DC5611BDC6}" type="presParOf" srcId="{38B03F16-2754-4BEC-AC72-9C1A42BE2C23}" destId="{DE0F6A63-704F-4C3B-A235-AF6BB18C640B}" srcOrd="0" destOrd="0" presId="urn:microsoft.com/office/officeart/2008/layout/PictureAccentList"/>
    <dgm:cxn modelId="{950303F5-EDC9-4B38-9599-BBB98CFA20E6}" type="presParOf" srcId="{38B03F16-2754-4BEC-AC72-9C1A42BE2C23}" destId="{F9826B34-556C-4148-94E7-0FCAD3E748ED}" srcOrd="1" destOrd="0" presId="urn:microsoft.com/office/officeart/2008/layout/PictureAccentList"/>
    <dgm:cxn modelId="{824E3715-8BCF-4E1B-B202-1505415CE105}" type="presParOf" srcId="{C4E7A4BD-A74E-458A-9B56-9AE6A5511973}" destId="{E2D6D071-5850-4225-8AA3-2F024D0D79A1}" srcOrd="1" destOrd="0" presId="urn:microsoft.com/office/officeart/2008/layout/PictureAccentList"/>
    <dgm:cxn modelId="{D988313C-CF8C-454F-9C9A-0813186B5868}" type="presParOf" srcId="{E2D6D071-5850-4225-8AA3-2F024D0D79A1}" destId="{8D36C893-54B8-4FFE-8673-7F198EA3C481}" srcOrd="0" destOrd="0" presId="urn:microsoft.com/office/officeart/2008/layout/PictureAccentList"/>
    <dgm:cxn modelId="{CF243DFE-3BAB-4648-B115-016A1AF17FC7}" type="presParOf" srcId="{E2D6D071-5850-4225-8AA3-2F024D0D79A1}" destId="{C4DAD8B3-22FB-4DA7-B2E8-570DBD7DE66A}" srcOrd="1" destOrd="0" presId="urn:microsoft.com/office/officeart/2008/layout/PictureAccent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2D7E5-DC7A-41AF-9CF2-1831402C5FBF}" type="doc">
      <dgm:prSet loTypeId="urn:microsoft.com/office/officeart/2005/8/layout/bProcess4" loCatId="process" qsTypeId="urn:microsoft.com/office/officeart/2005/8/quickstyle/simple1" qsCatId="simple" csTypeId="urn:microsoft.com/office/officeart/2005/8/colors/accent3_1" csCatId="accent3" phldr="1"/>
      <dgm:spPr/>
      <dgm:t>
        <a:bodyPr/>
        <a:lstStyle/>
        <a:p>
          <a:endParaRPr lang="en-GB"/>
        </a:p>
      </dgm:t>
    </dgm:pt>
    <dgm:pt modelId="{617096B6-2793-47AA-9EF5-E5B802BAB46A}">
      <dgm:prSet phldrT="[Text]" custT="1"/>
      <dgm:spPr>
        <a:ln>
          <a:solidFill>
            <a:srgbClr val="70ADA3"/>
          </a:solidFill>
        </a:ln>
      </dgm:spPr>
      <dgm:t>
        <a:bodyPr/>
        <a:lstStyle/>
        <a:p>
          <a:pPr>
            <a:buClrTx/>
            <a:buSzTx/>
            <a:buFont typeface="Arial" panose="020B0604020202020204" pitchFamily="34" charset="0"/>
            <a:buChar char="•"/>
          </a:pPr>
          <a:r>
            <a:rPr kumimoji="0" lang="en-GB" sz="1600" b="0" i="0" u="none" strike="noStrike"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Code manager engaged with the Community of Meter Asset Providers (CMAP) on 16 October to assess whether this was an issue experienced by current MAPs.</a:t>
          </a:r>
          <a:endParaRPr lang="en-GB" sz="1600">
            <a:latin typeface="Roboto" panose="02000000000000000000" pitchFamily="2" charset="0"/>
            <a:ea typeface="Roboto" panose="02000000000000000000" pitchFamily="2" charset="0"/>
            <a:cs typeface="Roboto" panose="02000000000000000000" pitchFamily="2" charset="0"/>
          </a:endParaRPr>
        </a:p>
      </dgm:t>
    </dgm:pt>
    <dgm:pt modelId="{B11E4E80-54A0-46B6-8D3F-8B8A675CA10C}" type="parTrans" cxnId="{0FE4F53F-347C-4D88-89F5-E36689484944}">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3A3DB14B-1E55-4A7B-A2E6-7E171F38D226}" type="sibTrans" cxnId="{0FE4F53F-347C-4D88-89F5-E36689484944}">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80D66275-61D6-467E-A425-8F546B70D7B9}">
      <dgm:prSet phldrT="[Text]" custT="1"/>
      <dgm:spPr>
        <a:ln>
          <a:solidFill>
            <a:srgbClr val="70ADA3"/>
          </a:solidFill>
        </a:ln>
      </dgm:spPr>
      <dgm:t>
        <a:bodyPr/>
        <a:lstStyle/>
        <a:p>
          <a:pPr>
            <a:buClrTx/>
            <a:buSzTx/>
            <a:buFont typeface="Arial" panose="020B0604020202020204" pitchFamily="34" charset="0"/>
            <a:buChar char="•"/>
          </a:pPr>
          <a:r>
            <a:rPr kumimoji="0" lang="en-GB" sz="1600" b="0" i="0" u="none" strike="noStrike"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Not an issue for them as there is a longstanding industry process in place and an obligation for meters to be returned to the asset owner.</a:t>
          </a:r>
          <a:endParaRPr lang="en-GB" sz="1600">
            <a:latin typeface="Roboto" panose="02000000000000000000" pitchFamily="2" charset="0"/>
            <a:ea typeface="Roboto" panose="02000000000000000000" pitchFamily="2" charset="0"/>
            <a:cs typeface="Roboto" panose="02000000000000000000" pitchFamily="2" charset="0"/>
          </a:endParaRPr>
        </a:p>
      </dgm:t>
    </dgm:pt>
    <dgm:pt modelId="{E75A349B-B8C3-4C14-AB97-DF7703B8006D}" type="parTrans" cxnId="{16177BDA-818E-4E05-B1FA-9E24536330B1}">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7C6C333F-0DCA-4B00-BFBA-6FA0392F8EBE}" type="sibTrans" cxnId="{16177BDA-818E-4E05-B1FA-9E24536330B1}">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DE20DEAF-7AB5-4A10-9431-A275DFBB5769}">
      <dgm:prSet phldrT="[Text]" custT="1"/>
      <dgm:spPr/>
      <dgm:t>
        <a:bodyPr/>
        <a:lstStyle/>
        <a:p>
          <a:pPr>
            <a:buNone/>
          </a:pPr>
          <a:r>
            <a:rPr lang="en-GB" sz="1600">
              <a:latin typeface="Roboto" panose="02000000000000000000" pitchFamily="2" charset="0"/>
              <a:ea typeface="Roboto" panose="02000000000000000000" pitchFamily="2" charset="0"/>
              <a:cs typeface="Roboto" panose="02000000000000000000" pitchFamily="2" charset="0"/>
            </a:rPr>
            <a:t>The problem could originate from storage providers not receiving the relevant details regarding the assets or not accessing this information themselves.</a:t>
          </a:r>
        </a:p>
      </dgm:t>
    </dgm:pt>
    <dgm:pt modelId="{81603F01-F99A-46E1-ABFF-BDC164E52E93}" type="parTrans" cxnId="{3FA57FE4-F6E2-467A-A31F-06566BD03391}">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DF5141B5-D77E-45CE-8F5A-27C2213654E5}" type="sibTrans" cxnId="{3FA57FE4-F6E2-467A-A31F-06566BD03391}">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87F05B20-1764-4D23-9BC8-046A9FA8DA20}">
      <dgm:prSet phldrT="[Text]" custT="1"/>
      <dgm:spPr>
        <a:ln>
          <a:solidFill>
            <a:srgbClr val="70ADA3"/>
          </a:solidFill>
        </a:ln>
      </dgm:spPr>
      <dgm:t>
        <a:bodyPr/>
        <a:lstStyle/>
        <a:p>
          <a:r>
            <a:rPr kumimoji="0" lang="en-GB" sz="1600" b="0" i="0" u="none" strike="noStrike"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Process described in </a:t>
          </a:r>
          <a:r>
            <a:rPr kumimoji="0" lang="en-GB" sz="1600" b="0" i="0" u="none" strike="noStrike"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CoMCoP</a:t>
          </a:r>
          <a:r>
            <a:rPr kumimoji="0" lang="en-GB" sz="1600" b="0" i="0" u="none" strike="noStrike"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and facilitated by the UKMF Meter Returns Document.</a:t>
          </a:r>
          <a:endParaRPr lang="en-GB" sz="1600">
            <a:latin typeface="Roboto" panose="02000000000000000000" pitchFamily="2" charset="0"/>
            <a:ea typeface="Roboto" panose="02000000000000000000" pitchFamily="2" charset="0"/>
            <a:cs typeface="Roboto" panose="02000000000000000000" pitchFamily="2" charset="0"/>
          </a:endParaRPr>
        </a:p>
      </dgm:t>
    </dgm:pt>
    <dgm:pt modelId="{2A617BEA-50D9-45E0-A767-0A19250ED636}" type="parTrans" cxnId="{8077365E-C777-4C24-88A2-1673EAA0DA3E}">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75F805B8-1356-4B34-AED6-88728714868B}" type="sibTrans" cxnId="{8077365E-C777-4C24-88A2-1673EAA0DA3E}">
      <dgm:prSet/>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04EF1170-2BA0-4AE1-A0BA-F9D8392AC01A}" type="pres">
      <dgm:prSet presAssocID="{0AA2D7E5-DC7A-41AF-9CF2-1831402C5FBF}" presName="Name0" presStyleCnt="0">
        <dgm:presLayoutVars>
          <dgm:dir/>
          <dgm:resizeHandles/>
        </dgm:presLayoutVars>
      </dgm:prSet>
      <dgm:spPr/>
    </dgm:pt>
    <dgm:pt modelId="{4059A1B8-174A-4B69-9875-B1A5656D9EC6}" type="pres">
      <dgm:prSet presAssocID="{617096B6-2793-47AA-9EF5-E5B802BAB46A}" presName="compNode" presStyleCnt="0"/>
      <dgm:spPr/>
    </dgm:pt>
    <dgm:pt modelId="{BDB80787-DA9A-4772-8848-1919061AEC07}" type="pres">
      <dgm:prSet presAssocID="{617096B6-2793-47AA-9EF5-E5B802BAB46A}" presName="dummyConnPt" presStyleCnt="0"/>
      <dgm:spPr/>
    </dgm:pt>
    <dgm:pt modelId="{ACDC7A6D-0A2D-4E5E-A6A7-80CE6E6C3583}" type="pres">
      <dgm:prSet presAssocID="{617096B6-2793-47AA-9EF5-E5B802BAB46A}" presName="node" presStyleLbl="node1" presStyleIdx="0" presStyleCnt="4">
        <dgm:presLayoutVars>
          <dgm:bulletEnabled val="1"/>
        </dgm:presLayoutVars>
      </dgm:prSet>
      <dgm:spPr/>
    </dgm:pt>
    <dgm:pt modelId="{BCD6841E-B8BF-4A2D-B078-5836E6157767}" type="pres">
      <dgm:prSet presAssocID="{3A3DB14B-1E55-4A7B-A2E6-7E171F38D226}" presName="sibTrans" presStyleLbl="bgSibTrans2D1" presStyleIdx="0" presStyleCnt="3"/>
      <dgm:spPr/>
    </dgm:pt>
    <dgm:pt modelId="{1B593F45-179D-4B53-A561-552B6DA7F2E5}" type="pres">
      <dgm:prSet presAssocID="{80D66275-61D6-467E-A425-8F546B70D7B9}" presName="compNode" presStyleCnt="0"/>
      <dgm:spPr/>
    </dgm:pt>
    <dgm:pt modelId="{96D9D4A2-270A-4761-9CB4-7A663D99157B}" type="pres">
      <dgm:prSet presAssocID="{80D66275-61D6-467E-A425-8F546B70D7B9}" presName="dummyConnPt" presStyleCnt="0"/>
      <dgm:spPr/>
    </dgm:pt>
    <dgm:pt modelId="{E8579150-A9B6-46B5-90D5-F25667104D0D}" type="pres">
      <dgm:prSet presAssocID="{80D66275-61D6-467E-A425-8F546B70D7B9}" presName="node" presStyleLbl="node1" presStyleIdx="1" presStyleCnt="4">
        <dgm:presLayoutVars>
          <dgm:bulletEnabled val="1"/>
        </dgm:presLayoutVars>
      </dgm:prSet>
      <dgm:spPr/>
    </dgm:pt>
    <dgm:pt modelId="{D9118570-FA92-4D53-8D9B-FA5ECD1ED359}" type="pres">
      <dgm:prSet presAssocID="{7C6C333F-0DCA-4B00-BFBA-6FA0392F8EBE}" presName="sibTrans" presStyleLbl="bgSibTrans2D1" presStyleIdx="1" presStyleCnt="3"/>
      <dgm:spPr/>
    </dgm:pt>
    <dgm:pt modelId="{0CD482CD-81EA-438B-A2D9-6DE898953D04}" type="pres">
      <dgm:prSet presAssocID="{87F05B20-1764-4D23-9BC8-046A9FA8DA20}" presName="compNode" presStyleCnt="0"/>
      <dgm:spPr/>
    </dgm:pt>
    <dgm:pt modelId="{1F4F9552-19C2-4892-8478-1F1407EF35A5}" type="pres">
      <dgm:prSet presAssocID="{87F05B20-1764-4D23-9BC8-046A9FA8DA20}" presName="dummyConnPt" presStyleCnt="0"/>
      <dgm:spPr/>
    </dgm:pt>
    <dgm:pt modelId="{2EBC060C-EF8C-44F8-A36A-5AF7CD176CDD}" type="pres">
      <dgm:prSet presAssocID="{87F05B20-1764-4D23-9BC8-046A9FA8DA20}" presName="node" presStyleLbl="node1" presStyleIdx="2" presStyleCnt="4">
        <dgm:presLayoutVars>
          <dgm:bulletEnabled val="1"/>
        </dgm:presLayoutVars>
      </dgm:prSet>
      <dgm:spPr/>
    </dgm:pt>
    <dgm:pt modelId="{2713CF22-E098-4E50-9D8B-9D98601CF778}" type="pres">
      <dgm:prSet presAssocID="{75F805B8-1356-4B34-AED6-88728714868B}" presName="sibTrans" presStyleLbl="bgSibTrans2D1" presStyleIdx="2" presStyleCnt="3"/>
      <dgm:spPr/>
    </dgm:pt>
    <dgm:pt modelId="{99604598-1623-4DF4-A693-F8694EAFE9A6}" type="pres">
      <dgm:prSet presAssocID="{DE20DEAF-7AB5-4A10-9431-A275DFBB5769}" presName="compNode" presStyleCnt="0"/>
      <dgm:spPr/>
    </dgm:pt>
    <dgm:pt modelId="{B63753CE-3B3E-48B9-9EB4-8D3C439D75E0}" type="pres">
      <dgm:prSet presAssocID="{DE20DEAF-7AB5-4A10-9431-A275DFBB5769}" presName="dummyConnPt" presStyleCnt="0"/>
      <dgm:spPr/>
    </dgm:pt>
    <dgm:pt modelId="{FD46D555-B843-4BF5-B273-593CCC693D91}" type="pres">
      <dgm:prSet presAssocID="{DE20DEAF-7AB5-4A10-9431-A275DFBB5769}" presName="node" presStyleLbl="node1" presStyleIdx="3" presStyleCnt="4">
        <dgm:presLayoutVars>
          <dgm:bulletEnabled val="1"/>
        </dgm:presLayoutVars>
      </dgm:prSet>
      <dgm:spPr/>
    </dgm:pt>
  </dgm:ptLst>
  <dgm:cxnLst>
    <dgm:cxn modelId="{311C9908-F5CF-48B4-8353-C6A73D055BB7}" type="presOf" srcId="{7C6C333F-0DCA-4B00-BFBA-6FA0392F8EBE}" destId="{D9118570-FA92-4D53-8D9B-FA5ECD1ED359}" srcOrd="0" destOrd="0" presId="urn:microsoft.com/office/officeart/2005/8/layout/bProcess4"/>
    <dgm:cxn modelId="{5BFD530B-0917-477F-A9FE-CCC9007B8842}" type="presOf" srcId="{3A3DB14B-1E55-4A7B-A2E6-7E171F38D226}" destId="{BCD6841E-B8BF-4A2D-B078-5836E6157767}" srcOrd="0" destOrd="0" presId="urn:microsoft.com/office/officeart/2005/8/layout/bProcess4"/>
    <dgm:cxn modelId="{EEF42F15-3538-4D01-9CE8-FD0D856A8611}" type="presOf" srcId="{617096B6-2793-47AA-9EF5-E5B802BAB46A}" destId="{ACDC7A6D-0A2D-4E5E-A6A7-80CE6E6C3583}" srcOrd="0" destOrd="0" presId="urn:microsoft.com/office/officeart/2005/8/layout/bProcess4"/>
    <dgm:cxn modelId="{68389529-C75D-4ACD-A802-FAA843977A74}" type="presOf" srcId="{0AA2D7E5-DC7A-41AF-9CF2-1831402C5FBF}" destId="{04EF1170-2BA0-4AE1-A0BA-F9D8392AC01A}" srcOrd="0" destOrd="0" presId="urn:microsoft.com/office/officeart/2005/8/layout/bProcess4"/>
    <dgm:cxn modelId="{8AB7B138-60D7-49B4-BE1A-E7D6161CFB46}" type="presOf" srcId="{87F05B20-1764-4D23-9BC8-046A9FA8DA20}" destId="{2EBC060C-EF8C-44F8-A36A-5AF7CD176CDD}" srcOrd="0" destOrd="0" presId="urn:microsoft.com/office/officeart/2005/8/layout/bProcess4"/>
    <dgm:cxn modelId="{0FE4F53F-347C-4D88-89F5-E36689484944}" srcId="{0AA2D7E5-DC7A-41AF-9CF2-1831402C5FBF}" destId="{617096B6-2793-47AA-9EF5-E5B802BAB46A}" srcOrd="0" destOrd="0" parTransId="{B11E4E80-54A0-46B6-8D3F-8B8A675CA10C}" sibTransId="{3A3DB14B-1E55-4A7B-A2E6-7E171F38D226}"/>
    <dgm:cxn modelId="{8077365E-C777-4C24-88A2-1673EAA0DA3E}" srcId="{0AA2D7E5-DC7A-41AF-9CF2-1831402C5FBF}" destId="{87F05B20-1764-4D23-9BC8-046A9FA8DA20}" srcOrd="2" destOrd="0" parTransId="{2A617BEA-50D9-45E0-A767-0A19250ED636}" sibTransId="{75F805B8-1356-4B34-AED6-88728714868B}"/>
    <dgm:cxn modelId="{B3A44154-C009-44D1-8EE7-F8D529D9D126}" type="presOf" srcId="{DE20DEAF-7AB5-4A10-9431-A275DFBB5769}" destId="{FD46D555-B843-4BF5-B273-593CCC693D91}" srcOrd="0" destOrd="0" presId="urn:microsoft.com/office/officeart/2005/8/layout/bProcess4"/>
    <dgm:cxn modelId="{5C83DE81-0741-43D9-AB20-A0C372D154FC}" type="presOf" srcId="{80D66275-61D6-467E-A425-8F546B70D7B9}" destId="{E8579150-A9B6-46B5-90D5-F25667104D0D}" srcOrd="0" destOrd="0" presId="urn:microsoft.com/office/officeart/2005/8/layout/bProcess4"/>
    <dgm:cxn modelId="{1B3ACFCF-A11E-4778-AA20-DEFB9052B454}" type="presOf" srcId="{75F805B8-1356-4B34-AED6-88728714868B}" destId="{2713CF22-E098-4E50-9D8B-9D98601CF778}" srcOrd="0" destOrd="0" presId="urn:microsoft.com/office/officeart/2005/8/layout/bProcess4"/>
    <dgm:cxn modelId="{16177BDA-818E-4E05-B1FA-9E24536330B1}" srcId="{0AA2D7E5-DC7A-41AF-9CF2-1831402C5FBF}" destId="{80D66275-61D6-467E-A425-8F546B70D7B9}" srcOrd="1" destOrd="0" parTransId="{E75A349B-B8C3-4C14-AB97-DF7703B8006D}" sibTransId="{7C6C333F-0DCA-4B00-BFBA-6FA0392F8EBE}"/>
    <dgm:cxn modelId="{3FA57FE4-F6E2-467A-A31F-06566BD03391}" srcId="{0AA2D7E5-DC7A-41AF-9CF2-1831402C5FBF}" destId="{DE20DEAF-7AB5-4A10-9431-A275DFBB5769}" srcOrd="3" destOrd="0" parTransId="{81603F01-F99A-46E1-ABFF-BDC164E52E93}" sibTransId="{DF5141B5-D77E-45CE-8F5A-27C2213654E5}"/>
    <dgm:cxn modelId="{8D33024A-6222-404F-AA4F-5D3F622E111F}" type="presParOf" srcId="{04EF1170-2BA0-4AE1-A0BA-F9D8392AC01A}" destId="{4059A1B8-174A-4B69-9875-B1A5656D9EC6}" srcOrd="0" destOrd="0" presId="urn:microsoft.com/office/officeart/2005/8/layout/bProcess4"/>
    <dgm:cxn modelId="{FEDF8675-A0BF-481E-92AC-48FF548A38D9}" type="presParOf" srcId="{4059A1B8-174A-4B69-9875-B1A5656D9EC6}" destId="{BDB80787-DA9A-4772-8848-1919061AEC07}" srcOrd="0" destOrd="0" presId="urn:microsoft.com/office/officeart/2005/8/layout/bProcess4"/>
    <dgm:cxn modelId="{4A7610AA-B43D-4E60-AC05-3BD24F36E033}" type="presParOf" srcId="{4059A1B8-174A-4B69-9875-B1A5656D9EC6}" destId="{ACDC7A6D-0A2D-4E5E-A6A7-80CE6E6C3583}" srcOrd="1" destOrd="0" presId="urn:microsoft.com/office/officeart/2005/8/layout/bProcess4"/>
    <dgm:cxn modelId="{81BCA26F-3951-40D6-BBE2-58D3D7D89175}" type="presParOf" srcId="{04EF1170-2BA0-4AE1-A0BA-F9D8392AC01A}" destId="{BCD6841E-B8BF-4A2D-B078-5836E6157767}" srcOrd="1" destOrd="0" presId="urn:microsoft.com/office/officeart/2005/8/layout/bProcess4"/>
    <dgm:cxn modelId="{D12F9A15-D522-4A3D-A4B3-2DA0AC088320}" type="presParOf" srcId="{04EF1170-2BA0-4AE1-A0BA-F9D8392AC01A}" destId="{1B593F45-179D-4B53-A561-552B6DA7F2E5}" srcOrd="2" destOrd="0" presId="urn:microsoft.com/office/officeart/2005/8/layout/bProcess4"/>
    <dgm:cxn modelId="{365AE6DE-B312-4885-B9DC-7AA36B5C38C1}" type="presParOf" srcId="{1B593F45-179D-4B53-A561-552B6DA7F2E5}" destId="{96D9D4A2-270A-4761-9CB4-7A663D99157B}" srcOrd="0" destOrd="0" presId="urn:microsoft.com/office/officeart/2005/8/layout/bProcess4"/>
    <dgm:cxn modelId="{FFE11C42-13E6-4A88-86AA-2B4774C7A97E}" type="presParOf" srcId="{1B593F45-179D-4B53-A561-552B6DA7F2E5}" destId="{E8579150-A9B6-46B5-90D5-F25667104D0D}" srcOrd="1" destOrd="0" presId="urn:microsoft.com/office/officeart/2005/8/layout/bProcess4"/>
    <dgm:cxn modelId="{25514CCB-ECFA-4004-963D-7E707773BB3E}" type="presParOf" srcId="{04EF1170-2BA0-4AE1-A0BA-F9D8392AC01A}" destId="{D9118570-FA92-4D53-8D9B-FA5ECD1ED359}" srcOrd="3" destOrd="0" presId="urn:microsoft.com/office/officeart/2005/8/layout/bProcess4"/>
    <dgm:cxn modelId="{003EC8ED-685F-48A0-9519-A8C4EBA5B1AE}" type="presParOf" srcId="{04EF1170-2BA0-4AE1-A0BA-F9D8392AC01A}" destId="{0CD482CD-81EA-438B-A2D9-6DE898953D04}" srcOrd="4" destOrd="0" presId="urn:microsoft.com/office/officeart/2005/8/layout/bProcess4"/>
    <dgm:cxn modelId="{77CC9313-EC15-4736-958C-DBA7CC5CCF41}" type="presParOf" srcId="{0CD482CD-81EA-438B-A2D9-6DE898953D04}" destId="{1F4F9552-19C2-4892-8478-1F1407EF35A5}" srcOrd="0" destOrd="0" presId="urn:microsoft.com/office/officeart/2005/8/layout/bProcess4"/>
    <dgm:cxn modelId="{E3C3A326-01B4-411B-873A-D6D9EF37D3E3}" type="presParOf" srcId="{0CD482CD-81EA-438B-A2D9-6DE898953D04}" destId="{2EBC060C-EF8C-44F8-A36A-5AF7CD176CDD}" srcOrd="1" destOrd="0" presId="urn:microsoft.com/office/officeart/2005/8/layout/bProcess4"/>
    <dgm:cxn modelId="{70179914-9EBF-4A74-B2B6-47FC5BACE3DA}" type="presParOf" srcId="{04EF1170-2BA0-4AE1-A0BA-F9D8392AC01A}" destId="{2713CF22-E098-4E50-9D8B-9D98601CF778}" srcOrd="5" destOrd="0" presId="urn:microsoft.com/office/officeart/2005/8/layout/bProcess4"/>
    <dgm:cxn modelId="{AF368014-97F7-48D2-B00E-F99C19D3C43D}" type="presParOf" srcId="{04EF1170-2BA0-4AE1-A0BA-F9D8392AC01A}" destId="{99604598-1623-4DF4-A693-F8694EAFE9A6}" srcOrd="6" destOrd="0" presId="urn:microsoft.com/office/officeart/2005/8/layout/bProcess4"/>
    <dgm:cxn modelId="{A574E368-D656-47FE-8D4F-4198A5C30B56}" type="presParOf" srcId="{99604598-1623-4DF4-A693-F8694EAFE9A6}" destId="{B63753CE-3B3E-48B9-9EB4-8D3C439D75E0}" srcOrd="0" destOrd="0" presId="urn:microsoft.com/office/officeart/2005/8/layout/bProcess4"/>
    <dgm:cxn modelId="{7A6B9A16-E6AD-45F1-822D-8022587A75C9}" type="presParOf" srcId="{99604598-1623-4DF4-A693-F8694EAFE9A6}" destId="{FD46D555-B843-4BF5-B273-593CCC693D91}"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The current wording of the Annulment definition in Schedule 23 does not sufficiently align with the obligations set out in SLC 14.2(d), 14.4(c) and 14.10.</a:t>
          </a: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Inconsistent interpretations of the usage of the Annulment process.</a:t>
          </a: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DC6EDB49-27F7-4C10-8152-E269EA0FDDC7}">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Misalignment between the Code and the SLCs.</a:t>
          </a:r>
        </a:p>
      </dgm:t>
    </dgm:pt>
    <dgm:pt modelId="{A6A82507-D883-44DC-B71D-C30EF1BD56C3}" type="parTrans" cxnId="{52D6D203-464E-41FC-838F-674E804942EC}">
      <dgm:prSet/>
      <dgm:spPr/>
      <dgm:t>
        <a:bodyPr/>
        <a:lstStyle/>
        <a:p>
          <a:endParaRPr lang="en-GB"/>
        </a:p>
      </dgm:t>
    </dgm:pt>
    <dgm:pt modelId="{1201172A-1A74-4AD7-B827-5FDADFFB22FD}" type="sibTrans" cxnId="{52D6D203-464E-41FC-838F-674E804942EC}">
      <dgm:prSet/>
      <dgm:spPr/>
      <dgm:t>
        <a:bodyPr/>
        <a:lstStyle/>
        <a:p>
          <a:endParaRPr lang="en-GB"/>
        </a:p>
      </dgm:t>
    </dgm:pt>
    <dgm:pt modelId="{9F9E3A76-6092-429D-A596-6DD740343A98}">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Schedule 23, paragraph 10 outlines the annulment process. </a:t>
          </a:r>
        </a:p>
      </dgm:t>
    </dgm:pt>
    <dgm:pt modelId="{145EF8E7-0280-4EA5-84FB-0936CF9DC855}" type="parTrans" cxnId="{9519C487-74AE-4CDE-803A-33DE1AC3D235}">
      <dgm:prSet/>
      <dgm:spPr/>
      <dgm:t>
        <a:bodyPr/>
        <a:lstStyle/>
        <a:p>
          <a:endParaRPr lang="en-GB"/>
        </a:p>
      </dgm:t>
    </dgm:pt>
    <dgm:pt modelId="{A0BA8818-AFA7-4A01-817B-17C8232E6C32}" type="sibTrans" cxnId="{9519C487-74AE-4CDE-803A-33DE1AC3D235}">
      <dgm:prSet/>
      <dgm:spPr/>
      <dgm:t>
        <a:bodyPr/>
        <a:lstStyle/>
        <a:p>
          <a:endParaRPr lang="en-GB"/>
        </a:p>
      </dgm:t>
    </dgm:pt>
    <dgm:pt modelId="{49004433-E60B-4C32-8FA5-BAD6E0A657C3}">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This issue is seeking further amendments and clearer guidance to ensure the definition fully aligns with the SLCs.</a:t>
          </a:r>
        </a:p>
      </dgm:t>
    </dgm:pt>
    <dgm:pt modelId="{5B3ABB1D-D799-4748-9FE5-71626AAFA9A5}" type="parTrans" cxnId="{D54C758D-F64C-4CA8-8E6A-F1227AA27A0D}">
      <dgm:prSet/>
      <dgm:spPr/>
      <dgm:t>
        <a:bodyPr/>
        <a:lstStyle/>
        <a:p>
          <a:endParaRPr lang="en-GB"/>
        </a:p>
      </dgm:t>
    </dgm:pt>
    <dgm:pt modelId="{C6662988-EC33-42A6-A63C-E629A6D5514D}" type="sibTrans" cxnId="{D54C758D-F64C-4CA8-8E6A-F1227AA27A0D}">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C676F2F3-8B86-4FD0-B17A-B1583CA5E84E}">
      <dgm:prSet/>
      <dgm:spPr/>
      <dgm:t>
        <a:bodyPr/>
        <a:lstStyle/>
        <a:p>
          <a:endParaRPr lang="en-GB"/>
        </a:p>
      </dgm:t>
    </dgm:pt>
    <dgm:pt modelId="{0FDCC6CC-C373-4813-B6C1-9E5A049116E9}" type="sibTrans" cxnId="{C676F2F3-8B86-4FD0-B17A-B1583CA5E84E}">
      <dgm:prSet/>
      <dgm:spPr/>
      <dgm:t>
        <a:bodyPr/>
        <a:lstStyle/>
        <a:p>
          <a:endParaRPr lang="en-GB"/>
        </a:p>
      </dgm:t>
    </dgm:pt>
    <dgm:pt modelId="{B41FEB06-94F1-407A-B7C8-DF7C5AC1CBD8}">
      <dgm:prSet phldrT="[Text]" custT="1"/>
      <dgm:spPr>
        <a:ln>
          <a:solidFill>
            <a:srgbClr val="70ADA3"/>
          </a:solidFill>
        </a:ln>
      </dgm:spPr>
      <dgm:t>
        <a:bodyPr/>
        <a:lstStyle/>
        <a:p>
          <a:r>
            <a:rPr lang="en-GB" sz="1600">
              <a:latin typeface="Roboto" panose="02000000000000000000" pitchFamily="2" charset="0"/>
              <a:ea typeface="Roboto" panose="02000000000000000000" pitchFamily="2" charset="0"/>
              <a:cs typeface="Roboto" panose="02000000000000000000" pitchFamily="2" charset="0"/>
            </a:rPr>
            <a:t>Customer confusion, as the lack of clarity sends mixed signals about Switching protections and processes.</a:t>
          </a:r>
        </a:p>
      </dgm:t>
    </dgm:pt>
    <dgm:pt modelId="{9CC3B7A7-956A-4A36-808D-56B5A1A767CA}" type="parTrans" cxnId="{A13E4BC6-B24B-4599-9032-9CC7AB489C0A}">
      <dgm:prSet/>
      <dgm:spPr/>
      <dgm:t>
        <a:bodyPr/>
        <a:lstStyle/>
        <a:p>
          <a:endParaRPr lang="en-GB"/>
        </a:p>
      </dgm:t>
    </dgm:pt>
    <dgm:pt modelId="{EA54B607-0837-41DD-9E39-5A41FC292F71}" type="sibTrans" cxnId="{A13E4BC6-B24B-4599-9032-9CC7AB489C0A}">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2">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2"/>
      <dgm:spPr/>
    </dgm:pt>
    <dgm:pt modelId="{E9870623-2013-450C-940B-F5956DD1A7AA}" type="pres">
      <dgm:prSet presAssocID="{5CEF3B12-2D86-40AC-83E8-A657800428A8}" presName="adorn" presStyleLbl="fgAccFollowNode1" presStyleIdx="0" presStyleCnt="2" custScaleX="75001" custScaleY="71547" custLinFactNeighborX="-34964" custLinFactNeighborY="-17654"/>
      <dgm:spPr>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2">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2"/>
      <dgm:spPr/>
    </dgm:pt>
    <dgm:pt modelId="{8ED1DB2F-C766-40C3-ADCB-85D83C2FE878}" type="pres">
      <dgm:prSet presAssocID="{CEB9CFF7-A48C-417F-A403-1403352FB4E1}" presName="adorn" presStyleLbl="fgAccFollowNode1" presStyleIdx="1" presStyleCnt="2" custScaleX="74665" custScaleY="75306" custLinFactNeighborX="-24932" custLinFactNeighborY="-1684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xclamation mark with solid fill"/>
        </a:ext>
      </dgm:extLst>
    </dgm:pt>
  </dgm:ptLst>
  <dgm:cxnLst>
    <dgm:cxn modelId="{52D6D203-464E-41FC-838F-674E804942EC}" srcId="{CEB9CFF7-A48C-417F-A403-1403352FB4E1}" destId="{DC6EDB49-27F7-4C10-8152-E269EA0FDDC7}" srcOrd="1" destOrd="0" parTransId="{A6A82507-D883-44DC-B71D-C30EF1BD56C3}" sibTransId="{1201172A-1A74-4AD7-B827-5FDADFFB22FD}"/>
    <dgm:cxn modelId="{100C4F0C-BE58-4AA0-A736-8EAFA8CADC2C}" srcId="{6E15E15E-62B6-4D61-AE71-6971E65CE8F1}" destId="{5CEF3B12-2D86-40AC-83E8-A657800428A8}" srcOrd="0" destOrd="0" parTransId="{489AE42F-BBE2-41F5-BBE8-1C1D5E4B3E82}" sibTransId="{0A35A87F-BBA8-4CF6-AF1E-FE831E62F805}"/>
    <dgm:cxn modelId="{3F2FAA1F-25A6-4804-B777-896E1D2C0E11}" type="presOf" srcId="{49004433-E60B-4C32-8FA5-BAD6E0A657C3}" destId="{2D72B23D-B73A-477B-805A-4DA2FE35B2FB}" srcOrd="0" destOrd="2" presId="urn:microsoft.com/office/officeart/2005/8/layout/bList2"/>
    <dgm:cxn modelId="{25A9FC1F-D6BE-4C3D-BB79-2E5240851B13}" type="presOf" srcId="{CEB9CFF7-A48C-417F-A403-1403352FB4E1}" destId="{6BEC4906-DAB5-447C-98D1-227A680934CE}" srcOrd="1" destOrd="0" presId="urn:microsoft.com/office/officeart/2005/8/layout/bList2"/>
    <dgm:cxn modelId="{F1B38122-4B51-464B-9C69-E9C817FA1559}" type="presOf" srcId="{34F88236-58BE-40B9-8B4F-BAB60FA05C29}" destId="{2D72B23D-B73A-477B-805A-4DA2FE35B2FB}" srcOrd="0" destOrd="0" presId="urn:microsoft.com/office/officeart/2005/8/layout/bList2"/>
    <dgm:cxn modelId="{E424382A-7735-4237-A642-90A38CEF7962}" type="presOf" srcId="{5CEF3B12-2D86-40AC-83E8-A657800428A8}" destId="{59309587-75CA-498A-9667-37C7904DFB4D}" srcOrd="1" destOrd="0" presId="urn:microsoft.com/office/officeart/2005/8/layout/bList2"/>
    <dgm:cxn modelId="{D7829B65-DD84-4072-9793-AF62002AD088}" srcId="{CEB9CFF7-A48C-417F-A403-1403352FB4E1}" destId="{F4567142-53CA-42F7-9150-308B63AB4DFD}" srcOrd="0" destOrd="0" parTransId="{08F825F4-E405-4C56-88EC-8DD65DCE261A}" sibTransId="{197889E9-C127-4661-A7FC-E326B4B30E52}"/>
    <dgm:cxn modelId="{CED07658-BE52-475C-A42C-B525F0BDDE64}" type="presOf" srcId="{F4567142-53CA-42F7-9150-308B63AB4DFD}" destId="{83F3E4B5-F7F7-41B3-BA70-26B1A192DD91}" srcOrd="0" destOrd="0" presId="urn:microsoft.com/office/officeart/2005/8/layout/bList2"/>
    <dgm:cxn modelId="{D296B578-EF53-410B-AF2A-2EE6B7366134}" type="presOf" srcId="{DC6EDB49-27F7-4C10-8152-E269EA0FDDC7}" destId="{83F3E4B5-F7F7-41B3-BA70-26B1A192DD91}" srcOrd="0" destOrd="1"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9519C487-74AE-4CDE-803A-33DE1AC3D235}" srcId="{5CEF3B12-2D86-40AC-83E8-A657800428A8}" destId="{9F9E3A76-6092-429D-A596-6DD740343A98}" srcOrd="1" destOrd="0" parTransId="{145EF8E7-0280-4EA5-84FB-0936CF9DC855}" sibTransId="{A0BA8818-AFA7-4A01-817B-17C8232E6C32}"/>
    <dgm:cxn modelId="{D54C758D-F64C-4CA8-8E6A-F1227AA27A0D}" srcId="{5CEF3B12-2D86-40AC-83E8-A657800428A8}" destId="{49004433-E60B-4C32-8FA5-BAD6E0A657C3}" srcOrd="2" destOrd="0" parTransId="{5B3ABB1D-D799-4748-9FE5-71626AAFA9A5}" sibTransId="{C6662988-EC33-42A6-A63C-E629A6D5514D}"/>
    <dgm:cxn modelId="{9770BF8D-9044-437A-88BA-B3DDA481963A}" type="presOf" srcId="{0A35A87F-BBA8-4CF6-AF1E-FE831E62F805}" destId="{1E562166-775D-45ED-AEDA-0A0922087629}" srcOrd="0" destOrd="0" presId="urn:microsoft.com/office/officeart/2005/8/layout/bList2"/>
    <dgm:cxn modelId="{94B360A3-3D5D-4FDA-B97B-EE0D0FDB3FCA}" type="presOf" srcId="{5CEF3B12-2D86-40AC-83E8-A657800428A8}" destId="{A97B815A-6055-4127-9A16-98CDEC8A32F8}" srcOrd="0" destOrd="0" presId="urn:microsoft.com/office/officeart/2005/8/layout/bList2"/>
    <dgm:cxn modelId="{F3DCF0A5-16E5-4B1F-AE78-C818F000F9B0}" type="presOf" srcId="{CEB9CFF7-A48C-417F-A403-1403352FB4E1}" destId="{259774DA-AB81-4A35-9D0D-5813353B3214}" srcOrd="0" destOrd="0" presId="urn:microsoft.com/office/officeart/2005/8/layout/bList2"/>
    <dgm:cxn modelId="{A13E4BC6-B24B-4599-9032-9CC7AB489C0A}" srcId="{CEB9CFF7-A48C-417F-A403-1403352FB4E1}" destId="{B41FEB06-94F1-407A-B7C8-DF7C5AC1CBD8}" srcOrd="2" destOrd="0" parTransId="{9CC3B7A7-956A-4A36-808D-56B5A1A767CA}" sibTransId="{EA54B607-0837-41DD-9E39-5A41FC292F71}"/>
    <dgm:cxn modelId="{42446AED-0505-4903-8FC5-F970C38B4440}" type="presOf" srcId="{9F9E3A76-6092-429D-A596-6DD740343A98}" destId="{2D72B23D-B73A-477B-805A-4DA2FE35B2FB}" srcOrd="0" destOrd="1" presId="urn:microsoft.com/office/officeart/2005/8/layout/bList2"/>
    <dgm:cxn modelId="{6D4145F2-05CD-4CC5-9E10-995F333FBFB3}" type="presOf" srcId="{6E15E15E-62B6-4D61-AE71-6971E65CE8F1}" destId="{AE5673B2-106A-4144-A7A5-07889D7BD845}" srcOrd="0" destOrd="0" presId="urn:microsoft.com/office/officeart/2005/8/layout/bList2"/>
    <dgm:cxn modelId="{C676F2F3-8B86-4FD0-B17A-B1583CA5E84E}" srcId="{6E15E15E-62B6-4D61-AE71-6971E65CE8F1}" destId="{CEB9CFF7-A48C-417F-A403-1403352FB4E1}" srcOrd="1" destOrd="0" parTransId="{704F30DA-CED3-40D1-86A4-6CB231773206}" sibTransId="{0FDCC6CC-C373-4813-B6C1-9E5A049116E9}"/>
    <dgm:cxn modelId="{695011FE-6713-423D-A513-4CDC8794276B}" type="presOf" srcId="{B41FEB06-94F1-407A-B7C8-DF7C5AC1CBD8}" destId="{83F3E4B5-F7F7-41B3-BA70-26B1A192DD91}" srcOrd="0" destOrd="2" presId="urn:microsoft.com/office/officeart/2005/8/layout/bList2"/>
    <dgm:cxn modelId="{6C768DB9-D2AC-4221-93C8-C470D7A8D917}" type="presParOf" srcId="{AE5673B2-106A-4144-A7A5-07889D7BD845}" destId="{1E7BE447-4D51-441F-AB5E-9B917573ECFA}" srcOrd="0" destOrd="0" presId="urn:microsoft.com/office/officeart/2005/8/layout/bList2"/>
    <dgm:cxn modelId="{E5B3932A-158C-4962-8DCA-D140460A3209}" type="presParOf" srcId="{1E7BE447-4D51-441F-AB5E-9B917573ECFA}" destId="{2D72B23D-B73A-477B-805A-4DA2FE35B2FB}" srcOrd="0" destOrd="0" presId="urn:microsoft.com/office/officeart/2005/8/layout/bList2"/>
    <dgm:cxn modelId="{F9278AB9-242D-479A-906C-775ACB094D74}" type="presParOf" srcId="{1E7BE447-4D51-441F-AB5E-9B917573ECFA}" destId="{A97B815A-6055-4127-9A16-98CDEC8A32F8}" srcOrd="1" destOrd="0" presId="urn:microsoft.com/office/officeart/2005/8/layout/bList2"/>
    <dgm:cxn modelId="{F87C7040-4EB7-4CE5-B49D-8E4D12B65741}" type="presParOf" srcId="{1E7BE447-4D51-441F-AB5E-9B917573ECFA}" destId="{59309587-75CA-498A-9667-37C7904DFB4D}" srcOrd="2" destOrd="0" presId="urn:microsoft.com/office/officeart/2005/8/layout/bList2"/>
    <dgm:cxn modelId="{341B7B88-0316-4960-B2C2-29C05AB34231}" type="presParOf" srcId="{1E7BE447-4D51-441F-AB5E-9B917573ECFA}" destId="{E9870623-2013-450C-940B-F5956DD1A7AA}" srcOrd="3" destOrd="0" presId="urn:microsoft.com/office/officeart/2005/8/layout/bList2"/>
    <dgm:cxn modelId="{1A4272DC-8AAB-4E09-86E0-828DDEAADCED}" type="presParOf" srcId="{AE5673B2-106A-4144-A7A5-07889D7BD845}" destId="{1E562166-775D-45ED-AEDA-0A0922087629}" srcOrd="1" destOrd="0" presId="urn:microsoft.com/office/officeart/2005/8/layout/bList2"/>
    <dgm:cxn modelId="{0DF8DCBD-21EF-4B09-8194-30B4344E7D94}" type="presParOf" srcId="{AE5673B2-106A-4144-A7A5-07889D7BD845}" destId="{3EBE2888-430E-48C2-96C5-114873705565}" srcOrd="2" destOrd="0" presId="urn:microsoft.com/office/officeart/2005/8/layout/bList2"/>
    <dgm:cxn modelId="{D12098F6-DC48-41E1-935C-1597FFAF114C}" type="presParOf" srcId="{3EBE2888-430E-48C2-96C5-114873705565}" destId="{83F3E4B5-F7F7-41B3-BA70-26B1A192DD91}" srcOrd="0" destOrd="0" presId="urn:microsoft.com/office/officeart/2005/8/layout/bList2"/>
    <dgm:cxn modelId="{23D36484-2514-4190-9055-196543ECEAD5}" type="presParOf" srcId="{3EBE2888-430E-48C2-96C5-114873705565}" destId="{259774DA-AB81-4A35-9D0D-5813353B3214}" srcOrd="1" destOrd="0" presId="urn:microsoft.com/office/officeart/2005/8/layout/bList2"/>
    <dgm:cxn modelId="{3E628A15-D69D-46A0-9BB2-871634BE9FBB}" type="presParOf" srcId="{3EBE2888-430E-48C2-96C5-114873705565}" destId="{6BEC4906-DAB5-447C-98D1-227A680934CE}" srcOrd="2" destOrd="0" presId="urn:microsoft.com/office/officeart/2005/8/layout/bList2"/>
    <dgm:cxn modelId="{0B0CE329-9ADC-4583-B202-BBF79A2243C4}" type="presParOf" srcId="{3EBE2888-430E-48C2-96C5-114873705565}" destId="{8ED1DB2F-C766-40C3-ADCB-85D83C2FE878}"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What is changing?</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6FAE5348-EDEE-4689-B138-8A82BFF057DD}">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How will this help?</a:t>
          </a:r>
        </a:p>
      </dgm:t>
    </dgm:pt>
    <dgm:pt modelId="{DD35BE1B-51BF-467C-886B-8793CE387EE6}" type="parTrans" cxnId="{9F1EB028-C4D4-47F2-8552-A8BB9AE80BD9}">
      <dgm:prSet/>
      <dgm:spPr/>
      <dgm:t>
        <a:bodyPr/>
        <a:lstStyle/>
        <a:p>
          <a:endParaRPr lang="en-GB"/>
        </a:p>
      </dgm:t>
    </dgm:pt>
    <dgm:pt modelId="{24F942F4-F0F4-4530-914C-90069137B8A5}" type="sibTrans" cxnId="{9F1EB028-C4D4-47F2-8552-A8BB9AE80BD9}">
      <dgm:prSet/>
      <dgm:spPr/>
      <dgm:t>
        <a:bodyPr/>
        <a:lstStyle/>
        <a:p>
          <a:endParaRPr lang="en-GB"/>
        </a:p>
      </dgm:t>
    </dgm:pt>
    <dgm:pt modelId="{8A8D7E1C-92F8-4BEB-961D-30B2AC40A4D6}">
      <dgm:prSet phldrT="[Text]" custT="1"/>
      <dgm:spPr/>
      <dgm:t>
        <a:bodyPr/>
        <a:lstStyle/>
        <a:p>
          <a:r>
            <a:rPr lang="en-GB" sz="1600" b="1">
              <a:latin typeface="Roboto" panose="02000000000000000000" pitchFamily="2" charset="0"/>
              <a:ea typeface="Roboto" panose="02000000000000000000" pitchFamily="2" charset="0"/>
              <a:cs typeface="Roboto" panose="02000000000000000000" pitchFamily="2" charset="0"/>
            </a:rPr>
            <a:t>REC Schedule 1: </a:t>
          </a:r>
          <a:r>
            <a:rPr lang="en-GB" sz="1600">
              <a:latin typeface="Roboto" panose="02000000000000000000" pitchFamily="2" charset="0"/>
              <a:ea typeface="Roboto" panose="02000000000000000000" pitchFamily="2" charset="0"/>
              <a:cs typeface="Roboto" panose="02000000000000000000" pitchFamily="2" charset="0"/>
            </a:rPr>
            <a:t>The definition of Annulment Request will be amended to clarify that the Request is to be used by a Losing Supplier where the Consumer has informed the Losing Supplier that the Consumer has not entered into an Energy Contract with the proposed Gaining Supplier and asks the Losing Supplier to prevent the Switch from taking place. </a:t>
          </a: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559E9C7E-BBA2-4C2E-90C8-1AE5E308A643}">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Wording will be taken directly from the relevant SLCs to avoid any misinterpretation over the definition of Annulment and the Annulment process. This will also ensure full alignment of the REC with the SLCs. </a:t>
          </a:r>
        </a:p>
      </dgm:t>
    </dgm:pt>
    <dgm:pt modelId="{9D5F6970-75C6-4CAB-BF6D-4F024C184ED0}" type="parTrans" cxnId="{607D8D75-7782-437B-B4E9-A8A9AE0A8F5E}">
      <dgm:prSet/>
      <dgm:spPr/>
      <dgm:t>
        <a:bodyPr/>
        <a:lstStyle/>
        <a:p>
          <a:endParaRPr lang="en-GB"/>
        </a:p>
      </dgm:t>
    </dgm:pt>
    <dgm:pt modelId="{7831539C-B840-4ADE-9100-502E667F7DE3}" type="sibTrans" cxnId="{607D8D75-7782-437B-B4E9-A8A9AE0A8F5E}">
      <dgm:prSet/>
      <dgm:spPr/>
      <dgm:t>
        <a:bodyPr/>
        <a:lstStyle/>
        <a:p>
          <a:endParaRPr lang="en-GB"/>
        </a:p>
      </dgm:t>
    </dgm:pt>
    <dgm:pt modelId="{643DE0CA-47C9-42F3-8D40-C3B2353B0559}">
      <dgm:prSet phldrT="[Text]" custT="1"/>
      <dgm:spPr/>
      <dgm:t>
        <a:bodyPr/>
        <a:lstStyle/>
        <a:p>
          <a:r>
            <a:rPr lang="en-GB" sz="1600" b="1">
              <a:latin typeface="Roboto" panose="02000000000000000000" pitchFamily="2" charset="0"/>
              <a:ea typeface="Roboto" panose="02000000000000000000" pitchFamily="2" charset="0"/>
              <a:cs typeface="Roboto" panose="02000000000000000000" pitchFamily="2" charset="0"/>
            </a:rPr>
            <a:t>REC Schedule 23: </a:t>
          </a:r>
          <a:r>
            <a:rPr lang="en-GB" sz="1600">
              <a:latin typeface="Roboto" panose="02000000000000000000" pitchFamily="2" charset="0"/>
              <a:ea typeface="Roboto" panose="02000000000000000000" pitchFamily="2" charset="0"/>
              <a:cs typeface="Roboto" panose="02000000000000000000" pitchFamily="2" charset="0"/>
            </a:rPr>
            <a:t>updated to include reference to SLC 14 and that the Consumer has informed the Losing Supplier that they have not entered into an Energy Contract with the proposed Gaining Supplier and asked the Losing Supplier to prevent the Switch from taking place.</a:t>
          </a:r>
        </a:p>
      </dgm:t>
    </dgm:pt>
    <dgm:pt modelId="{E1C9F063-F022-44CE-940E-69E80280929D}" type="parTrans" cxnId="{A8F92DDA-0319-4A9B-9AEE-4475637CEA93}">
      <dgm:prSet/>
      <dgm:spPr/>
      <dgm:t>
        <a:bodyPr/>
        <a:lstStyle/>
        <a:p>
          <a:endParaRPr lang="en-GB"/>
        </a:p>
      </dgm:t>
    </dgm:pt>
    <dgm:pt modelId="{CE9FB584-9D76-49B4-9944-767A03620C85}" type="sibTrans" cxnId="{A8F92DDA-0319-4A9B-9AEE-4475637CEA93}">
      <dgm:prSet/>
      <dgm:spPr/>
      <dgm:t>
        <a:bodyPr/>
        <a:lstStyle/>
        <a:p>
          <a:endParaRPr lang="en-GB"/>
        </a:p>
      </dgm:t>
    </dgm:pt>
    <dgm:pt modelId="{2A18BB0C-B200-4D4C-9D6E-02B6F8BC2743}">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Improves operational efficiency through clearer legal drafting, reducing ambiguity in the obligations of REC Parties and aligning processes across the industry. </a:t>
          </a:r>
        </a:p>
      </dgm:t>
    </dgm:pt>
    <dgm:pt modelId="{5C09C349-BE48-494E-9DED-578A519945AD}" type="parTrans" cxnId="{A874335C-9FC6-4629-BBE9-C6C7C8220D85}">
      <dgm:prSet/>
      <dgm:spPr/>
      <dgm:t>
        <a:bodyPr/>
        <a:lstStyle/>
        <a:p>
          <a:endParaRPr lang="en-GB"/>
        </a:p>
      </dgm:t>
    </dgm:pt>
    <dgm:pt modelId="{45CEF150-A23E-412B-839C-DA905371B4DA}" type="sibTrans" cxnId="{A874335C-9FC6-4629-BBE9-C6C7C8220D85}">
      <dgm:prSet/>
      <dgm:spPr/>
      <dgm:t>
        <a:bodyPr/>
        <a:lstStyle/>
        <a:p>
          <a:endParaRPr lang="en-GB"/>
        </a:p>
      </dgm:t>
    </dgm:pt>
    <dgm:pt modelId="{F9F3F3F0-0D5A-4EC6-91AB-1AB7B4B63FEC}">
      <dgm:prSet phldrT="[Text]" custT="1"/>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FDC4479F-78B2-40EE-9FFA-908883ECC00F}" type="parTrans" cxnId="{E6791738-E956-4F02-B46A-D1691D6E01AA}">
      <dgm:prSet/>
      <dgm:spPr/>
      <dgm:t>
        <a:bodyPr/>
        <a:lstStyle/>
        <a:p>
          <a:endParaRPr lang="en-GB"/>
        </a:p>
      </dgm:t>
    </dgm:pt>
    <dgm:pt modelId="{3E182050-5994-4817-A5D0-7900814BC5A2}" type="sibTrans" cxnId="{E6791738-E956-4F02-B46A-D1691D6E01AA}">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2"/>
      <dgm:spPr/>
    </dgm:pt>
    <dgm:pt modelId="{C9E8FEC2-DFD2-41BD-BDDF-8A74FEB77330}" type="pres">
      <dgm:prSet presAssocID="{844F2916-7D53-43F5-984F-4BBC9D80E47A}" presName="parentText" presStyleLbl="node1" presStyleIdx="0" presStyleCnt="2" custScaleY="49440" custLinFactNeighborY="-20491">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2" custScaleY="93122">
        <dgm:presLayoutVars>
          <dgm:bulletEnabled val="1"/>
        </dgm:presLayoutVars>
      </dgm:prSet>
      <dgm:spPr/>
    </dgm:pt>
    <dgm:pt modelId="{815A73E1-E53A-4E3C-91E8-1C00B64AC579}" type="pres">
      <dgm:prSet presAssocID="{9CDC640B-6C41-40E2-86C6-5FEC90675FA0}" presName="spaceBetweenRectangles" presStyleCnt="0"/>
      <dgm:spPr/>
    </dgm:pt>
    <dgm:pt modelId="{AA3AE87C-2BC1-4D1C-B99A-27B68584E700}" type="pres">
      <dgm:prSet presAssocID="{6FAE5348-EDEE-4689-B138-8A82BFF057DD}" presName="parentLin" presStyleCnt="0"/>
      <dgm:spPr/>
    </dgm:pt>
    <dgm:pt modelId="{657874E2-B1B8-4887-8909-280C5B04C3D6}" type="pres">
      <dgm:prSet presAssocID="{6FAE5348-EDEE-4689-B138-8A82BFF057DD}" presName="parentLeftMargin" presStyleLbl="node1" presStyleIdx="0" presStyleCnt="2"/>
      <dgm:spPr/>
    </dgm:pt>
    <dgm:pt modelId="{9B743C03-6A35-46DD-873C-B3315E594362}" type="pres">
      <dgm:prSet presAssocID="{6FAE5348-EDEE-4689-B138-8A82BFF057DD}" presName="parentText" presStyleLbl="node1" presStyleIdx="1" presStyleCnt="2" custScaleY="49440" custLinFactNeighborX="4783" custLinFactNeighborY="-16586">
        <dgm:presLayoutVars>
          <dgm:chMax val="0"/>
          <dgm:bulletEnabled val="1"/>
        </dgm:presLayoutVars>
      </dgm:prSet>
      <dgm:spPr/>
    </dgm:pt>
    <dgm:pt modelId="{3E37578E-0FBD-43D8-8533-5D0270E2CEA3}" type="pres">
      <dgm:prSet presAssocID="{6FAE5348-EDEE-4689-B138-8A82BFF057DD}" presName="negativeSpace" presStyleCnt="0"/>
      <dgm:spPr/>
    </dgm:pt>
    <dgm:pt modelId="{C20EFBE8-4490-492D-A502-5B3CA0A303FD}" type="pres">
      <dgm:prSet presAssocID="{6FAE5348-EDEE-4689-B138-8A82BFF057DD}" presName="childText" presStyleLbl="conFgAcc1" presStyleIdx="1" presStyleCnt="2" custScaleY="93122">
        <dgm:presLayoutVars>
          <dgm:bulletEnabled val="1"/>
        </dgm:presLayoutVars>
      </dgm:prSet>
      <dgm:spPr/>
    </dgm:pt>
  </dgm:ptLst>
  <dgm:cxnLst>
    <dgm:cxn modelId="{9F1EB028-C4D4-47F2-8552-A8BB9AE80BD9}" srcId="{ABF68993-2A17-42E5-A5B9-E8FA58C39780}" destId="{6FAE5348-EDEE-4689-B138-8A82BFF057DD}" srcOrd="1" destOrd="0" parTransId="{DD35BE1B-51BF-467C-886B-8793CE387EE6}" sibTransId="{24F942F4-F0F4-4530-914C-90069137B8A5}"/>
    <dgm:cxn modelId="{24ED382D-EA35-4CEA-A68D-E6AE746491DE}" type="presOf" srcId="{844F2916-7D53-43F5-984F-4BBC9D80E47A}" destId="{C9E8FEC2-DFD2-41BD-BDDF-8A74FEB77330}" srcOrd="1" destOrd="0" presId="urn:microsoft.com/office/officeart/2005/8/layout/list1"/>
    <dgm:cxn modelId="{E6791738-E956-4F02-B46A-D1691D6E01AA}" srcId="{6FAE5348-EDEE-4689-B138-8A82BFF057DD}" destId="{F9F3F3F0-0D5A-4EC6-91AB-1AB7B4B63FEC}" srcOrd="2" destOrd="0" parTransId="{FDC4479F-78B2-40EE-9FFA-908883ECC00F}" sibTransId="{3E182050-5994-4817-A5D0-7900814BC5A2}"/>
    <dgm:cxn modelId="{7AF86B3F-1326-4C98-BE73-F66F8A32048A}" type="presOf" srcId="{6FAE5348-EDEE-4689-B138-8A82BFF057DD}" destId="{657874E2-B1B8-4887-8909-280C5B04C3D6}" srcOrd="0" destOrd="0" presId="urn:microsoft.com/office/officeart/2005/8/layout/list1"/>
    <dgm:cxn modelId="{90192340-9EF9-4457-86D1-254246173625}" type="presOf" srcId="{559E9C7E-BBA2-4C2E-90C8-1AE5E308A643}" destId="{C20EFBE8-4490-492D-A502-5B3CA0A303FD}" srcOrd="0" destOrd="0" presId="urn:microsoft.com/office/officeart/2005/8/layout/list1"/>
    <dgm:cxn modelId="{A874335C-9FC6-4629-BBE9-C6C7C8220D85}" srcId="{6FAE5348-EDEE-4689-B138-8A82BFF057DD}" destId="{2A18BB0C-B200-4D4C-9D6E-02B6F8BC2743}" srcOrd="1" destOrd="0" parTransId="{5C09C349-BE48-494E-9DED-578A519945AD}" sibTransId="{45CEF150-A23E-412B-839C-DA905371B4DA}"/>
    <dgm:cxn modelId="{D2317C69-6D97-471F-881F-0C05138FED33}" type="presOf" srcId="{643DE0CA-47C9-42F3-8D40-C3B2353B0559}" destId="{5044CCB6-D5A1-4D0D-9DD6-D34EB49C305B}" srcOrd="0" destOrd="1" presId="urn:microsoft.com/office/officeart/2005/8/layout/list1"/>
    <dgm:cxn modelId="{607D8D75-7782-437B-B4E9-A8A9AE0A8F5E}" srcId="{6FAE5348-EDEE-4689-B138-8A82BFF057DD}" destId="{559E9C7E-BBA2-4C2E-90C8-1AE5E308A643}" srcOrd="0" destOrd="0" parTransId="{9D5F6970-75C6-4CAB-BF6D-4F024C184ED0}" sibTransId="{7831539C-B840-4ADE-9100-502E667F7DE3}"/>
    <dgm:cxn modelId="{77B19193-1FFF-4829-97A1-C254E3A2D782}" type="presOf" srcId="{844F2916-7D53-43F5-984F-4BBC9D80E47A}" destId="{9C1FC851-1B48-4958-A60C-9C5F6F038ACE}" srcOrd="0" destOrd="0" presId="urn:microsoft.com/office/officeart/2005/8/layout/list1"/>
    <dgm:cxn modelId="{44423599-FAB9-4959-B70F-111E89540F33}" srcId="{ABF68993-2A17-42E5-A5B9-E8FA58C39780}" destId="{844F2916-7D53-43F5-984F-4BBC9D80E47A}" srcOrd="0" destOrd="0" parTransId="{F5D4BECD-93EA-4D6E-921E-2F9CB6B56246}" sibTransId="{9CDC640B-6C41-40E2-86C6-5FEC90675FA0}"/>
    <dgm:cxn modelId="{52D3BFA6-AF3F-44C3-96AE-F5C7560C551F}" type="presOf" srcId="{F9F3F3F0-0D5A-4EC6-91AB-1AB7B4B63FEC}" destId="{C20EFBE8-4490-492D-A502-5B3CA0A303FD}" srcOrd="0" destOrd="2" presId="urn:microsoft.com/office/officeart/2005/8/layout/list1"/>
    <dgm:cxn modelId="{C50ADBC0-0A01-4988-8CB9-8D4AE68A68B3}" type="presOf" srcId="{8A8D7E1C-92F8-4BEB-961D-30B2AC40A4D6}" destId="{5044CCB6-D5A1-4D0D-9DD6-D34EB49C305B}" srcOrd="0" destOrd="0" presId="urn:microsoft.com/office/officeart/2005/8/layout/list1"/>
    <dgm:cxn modelId="{CC0263C5-336B-41D5-B3B3-50BEACBD8E42}" type="presOf" srcId="{2A18BB0C-B200-4D4C-9D6E-02B6F8BC2743}" destId="{C20EFBE8-4490-492D-A502-5B3CA0A303FD}" srcOrd="0" destOrd="1" presId="urn:microsoft.com/office/officeart/2005/8/layout/list1"/>
    <dgm:cxn modelId="{A8F92DDA-0319-4A9B-9AEE-4475637CEA93}" srcId="{844F2916-7D53-43F5-984F-4BBC9D80E47A}" destId="{643DE0CA-47C9-42F3-8D40-C3B2353B0559}" srcOrd="1" destOrd="0" parTransId="{E1C9F063-F022-44CE-940E-69E80280929D}" sibTransId="{CE9FB584-9D76-49B4-9944-767A03620C85}"/>
    <dgm:cxn modelId="{666FE4DA-87F5-48AB-9BFA-D03CD9B61500}" srcId="{844F2916-7D53-43F5-984F-4BBC9D80E47A}" destId="{8A8D7E1C-92F8-4BEB-961D-30B2AC40A4D6}" srcOrd="0" destOrd="0" parTransId="{5EEE91C7-4CD2-49D6-B254-BF9FB2FB6725}" sibTransId="{5B3FA415-837F-4FDB-ADEF-A99225AD2527}"/>
    <dgm:cxn modelId="{0176BAEC-753C-4788-A7FA-07F699A1D0F0}" type="presOf" srcId="{ABF68993-2A17-42E5-A5B9-E8FA58C39780}" destId="{3C236669-02E8-4696-AC5A-50CF80D6D50E}" srcOrd="0" destOrd="0" presId="urn:microsoft.com/office/officeart/2005/8/layout/list1"/>
    <dgm:cxn modelId="{1F2CACFA-A5FD-4774-85EE-FFE4FB6E777F}" type="presOf" srcId="{6FAE5348-EDEE-4689-B138-8A82BFF057DD}" destId="{9B743C03-6A35-46DD-873C-B3315E594362}" srcOrd="1" destOrd="0" presId="urn:microsoft.com/office/officeart/2005/8/layout/list1"/>
    <dgm:cxn modelId="{B2D228DF-6A8A-4DBF-90F6-CEC210EF1121}" type="presParOf" srcId="{3C236669-02E8-4696-AC5A-50CF80D6D50E}" destId="{2230CF89-7CF4-4392-93D3-D0C89A0E157B}" srcOrd="0" destOrd="0" presId="urn:microsoft.com/office/officeart/2005/8/layout/list1"/>
    <dgm:cxn modelId="{336407FD-54D8-40FC-A707-54C6B504BBA0}" type="presParOf" srcId="{2230CF89-7CF4-4392-93D3-D0C89A0E157B}" destId="{9C1FC851-1B48-4958-A60C-9C5F6F038ACE}" srcOrd="0" destOrd="0" presId="urn:microsoft.com/office/officeart/2005/8/layout/list1"/>
    <dgm:cxn modelId="{55B55D5F-F55E-4666-89EA-2A50BACD1594}" type="presParOf" srcId="{2230CF89-7CF4-4392-93D3-D0C89A0E157B}" destId="{C9E8FEC2-DFD2-41BD-BDDF-8A74FEB77330}" srcOrd="1" destOrd="0" presId="urn:microsoft.com/office/officeart/2005/8/layout/list1"/>
    <dgm:cxn modelId="{9C380FFE-86BC-4543-9878-26EDD326D2F4}" type="presParOf" srcId="{3C236669-02E8-4696-AC5A-50CF80D6D50E}" destId="{3EE51660-3972-45CB-A9BD-809AD9184868}" srcOrd="1" destOrd="0" presId="urn:microsoft.com/office/officeart/2005/8/layout/list1"/>
    <dgm:cxn modelId="{0C0F9431-8D36-4144-91F0-9EF9347F3B43}" type="presParOf" srcId="{3C236669-02E8-4696-AC5A-50CF80D6D50E}" destId="{5044CCB6-D5A1-4D0D-9DD6-D34EB49C305B}" srcOrd="2" destOrd="0" presId="urn:microsoft.com/office/officeart/2005/8/layout/list1"/>
    <dgm:cxn modelId="{E84C443D-5781-49F4-B43E-FF1CFD872452}" type="presParOf" srcId="{3C236669-02E8-4696-AC5A-50CF80D6D50E}" destId="{815A73E1-E53A-4E3C-91E8-1C00B64AC579}" srcOrd="3" destOrd="0" presId="urn:microsoft.com/office/officeart/2005/8/layout/list1"/>
    <dgm:cxn modelId="{A3739D11-9DB0-40D3-B448-C58B49C418B7}" type="presParOf" srcId="{3C236669-02E8-4696-AC5A-50CF80D6D50E}" destId="{AA3AE87C-2BC1-4D1C-B99A-27B68584E700}" srcOrd="4" destOrd="0" presId="urn:microsoft.com/office/officeart/2005/8/layout/list1"/>
    <dgm:cxn modelId="{2263DFE1-AC4F-4722-A09F-7DB152F6A1BA}" type="presParOf" srcId="{AA3AE87C-2BC1-4D1C-B99A-27B68584E700}" destId="{657874E2-B1B8-4887-8909-280C5B04C3D6}" srcOrd="0" destOrd="0" presId="urn:microsoft.com/office/officeart/2005/8/layout/list1"/>
    <dgm:cxn modelId="{CA433182-6A73-493D-926D-58C53DEB2B29}" type="presParOf" srcId="{AA3AE87C-2BC1-4D1C-B99A-27B68584E700}" destId="{9B743C03-6A35-46DD-873C-B3315E594362}" srcOrd="1" destOrd="0" presId="urn:microsoft.com/office/officeart/2005/8/layout/list1"/>
    <dgm:cxn modelId="{CAE5C17B-F024-4469-8A37-629CBAF4E1B0}" type="presParOf" srcId="{3C236669-02E8-4696-AC5A-50CF80D6D50E}" destId="{3E37578E-0FBD-43D8-8533-5D0270E2CEA3}" srcOrd="5" destOrd="0" presId="urn:microsoft.com/office/officeart/2005/8/layout/list1"/>
    <dgm:cxn modelId="{75DBC4D7-2EAB-404F-A955-F7089E470EAF}" type="presParOf" srcId="{3C236669-02E8-4696-AC5A-50CF80D6D50E}" destId="{C20EFBE8-4490-492D-A502-5B3CA0A303F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What is changing?</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8A8D7E1C-92F8-4BEB-961D-30B2AC40A4D6}">
      <dgm:prSet phldrT="[Text]" custT="1"/>
      <dgm:spPr/>
      <dgm:t>
        <a:bodyPr/>
        <a:lstStyle/>
        <a:p>
          <a:r>
            <a:rPr lang="en-GB" sz="1600" b="1">
              <a:latin typeface="Roboto" panose="02000000000000000000" pitchFamily="2" charset="0"/>
              <a:ea typeface="Roboto" panose="02000000000000000000" pitchFamily="2" charset="0"/>
              <a:cs typeface="Roboto" panose="02000000000000000000" pitchFamily="2" charset="0"/>
            </a:rPr>
            <a:t>REC Schedule 1: </a:t>
          </a:r>
          <a:r>
            <a:rPr lang="en-GB" sz="1600">
              <a:latin typeface="Roboto" panose="02000000000000000000" pitchFamily="2" charset="0"/>
              <a:ea typeface="Roboto" panose="02000000000000000000" pitchFamily="2" charset="0"/>
              <a:cs typeface="Roboto" panose="02000000000000000000" pitchFamily="2" charset="0"/>
            </a:rPr>
            <a:t>The definition of Annulment will be amended to clarify that the Annulment Request can be made in response to two scenarios outlined in REC Schedule 23. </a:t>
          </a: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559E9C7E-BBA2-4C2E-90C8-1AE5E308A643}">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This proposed solution introduces new wording to the REC that would not result in alignment of the Code with SLC 14. However, this will widen the scope of the Annulment process to allow the Losing Supplier to prevent a Switch from progressing if the Consumer notifies them that they have changed their mind and do not wish the Switch to progress. </a:t>
          </a:r>
        </a:p>
      </dgm:t>
    </dgm:pt>
    <dgm:pt modelId="{9D5F6970-75C6-4CAB-BF6D-4F024C184ED0}" type="parTrans" cxnId="{607D8D75-7782-437B-B4E9-A8A9AE0A8F5E}">
      <dgm:prSet/>
      <dgm:spPr/>
      <dgm:t>
        <a:bodyPr/>
        <a:lstStyle/>
        <a:p>
          <a:endParaRPr lang="en-GB"/>
        </a:p>
      </dgm:t>
    </dgm:pt>
    <dgm:pt modelId="{7831539C-B840-4ADE-9100-502E667F7DE3}" type="sibTrans" cxnId="{607D8D75-7782-437B-B4E9-A8A9AE0A8F5E}">
      <dgm:prSet/>
      <dgm:spPr/>
      <dgm:t>
        <a:bodyPr/>
        <a:lstStyle/>
        <a:p>
          <a:endParaRPr lang="en-GB"/>
        </a:p>
      </dgm:t>
    </dgm:pt>
    <dgm:pt modelId="{323E3B51-5BA9-4C66-BF0A-D0FDB254EEE0}">
      <dgm:prSet custT="1"/>
      <dgm:spPr/>
      <dgm:t>
        <a:bodyPr/>
        <a:lstStyle/>
        <a:p>
          <a:r>
            <a:rPr lang="en-GB" sz="1600" b="1">
              <a:latin typeface="Roboto" panose="02000000000000000000" pitchFamily="2" charset="0"/>
              <a:ea typeface="Roboto" panose="02000000000000000000" pitchFamily="2" charset="0"/>
              <a:cs typeface="Roboto" panose="02000000000000000000" pitchFamily="2" charset="0"/>
            </a:rPr>
            <a:t>REC Schedule 23: </a:t>
          </a:r>
          <a:r>
            <a:rPr lang="en-GB" sz="1600">
              <a:latin typeface="Roboto" panose="02000000000000000000" pitchFamily="2" charset="0"/>
              <a:ea typeface="Roboto" panose="02000000000000000000" pitchFamily="2" charset="0"/>
              <a:cs typeface="Roboto" panose="02000000000000000000" pitchFamily="2" charset="0"/>
            </a:rPr>
            <a:t>updated to include two scenarios that would allow for an Annulment Request to be raised: </a:t>
          </a:r>
        </a:p>
      </dgm:t>
    </dgm:pt>
    <dgm:pt modelId="{FC820ED7-9944-4D47-9950-AAC502D1FC90}" type="parTrans" cxnId="{B9F2AE64-1FA4-43AE-A451-B6EFA736BEFB}">
      <dgm:prSet/>
      <dgm:spPr/>
      <dgm:t>
        <a:bodyPr/>
        <a:lstStyle/>
        <a:p>
          <a:endParaRPr lang="en-GB"/>
        </a:p>
      </dgm:t>
    </dgm:pt>
    <dgm:pt modelId="{6EC014BE-12B3-4F36-A232-EB7ADA3E97F5}" type="sibTrans" cxnId="{B9F2AE64-1FA4-43AE-A451-B6EFA736BEFB}">
      <dgm:prSet/>
      <dgm:spPr/>
      <dgm:t>
        <a:bodyPr/>
        <a:lstStyle/>
        <a:p>
          <a:endParaRPr lang="en-GB"/>
        </a:p>
      </dgm:t>
    </dgm:pt>
    <dgm:pt modelId="{6FAE5348-EDEE-4689-B138-8A82BFF057DD}">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How will this help?</a:t>
          </a:r>
        </a:p>
      </dgm:t>
    </dgm:pt>
    <dgm:pt modelId="{DD35BE1B-51BF-467C-886B-8793CE387EE6}" type="parTrans" cxnId="{E8A20E19-83D8-43DF-9D1E-E308B724ED8F}">
      <dgm:prSet/>
      <dgm:spPr/>
      <dgm:t>
        <a:bodyPr/>
        <a:lstStyle/>
        <a:p>
          <a:endParaRPr lang="en-GB"/>
        </a:p>
      </dgm:t>
    </dgm:pt>
    <dgm:pt modelId="{24F942F4-F0F4-4530-914C-90069137B8A5}" type="sibTrans" cxnId="{E8A20E19-83D8-43DF-9D1E-E308B724ED8F}">
      <dgm:prSet/>
      <dgm:spPr/>
      <dgm:t>
        <a:bodyPr/>
        <a:lstStyle/>
        <a:p>
          <a:endParaRPr lang="en-GB"/>
        </a:p>
      </dgm:t>
    </dgm:pt>
    <dgm:pt modelId="{30C8D3C0-A403-48E3-86C0-330CC7FB1EC6}">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1) Where the Consumer has not entered into a contract with the Gaining Supplier and asks the Losing Supplier to prevent the Proposed Supplier Transfer from taking place; or</a:t>
          </a:r>
        </a:p>
      </dgm:t>
    </dgm:pt>
    <dgm:pt modelId="{24A681CD-56F8-4338-8129-07C2C98FDF74}" type="parTrans" cxnId="{B51FC94A-827F-45B1-915D-9CD231984723}">
      <dgm:prSet/>
      <dgm:spPr/>
      <dgm:t>
        <a:bodyPr/>
        <a:lstStyle/>
        <a:p>
          <a:endParaRPr lang="en-GB"/>
        </a:p>
      </dgm:t>
    </dgm:pt>
    <dgm:pt modelId="{B3158C81-299B-4DA5-9FDA-4C2989EC7AAD}" type="sibTrans" cxnId="{B51FC94A-827F-45B1-915D-9CD231984723}">
      <dgm:prSet/>
      <dgm:spPr/>
      <dgm:t>
        <a:bodyPr/>
        <a:lstStyle/>
        <a:p>
          <a:endParaRPr lang="en-GB"/>
        </a:p>
      </dgm:t>
    </dgm:pt>
    <dgm:pt modelId="{5F9FA827-4A01-4C94-8638-264C0AE80736}">
      <dgm:prSe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2) the Consumer does not wish the Supplier Transfer to take place and requests that the Losing Supplier informs the Gaining Supplier on their behalf. </a:t>
          </a:r>
        </a:p>
      </dgm:t>
    </dgm:pt>
    <dgm:pt modelId="{8D3E8831-2227-496C-9316-FA6C1CA7BB70}" type="parTrans" cxnId="{F123BA7E-F3C1-4D5A-A8D2-004466BB752A}">
      <dgm:prSet/>
      <dgm:spPr/>
      <dgm:t>
        <a:bodyPr/>
        <a:lstStyle/>
        <a:p>
          <a:endParaRPr lang="en-GB"/>
        </a:p>
      </dgm:t>
    </dgm:pt>
    <dgm:pt modelId="{78D013DB-C223-47ED-990D-DBCEA20C0A25}" type="sibTrans" cxnId="{F123BA7E-F3C1-4D5A-A8D2-004466BB752A}">
      <dgm:prSet/>
      <dgm:spPr/>
      <dgm:t>
        <a:bodyPr/>
        <a:lstStyle/>
        <a:p>
          <a:endParaRPr lang="en-GB"/>
        </a:p>
      </dgm:t>
    </dgm:pt>
    <dgm:pt modelId="{F265A1CF-23A8-47C2-AE6B-A9CC63BA31E8}">
      <dgm:prSet custT="1"/>
      <dgm:spPr/>
      <dgm:t>
        <a:bodyPr/>
        <a:lstStyle/>
        <a:p>
          <a:endParaRPr lang="en-GB" sz="1600">
            <a:latin typeface="Roboto" panose="02000000000000000000" pitchFamily="2" charset="0"/>
            <a:ea typeface="Roboto" panose="02000000000000000000" pitchFamily="2" charset="0"/>
            <a:cs typeface="Roboto" panose="02000000000000000000" pitchFamily="2" charset="0"/>
          </a:endParaRPr>
        </a:p>
      </dgm:t>
    </dgm:pt>
    <dgm:pt modelId="{35AAAE28-8967-4B8E-9856-EF0AF9235010}" type="parTrans" cxnId="{C609AA5E-601C-436B-B32F-8127D126740B}">
      <dgm:prSet/>
      <dgm:spPr/>
      <dgm:t>
        <a:bodyPr/>
        <a:lstStyle/>
        <a:p>
          <a:endParaRPr lang="en-GB"/>
        </a:p>
      </dgm:t>
    </dgm:pt>
    <dgm:pt modelId="{B5D64D79-4E6A-4378-B87E-C78A97AD5E2A}" type="sibTrans" cxnId="{C609AA5E-601C-436B-B32F-8127D126740B}">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2"/>
      <dgm:spPr/>
    </dgm:pt>
    <dgm:pt modelId="{C9E8FEC2-DFD2-41BD-BDDF-8A74FEB77330}" type="pres">
      <dgm:prSet presAssocID="{844F2916-7D53-43F5-984F-4BBC9D80E47A}" presName="parentText" presStyleLbl="node1" presStyleIdx="0" presStyleCnt="2" custScaleY="49440" custLinFactNeighborY="-20491">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2" custScaleY="93122">
        <dgm:presLayoutVars>
          <dgm:bulletEnabled val="1"/>
        </dgm:presLayoutVars>
      </dgm:prSet>
      <dgm:spPr/>
    </dgm:pt>
    <dgm:pt modelId="{815A73E1-E53A-4E3C-91E8-1C00B64AC579}" type="pres">
      <dgm:prSet presAssocID="{9CDC640B-6C41-40E2-86C6-5FEC90675FA0}" presName="spaceBetweenRectangles" presStyleCnt="0"/>
      <dgm:spPr/>
    </dgm:pt>
    <dgm:pt modelId="{AA3AE87C-2BC1-4D1C-B99A-27B68584E700}" type="pres">
      <dgm:prSet presAssocID="{6FAE5348-EDEE-4689-B138-8A82BFF057DD}" presName="parentLin" presStyleCnt="0"/>
      <dgm:spPr/>
    </dgm:pt>
    <dgm:pt modelId="{657874E2-B1B8-4887-8909-280C5B04C3D6}" type="pres">
      <dgm:prSet presAssocID="{6FAE5348-EDEE-4689-B138-8A82BFF057DD}" presName="parentLeftMargin" presStyleLbl="node1" presStyleIdx="0" presStyleCnt="2"/>
      <dgm:spPr/>
    </dgm:pt>
    <dgm:pt modelId="{9B743C03-6A35-46DD-873C-B3315E594362}" type="pres">
      <dgm:prSet presAssocID="{6FAE5348-EDEE-4689-B138-8A82BFF057DD}" presName="parentText" presStyleLbl="node1" presStyleIdx="1" presStyleCnt="2" custScaleY="49440" custLinFactNeighborX="4783" custLinFactNeighborY="-16586">
        <dgm:presLayoutVars>
          <dgm:chMax val="0"/>
          <dgm:bulletEnabled val="1"/>
        </dgm:presLayoutVars>
      </dgm:prSet>
      <dgm:spPr/>
    </dgm:pt>
    <dgm:pt modelId="{3E37578E-0FBD-43D8-8533-5D0270E2CEA3}" type="pres">
      <dgm:prSet presAssocID="{6FAE5348-EDEE-4689-B138-8A82BFF057DD}" presName="negativeSpace" presStyleCnt="0"/>
      <dgm:spPr/>
    </dgm:pt>
    <dgm:pt modelId="{C20EFBE8-4490-492D-A502-5B3CA0A303FD}" type="pres">
      <dgm:prSet presAssocID="{6FAE5348-EDEE-4689-B138-8A82BFF057DD}" presName="childText" presStyleLbl="conFgAcc1" presStyleIdx="1" presStyleCnt="2" custScaleY="93122">
        <dgm:presLayoutVars>
          <dgm:bulletEnabled val="1"/>
        </dgm:presLayoutVars>
      </dgm:prSet>
      <dgm:spPr/>
    </dgm:pt>
  </dgm:ptLst>
  <dgm:cxnLst>
    <dgm:cxn modelId="{E8A20E19-83D8-43DF-9D1E-E308B724ED8F}" srcId="{ABF68993-2A17-42E5-A5B9-E8FA58C39780}" destId="{6FAE5348-EDEE-4689-B138-8A82BFF057DD}" srcOrd="1" destOrd="0" parTransId="{DD35BE1B-51BF-467C-886B-8793CE387EE6}" sibTransId="{24F942F4-F0F4-4530-914C-90069137B8A5}"/>
    <dgm:cxn modelId="{36D4DE3C-0AC4-42F7-BFE8-FC4B1E6D182C}" type="presOf" srcId="{6FAE5348-EDEE-4689-B138-8A82BFF057DD}" destId="{9B743C03-6A35-46DD-873C-B3315E594362}" srcOrd="1" destOrd="0" presId="urn:microsoft.com/office/officeart/2005/8/layout/list1"/>
    <dgm:cxn modelId="{1885A03E-EF03-42D1-95CC-8F321306846C}" type="presOf" srcId="{844F2916-7D53-43F5-984F-4BBC9D80E47A}" destId="{C9E8FEC2-DFD2-41BD-BDDF-8A74FEB77330}" srcOrd="1" destOrd="0" presId="urn:microsoft.com/office/officeart/2005/8/layout/list1"/>
    <dgm:cxn modelId="{C609AA5E-601C-436B-B32F-8127D126740B}" srcId="{844F2916-7D53-43F5-984F-4BBC9D80E47A}" destId="{F265A1CF-23A8-47C2-AE6B-A9CC63BA31E8}" srcOrd="2" destOrd="0" parTransId="{35AAAE28-8967-4B8E-9856-EF0AF9235010}" sibTransId="{B5D64D79-4E6A-4378-B87E-C78A97AD5E2A}"/>
    <dgm:cxn modelId="{B9F2AE64-1FA4-43AE-A451-B6EFA736BEFB}" srcId="{844F2916-7D53-43F5-984F-4BBC9D80E47A}" destId="{323E3B51-5BA9-4C66-BF0A-D0FDB254EEE0}" srcOrd="1" destOrd="0" parTransId="{FC820ED7-9944-4D47-9950-AAC502D1FC90}" sibTransId="{6EC014BE-12B3-4F36-A232-EB7ADA3E97F5}"/>
    <dgm:cxn modelId="{88290749-8349-4DFA-9977-DFB0730E5EDE}" type="presOf" srcId="{5F9FA827-4A01-4C94-8638-264C0AE80736}" destId="{5044CCB6-D5A1-4D0D-9DD6-D34EB49C305B}" srcOrd="0" destOrd="3" presId="urn:microsoft.com/office/officeart/2005/8/layout/list1"/>
    <dgm:cxn modelId="{B51FC94A-827F-45B1-915D-9CD231984723}" srcId="{323E3B51-5BA9-4C66-BF0A-D0FDB254EEE0}" destId="{30C8D3C0-A403-48E3-86C0-330CC7FB1EC6}" srcOrd="0" destOrd="0" parTransId="{24A681CD-56F8-4338-8129-07C2C98FDF74}" sibTransId="{B3158C81-299B-4DA5-9FDA-4C2989EC7AAD}"/>
    <dgm:cxn modelId="{94F84572-F0EA-4C57-A11E-C14870A1F6D5}" type="presOf" srcId="{323E3B51-5BA9-4C66-BF0A-D0FDB254EEE0}" destId="{5044CCB6-D5A1-4D0D-9DD6-D34EB49C305B}" srcOrd="0" destOrd="1" presId="urn:microsoft.com/office/officeart/2005/8/layout/list1"/>
    <dgm:cxn modelId="{A5210B54-5E2E-43CA-94B1-874C6546B4FD}" type="presOf" srcId="{F265A1CF-23A8-47C2-AE6B-A9CC63BA31E8}" destId="{5044CCB6-D5A1-4D0D-9DD6-D34EB49C305B}" srcOrd="0" destOrd="4" presId="urn:microsoft.com/office/officeart/2005/8/layout/list1"/>
    <dgm:cxn modelId="{607D8D75-7782-437B-B4E9-A8A9AE0A8F5E}" srcId="{6FAE5348-EDEE-4689-B138-8A82BFF057DD}" destId="{559E9C7E-BBA2-4C2E-90C8-1AE5E308A643}" srcOrd="0" destOrd="0" parTransId="{9D5F6970-75C6-4CAB-BF6D-4F024C184ED0}" sibTransId="{7831539C-B840-4ADE-9100-502E667F7DE3}"/>
    <dgm:cxn modelId="{E7E79D59-E0DE-4D1D-94CD-9C0F66AA0B93}" type="presOf" srcId="{559E9C7E-BBA2-4C2E-90C8-1AE5E308A643}" destId="{C20EFBE8-4490-492D-A502-5B3CA0A303FD}" srcOrd="0" destOrd="0" presId="urn:microsoft.com/office/officeart/2005/8/layout/list1"/>
    <dgm:cxn modelId="{F123BA7E-F3C1-4D5A-A8D2-004466BB752A}" srcId="{323E3B51-5BA9-4C66-BF0A-D0FDB254EEE0}" destId="{5F9FA827-4A01-4C94-8638-264C0AE80736}" srcOrd="1" destOrd="0" parTransId="{8D3E8831-2227-496C-9316-FA6C1CA7BB70}" sibTransId="{78D013DB-C223-47ED-990D-DBCEA20C0A25}"/>
    <dgm:cxn modelId="{44423599-FAB9-4959-B70F-111E89540F33}" srcId="{ABF68993-2A17-42E5-A5B9-E8FA58C39780}" destId="{844F2916-7D53-43F5-984F-4BBC9D80E47A}" srcOrd="0" destOrd="0" parTransId="{F5D4BECD-93EA-4D6E-921E-2F9CB6B56246}" sibTransId="{9CDC640B-6C41-40E2-86C6-5FEC90675FA0}"/>
    <dgm:cxn modelId="{0E74C7DA-6F22-4B09-8DE0-FBC4C5694977}" type="presOf" srcId="{6FAE5348-EDEE-4689-B138-8A82BFF057DD}" destId="{657874E2-B1B8-4887-8909-280C5B04C3D6}" srcOrd="0" destOrd="0" presId="urn:microsoft.com/office/officeart/2005/8/layout/list1"/>
    <dgm:cxn modelId="{666FE4DA-87F5-48AB-9BFA-D03CD9B61500}" srcId="{844F2916-7D53-43F5-984F-4BBC9D80E47A}" destId="{8A8D7E1C-92F8-4BEB-961D-30B2AC40A4D6}" srcOrd="0" destOrd="0" parTransId="{5EEE91C7-4CD2-49D6-B254-BF9FB2FB6725}" sibTransId="{5B3FA415-837F-4FDB-ADEF-A99225AD2527}"/>
    <dgm:cxn modelId="{7CE24FDF-0A73-41D9-BCD7-EC32B19ED6F5}" type="presOf" srcId="{30C8D3C0-A403-48E3-86C0-330CC7FB1EC6}" destId="{5044CCB6-D5A1-4D0D-9DD6-D34EB49C305B}" srcOrd="0" destOrd="2" presId="urn:microsoft.com/office/officeart/2005/8/layout/list1"/>
    <dgm:cxn modelId="{56F687E7-DBB1-4F26-A2FD-A3404986683E}" type="presOf" srcId="{8A8D7E1C-92F8-4BEB-961D-30B2AC40A4D6}" destId="{5044CCB6-D5A1-4D0D-9DD6-D34EB49C305B}" srcOrd="0" destOrd="0" presId="urn:microsoft.com/office/officeart/2005/8/layout/list1"/>
    <dgm:cxn modelId="{0176BAEC-753C-4788-A7FA-07F699A1D0F0}" type="presOf" srcId="{ABF68993-2A17-42E5-A5B9-E8FA58C39780}" destId="{3C236669-02E8-4696-AC5A-50CF80D6D50E}" srcOrd="0" destOrd="0" presId="urn:microsoft.com/office/officeart/2005/8/layout/list1"/>
    <dgm:cxn modelId="{EB27BFF0-D85E-4763-83E7-1F7CAF7D7C76}" type="presOf" srcId="{844F2916-7D53-43F5-984F-4BBC9D80E47A}" destId="{9C1FC851-1B48-4958-A60C-9C5F6F038ACE}" srcOrd="0" destOrd="0" presId="urn:microsoft.com/office/officeart/2005/8/layout/list1"/>
    <dgm:cxn modelId="{B753B605-3A0A-4533-B2AF-47DC859BE957}" type="presParOf" srcId="{3C236669-02E8-4696-AC5A-50CF80D6D50E}" destId="{2230CF89-7CF4-4392-93D3-D0C89A0E157B}" srcOrd="0" destOrd="0" presId="urn:microsoft.com/office/officeart/2005/8/layout/list1"/>
    <dgm:cxn modelId="{14469708-BDFA-4257-9389-CE74327BAD42}" type="presParOf" srcId="{2230CF89-7CF4-4392-93D3-D0C89A0E157B}" destId="{9C1FC851-1B48-4958-A60C-9C5F6F038ACE}" srcOrd="0" destOrd="0" presId="urn:microsoft.com/office/officeart/2005/8/layout/list1"/>
    <dgm:cxn modelId="{6AFF9589-40E1-4F82-934A-623C16235D2A}" type="presParOf" srcId="{2230CF89-7CF4-4392-93D3-D0C89A0E157B}" destId="{C9E8FEC2-DFD2-41BD-BDDF-8A74FEB77330}" srcOrd="1" destOrd="0" presId="urn:microsoft.com/office/officeart/2005/8/layout/list1"/>
    <dgm:cxn modelId="{FCD35710-0A06-49EF-93A9-BBE2BFA62CF0}" type="presParOf" srcId="{3C236669-02E8-4696-AC5A-50CF80D6D50E}" destId="{3EE51660-3972-45CB-A9BD-809AD9184868}" srcOrd="1" destOrd="0" presId="urn:microsoft.com/office/officeart/2005/8/layout/list1"/>
    <dgm:cxn modelId="{8B79475C-7220-45D0-AD3C-72D4635E5245}" type="presParOf" srcId="{3C236669-02E8-4696-AC5A-50CF80D6D50E}" destId="{5044CCB6-D5A1-4D0D-9DD6-D34EB49C305B}" srcOrd="2" destOrd="0" presId="urn:microsoft.com/office/officeart/2005/8/layout/list1"/>
    <dgm:cxn modelId="{A8925A47-BD19-4F71-ADE4-1F221958D127}" type="presParOf" srcId="{3C236669-02E8-4696-AC5A-50CF80D6D50E}" destId="{815A73E1-E53A-4E3C-91E8-1C00B64AC579}" srcOrd="3" destOrd="0" presId="urn:microsoft.com/office/officeart/2005/8/layout/list1"/>
    <dgm:cxn modelId="{54E1EECC-5C6A-4AF6-A413-BBC2AF1EC675}" type="presParOf" srcId="{3C236669-02E8-4696-AC5A-50CF80D6D50E}" destId="{AA3AE87C-2BC1-4D1C-B99A-27B68584E700}" srcOrd="4" destOrd="0" presId="urn:microsoft.com/office/officeart/2005/8/layout/list1"/>
    <dgm:cxn modelId="{BF72780E-2370-4E88-B98E-DC6ACDF29BE8}" type="presParOf" srcId="{AA3AE87C-2BC1-4D1C-B99A-27B68584E700}" destId="{657874E2-B1B8-4887-8909-280C5B04C3D6}" srcOrd="0" destOrd="0" presId="urn:microsoft.com/office/officeart/2005/8/layout/list1"/>
    <dgm:cxn modelId="{9DA232BC-4ED3-43AB-800B-903183A02746}" type="presParOf" srcId="{AA3AE87C-2BC1-4D1C-B99A-27B68584E700}" destId="{9B743C03-6A35-46DD-873C-B3315E594362}" srcOrd="1" destOrd="0" presId="urn:microsoft.com/office/officeart/2005/8/layout/list1"/>
    <dgm:cxn modelId="{0F3C4A84-401D-42F5-AA08-9083CCB19D68}" type="presParOf" srcId="{3C236669-02E8-4696-AC5A-50CF80D6D50E}" destId="{3E37578E-0FBD-43D8-8533-5D0270E2CEA3}" srcOrd="5" destOrd="0" presId="urn:microsoft.com/office/officeart/2005/8/layout/list1"/>
    <dgm:cxn modelId="{D82020F0-4838-4428-9A53-A3E2EDB3E49B}" type="presParOf" srcId="{3C236669-02E8-4696-AC5A-50CF80D6D50E}" destId="{C20EFBE8-4490-492D-A502-5B3CA0A303F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BAE628-A8CB-48FE-9F8E-8E26E6152DB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GB"/>
        </a:p>
      </dgm:t>
    </dgm:pt>
    <dgm:pt modelId="{179042B1-5923-40F7-A014-4D3C47EB3532}">
      <dgm:prSet/>
      <dgm:spPr/>
      <dgm:t>
        <a:bodyPr/>
        <a:lstStyle/>
        <a:p>
          <a:pPr>
            <a:lnSpc>
              <a:spcPct val="100000"/>
            </a:lnSpc>
          </a:pPr>
          <a:r>
            <a:rPr lang="en-GB" b="1">
              <a:solidFill>
                <a:schemeClr val="bg1"/>
              </a:solidFill>
              <a:latin typeface="Roboto"/>
              <a:ea typeface="Roboto"/>
              <a:cs typeface="Roboto"/>
              <a:hlinkClick xmlns:r="http://schemas.openxmlformats.org/officeDocument/2006/relationships" r:id="rId1">
                <a:extLst>
                  <a:ext uri="{A12FA001-AC4F-418D-AE19-62706E023703}">
                    <ahyp:hlinkClr xmlns:ahyp="http://schemas.microsoft.com/office/drawing/2018/hyperlinkcolor" val="tx"/>
                  </a:ext>
                </a:extLst>
              </a:hlinkClick>
            </a:rPr>
            <a:t>R0294 - Implementation of IF-051 Data Refresh in EES for BSC CP1607</a:t>
          </a:r>
          <a:r>
            <a:rPr lang="en-GB" b="1">
              <a:latin typeface="Roboto"/>
              <a:ea typeface="Roboto"/>
              <a:cs typeface="Roboto"/>
            </a:rPr>
            <a:t>,</a:t>
          </a:r>
          <a:r>
            <a:rPr lang="en-GB">
              <a:latin typeface="Roboto"/>
              <a:ea typeface="Roboto"/>
              <a:cs typeface="Roboto"/>
            </a:rPr>
            <a:t> </a:t>
          </a:r>
          <a:br>
            <a:rPr lang="en-GB">
              <a:latin typeface="Roboto"/>
              <a:ea typeface="Roboto"/>
              <a:cs typeface="Roboto"/>
            </a:rPr>
          </a:br>
          <a:r>
            <a:rPr lang="en-GB">
              <a:latin typeface="Roboto"/>
              <a:ea typeface="Roboto"/>
              <a:cs typeface="Roboto"/>
            </a:rPr>
            <a:t>raised 27 November 2025 </a:t>
          </a:r>
        </a:p>
      </dgm:t>
    </dgm:pt>
    <dgm:pt modelId="{CC080A90-9029-4DC5-8AA8-C1FCB2FC2644}" type="parTrans" cxnId="{68587D95-EF87-44BA-9312-A01DC35C28C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657AC988-00ED-4BCF-AA20-BD105D9B636C}" type="sibTrans" cxnId="{68587D95-EF87-44BA-9312-A01DC35C28C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2A0F2871-9A59-41D1-861C-1865969413F5}">
      <dgm:prSet custT="1"/>
      <dgm:spPr/>
      <dgm:t>
        <a:bodyPr/>
        <a:lstStyle/>
        <a:p>
          <a:pPr>
            <a:spcBef>
              <a:spcPts val="600"/>
            </a:spcBef>
          </a:pPr>
          <a:endParaRPr lang="en-GB" sz="400">
            <a:latin typeface="Roboto" panose="02000000000000000000" pitchFamily="2" charset="0"/>
            <a:ea typeface="Roboto" panose="02000000000000000000" pitchFamily="2" charset="0"/>
            <a:cs typeface="Roboto" panose="02000000000000000000" pitchFamily="2" charset="0"/>
          </a:endParaRPr>
        </a:p>
      </dgm:t>
    </dgm:pt>
    <dgm:pt modelId="{F14C29CE-5D07-4DA0-9A6C-3F62ADC6699A}" type="parTrans" cxnId="{1A0ABF94-BE99-4131-B5FA-954DF8DB04C3}">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82A32C7-1311-410B-ADD9-F96A8684DBF4}" type="sibTrans" cxnId="{1A0ABF94-BE99-4131-B5FA-954DF8DB04C3}">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A221395-BD6F-4E5A-95EC-0742F14557F6}">
      <dgm:prSet/>
      <dgm:spPr/>
      <dgm:t>
        <a:bodyPr/>
        <a:lstStyle/>
        <a:p>
          <a:pPr>
            <a:spcBef>
              <a:spcPts val="600"/>
            </a:spcBef>
          </a:pPr>
          <a:r>
            <a:rPr lang="en-GB" sz="1600">
              <a:latin typeface="Roboto"/>
              <a:ea typeface="Roboto"/>
              <a:cs typeface="Roboto"/>
            </a:rPr>
            <a:t>The </a:t>
          </a:r>
          <a:r>
            <a:rPr lang="en-GB" sz="1600" b="0">
              <a:latin typeface="Roboto"/>
              <a:ea typeface="Roboto"/>
              <a:cs typeface="Roboto"/>
            </a:rPr>
            <a:t>IF-051 has been </a:t>
          </a:r>
          <a:r>
            <a:rPr lang="en-GB" sz="1600" b="1">
              <a:latin typeface="Roboto"/>
              <a:ea typeface="Roboto"/>
              <a:cs typeface="Roboto"/>
            </a:rPr>
            <a:t>approved for implementation on 26 March 2026 </a:t>
          </a:r>
          <a:r>
            <a:rPr lang="en-GB" sz="1600" b="0">
              <a:latin typeface="Roboto"/>
              <a:ea typeface="Roboto"/>
              <a:cs typeface="Roboto"/>
            </a:rPr>
            <a:t>under BSC CP 1607 </a:t>
          </a:r>
        </a:p>
      </dgm:t>
    </dgm:pt>
    <dgm:pt modelId="{17D206D3-B268-481D-80F0-A91690D525DF}" type="parTrans" cxnId="{F9AC5BE5-1D59-49A0-9A05-08CC16E1C14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6190BE8A-055D-405E-9E8E-3DACA565044E}" type="sibTrans" cxnId="{F9AC5BE5-1D59-49A0-9A05-08CC16E1C14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83C672E0-481D-4F04-A359-A269DB91AE09}">
      <dgm:prSet/>
      <dgm:spPr/>
      <dgm:t>
        <a:bodyPr/>
        <a:lstStyle/>
        <a:p>
          <a:pPr rtl="0">
            <a:spcBef>
              <a:spcPts val="600"/>
            </a:spcBef>
          </a:pPr>
          <a:r>
            <a:rPr lang="en-GB" sz="1600">
              <a:latin typeface="Roboto"/>
              <a:ea typeface="Roboto"/>
              <a:cs typeface="Roboto"/>
            </a:rPr>
            <a:t>Targeting 16 December 2025 Change Panel for Change Report (Proposal Plan)</a:t>
          </a:r>
        </a:p>
      </dgm:t>
    </dgm:pt>
    <dgm:pt modelId="{88418616-7E52-4847-AD51-3892ACECD36D}" type="parTrans" cxnId="{DBF1ADBB-30EB-4C0B-A659-508CE0DA94E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E537085-ABA7-4416-97DC-27735707009E}" type="sibTrans" cxnId="{DBF1ADBB-30EB-4C0B-A659-508CE0DA94E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629DB65E-BBB6-4CA9-851E-7C6E5CC297F3}">
      <dgm:prSet/>
      <dgm:spPr>
        <a:solidFill>
          <a:schemeClr val="tx2">
            <a:lumMod val="60000"/>
            <a:lumOff val="40000"/>
          </a:schemeClr>
        </a:solidFill>
      </dgm:spPr>
      <dgm:t>
        <a:bodyPr/>
        <a:lstStyle/>
        <a:p>
          <a:r>
            <a:rPr lang="en-GB" b="1">
              <a:latin typeface="Roboto"/>
              <a:ea typeface="Roboto"/>
              <a:cs typeface="Roboto"/>
            </a:rPr>
            <a:t>IF-051 trigger could be updates by MPAS Super Users </a:t>
          </a:r>
        </a:p>
      </dgm:t>
    </dgm:pt>
    <dgm:pt modelId="{F3B74D51-932D-4E06-9CDC-25DF5D21FC03}" type="parTrans" cxnId="{4FB0FFCD-E2B2-4538-A479-36FE9E67918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5A9F769-D99E-4DC2-8B47-60A2ACA73F9A}" type="sibTrans" cxnId="{4FB0FFCD-E2B2-4538-A479-36FE9E67918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4CA0F46-10F2-4E9E-A39A-6F677910492A}">
      <dgm:prSet custT="1"/>
      <dgm:spPr/>
      <dgm:t>
        <a:bodyPr/>
        <a:lstStyle/>
        <a:p>
          <a:pPr marL="171450" lvl="1" indent="-171450" algn="l" defTabSz="711200">
            <a:lnSpc>
              <a:spcPct val="90000"/>
            </a:lnSpc>
            <a:spcBef>
              <a:spcPts val="600"/>
            </a:spcBef>
            <a:spcAft>
              <a:spcPct val="20000"/>
            </a:spcAft>
            <a:buChar char="•"/>
          </a:pPr>
          <a:endParaRPr lang="en-GB" sz="4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15B10246-1FBB-4ABF-AC50-E0A8E4C9EC30}" type="parTrans" cxnId="{052A8809-F910-42AC-99FB-263DB7AEC64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003069E6-AED8-4737-BF91-B1621CF6328B}" type="sibTrans" cxnId="{052A8809-F910-42AC-99FB-263DB7AEC640}">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2A6E724-E4FA-45D5-9D0C-39B85A5B9ABE}">
      <dgm:prSet/>
      <dgm:spPr/>
      <dgm:t>
        <a:bodyPr/>
        <a:lstStyle/>
        <a:p>
          <a:pPr>
            <a:spcBef>
              <a:spcPct val="0"/>
            </a:spcBef>
          </a:pPr>
          <a:endParaRPr lang="en-GB" sz="1600">
            <a:latin typeface="Roboto" panose="02000000000000000000" pitchFamily="2" charset="0"/>
            <a:ea typeface="Roboto" panose="02000000000000000000" pitchFamily="2" charset="0"/>
            <a:cs typeface="Roboto" panose="02000000000000000000" pitchFamily="2" charset="0"/>
          </a:endParaRPr>
        </a:p>
      </dgm:t>
    </dgm:pt>
    <dgm:pt modelId="{E692AEC5-7BD5-4235-BC96-C50E321C89A5}" type="parTrans" cxnId="{139651D9-CF56-40AA-A49B-ECD4D443541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B049BA24-E108-4105-964B-261420E7CD6B}" type="sibTrans" cxnId="{139651D9-CF56-40AA-A49B-ECD4D443541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D2DF9D55-8F1E-4768-A173-C278F320EEBC}">
      <dgm:prSet/>
      <dgm:spPr/>
      <dgm:t>
        <a:bodyPr/>
        <a:lstStyle/>
        <a:p>
          <a:pPr marL="171450" lvl="1" indent="0" algn="l" defTabSz="755650">
            <a:lnSpc>
              <a:spcPct val="90000"/>
            </a:lnSpc>
            <a:spcBef>
              <a:spcPct val="0"/>
            </a:spcBef>
            <a:spcAft>
              <a:spcPct val="20000"/>
            </a:spcAft>
          </a:pPr>
          <a:endParaRPr lang="en-GB" sz="1700" kern="1200">
            <a:latin typeface="Roboto" panose="02000000000000000000" pitchFamily="2" charset="0"/>
            <a:ea typeface="Roboto" panose="02000000000000000000" pitchFamily="2" charset="0"/>
            <a:cs typeface="Roboto" panose="02000000000000000000" pitchFamily="2" charset="0"/>
          </a:endParaRPr>
        </a:p>
      </dgm:t>
    </dgm:pt>
    <dgm:pt modelId="{9571B886-117B-4D99-8E5C-294D17E2FAFA}" type="parTrans" cxnId="{7FD5D240-DA99-4E93-A524-E7B4E45958B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1F6211B-CF12-4A94-8B20-8D4FD321D6B4}" type="sibTrans" cxnId="{7FD5D240-DA99-4E93-A524-E7B4E45958B2}">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5EDA10E2-DABE-4742-87BD-92FBBD6E39C3}">
      <dgm:prSet/>
      <dgm:spPr/>
      <dgm:t>
        <a:bodyPr/>
        <a:lstStyle/>
        <a:p>
          <a:pPr>
            <a:spcBef>
              <a:spcPts val="600"/>
            </a:spcBef>
          </a:pPr>
          <a:r>
            <a:rPr lang="en-GB" sz="1600">
              <a:latin typeface="Roboto"/>
              <a:ea typeface="Roboto"/>
              <a:cs typeface="Roboto"/>
            </a:rPr>
            <a:t>Urgent Change Proposal to implement new DIP Market Message, IF-051 ’Data Refresh’, to EES</a:t>
          </a:r>
        </a:p>
      </dgm:t>
    </dgm:pt>
    <dgm:pt modelId="{B89EC282-48F2-450A-8A90-944ADB25BDD9}" type="parTrans" cxnId="{A56D253B-9BE1-4D9D-9161-5FA871B66FF6}">
      <dgm:prSet/>
      <dgm:spPr/>
      <dgm:t>
        <a:bodyPr/>
        <a:lstStyle/>
        <a:p>
          <a:endParaRPr lang="en-GB"/>
        </a:p>
      </dgm:t>
    </dgm:pt>
    <dgm:pt modelId="{CFEF7849-F218-400A-9E90-9619269A33D7}" type="sibTrans" cxnId="{A56D253B-9BE1-4D9D-9161-5FA871B66FF6}">
      <dgm:prSet/>
      <dgm:spPr/>
      <dgm:t>
        <a:bodyPr/>
        <a:lstStyle/>
        <a:p>
          <a:endParaRPr lang="en-GB"/>
        </a:p>
      </dgm:t>
    </dgm:pt>
    <dgm:pt modelId="{0A0E3FFA-7158-46C7-AAA9-5A6C2F6DC9F1}">
      <dgm:prSet custT="1"/>
      <dgm:spPr/>
      <dgm:t>
        <a:bodyPr/>
        <a:lstStyle/>
        <a:p>
          <a:pPr marL="171450" lvl="1" indent="-171450" algn="l" defTabSz="711200">
            <a:lnSpc>
              <a:spcPct val="90000"/>
            </a:lnSpc>
            <a:spcBef>
              <a:spcPts val="600"/>
            </a:spcBef>
            <a:spcAft>
              <a:spcPct val="20000"/>
            </a:spcAft>
            <a:buChar char="•"/>
          </a:pPr>
          <a:r>
            <a:rPr lang="en-GB" sz="1600" kern="1200">
              <a:solidFill>
                <a:srgbClr val="000000">
                  <a:hueOff val="0"/>
                  <a:satOff val="0"/>
                  <a:lumOff val="0"/>
                  <a:alphaOff val="0"/>
                </a:srgbClr>
              </a:solidFill>
              <a:latin typeface="Roboto"/>
              <a:ea typeface="Roboto"/>
              <a:cs typeface="Roboto"/>
            </a:rPr>
            <a:t>Need to understand associated scenarios and volumes</a:t>
          </a:r>
        </a:p>
      </dgm:t>
    </dgm:pt>
    <dgm:pt modelId="{24DAD982-8DC8-4DA7-880E-00E65F8C99C8}" type="parTrans" cxnId="{0B8A5B28-F857-4C2C-B775-490BDFA962F4}">
      <dgm:prSet/>
      <dgm:spPr/>
      <dgm:t>
        <a:bodyPr/>
        <a:lstStyle/>
        <a:p>
          <a:endParaRPr lang="en-GB"/>
        </a:p>
      </dgm:t>
    </dgm:pt>
    <dgm:pt modelId="{2E87EA25-5450-4CD1-9CD6-FA4A7CC20AEB}" type="sibTrans" cxnId="{0B8A5B28-F857-4C2C-B775-490BDFA962F4}">
      <dgm:prSet/>
      <dgm:spPr/>
      <dgm:t>
        <a:bodyPr/>
        <a:lstStyle/>
        <a:p>
          <a:endParaRPr lang="en-GB"/>
        </a:p>
      </dgm:t>
    </dgm:pt>
    <dgm:pt modelId="{F1AA0744-5BA6-4C40-B814-7A8E37BE5194}">
      <dgm:prSet custT="1"/>
      <dgm:spPr/>
      <dgm:t>
        <a:bodyPr/>
        <a:lstStyle/>
        <a:p>
          <a:pPr marL="171450" lvl="1" indent="-171450" algn="l" defTabSz="711200">
            <a:lnSpc>
              <a:spcPct val="90000"/>
            </a:lnSpc>
            <a:spcBef>
              <a:spcPts val="600"/>
            </a:spcBef>
            <a:spcAft>
              <a:spcPct val="20000"/>
            </a:spcAft>
            <a:buChar char="•"/>
          </a:pPr>
          <a:r>
            <a:rPr lang="en-GB" sz="1600" b="1" kern="1200">
              <a:solidFill>
                <a:srgbClr val="000000">
                  <a:hueOff val="0"/>
                  <a:satOff val="0"/>
                  <a:lumOff val="0"/>
                  <a:alphaOff val="0"/>
                </a:srgbClr>
              </a:solidFill>
              <a:latin typeface="Roboto"/>
              <a:ea typeface="Roboto"/>
              <a:cs typeface="Roboto"/>
            </a:rPr>
            <a:t>Information Request to be sent to DNOs in December</a:t>
          </a:r>
          <a:endParaRPr lang="en-GB" sz="1600" kern="1200">
            <a:solidFill>
              <a:srgbClr val="000000">
                <a:hueOff val="0"/>
                <a:satOff val="0"/>
                <a:lumOff val="0"/>
                <a:alphaOff val="0"/>
              </a:srgbClr>
            </a:solidFill>
            <a:latin typeface="Roboto"/>
            <a:ea typeface="Roboto"/>
            <a:cs typeface="Roboto"/>
          </a:endParaRPr>
        </a:p>
      </dgm:t>
    </dgm:pt>
    <dgm:pt modelId="{DC12EA47-47FA-4EAD-9D2C-DC3ADD0A228C}" type="parTrans" cxnId="{6C588E3B-54F0-4CE1-A626-A2CD0A0643B2}">
      <dgm:prSet/>
      <dgm:spPr/>
      <dgm:t>
        <a:bodyPr/>
        <a:lstStyle/>
        <a:p>
          <a:endParaRPr lang="en-GB"/>
        </a:p>
      </dgm:t>
    </dgm:pt>
    <dgm:pt modelId="{089AFD18-694B-4FA1-A6AB-40637BA34D98}" type="sibTrans" cxnId="{6C588E3B-54F0-4CE1-A626-A2CD0A0643B2}">
      <dgm:prSet/>
      <dgm:spPr/>
      <dgm:t>
        <a:bodyPr/>
        <a:lstStyle/>
        <a:p>
          <a:endParaRPr lang="en-GB"/>
        </a:p>
      </dgm:t>
    </dgm:pt>
    <dgm:pt modelId="{28479FBE-1387-4474-9F2E-C01230A46795}" type="pres">
      <dgm:prSet presAssocID="{4ABAE628-A8CB-48FE-9F8E-8E26E6152DB8}" presName="linear" presStyleCnt="0">
        <dgm:presLayoutVars>
          <dgm:animLvl val="lvl"/>
          <dgm:resizeHandles val="exact"/>
        </dgm:presLayoutVars>
      </dgm:prSet>
      <dgm:spPr/>
    </dgm:pt>
    <dgm:pt modelId="{072C398B-E478-4810-92CE-CEB6AC223A36}" type="pres">
      <dgm:prSet presAssocID="{179042B1-5923-40F7-A014-4D3C47EB3532}" presName="parentText" presStyleLbl="node1" presStyleIdx="0" presStyleCnt="2">
        <dgm:presLayoutVars>
          <dgm:chMax val="0"/>
          <dgm:bulletEnabled val="1"/>
        </dgm:presLayoutVars>
      </dgm:prSet>
      <dgm:spPr/>
    </dgm:pt>
    <dgm:pt modelId="{A39FCC2A-B6E5-48EB-95F4-BCD3F1810E82}" type="pres">
      <dgm:prSet presAssocID="{179042B1-5923-40F7-A014-4D3C47EB3532}" presName="childText" presStyleLbl="revTx" presStyleIdx="0" presStyleCnt="2">
        <dgm:presLayoutVars>
          <dgm:bulletEnabled val="1"/>
        </dgm:presLayoutVars>
      </dgm:prSet>
      <dgm:spPr/>
    </dgm:pt>
    <dgm:pt modelId="{F83C7B29-66D3-4F61-8264-E13D93C2D972}" type="pres">
      <dgm:prSet presAssocID="{629DB65E-BBB6-4CA9-851E-7C6E5CC297F3}" presName="parentText" presStyleLbl="node1" presStyleIdx="1" presStyleCnt="2">
        <dgm:presLayoutVars>
          <dgm:chMax val="0"/>
          <dgm:bulletEnabled val="1"/>
        </dgm:presLayoutVars>
      </dgm:prSet>
      <dgm:spPr/>
    </dgm:pt>
    <dgm:pt modelId="{6D716D0C-1930-4A16-BA26-CE978D45F133}" type="pres">
      <dgm:prSet presAssocID="{629DB65E-BBB6-4CA9-851E-7C6E5CC297F3}" presName="childText" presStyleLbl="revTx" presStyleIdx="1" presStyleCnt="2">
        <dgm:presLayoutVars>
          <dgm:bulletEnabled val="1"/>
        </dgm:presLayoutVars>
      </dgm:prSet>
      <dgm:spPr/>
    </dgm:pt>
  </dgm:ptLst>
  <dgm:cxnLst>
    <dgm:cxn modelId="{052A8809-F910-42AC-99FB-263DB7AEC640}" srcId="{629DB65E-BBB6-4CA9-851E-7C6E5CC297F3}" destId="{74CA0F46-10F2-4E9E-A39A-6F677910492A}" srcOrd="0" destOrd="0" parTransId="{15B10246-1FBB-4ABF-AC50-E0A8E4C9EC30}" sibTransId="{003069E6-AED8-4737-BF91-B1621CF6328B}"/>
    <dgm:cxn modelId="{63A9A316-F435-4699-89E1-35537E595776}" type="presOf" srcId="{0A0E3FFA-7158-46C7-AAA9-5A6C2F6DC9F1}" destId="{6D716D0C-1930-4A16-BA26-CE978D45F133}" srcOrd="0" destOrd="1" presId="urn:microsoft.com/office/officeart/2005/8/layout/vList2"/>
    <dgm:cxn modelId="{2352B017-AF35-44EE-ABE7-4B46A3853790}" type="presOf" srcId="{179042B1-5923-40F7-A014-4D3C47EB3532}" destId="{072C398B-E478-4810-92CE-CEB6AC223A36}" srcOrd="0" destOrd="0" presId="urn:microsoft.com/office/officeart/2005/8/layout/vList2"/>
    <dgm:cxn modelId="{0B8A5B28-F857-4C2C-B775-490BDFA962F4}" srcId="{629DB65E-BBB6-4CA9-851E-7C6E5CC297F3}" destId="{0A0E3FFA-7158-46C7-AAA9-5A6C2F6DC9F1}" srcOrd="1" destOrd="0" parTransId="{24DAD982-8DC8-4DA7-880E-00E65F8C99C8}" sibTransId="{2E87EA25-5450-4CD1-9CD6-FA4A7CC20AEB}"/>
    <dgm:cxn modelId="{A56D253B-9BE1-4D9D-9161-5FA871B66FF6}" srcId="{179042B1-5923-40F7-A014-4D3C47EB3532}" destId="{5EDA10E2-DABE-4742-87BD-92FBBD6E39C3}" srcOrd="1" destOrd="0" parTransId="{B89EC282-48F2-450A-8A90-944ADB25BDD9}" sibTransId="{CFEF7849-F218-400A-9E90-9619269A33D7}"/>
    <dgm:cxn modelId="{6C588E3B-54F0-4CE1-A626-A2CD0A0643B2}" srcId="{629DB65E-BBB6-4CA9-851E-7C6E5CC297F3}" destId="{F1AA0744-5BA6-4C40-B814-7A8E37BE5194}" srcOrd="2" destOrd="0" parTransId="{DC12EA47-47FA-4EAD-9D2C-DC3ADD0A228C}" sibTransId="{089AFD18-694B-4FA1-A6AB-40637BA34D98}"/>
    <dgm:cxn modelId="{7FD5D240-DA99-4E93-A524-E7B4E45958B2}" srcId="{629DB65E-BBB6-4CA9-851E-7C6E5CC297F3}" destId="{D2DF9D55-8F1E-4768-A173-C278F320EEBC}" srcOrd="3" destOrd="0" parTransId="{9571B886-117B-4D99-8E5C-294D17E2FAFA}" sibTransId="{41F6211B-CF12-4A94-8B20-8D4FD321D6B4}"/>
    <dgm:cxn modelId="{408A935C-E7F2-4AE4-A8DA-D262B2DD9E45}" type="presOf" srcId="{F1AA0744-5BA6-4C40-B814-7A8E37BE5194}" destId="{6D716D0C-1930-4A16-BA26-CE978D45F133}" srcOrd="0" destOrd="2" presId="urn:microsoft.com/office/officeart/2005/8/layout/vList2"/>
    <dgm:cxn modelId="{605E7F49-94B0-40B8-A4DC-5FA586A61C6D}" type="presOf" srcId="{83C672E0-481D-4F04-A359-A269DB91AE09}" destId="{A39FCC2A-B6E5-48EB-95F4-BCD3F1810E82}" srcOrd="0" destOrd="3" presId="urn:microsoft.com/office/officeart/2005/8/layout/vList2"/>
    <dgm:cxn modelId="{90CF206F-19B4-46D2-A961-DE3DB508070F}" type="presOf" srcId="{629DB65E-BBB6-4CA9-851E-7C6E5CC297F3}" destId="{F83C7B29-66D3-4F61-8264-E13D93C2D972}" srcOrd="0" destOrd="0" presId="urn:microsoft.com/office/officeart/2005/8/layout/vList2"/>
    <dgm:cxn modelId="{96D5D86F-9244-4FAD-A43B-0D75FD28A552}" type="presOf" srcId="{5EDA10E2-DABE-4742-87BD-92FBBD6E39C3}" destId="{A39FCC2A-B6E5-48EB-95F4-BCD3F1810E82}" srcOrd="0" destOrd="1" presId="urn:microsoft.com/office/officeart/2005/8/layout/vList2"/>
    <dgm:cxn modelId="{82E85D80-F539-4F7F-B28C-A531FDA5B82F}" type="presOf" srcId="{2A0F2871-9A59-41D1-861C-1865969413F5}" destId="{A39FCC2A-B6E5-48EB-95F4-BCD3F1810E82}" srcOrd="0" destOrd="0" presId="urn:microsoft.com/office/officeart/2005/8/layout/vList2"/>
    <dgm:cxn modelId="{54669085-BAF2-4497-9652-41207A48734F}" type="presOf" srcId="{D2DF9D55-8F1E-4768-A173-C278F320EEBC}" destId="{6D716D0C-1930-4A16-BA26-CE978D45F133}" srcOrd="0" destOrd="3" presId="urn:microsoft.com/office/officeart/2005/8/layout/vList2"/>
    <dgm:cxn modelId="{1A0ABF94-BE99-4131-B5FA-954DF8DB04C3}" srcId="{179042B1-5923-40F7-A014-4D3C47EB3532}" destId="{2A0F2871-9A59-41D1-861C-1865969413F5}" srcOrd="0" destOrd="0" parTransId="{F14C29CE-5D07-4DA0-9A6C-3F62ADC6699A}" sibTransId="{882A32C7-1311-410B-ADD9-F96A8684DBF4}"/>
    <dgm:cxn modelId="{68587D95-EF87-44BA-9312-A01DC35C28C0}" srcId="{4ABAE628-A8CB-48FE-9F8E-8E26E6152DB8}" destId="{179042B1-5923-40F7-A014-4D3C47EB3532}" srcOrd="0" destOrd="0" parTransId="{CC080A90-9029-4DC5-8AA8-C1FCB2FC2644}" sibTransId="{657AC988-00ED-4BCF-AA20-BD105D9B636C}"/>
    <dgm:cxn modelId="{0B19A5B3-7200-4241-B3B0-4567AF15E027}" type="presOf" srcId="{E2A6E724-E4FA-45D5-9D0C-39B85A5B9ABE}" destId="{A39FCC2A-B6E5-48EB-95F4-BCD3F1810E82}" srcOrd="0" destOrd="4" presId="urn:microsoft.com/office/officeart/2005/8/layout/vList2"/>
    <dgm:cxn modelId="{5D06B7B6-4E99-4115-993D-156FF64AFBEB}" type="presOf" srcId="{74CA0F46-10F2-4E9E-A39A-6F677910492A}" destId="{6D716D0C-1930-4A16-BA26-CE978D45F133}" srcOrd="0" destOrd="0" presId="urn:microsoft.com/office/officeart/2005/8/layout/vList2"/>
    <dgm:cxn modelId="{DBF1ADBB-30EB-4C0B-A659-508CE0DA94ED}" srcId="{179042B1-5923-40F7-A014-4D3C47EB3532}" destId="{83C672E0-481D-4F04-A359-A269DB91AE09}" srcOrd="3" destOrd="0" parTransId="{88418616-7E52-4847-AD51-3892ACECD36D}" sibTransId="{DE537085-ABA7-4416-97DC-27735707009E}"/>
    <dgm:cxn modelId="{4FB0FFCD-E2B2-4538-A479-36FE9E679188}" srcId="{4ABAE628-A8CB-48FE-9F8E-8E26E6152DB8}" destId="{629DB65E-BBB6-4CA9-851E-7C6E5CC297F3}" srcOrd="1" destOrd="0" parTransId="{F3B74D51-932D-4E06-9CDC-25DF5D21FC03}" sibTransId="{C5A9F769-D99E-4DC2-8B47-60A2ACA73F9A}"/>
    <dgm:cxn modelId="{89BBE9D7-130A-47BE-8419-3A394B381955}" type="presOf" srcId="{4ABAE628-A8CB-48FE-9F8E-8E26E6152DB8}" destId="{28479FBE-1387-4474-9F2E-C01230A46795}" srcOrd="0" destOrd="0" presId="urn:microsoft.com/office/officeart/2005/8/layout/vList2"/>
    <dgm:cxn modelId="{139651D9-CF56-40AA-A49B-ECD4D4435412}" srcId="{179042B1-5923-40F7-A014-4D3C47EB3532}" destId="{E2A6E724-E4FA-45D5-9D0C-39B85A5B9ABE}" srcOrd="4" destOrd="0" parTransId="{E692AEC5-7BD5-4235-BC96-C50E321C89A5}" sibTransId="{B049BA24-E108-4105-964B-261420E7CD6B}"/>
    <dgm:cxn modelId="{F9AC5BE5-1D59-49A0-9A05-08CC16E1C140}" srcId="{179042B1-5923-40F7-A014-4D3C47EB3532}" destId="{4A221395-BD6F-4E5A-95EC-0742F14557F6}" srcOrd="2" destOrd="0" parTransId="{17D206D3-B268-481D-80F0-A91690D525DF}" sibTransId="{6190BE8A-055D-405E-9E8E-3DACA565044E}"/>
    <dgm:cxn modelId="{64FDC5F9-5CFE-44E1-AFAC-E63A3711A041}" type="presOf" srcId="{4A221395-BD6F-4E5A-95EC-0742F14557F6}" destId="{A39FCC2A-B6E5-48EB-95F4-BCD3F1810E82}" srcOrd="0" destOrd="2" presId="urn:microsoft.com/office/officeart/2005/8/layout/vList2"/>
    <dgm:cxn modelId="{97F3AC31-C358-46DF-AC33-B80453301C46}" type="presParOf" srcId="{28479FBE-1387-4474-9F2E-C01230A46795}" destId="{072C398B-E478-4810-92CE-CEB6AC223A36}" srcOrd="0" destOrd="0" presId="urn:microsoft.com/office/officeart/2005/8/layout/vList2"/>
    <dgm:cxn modelId="{B216A7F1-6E90-4323-B1ED-171D769AF771}" type="presParOf" srcId="{28479FBE-1387-4474-9F2E-C01230A46795}" destId="{A39FCC2A-B6E5-48EB-95F4-BCD3F1810E82}" srcOrd="1" destOrd="0" presId="urn:microsoft.com/office/officeart/2005/8/layout/vList2"/>
    <dgm:cxn modelId="{798A2122-E3CC-441A-B56A-7F1C1D71781E}" type="presParOf" srcId="{28479FBE-1387-4474-9F2E-C01230A46795}" destId="{F83C7B29-66D3-4F61-8264-E13D93C2D972}" srcOrd="2" destOrd="0" presId="urn:microsoft.com/office/officeart/2005/8/layout/vList2"/>
    <dgm:cxn modelId="{6D228CED-7869-4B99-A151-EF55E18A66C5}" type="presParOf" srcId="{28479FBE-1387-4474-9F2E-C01230A46795}" destId="{6D716D0C-1930-4A16-BA26-CE978D45F133}"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537AF-CC46-4CB9-A18F-29A05A74C4BF}">
      <dsp:nvSpPr>
        <dsp:cNvPr id="0" name=""/>
        <dsp:cNvSpPr/>
      </dsp:nvSpPr>
      <dsp:spPr>
        <a:xfrm>
          <a:off x="2668527" y="2842"/>
          <a:ext cx="3871275" cy="750233"/>
        </a:xfrm>
        <a:prstGeom prst="roundRect">
          <a:avLst>
            <a:gd name="adj" fmla="val 1000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kumimoji="0" lang="en-GB" sz="20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The Code Manager would like to:</a:t>
          </a:r>
          <a:endParaRPr lang="en-GB" sz="2000" kern="1200">
            <a:solidFill>
              <a:schemeClr val="bg1"/>
            </a:solidFill>
          </a:endParaRPr>
        </a:p>
      </dsp:txBody>
      <dsp:txXfrm>
        <a:off x="2690501" y="24816"/>
        <a:ext cx="3827327" cy="706285"/>
      </dsp:txXfrm>
    </dsp:sp>
    <dsp:sp modelId="{4D7B1F58-6E82-4775-822F-FF9070E74F2B}">
      <dsp:nvSpPr>
        <dsp:cNvPr id="0" name=""/>
        <dsp:cNvSpPr/>
      </dsp:nvSpPr>
      <dsp:spPr>
        <a:xfrm>
          <a:off x="3055655" y="753076"/>
          <a:ext cx="387127" cy="1451728"/>
        </a:xfrm>
        <a:custGeom>
          <a:avLst/>
          <a:gdLst/>
          <a:ahLst/>
          <a:cxnLst/>
          <a:rect l="0" t="0" r="0" b="0"/>
          <a:pathLst>
            <a:path>
              <a:moveTo>
                <a:pt x="0" y="0"/>
              </a:moveTo>
              <a:lnTo>
                <a:pt x="0" y="1451728"/>
              </a:lnTo>
              <a:lnTo>
                <a:pt x="387127" y="1451728"/>
              </a:lnTo>
            </a:path>
          </a:pathLst>
        </a:custGeom>
        <a:noFill/>
        <a:ln w="12700" cap="flat" cmpd="sng" algn="ctr">
          <a:solidFill>
            <a:srgbClr val="70ADA3"/>
          </a:solidFill>
          <a:prstDash val="solid"/>
          <a:miter lim="800000"/>
        </a:ln>
        <a:effectLst/>
      </dsp:spPr>
      <dsp:style>
        <a:lnRef idx="2">
          <a:scrgbClr r="0" g="0" b="0"/>
        </a:lnRef>
        <a:fillRef idx="0">
          <a:scrgbClr r="0" g="0" b="0"/>
        </a:fillRef>
        <a:effectRef idx="0">
          <a:scrgbClr r="0" g="0" b="0"/>
        </a:effectRef>
        <a:fontRef idx="minor"/>
      </dsp:style>
    </dsp:sp>
    <dsp:sp modelId="{4BDD7939-AEFA-408E-937A-440476DF2B1E}">
      <dsp:nvSpPr>
        <dsp:cNvPr id="0" name=""/>
        <dsp:cNvSpPr/>
      </dsp:nvSpPr>
      <dsp:spPr>
        <a:xfrm>
          <a:off x="3442782" y="1236986"/>
          <a:ext cx="3097020" cy="1935637"/>
        </a:xfrm>
        <a:prstGeom prst="roundRect">
          <a:avLst>
            <a:gd name="adj" fmla="val 1000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Gather views and feedback from DNOs and Energy Suppliers on whether there is a wider experience of issues with the return of non-smart electric meters </a:t>
          </a:r>
          <a:endParaRPr lang="en-GB" sz="1800" kern="1200"/>
        </a:p>
      </dsp:txBody>
      <dsp:txXfrm>
        <a:off x="3499475" y="1293679"/>
        <a:ext cx="2983634" cy="1822251"/>
      </dsp:txXfrm>
    </dsp:sp>
    <dsp:sp modelId="{5FF57AB6-E64B-4C86-A20F-DF7D5D15CC71}">
      <dsp:nvSpPr>
        <dsp:cNvPr id="0" name=""/>
        <dsp:cNvSpPr/>
      </dsp:nvSpPr>
      <dsp:spPr>
        <a:xfrm>
          <a:off x="3055655" y="753076"/>
          <a:ext cx="387127" cy="3871275"/>
        </a:xfrm>
        <a:custGeom>
          <a:avLst/>
          <a:gdLst/>
          <a:ahLst/>
          <a:cxnLst/>
          <a:rect l="0" t="0" r="0" b="0"/>
          <a:pathLst>
            <a:path>
              <a:moveTo>
                <a:pt x="0" y="0"/>
              </a:moveTo>
              <a:lnTo>
                <a:pt x="0" y="3871275"/>
              </a:lnTo>
              <a:lnTo>
                <a:pt x="387127" y="3871275"/>
              </a:lnTo>
            </a:path>
          </a:pathLst>
        </a:custGeom>
        <a:noFill/>
        <a:ln w="12700" cap="flat" cmpd="sng" algn="ctr">
          <a:solidFill>
            <a:srgbClr val="70ADA3"/>
          </a:solidFill>
          <a:prstDash val="solid"/>
          <a:miter lim="800000"/>
        </a:ln>
        <a:effectLst/>
      </dsp:spPr>
      <dsp:style>
        <a:lnRef idx="2">
          <a:scrgbClr r="0" g="0" b="0"/>
        </a:lnRef>
        <a:fillRef idx="0">
          <a:scrgbClr r="0" g="0" b="0"/>
        </a:fillRef>
        <a:effectRef idx="0">
          <a:scrgbClr r="0" g="0" b="0"/>
        </a:effectRef>
        <a:fontRef idx="minor"/>
      </dsp:style>
    </dsp:sp>
    <dsp:sp modelId="{567B487A-8EFB-4B5D-AC26-1F6FBF4BC0C4}">
      <dsp:nvSpPr>
        <dsp:cNvPr id="0" name=""/>
        <dsp:cNvSpPr/>
      </dsp:nvSpPr>
      <dsp:spPr>
        <a:xfrm>
          <a:off x="3442782" y="3656533"/>
          <a:ext cx="3097020" cy="1935637"/>
        </a:xfrm>
        <a:prstGeom prst="roundRect">
          <a:avLst>
            <a:gd name="adj" fmla="val 1000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GB" sz="1800" kern="1200">
              <a:solidFill>
                <a:prstClr val="black"/>
              </a:solidFill>
              <a:latin typeface="Roboto" panose="02000000000000000000" pitchFamily="2" charset="0"/>
              <a:ea typeface="Roboto" panose="02000000000000000000" pitchFamily="2" charset="0"/>
              <a:cs typeface="Roboto" panose="02000000000000000000" pitchFamily="2" charset="0"/>
            </a:rPr>
            <a:t>Establish whether there is a better way to proceed should there be industry wide challenges</a:t>
          </a: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dsp:txBody>
      <dsp:txXfrm>
        <a:off x="3499475" y="3713226"/>
        <a:ext cx="2983634" cy="18222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43D58-95D6-4ABA-9B3F-4B8E2DC6E150}">
      <dsp:nvSpPr>
        <dsp:cNvPr id="0" name=""/>
        <dsp:cNvSpPr/>
      </dsp:nvSpPr>
      <dsp:spPr>
        <a:xfrm>
          <a:off x="0" y="474133"/>
          <a:ext cx="8128000" cy="135466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80010" bIns="53340" numCol="1" spcCol="1270" anchor="ctr" anchorCtr="0">
          <a:noAutofit/>
        </a:bodyPr>
        <a:lstStyle/>
        <a:p>
          <a:pPr marL="0" lvl="0" indent="0" algn="ctr" defTabSz="1866900">
            <a:lnSpc>
              <a:spcPct val="90000"/>
            </a:lnSpc>
            <a:spcBef>
              <a:spcPct val="0"/>
            </a:spcBef>
            <a:spcAft>
              <a:spcPct val="35000"/>
            </a:spcAft>
            <a:buClrTx/>
            <a:buSzTx/>
            <a:buFont typeface="Arial" panose="020B0604020202020204" pitchFamily="34" charset="0"/>
            <a:buNone/>
          </a:pPr>
          <a:r>
            <a:rPr kumimoji="0" lang="en-GB" sz="4200" b="0" i="0" u="none" strike="noStrike" kern="1200" cap="none" spc="0" normalizeH="0" baseline="0" noProof="0">
              <a:ln/>
              <a:effectLst/>
              <a:uLnTx/>
              <a:uFillTx/>
              <a:latin typeface="Roboto" panose="02000000000000000000" pitchFamily="2" charset="0"/>
              <a:ea typeface="Roboto" panose="02000000000000000000" pitchFamily="2" charset="0"/>
              <a:cs typeface="Roboto" panose="02000000000000000000" pitchFamily="2" charset="0"/>
            </a:rPr>
            <a:t>The Code Manager would like to assess whether:</a:t>
          </a:r>
          <a:endParaRPr lang="en-GB" sz="4200" kern="1200"/>
        </a:p>
      </dsp:txBody>
      <dsp:txXfrm>
        <a:off x="39677" y="513810"/>
        <a:ext cx="8048646" cy="1275312"/>
      </dsp:txXfrm>
    </dsp:sp>
    <dsp:sp modelId="{DE0F6A63-704F-4C3B-A235-AF6BB18C640B}">
      <dsp:nvSpPr>
        <dsp:cNvPr id="0" name=""/>
        <dsp:cNvSpPr/>
      </dsp:nvSpPr>
      <dsp:spPr>
        <a:xfrm>
          <a:off x="0" y="2072640"/>
          <a:ext cx="1354666" cy="1354666"/>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826B34-556C-4148-94E7-0FCAD3E748ED}">
      <dsp:nvSpPr>
        <dsp:cNvPr id="0" name=""/>
        <dsp:cNvSpPr/>
      </dsp:nvSpPr>
      <dsp:spPr>
        <a:xfrm>
          <a:off x="1435946" y="2072640"/>
          <a:ext cx="6692053" cy="1354666"/>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Font typeface="Arial" panose="020B0604020202020204" pitchFamily="34" charset="0"/>
            <a:buNone/>
          </a:pPr>
          <a:r>
            <a:rPr kumimoji="0" lang="en-GB" sz="2900" b="0" i="0" u="none" strike="noStrike" kern="1200" cap="none" spc="0" normalizeH="0" baseline="0" noProof="0">
              <a:ln/>
              <a:effectLst/>
              <a:uLnTx/>
              <a:uFillTx/>
              <a:latin typeface="Roboto" panose="02000000000000000000" pitchFamily="2" charset="0"/>
              <a:ea typeface="Roboto" panose="02000000000000000000" pitchFamily="2" charset="0"/>
              <a:cs typeface="Roboto" panose="02000000000000000000" pitchFamily="2" charset="0"/>
            </a:rPr>
            <a:t>this is an isolated case; or</a:t>
          </a:r>
          <a:endParaRPr lang="en-GB" sz="2900" kern="1200"/>
        </a:p>
      </dsp:txBody>
      <dsp:txXfrm>
        <a:off x="1502087" y="2138781"/>
        <a:ext cx="6559771" cy="1222384"/>
      </dsp:txXfrm>
    </dsp:sp>
    <dsp:sp modelId="{8D36C893-54B8-4FFE-8673-7F198EA3C481}">
      <dsp:nvSpPr>
        <dsp:cNvPr id="0" name=""/>
        <dsp:cNvSpPr/>
      </dsp:nvSpPr>
      <dsp:spPr>
        <a:xfrm>
          <a:off x="0" y="3589866"/>
          <a:ext cx="1354666" cy="1354666"/>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DAD8B3-22FB-4DA7-B2E8-570DBD7DE66A}">
      <dsp:nvSpPr>
        <dsp:cNvPr id="0" name=""/>
        <dsp:cNvSpPr/>
      </dsp:nvSpPr>
      <dsp:spPr>
        <a:xfrm>
          <a:off x="1435946" y="3589866"/>
          <a:ext cx="6692053" cy="1354666"/>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Font typeface="Arial" panose="020B0604020202020204" pitchFamily="34" charset="0"/>
            <a:buNone/>
          </a:pPr>
          <a:r>
            <a:rPr kumimoji="0" lang="en-GB" sz="2900" b="0" i="0" u="none" strike="noStrike" kern="1200" cap="none" spc="0" normalizeH="0" baseline="0" noProof="0">
              <a:ln/>
              <a:effectLst/>
              <a:uLnTx/>
              <a:uFillTx/>
              <a:latin typeface="Roboto" panose="02000000000000000000" pitchFamily="2" charset="0"/>
              <a:ea typeface="Roboto" panose="02000000000000000000" pitchFamily="2" charset="0"/>
              <a:cs typeface="Roboto" panose="02000000000000000000" pitchFamily="2" charset="0"/>
            </a:rPr>
            <a:t>an issue that is being experienced by other industry Parties.</a:t>
          </a:r>
          <a:endParaRPr lang="en-GB" sz="2900" kern="1200"/>
        </a:p>
      </dsp:txBody>
      <dsp:txXfrm>
        <a:off x="1502087" y="3656007"/>
        <a:ext cx="6559771" cy="12223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6841E-B8BF-4A2D-B078-5836E6157767}">
      <dsp:nvSpPr>
        <dsp:cNvPr id="0" name=""/>
        <dsp:cNvSpPr/>
      </dsp:nvSpPr>
      <dsp:spPr>
        <a:xfrm rot="5400000">
          <a:off x="-599338" y="2079495"/>
          <a:ext cx="2638822" cy="318510"/>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DC7A6D-0A2D-4E5E-A6A7-80CE6E6C3583}">
      <dsp:nvSpPr>
        <dsp:cNvPr id="0" name=""/>
        <dsp:cNvSpPr/>
      </dsp:nvSpPr>
      <dsp:spPr>
        <a:xfrm>
          <a:off x="4554" y="390749"/>
          <a:ext cx="3539008" cy="2123405"/>
        </a:xfrm>
        <a:prstGeom prst="roundRect">
          <a:avLst>
            <a:gd name="adj" fmla="val 10000"/>
          </a:avLst>
        </a:prstGeom>
        <a:solidFill>
          <a:schemeClr val="lt1">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ClrTx/>
            <a:buSzTx/>
            <a:buFont typeface="Arial" panose="020B0604020202020204" pitchFamily="34" charset="0"/>
            <a:buNone/>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Code manager engaged with the Community of Meter Asset Providers (CMAP) on 16 October to assess whether this was an issue experienced by current MAPs.</a:t>
          </a: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66746" y="452941"/>
        <a:ext cx="3414624" cy="1999021"/>
      </dsp:txXfrm>
    </dsp:sp>
    <dsp:sp modelId="{D9118570-FA92-4D53-8D9B-FA5ECD1ED359}">
      <dsp:nvSpPr>
        <dsp:cNvPr id="0" name=""/>
        <dsp:cNvSpPr/>
      </dsp:nvSpPr>
      <dsp:spPr>
        <a:xfrm>
          <a:off x="727790" y="3406623"/>
          <a:ext cx="4691448" cy="318510"/>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579150-A9B6-46B5-90D5-F25667104D0D}">
      <dsp:nvSpPr>
        <dsp:cNvPr id="0" name=""/>
        <dsp:cNvSpPr/>
      </dsp:nvSpPr>
      <dsp:spPr>
        <a:xfrm>
          <a:off x="4554" y="3045006"/>
          <a:ext cx="3539008" cy="2123405"/>
        </a:xfrm>
        <a:prstGeom prst="roundRect">
          <a:avLst>
            <a:gd name="adj" fmla="val 10000"/>
          </a:avLst>
        </a:prstGeom>
        <a:solidFill>
          <a:schemeClr val="lt1">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ClrTx/>
            <a:buSzTx/>
            <a:buFont typeface="Arial" panose="020B0604020202020204" pitchFamily="34" charset="0"/>
            <a:buNone/>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Not an issue for them as there is a longstanding industry process in place and an obligation for meters to be returned to the asset owner.</a:t>
          </a: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66746" y="3107198"/>
        <a:ext cx="3414624" cy="1999021"/>
      </dsp:txXfrm>
    </dsp:sp>
    <dsp:sp modelId="{2713CF22-E098-4E50-9D8B-9D98601CF778}">
      <dsp:nvSpPr>
        <dsp:cNvPr id="0" name=""/>
        <dsp:cNvSpPr/>
      </dsp:nvSpPr>
      <dsp:spPr>
        <a:xfrm rot="16200000">
          <a:off x="4107543" y="2079495"/>
          <a:ext cx="2638822" cy="318510"/>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BC060C-EF8C-44F8-A36A-5AF7CD176CDD}">
      <dsp:nvSpPr>
        <dsp:cNvPr id="0" name=""/>
        <dsp:cNvSpPr/>
      </dsp:nvSpPr>
      <dsp:spPr>
        <a:xfrm>
          <a:off x="4711436" y="3045006"/>
          <a:ext cx="3539008" cy="2123405"/>
        </a:xfrm>
        <a:prstGeom prst="roundRect">
          <a:avLst>
            <a:gd name="adj" fmla="val 10000"/>
          </a:avLst>
        </a:prstGeom>
        <a:solidFill>
          <a:schemeClr val="lt1">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Process described in </a:t>
          </a:r>
          <a:r>
            <a:rPr kumimoji="0" lang="en-GB" sz="16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CoMCoP</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and facilitated by the UKMF Meter Returns Document.</a:t>
          </a: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4773628" y="3107198"/>
        <a:ext cx="3414624" cy="1999021"/>
      </dsp:txXfrm>
    </dsp:sp>
    <dsp:sp modelId="{FD46D555-B843-4BF5-B273-593CCC693D91}">
      <dsp:nvSpPr>
        <dsp:cNvPr id="0" name=""/>
        <dsp:cNvSpPr/>
      </dsp:nvSpPr>
      <dsp:spPr>
        <a:xfrm>
          <a:off x="4711436" y="390749"/>
          <a:ext cx="3539008" cy="2123405"/>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The problem could originate from storage providers not receiving the relevant details regarding the assets or not accessing this information themselves.</a:t>
          </a:r>
        </a:p>
      </dsp:txBody>
      <dsp:txXfrm>
        <a:off x="4773628" y="452941"/>
        <a:ext cx="3414624" cy="19990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359308" y="15594"/>
          <a:ext cx="3632698" cy="2711732"/>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The current wording of the Annulment definition in Schedule 23 does not sufficiently align with the obligations set out in SLC 14.2(d), 14.4(c) and 14.10.</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Schedule 23, paragraph 10 outlines the annulment process. </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This issue is seeking further amendments and clearer guidance to ensure the definition fully aligns with the SLCs.</a:t>
          </a:r>
        </a:p>
      </dsp:txBody>
      <dsp:txXfrm>
        <a:off x="422847" y="79133"/>
        <a:ext cx="3505620" cy="2648193"/>
      </dsp:txXfrm>
    </dsp:sp>
    <dsp:sp modelId="{59309587-75CA-498A-9667-37C7904DFB4D}">
      <dsp:nvSpPr>
        <dsp:cNvPr id="0" name=""/>
        <dsp:cNvSpPr/>
      </dsp:nvSpPr>
      <dsp:spPr>
        <a:xfrm>
          <a:off x="359308" y="2727326"/>
          <a:ext cx="3632698" cy="1166044"/>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0" rIns="72390" bIns="0" numCol="1" spcCol="1270" anchor="ctr" anchorCtr="0">
          <a:noAutofit/>
        </a:bodyPr>
        <a:lstStyle/>
        <a:p>
          <a:pPr marL="0" lvl="0" indent="0" algn="l" defTabSz="2533650">
            <a:lnSpc>
              <a:spcPct val="90000"/>
            </a:lnSpc>
            <a:spcBef>
              <a:spcPct val="0"/>
            </a:spcBef>
            <a:spcAft>
              <a:spcPct val="35000"/>
            </a:spcAft>
            <a:buNone/>
          </a:pPr>
          <a:r>
            <a:rPr lang="en-GB" sz="5700" kern="1200">
              <a:latin typeface="Roboto" panose="02000000000000000000" pitchFamily="2" charset="0"/>
              <a:ea typeface="Roboto" panose="02000000000000000000" pitchFamily="2" charset="0"/>
              <a:cs typeface="Roboto" panose="02000000000000000000" pitchFamily="2" charset="0"/>
            </a:rPr>
            <a:t>Issue</a:t>
          </a:r>
        </a:p>
      </dsp:txBody>
      <dsp:txXfrm>
        <a:off x="359308" y="2727326"/>
        <a:ext cx="2558238" cy="1166044"/>
      </dsp:txXfrm>
    </dsp:sp>
    <dsp:sp modelId="{E9870623-2013-450C-940B-F5956DD1A7AA}">
      <dsp:nvSpPr>
        <dsp:cNvPr id="0" name=""/>
        <dsp:cNvSpPr/>
      </dsp:nvSpPr>
      <dsp:spPr>
        <a:xfrm>
          <a:off x="2734685" y="2868963"/>
          <a:ext cx="953596" cy="909680"/>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4447822" y="3645"/>
          <a:ext cx="3632698" cy="2711732"/>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Inconsistent interpretations of the usage of the Annulment process.</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Misalignment between the Code and the SLCs.</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Customer confusion, as the lack of clarity sends mixed signals about Switching protections and processes.</a:t>
          </a:r>
        </a:p>
      </dsp:txBody>
      <dsp:txXfrm>
        <a:off x="4511361" y="67184"/>
        <a:ext cx="3505620" cy="2648193"/>
      </dsp:txXfrm>
    </dsp:sp>
    <dsp:sp modelId="{6BEC4906-DAB5-447C-98D1-227A680934CE}">
      <dsp:nvSpPr>
        <dsp:cNvPr id="0" name=""/>
        <dsp:cNvSpPr/>
      </dsp:nvSpPr>
      <dsp:spPr>
        <a:xfrm>
          <a:off x="4447822" y="2715378"/>
          <a:ext cx="3632698" cy="1166044"/>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0" rIns="72390" bIns="0" numCol="1" spcCol="1270" anchor="ctr" anchorCtr="0">
          <a:noAutofit/>
        </a:bodyPr>
        <a:lstStyle/>
        <a:p>
          <a:pPr marL="0" lvl="0" indent="0" algn="l" defTabSz="2533650">
            <a:lnSpc>
              <a:spcPct val="90000"/>
            </a:lnSpc>
            <a:spcBef>
              <a:spcPct val="0"/>
            </a:spcBef>
            <a:spcAft>
              <a:spcPct val="35000"/>
            </a:spcAft>
            <a:buNone/>
          </a:pPr>
          <a:r>
            <a:rPr lang="en-GB" sz="5700" kern="1200">
              <a:latin typeface="Roboto" panose="02000000000000000000" pitchFamily="2" charset="0"/>
              <a:ea typeface="Roboto" panose="02000000000000000000" pitchFamily="2" charset="0"/>
              <a:cs typeface="Roboto" panose="02000000000000000000" pitchFamily="2" charset="0"/>
            </a:rPr>
            <a:t>Impact</a:t>
          </a:r>
        </a:p>
      </dsp:txBody>
      <dsp:txXfrm>
        <a:off x="4447822" y="2715378"/>
        <a:ext cx="2558238" cy="1166044"/>
      </dsp:txXfrm>
    </dsp:sp>
    <dsp:sp modelId="{8ED1DB2F-C766-40C3-ADCB-85D83C2FE878}">
      <dsp:nvSpPr>
        <dsp:cNvPr id="0" name=""/>
        <dsp:cNvSpPr/>
      </dsp:nvSpPr>
      <dsp:spPr>
        <a:xfrm>
          <a:off x="6952887" y="2843417"/>
          <a:ext cx="949323" cy="957473"/>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20707"/>
          <a:ext cx="11131910" cy="2565208"/>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937260"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a:latin typeface="Roboto" panose="02000000000000000000" pitchFamily="2" charset="0"/>
              <a:ea typeface="Roboto" panose="02000000000000000000" pitchFamily="2" charset="0"/>
              <a:cs typeface="Roboto" panose="02000000000000000000" pitchFamily="2" charset="0"/>
            </a:rPr>
            <a:t>REC Schedule 1: </a:t>
          </a:r>
          <a:r>
            <a:rPr lang="en-GB" sz="1600" kern="1200">
              <a:latin typeface="Roboto" panose="02000000000000000000" pitchFamily="2" charset="0"/>
              <a:ea typeface="Roboto" panose="02000000000000000000" pitchFamily="2" charset="0"/>
              <a:cs typeface="Roboto" panose="02000000000000000000" pitchFamily="2" charset="0"/>
            </a:rPr>
            <a:t>The definition of Annulment Request will be amended to clarify that the Request is to be used by a Losing Supplier where the Consumer has informed the Losing Supplier that the Consumer has not entered into an Energy Contract with the proposed Gaining Supplier and asks the Losing Supplier to prevent the Switch from taking place. </a:t>
          </a:r>
        </a:p>
        <a:p>
          <a:pPr marL="171450" lvl="1" indent="-171450" algn="l" defTabSz="711200">
            <a:lnSpc>
              <a:spcPct val="90000"/>
            </a:lnSpc>
            <a:spcBef>
              <a:spcPct val="0"/>
            </a:spcBef>
            <a:spcAft>
              <a:spcPct val="15000"/>
            </a:spcAft>
            <a:buChar char="•"/>
          </a:pPr>
          <a:r>
            <a:rPr lang="en-GB" sz="1600" b="1" kern="1200">
              <a:latin typeface="Roboto" panose="02000000000000000000" pitchFamily="2" charset="0"/>
              <a:ea typeface="Roboto" panose="02000000000000000000" pitchFamily="2" charset="0"/>
              <a:cs typeface="Roboto" panose="02000000000000000000" pitchFamily="2" charset="0"/>
            </a:rPr>
            <a:t>REC Schedule 23: </a:t>
          </a:r>
          <a:r>
            <a:rPr lang="en-GB" sz="1600" kern="1200">
              <a:latin typeface="Roboto" panose="02000000000000000000" pitchFamily="2" charset="0"/>
              <a:ea typeface="Roboto" panose="02000000000000000000" pitchFamily="2" charset="0"/>
              <a:cs typeface="Roboto" panose="02000000000000000000" pitchFamily="2" charset="0"/>
            </a:rPr>
            <a:t>updated to include reference to SLC 14 and that the Consumer has informed the Losing Supplier that they have not entered into an Energy Contract with the proposed Gaining Supplier and asked the Losing Supplier to prevent the Switch from taking place.</a:t>
          </a:r>
        </a:p>
      </dsp:txBody>
      <dsp:txXfrm>
        <a:off x="0" y="20707"/>
        <a:ext cx="11131910" cy="2565208"/>
      </dsp:txXfrm>
    </dsp:sp>
    <dsp:sp modelId="{C9E8FEC2-DFD2-41BD-BDDF-8A74FEB77330}">
      <dsp:nvSpPr>
        <dsp:cNvPr id="0" name=""/>
        <dsp:cNvSpPr/>
      </dsp:nvSpPr>
      <dsp:spPr>
        <a:xfrm>
          <a:off x="556595" y="0"/>
          <a:ext cx="7792337" cy="77351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What is changing?</a:t>
          </a:r>
        </a:p>
      </dsp:txBody>
      <dsp:txXfrm>
        <a:off x="594355" y="37760"/>
        <a:ext cx="7716817" cy="697998"/>
      </dsp:txXfrm>
    </dsp:sp>
    <dsp:sp modelId="{C20EFBE8-4490-492D-A502-5B3CA0A303FD}">
      <dsp:nvSpPr>
        <dsp:cNvPr id="0" name=""/>
        <dsp:cNvSpPr/>
      </dsp:nvSpPr>
      <dsp:spPr>
        <a:xfrm>
          <a:off x="0" y="2863354"/>
          <a:ext cx="11131910" cy="2409741"/>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937260"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Wording will be taken directly from the relevant SLCs to avoid any misinterpretation over the definition of Annulment and the Annulment process. This will also ensure full alignment of the REC with the SLCs. </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Improves operational efficiency through clearer legal drafting, reducing ambiguity in the obligations of REC Parties and aligning processes across the industry. </a:t>
          </a:r>
        </a:p>
        <a:p>
          <a:pPr marL="171450" lvl="1" indent="-171450" algn="l" defTabSz="7112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0" y="2863354"/>
        <a:ext cx="11131910" cy="2409741"/>
      </dsp:txXfrm>
    </dsp:sp>
    <dsp:sp modelId="{9B743C03-6A35-46DD-873C-B3315E594362}">
      <dsp:nvSpPr>
        <dsp:cNvPr id="0" name=""/>
        <dsp:cNvSpPr/>
      </dsp:nvSpPr>
      <dsp:spPr>
        <a:xfrm>
          <a:off x="583217" y="2612617"/>
          <a:ext cx="7792337" cy="77351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How will this help?</a:t>
          </a:r>
        </a:p>
      </dsp:txBody>
      <dsp:txXfrm>
        <a:off x="620977" y="2650377"/>
        <a:ext cx="7716817" cy="6979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20707"/>
          <a:ext cx="11131910" cy="3031609"/>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8747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a:latin typeface="Roboto" panose="02000000000000000000" pitchFamily="2" charset="0"/>
              <a:ea typeface="Roboto" panose="02000000000000000000" pitchFamily="2" charset="0"/>
              <a:cs typeface="Roboto" panose="02000000000000000000" pitchFamily="2" charset="0"/>
            </a:rPr>
            <a:t>REC Schedule 1: </a:t>
          </a:r>
          <a:r>
            <a:rPr lang="en-GB" sz="1600" kern="1200">
              <a:latin typeface="Roboto" panose="02000000000000000000" pitchFamily="2" charset="0"/>
              <a:ea typeface="Roboto" panose="02000000000000000000" pitchFamily="2" charset="0"/>
              <a:cs typeface="Roboto" panose="02000000000000000000" pitchFamily="2" charset="0"/>
            </a:rPr>
            <a:t>The definition of Annulment will be amended to clarify that the Annulment Request can be made in response to two scenarios outlined in REC Schedule 23. </a:t>
          </a:r>
        </a:p>
        <a:p>
          <a:pPr marL="171450" lvl="1" indent="-171450" algn="l" defTabSz="711200">
            <a:lnSpc>
              <a:spcPct val="90000"/>
            </a:lnSpc>
            <a:spcBef>
              <a:spcPct val="0"/>
            </a:spcBef>
            <a:spcAft>
              <a:spcPct val="15000"/>
            </a:spcAft>
            <a:buChar char="•"/>
          </a:pPr>
          <a:r>
            <a:rPr lang="en-GB" sz="1600" b="1" kern="1200">
              <a:latin typeface="Roboto" panose="02000000000000000000" pitchFamily="2" charset="0"/>
              <a:ea typeface="Roboto" panose="02000000000000000000" pitchFamily="2" charset="0"/>
              <a:cs typeface="Roboto" panose="02000000000000000000" pitchFamily="2" charset="0"/>
            </a:rPr>
            <a:t>REC Schedule 23: </a:t>
          </a:r>
          <a:r>
            <a:rPr lang="en-GB" sz="1600" kern="1200">
              <a:latin typeface="Roboto" panose="02000000000000000000" pitchFamily="2" charset="0"/>
              <a:ea typeface="Roboto" panose="02000000000000000000" pitchFamily="2" charset="0"/>
              <a:cs typeface="Roboto" panose="02000000000000000000" pitchFamily="2" charset="0"/>
            </a:rPr>
            <a:t>updated to include two scenarios that would allow for an Annulment Request to be raised: </a:t>
          </a:r>
        </a:p>
        <a:p>
          <a:pPr marL="342900" lvl="2"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1) Where the Consumer has not entered into a contract with the Gaining Supplier and asks the Losing Supplier to prevent the Proposed Supplier Transfer from taking place; or</a:t>
          </a:r>
        </a:p>
        <a:p>
          <a:pPr marL="342900" lvl="2"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2) the Consumer does not wish the Supplier Transfer to take place and requests that the Losing Supplier informs the Gaining Supplier on their behalf. </a:t>
          </a:r>
        </a:p>
        <a:p>
          <a:pPr marL="171450" lvl="1" indent="-171450" algn="l" defTabSz="711200">
            <a:lnSpc>
              <a:spcPct val="90000"/>
            </a:lnSpc>
            <a:spcBef>
              <a:spcPct val="0"/>
            </a:spcBef>
            <a:spcAft>
              <a:spcPct val="15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0" y="20707"/>
        <a:ext cx="11131910" cy="3031609"/>
      </dsp:txXfrm>
    </dsp:sp>
    <dsp:sp modelId="{C9E8FEC2-DFD2-41BD-BDDF-8A74FEB77330}">
      <dsp:nvSpPr>
        <dsp:cNvPr id="0" name=""/>
        <dsp:cNvSpPr/>
      </dsp:nvSpPr>
      <dsp:spPr>
        <a:xfrm>
          <a:off x="556595" y="0"/>
          <a:ext cx="7792337" cy="77351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What is changing?</a:t>
          </a:r>
        </a:p>
      </dsp:txBody>
      <dsp:txXfrm>
        <a:off x="594355" y="37760"/>
        <a:ext cx="7716817" cy="697998"/>
      </dsp:txXfrm>
    </dsp:sp>
    <dsp:sp modelId="{C20EFBE8-4490-492D-A502-5B3CA0A303FD}">
      <dsp:nvSpPr>
        <dsp:cNvPr id="0" name=""/>
        <dsp:cNvSpPr/>
      </dsp:nvSpPr>
      <dsp:spPr>
        <a:xfrm>
          <a:off x="0" y="3329755"/>
          <a:ext cx="11131910" cy="1943339"/>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8747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This proposed solution introduces new wording to the REC that would not result in alignment of the Code with SLC 14. However, this will widen the scope of the Annulment process to allow the Losing Supplier to prevent a Switch from progressing if the Consumer notifies them that they have changed their mind and do not wish the Switch to progress. </a:t>
          </a:r>
        </a:p>
      </dsp:txBody>
      <dsp:txXfrm>
        <a:off x="0" y="3329755"/>
        <a:ext cx="11131910" cy="1943339"/>
      </dsp:txXfrm>
    </dsp:sp>
    <dsp:sp modelId="{9B743C03-6A35-46DD-873C-B3315E594362}">
      <dsp:nvSpPr>
        <dsp:cNvPr id="0" name=""/>
        <dsp:cNvSpPr/>
      </dsp:nvSpPr>
      <dsp:spPr>
        <a:xfrm>
          <a:off x="583217" y="3079019"/>
          <a:ext cx="7792337" cy="773518"/>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How will this help?</a:t>
          </a:r>
        </a:p>
      </dsp:txBody>
      <dsp:txXfrm>
        <a:off x="620977" y="3116779"/>
        <a:ext cx="7716817" cy="69799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2C398B-E478-4810-92CE-CEB6AC223A36}">
      <dsp:nvSpPr>
        <dsp:cNvPr id="0" name=""/>
        <dsp:cNvSpPr/>
      </dsp:nvSpPr>
      <dsp:spPr>
        <a:xfrm>
          <a:off x="0" y="25924"/>
          <a:ext cx="9340159" cy="8225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100000"/>
            </a:lnSpc>
            <a:spcBef>
              <a:spcPct val="0"/>
            </a:spcBef>
            <a:spcAft>
              <a:spcPct val="35000"/>
            </a:spcAft>
            <a:buNone/>
          </a:pPr>
          <a:r>
            <a:rPr lang="en-GB" sz="1900" b="1" kern="1200">
              <a:solidFill>
                <a:schemeClr val="bg1"/>
              </a:solidFill>
              <a:latin typeface="Roboto"/>
              <a:ea typeface="Roboto"/>
              <a:cs typeface="Roboto"/>
              <a:hlinkClick xmlns:r="http://schemas.openxmlformats.org/officeDocument/2006/relationships" r:id="rId1">
                <a:extLst>
                  <a:ext uri="{A12FA001-AC4F-418D-AE19-62706E023703}">
                    <ahyp:hlinkClr xmlns:ahyp="http://schemas.microsoft.com/office/drawing/2018/hyperlinkcolor" val="tx"/>
                  </a:ext>
                </a:extLst>
              </a:hlinkClick>
            </a:rPr>
            <a:t>R0294 - Implementation of IF-051 Data Refresh in EES for BSC CP1607</a:t>
          </a:r>
          <a:r>
            <a:rPr lang="en-GB" sz="1900" b="1" kern="1200">
              <a:latin typeface="Roboto"/>
              <a:ea typeface="Roboto"/>
              <a:cs typeface="Roboto"/>
            </a:rPr>
            <a:t>,</a:t>
          </a:r>
          <a:r>
            <a:rPr lang="en-GB" sz="1900" kern="1200">
              <a:latin typeface="Roboto"/>
              <a:ea typeface="Roboto"/>
              <a:cs typeface="Roboto"/>
            </a:rPr>
            <a:t> </a:t>
          </a:r>
          <a:br>
            <a:rPr lang="en-GB" sz="1900" kern="1200">
              <a:latin typeface="Roboto"/>
              <a:ea typeface="Roboto"/>
              <a:cs typeface="Roboto"/>
            </a:rPr>
          </a:br>
          <a:r>
            <a:rPr lang="en-GB" sz="1900" kern="1200">
              <a:latin typeface="Roboto"/>
              <a:ea typeface="Roboto"/>
              <a:cs typeface="Roboto"/>
            </a:rPr>
            <a:t>raised 27 November 2025 </a:t>
          </a:r>
        </a:p>
      </dsp:txBody>
      <dsp:txXfrm>
        <a:off x="40152" y="66076"/>
        <a:ext cx="9259855" cy="742206"/>
      </dsp:txXfrm>
    </dsp:sp>
    <dsp:sp modelId="{A39FCC2A-B6E5-48EB-95F4-BCD3F1810E82}">
      <dsp:nvSpPr>
        <dsp:cNvPr id="0" name=""/>
        <dsp:cNvSpPr/>
      </dsp:nvSpPr>
      <dsp:spPr>
        <a:xfrm>
          <a:off x="0" y="848434"/>
          <a:ext cx="9340159" cy="1337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6550" tIns="5080" rIns="28448" bIns="5080" numCol="1" spcCol="1270" anchor="t" anchorCtr="0">
          <a:noAutofit/>
        </a:bodyPr>
        <a:lstStyle/>
        <a:p>
          <a:pPr marL="57150" lvl="1" indent="-57150" algn="l" defTabSz="177800">
            <a:lnSpc>
              <a:spcPct val="90000"/>
            </a:lnSpc>
            <a:spcBef>
              <a:spcPts val="600"/>
            </a:spcBef>
            <a:spcAft>
              <a:spcPct val="20000"/>
            </a:spcAft>
            <a:buChar char="•"/>
          </a:pPr>
          <a:endParaRPr lang="en-GB" sz="400" kern="1200">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ts val="600"/>
            </a:spcBef>
            <a:spcAft>
              <a:spcPct val="20000"/>
            </a:spcAft>
            <a:buChar char="•"/>
          </a:pPr>
          <a:r>
            <a:rPr lang="en-GB" sz="1600" kern="1200">
              <a:latin typeface="Roboto"/>
              <a:ea typeface="Roboto"/>
              <a:cs typeface="Roboto"/>
            </a:rPr>
            <a:t>Urgent Change Proposal to implement new DIP Market Message, IF-051 ’Data Refresh’, to EES</a:t>
          </a:r>
        </a:p>
        <a:p>
          <a:pPr marL="171450" lvl="1" indent="-171450" algn="l" defTabSz="711200">
            <a:lnSpc>
              <a:spcPct val="90000"/>
            </a:lnSpc>
            <a:spcBef>
              <a:spcPts val="600"/>
            </a:spcBef>
            <a:spcAft>
              <a:spcPct val="20000"/>
            </a:spcAft>
            <a:buChar char="•"/>
          </a:pPr>
          <a:r>
            <a:rPr lang="en-GB" sz="1600" kern="1200">
              <a:latin typeface="Roboto"/>
              <a:ea typeface="Roboto"/>
              <a:cs typeface="Roboto"/>
            </a:rPr>
            <a:t>The </a:t>
          </a:r>
          <a:r>
            <a:rPr lang="en-GB" sz="1600" b="0" kern="1200">
              <a:latin typeface="Roboto"/>
              <a:ea typeface="Roboto"/>
              <a:cs typeface="Roboto"/>
            </a:rPr>
            <a:t>IF-051 has been </a:t>
          </a:r>
          <a:r>
            <a:rPr lang="en-GB" sz="1600" b="1" kern="1200">
              <a:latin typeface="Roboto"/>
              <a:ea typeface="Roboto"/>
              <a:cs typeface="Roboto"/>
            </a:rPr>
            <a:t>approved for implementation on 26 March 2026 </a:t>
          </a:r>
          <a:r>
            <a:rPr lang="en-GB" sz="1600" b="0" kern="1200">
              <a:latin typeface="Roboto"/>
              <a:ea typeface="Roboto"/>
              <a:cs typeface="Roboto"/>
            </a:rPr>
            <a:t>under BSC CP 1607 </a:t>
          </a:r>
        </a:p>
        <a:p>
          <a:pPr marL="171450" lvl="1" indent="-171450" algn="l" defTabSz="711200" rtl="0">
            <a:lnSpc>
              <a:spcPct val="90000"/>
            </a:lnSpc>
            <a:spcBef>
              <a:spcPts val="600"/>
            </a:spcBef>
            <a:spcAft>
              <a:spcPct val="20000"/>
            </a:spcAft>
            <a:buChar char="•"/>
          </a:pPr>
          <a:r>
            <a:rPr lang="en-GB" sz="1600" kern="1200">
              <a:latin typeface="Roboto"/>
              <a:ea typeface="Roboto"/>
              <a:cs typeface="Roboto"/>
            </a:rPr>
            <a:t>Targeting 16 December 2025 Change Panel for Change Report (Proposal Plan)</a:t>
          </a:r>
        </a:p>
        <a:p>
          <a:pPr marL="171450" lvl="1" indent="-171450" algn="l" defTabSz="711200">
            <a:lnSpc>
              <a:spcPct val="90000"/>
            </a:lnSpc>
            <a:spcBef>
              <a:spcPct val="0"/>
            </a:spcBef>
            <a:spcAft>
              <a:spcPct val="20000"/>
            </a:spcAft>
            <a:buChar char="•"/>
          </a:pP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0" y="848434"/>
        <a:ext cx="9340159" cy="1337219"/>
      </dsp:txXfrm>
    </dsp:sp>
    <dsp:sp modelId="{F83C7B29-66D3-4F61-8264-E13D93C2D972}">
      <dsp:nvSpPr>
        <dsp:cNvPr id="0" name=""/>
        <dsp:cNvSpPr/>
      </dsp:nvSpPr>
      <dsp:spPr>
        <a:xfrm>
          <a:off x="0" y="2185654"/>
          <a:ext cx="9340159" cy="822510"/>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a:latin typeface="Roboto"/>
              <a:ea typeface="Roboto"/>
              <a:cs typeface="Roboto"/>
            </a:rPr>
            <a:t>IF-051 trigger could be updates by MPAS Super Users </a:t>
          </a:r>
        </a:p>
      </dsp:txBody>
      <dsp:txXfrm>
        <a:off x="40152" y="2225806"/>
        <a:ext cx="9259855" cy="742206"/>
      </dsp:txXfrm>
    </dsp:sp>
    <dsp:sp modelId="{6D716D0C-1930-4A16-BA26-CE978D45F133}">
      <dsp:nvSpPr>
        <dsp:cNvPr id="0" name=""/>
        <dsp:cNvSpPr/>
      </dsp:nvSpPr>
      <dsp:spPr>
        <a:xfrm>
          <a:off x="0" y="3008163"/>
          <a:ext cx="9340159" cy="1002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6550" tIns="5080" rIns="28448" bIns="5080" numCol="1" spcCol="1270" anchor="t" anchorCtr="0">
          <a:noAutofit/>
        </a:bodyPr>
        <a:lstStyle/>
        <a:p>
          <a:pPr marL="171450" lvl="1" indent="-171450" algn="l" defTabSz="711200">
            <a:lnSpc>
              <a:spcPct val="90000"/>
            </a:lnSpc>
            <a:spcBef>
              <a:spcPts val="600"/>
            </a:spcBef>
            <a:spcAft>
              <a:spcPct val="20000"/>
            </a:spcAft>
            <a:buChar char="•"/>
          </a:pPr>
          <a:endParaRPr lang="en-GB" sz="4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ts val="600"/>
            </a:spcBef>
            <a:spcAft>
              <a:spcPct val="20000"/>
            </a:spcAft>
            <a:buChar char="•"/>
          </a:pPr>
          <a:r>
            <a:rPr lang="en-GB" sz="1600" kern="1200">
              <a:solidFill>
                <a:srgbClr val="000000">
                  <a:hueOff val="0"/>
                  <a:satOff val="0"/>
                  <a:lumOff val="0"/>
                  <a:alphaOff val="0"/>
                </a:srgbClr>
              </a:solidFill>
              <a:latin typeface="Roboto"/>
              <a:ea typeface="Roboto"/>
              <a:cs typeface="Roboto"/>
            </a:rPr>
            <a:t>Need to understand associated scenarios and volumes</a:t>
          </a:r>
        </a:p>
        <a:p>
          <a:pPr marL="171450" lvl="1" indent="-171450" algn="l" defTabSz="711200">
            <a:lnSpc>
              <a:spcPct val="90000"/>
            </a:lnSpc>
            <a:spcBef>
              <a:spcPts val="600"/>
            </a:spcBef>
            <a:spcAft>
              <a:spcPct val="20000"/>
            </a:spcAft>
            <a:buChar char="•"/>
          </a:pPr>
          <a:r>
            <a:rPr lang="en-GB" sz="1600" b="1" kern="1200">
              <a:solidFill>
                <a:srgbClr val="000000">
                  <a:hueOff val="0"/>
                  <a:satOff val="0"/>
                  <a:lumOff val="0"/>
                  <a:alphaOff val="0"/>
                </a:srgbClr>
              </a:solidFill>
              <a:latin typeface="Roboto"/>
              <a:ea typeface="Roboto"/>
              <a:cs typeface="Roboto"/>
            </a:rPr>
            <a:t>Information Request to be sent to DNOs in December</a:t>
          </a:r>
          <a:endParaRPr lang="en-GB" sz="1600" kern="1200">
            <a:solidFill>
              <a:srgbClr val="000000">
                <a:hueOff val="0"/>
                <a:satOff val="0"/>
                <a:lumOff val="0"/>
                <a:alphaOff val="0"/>
              </a:srgbClr>
            </a:solidFill>
            <a:latin typeface="Roboto"/>
            <a:ea typeface="Roboto"/>
            <a:cs typeface="Roboto"/>
          </a:endParaRPr>
        </a:p>
        <a:p>
          <a:pPr marL="171450" lvl="1" indent="0" algn="l" defTabSz="755650">
            <a:lnSpc>
              <a:spcPct val="90000"/>
            </a:lnSpc>
            <a:spcBef>
              <a:spcPct val="0"/>
            </a:spcBef>
            <a:spcAft>
              <a:spcPct val="20000"/>
            </a:spcAft>
            <a:buChar char="•"/>
          </a:pPr>
          <a:endParaRPr lang="en-GB" sz="1700" kern="1200">
            <a:latin typeface="Roboto" panose="02000000000000000000" pitchFamily="2" charset="0"/>
            <a:ea typeface="Roboto" panose="02000000000000000000" pitchFamily="2" charset="0"/>
            <a:cs typeface="Roboto" panose="02000000000000000000" pitchFamily="2" charset="0"/>
          </a:endParaRPr>
        </a:p>
      </dsp:txBody>
      <dsp:txXfrm>
        <a:off x="0" y="3008163"/>
        <a:ext cx="9340159" cy="1002915"/>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04/12/2025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04/12/2025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22770930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04/12/2025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29889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905639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985089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736795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304553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1784392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04/12/2025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259383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17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7740998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270394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601179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0074830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141356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458131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333989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547449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7057790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6252786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9651173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28073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331362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720606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84798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8535100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0215064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545049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40220207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1164364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2079331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768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25.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8.xml"/><Relationship Id="rId7" Type="http://schemas.openxmlformats.org/officeDocument/2006/relationships/image" Target="../media/image1.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5.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42" Type="http://schemas.openxmlformats.org/officeDocument/2006/relationships/slideLayout" Target="../slideLayouts/slideLayout72.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45" Type="http://schemas.openxmlformats.org/officeDocument/2006/relationships/image" Target="../media/image1.png"/><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4" Type="http://schemas.openxmlformats.org/officeDocument/2006/relationships/theme" Target="../theme/theme6.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43" Type="http://schemas.openxmlformats.org/officeDocument/2006/relationships/slideLayout" Target="../slideLayouts/slideLayout73.xml"/><Relationship Id="rId8" Type="http://schemas.openxmlformats.org/officeDocument/2006/relationships/slideLayout" Target="../slideLayouts/slideLayout38.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 Id="rId46" Type="http://schemas.openxmlformats.org/officeDocument/2006/relationships/image" Target="../media/image2.png"/><Relationship Id="rId20" Type="http://schemas.openxmlformats.org/officeDocument/2006/relationships/slideLayout" Target="../slideLayouts/slideLayout50.xml"/><Relationship Id="rId41"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901883868"/>
      </p:ext>
    </p:extLst>
  </p:cSld>
  <p:clrMap bg1="lt1" tx1="dk1" bg2="lt2" tx2="dk2" accent1="accent1" accent2="accent2" accent3="accent3" accent4="accent4" accent5="accent5" accent6="accent6" hlink="hlink" folHlink="folHlink"/>
  <p:sldLayoutIdLst>
    <p:sldLayoutId id="2147484226"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 id="2147484319" r:id="rId36"/>
    <p:sldLayoutId id="2147484320" r:id="rId37"/>
    <p:sldLayoutId id="2147484321" r:id="rId38"/>
    <p:sldLayoutId id="2147484322" r:id="rId39"/>
    <p:sldLayoutId id="2147484323" r:id="rId40"/>
    <p:sldLayoutId id="2147484324" r:id="rId41"/>
    <p:sldLayoutId id="2147484325" r:id="rId42"/>
    <p:sldLayoutId id="2147484326"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7057676"/>
      </p:ext>
    </p:extLst>
  </p:cSld>
  <p:clrMap bg1="lt1" tx1="dk1" bg2="lt2" tx2="dk2" accent1="accent1" accent2="accent2" accent3="accent3" accent4="accent4" accent5="accent5" accent6="accent6" hlink="hlink" folHlink="folHlink"/>
  <p:sldLayoutIdLst>
    <p:sldLayoutId id="2147484328" r:id="rId1"/>
    <p:sldLayoutId id="2147484329" r:id="rId2"/>
    <p:sldLayoutId id="2147484330" r:id="rId3"/>
    <p:sldLayoutId id="2147484331" r:id="rId4"/>
    <p:sldLayoutId id="2147484332" r:id="rId5"/>
    <p:sldLayoutId id="2147484333" r:id="rId6"/>
    <p:sldLayoutId id="2147484334" r:id="rId7"/>
    <p:sldLayoutId id="2147484335" r:id="rId8"/>
    <p:sldLayoutId id="2147484336" r:id="rId9"/>
    <p:sldLayoutId id="2147484337" r:id="rId10"/>
    <p:sldLayoutId id="2147484338" r:id="rId11"/>
    <p:sldLayoutId id="2147484339" r:id="rId12"/>
    <p:sldLayoutId id="2147484340" r:id="rId13"/>
    <p:sldLayoutId id="2147484341" r:id="rId14"/>
    <p:sldLayoutId id="2147484342" r:id="rId15"/>
    <p:sldLayoutId id="2147484343" r:id="rId16"/>
    <p:sldLayoutId id="2147484344" r:id="rId17"/>
    <p:sldLayoutId id="2147484345" r:id="rId18"/>
    <p:sldLayoutId id="2147484346" r:id="rId19"/>
    <p:sldLayoutId id="2147484347" r:id="rId20"/>
    <p:sldLayoutId id="2147484348"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48.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8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3" Type="http://schemas.openxmlformats.org/officeDocument/2006/relationships/hyperlink" Target="mailto:committees@recmanager.co.uk" TargetMode="External"/><Relationship Id="rId2" Type="http://schemas.openxmlformats.org/officeDocument/2006/relationships/hyperlink" Target="mailto:enquiries@recmanager.co.uk" TargetMode="Externa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04 </a:t>
            </a:r>
            <a:r>
              <a:rPr lang="en-GB" err="1">
                <a:latin typeface="Roboto"/>
                <a:ea typeface="Roboto"/>
                <a:cs typeface="Roboto"/>
              </a:rPr>
              <a:t>december</a:t>
            </a:r>
            <a:r>
              <a:rPr lang="en-GB">
                <a:latin typeface="Roboto"/>
                <a:ea typeface="Roboto"/>
                <a:cs typeface="Roboto"/>
              </a:rPr>
              <a:t>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Holly law</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623085774"/>
              </p:ext>
            </p:extLst>
          </p:nvPr>
        </p:nvGraphicFramePr>
        <p:xfrm>
          <a:off x="847344" y="1379712"/>
          <a:ext cx="9528049" cy="4337731"/>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TITLE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TIME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LEAD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84754">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66344">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I0282 – Return of Legacy Meters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Francine Peyroux-Sissoko</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R0287 and R0287A - Clarification and Amendments to Annulment Definition in Schedule 23 – Alignment with SLC Obligations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10:20</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Bela Ashworth</a:t>
                      </a:r>
                    </a:p>
                  </a:txBody>
                  <a:tcPr marL="22680" marR="11861" marT="6480" marB="48600" anchor="ctr"/>
                </a:tc>
                <a:extLst>
                  <a:ext uri="{0D108BD9-81ED-4DB2-BD59-A6C34878D82A}">
                    <a16:rowId xmlns:a16="http://schemas.microsoft.com/office/drawing/2014/main" val="1225929653"/>
                  </a:ext>
                </a:extLst>
              </a:tr>
              <a:tr h="5303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txBody>
                  <a:tcPr marL="22680" marR="11861" marT="6480" marB="48600" anchor="ctr"/>
                </a:tc>
                <a:extLst>
                  <a:ext uri="{0D108BD9-81ED-4DB2-BD59-A6C34878D82A}">
                    <a16:rowId xmlns:a16="http://schemas.microsoft.com/office/drawing/2014/main" val="3098268389"/>
                  </a:ext>
                </a:extLst>
              </a:tr>
              <a:tr h="5303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2026 Meeting Dates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10:45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3544875124"/>
                  </a:ext>
                </a:extLst>
              </a:tr>
              <a:tr h="47228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270219565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I0282 – Return of Legacy Meters</a:t>
            </a:r>
            <a:br>
              <a:rPr lang="en-GB" sz="2400">
                <a:cs typeface="Roboto" panose="02000000000000000000" pitchFamily="2" charset="0"/>
              </a:rPr>
            </a:b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sz="2400" b="1">
                <a:cs typeface="Roboto" panose="02000000000000000000" pitchFamily="2" charset="0"/>
              </a:rPr>
              <a:t>Francine Peyroux-</a:t>
            </a:r>
            <a:r>
              <a:rPr lang="en-GB" sz="2400" b="1" err="1">
                <a:cs typeface="Roboto" panose="02000000000000000000" pitchFamily="2" charset="0"/>
              </a:rPr>
              <a:t>sissoko</a:t>
            </a:r>
            <a:endParaRPr lang="en-GB" b="1">
              <a:cs typeface="Roboto" panose="02000000000000000000" pitchFamily="2" charset="0"/>
            </a:endParaRPr>
          </a:p>
        </p:txBody>
      </p:sp>
    </p:spTree>
    <p:extLst>
      <p:ext uri="{BB962C8B-B14F-4D97-AF65-F5344CB8AC3E}">
        <p14:creationId xmlns:p14="http://schemas.microsoft.com/office/powerpoint/2010/main" val="2616978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C7300-CDD0-F92E-601F-568B4D5B3BB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933E8984-EDC4-3E38-9FF3-69ED8DDEF356}"/>
              </a:ext>
            </a:extLst>
          </p:cNvPr>
          <p:cNvSpPr txBox="1">
            <a:spLocks noGrp="1"/>
          </p:cNvSpPr>
          <p:nvPr>
            <p:ph type="title"/>
          </p:nvPr>
        </p:nvSpPr>
        <p:spPr/>
        <p:txBody>
          <a:bodyPr>
            <a:normAutofit/>
          </a:bodyPr>
          <a:lstStyle/>
          <a:p>
            <a:pPr lvl="0"/>
            <a:r>
              <a:rPr lang="en-GB">
                <a:latin typeface="Roboto"/>
                <a:ea typeface="Roboto"/>
                <a:cs typeface="Roboto"/>
              </a:rPr>
              <a:t>I0282 – return of legacy meters</a:t>
            </a:r>
          </a:p>
        </p:txBody>
      </p:sp>
      <p:graphicFrame>
        <p:nvGraphicFramePr>
          <p:cNvPr id="3" name="Diagram 2">
            <a:extLst>
              <a:ext uri="{FF2B5EF4-FFF2-40B4-BE49-F238E27FC236}">
                <a16:creationId xmlns:a16="http://schemas.microsoft.com/office/drawing/2014/main" id="{D9BF1769-2A85-2CC7-1358-4BB32EA27EFD}"/>
              </a:ext>
            </a:extLst>
          </p:cNvPr>
          <p:cNvGraphicFramePr/>
          <p:nvPr/>
        </p:nvGraphicFramePr>
        <p:xfrm>
          <a:off x="1491835" y="1025243"/>
          <a:ext cx="9208331" cy="5595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964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F3E7D-8143-156A-1871-722A80ABCDC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4A99FAC4-0F6F-CFCC-A3F5-E75B2BF3B854}"/>
              </a:ext>
            </a:extLst>
          </p:cNvPr>
          <p:cNvSpPr txBox="1">
            <a:spLocks noGrp="1"/>
          </p:cNvSpPr>
          <p:nvPr>
            <p:ph type="title"/>
          </p:nvPr>
        </p:nvSpPr>
        <p:spPr/>
        <p:txBody>
          <a:bodyPr>
            <a:normAutofit/>
          </a:bodyPr>
          <a:lstStyle/>
          <a:p>
            <a:pPr lvl="0"/>
            <a:r>
              <a:rPr lang="en-GB">
                <a:latin typeface="Roboto"/>
                <a:ea typeface="Roboto"/>
                <a:cs typeface="Roboto"/>
              </a:rPr>
              <a:t>I0282 – return of legacy meters</a:t>
            </a:r>
          </a:p>
        </p:txBody>
      </p:sp>
      <p:sp>
        <p:nvSpPr>
          <p:cNvPr id="5" name="TextBox 4">
            <a:extLst>
              <a:ext uri="{FF2B5EF4-FFF2-40B4-BE49-F238E27FC236}">
                <a16:creationId xmlns:a16="http://schemas.microsoft.com/office/drawing/2014/main" id="{D198C32B-3135-B303-85FF-6BA1D95D143C}"/>
              </a:ext>
            </a:extLst>
          </p:cNvPr>
          <p:cNvSpPr txBox="1"/>
          <p:nvPr/>
        </p:nvSpPr>
        <p:spPr>
          <a:xfrm>
            <a:off x="880491" y="1405738"/>
            <a:ext cx="10431018" cy="2917722"/>
          </a:xfrm>
          <a:prstGeom prst="rect">
            <a:avLst/>
          </a:prstGeom>
          <a:noFill/>
        </p:spPr>
        <p:txBody>
          <a:bodyPr wrap="square">
            <a:spAutoFit/>
          </a:bodyPr>
          <a:lstStyle/>
          <a:p>
            <a:pPr marL="742950" marR="0" lvl="2"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SP Electricity North West, DNO and legacy MAP, is experiencing challenges with the return of legacy meters:</a:t>
            </a:r>
          </a:p>
          <a:p>
            <a:pPr marL="1200150" marR="0" lvl="3"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Contacted by approximately six different storage providers every week;</a:t>
            </a:r>
          </a:p>
          <a:p>
            <a:pPr marL="1200150" marR="0" lvl="3"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Asked to establish ownership of &gt; 30,000 assets (gas and electricity).</a:t>
            </a:r>
          </a:p>
          <a:p>
            <a:pPr marL="0" marR="0" lvl="1" indent="0" algn="l" defTabSz="800100" rtl="0" eaLnBrk="1" fontAlgn="auto" latinLnBrk="0" hangingPunct="1">
              <a:lnSpc>
                <a:spcPct val="90000"/>
              </a:lnSpc>
              <a:spcBef>
                <a:spcPct val="0"/>
              </a:spcBef>
              <a:spcAft>
                <a:spcPct val="15000"/>
              </a:spcAft>
              <a:buClr>
                <a:srgbClr val="70ADA3"/>
              </a:buClr>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2"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Time and effort spent:</a:t>
            </a:r>
          </a:p>
          <a:p>
            <a:pPr marL="1200150" marR="0" lvl="3"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check serial numbers to establish whether they own the asset;</a:t>
            </a:r>
          </a:p>
          <a:p>
            <a:pPr marL="1200150" marR="0" lvl="3"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notify the storage provider of the outcome; </a:t>
            </a:r>
          </a:p>
          <a:p>
            <a:pPr marL="1200150" marR="0" lvl="3"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where appropriate take delivery of those assets; and</a:t>
            </a:r>
          </a:p>
          <a:p>
            <a:pPr marL="1200150" marR="0" lvl="3"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arrange for disposal of the assets</a:t>
            </a:r>
            <a:r>
              <a:rPr kumimoji="0" lang="en-GB" sz="1800" b="1"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t>
            </a:r>
          </a:p>
        </p:txBody>
      </p:sp>
      <p:pic>
        <p:nvPicPr>
          <p:cNvPr id="10" name="Graphic 9" descr="Stopwatch 75% with solid fill">
            <a:extLst>
              <a:ext uri="{FF2B5EF4-FFF2-40B4-BE49-F238E27FC236}">
                <a16:creationId xmlns:a16="http://schemas.microsoft.com/office/drawing/2014/main" id="{529DB594-5F6A-1D95-B395-D3C9A47EFEB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1003" y="2999342"/>
            <a:ext cx="914400" cy="914400"/>
          </a:xfrm>
          <a:prstGeom prst="rect">
            <a:avLst/>
          </a:prstGeom>
        </p:spPr>
      </p:pic>
      <p:pic>
        <p:nvPicPr>
          <p:cNvPr id="12" name="Graphic 11" descr="Playbook with solid fill">
            <a:extLst>
              <a:ext uri="{FF2B5EF4-FFF2-40B4-BE49-F238E27FC236}">
                <a16:creationId xmlns:a16="http://schemas.microsoft.com/office/drawing/2014/main" id="{0B740E66-78B1-121C-7E0C-95B2421CA8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1003" y="1291813"/>
            <a:ext cx="914400" cy="914400"/>
          </a:xfrm>
          <a:prstGeom prst="rect">
            <a:avLst/>
          </a:prstGeom>
        </p:spPr>
      </p:pic>
      <p:pic>
        <p:nvPicPr>
          <p:cNvPr id="14" name="Graphic 13" descr="Lost with solid fill">
            <a:extLst>
              <a:ext uri="{FF2B5EF4-FFF2-40B4-BE49-F238E27FC236}">
                <a16:creationId xmlns:a16="http://schemas.microsoft.com/office/drawing/2014/main" id="{E67B8F5F-517F-595A-F606-61B1946060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4203" y="4582087"/>
            <a:ext cx="828000" cy="828000"/>
          </a:xfrm>
          <a:prstGeom prst="rect">
            <a:avLst/>
          </a:prstGeom>
        </p:spPr>
      </p:pic>
      <p:pic>
        <p:nvPicPr>
          <p:cNvPr id="19" name="Graphic 18" descr="Harvey Balls 65% with solid fill">
            <a:extLst>
              <a:ext uri="{FF2B5EF4-FFF2-40B4-BE49-F238E27FC236}">
                <a16:creationId xmlns:a16="http://schemas.microsoft.com/office/drawing/2014/main" id="{166CAD0B-4570-6027-26A2-C01C6E16B3F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4203" y="5684287"/>
            <a:ext cx="828000" cy="828000"/>
          </a:xfrm>
          <a:prstGeom prst="rect">
            <a:avLst/>
          </a:prstGeom>
        </p:spPr>
      </p:pic>
      <p:sp>
        <p:nvSpPr>
          <p:cNvPr id="21" name="TextBox 20">
            <a:extLst>
              <a:ext uri="{FF2B5EF4-FFF2-40B4-BE49-F238E27FC236}">
                <a16:creationId xmlns:a16="http://schemas.microsoft.com/office/drawing/2014/main" id="{F46082B6-49CC-21E5-0D17-E99D793B4800}"/>
              </a:ext>
            </a:extLst>
          </p:cNvPr>
          <p:cNvSpPr txBox="1"/>
          <p:nvPr/>
        </p:nvSpPr>
        <p:spPr>
          <a:xfrm>
            <a:off x="880491" y="4652524"/>
            <a:ext cx="10431018" cy="1712777"/>
          </a:xfrm>
          <a:prstGeom prst="rect">
            <a:avLst/>
          </a:prstGeom>
          <a:noFill/>
        </p:spPr>
        <p:txBody>
          <a:bodyPr wrap="square">
            <a:spAutoFit/>
          </a:bodyPr>
          <a:lstStyle/>
          <a:p>
            <a:pPr marL="742950" marR="0" lvl="2"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Over the years, company names have changed, adding difficulty for storage providers to identify the original owner of the asset.</a:t>
            </a:r>
          </a:p>
          <a:p>
            <a:pPr marL="457200" marR="0" lvl="2" indent="0" algn="l" defTabSz="800100" rtl="0" eaLnBrk="1" fontAlgn="auto" latinLnBrk="0" hangingPunct="1">
              <a:lnSpc>
                <a:spcPct val="90000"/>
              </a:lnSpc>
              <a:spcBef>
                <a:spcPct val="0"/>
              </a:spcBef>
              <a:spcAft>
                <a:spcPct val="15000"/>
              </a:spcAft>
              <a:buClr>
                <a:srgbClr val="70ADA3"/>
              </a:buClr>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457200" marR="0" lvl="2" indent="0" algn="l" defTabSz="800100" rtl="0" eaLnBrk="1" fontAlgn="auto" latinLnBrk="0" hangingPunct="1">
              <a:lnSpc>
                <a:spcPct val="90000"/>
              </a:lnSpc>
              <a:spcBef>
                <a:spcPct val="0"/>
              </a:spcBef>
              <a:spcAft>
                <a:spcPct val="15000"/>
              </a:spcAft>
              <a:buClr>
                <a:srgbClr val="70ADA3"/>
              </a:buClr>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2" indent="-285750" algn="l" defTabSz="800100" rtl="0" eaLnBrk="1" fontAlgn="auto" latinLnBrk="0" hangingPunct="1">
              <a:lnSpc>
                <a:spcPct val="90000"/>
              </a:lnSpc>
              <a:spcBef>
                <a:spcPct val="0"/>
              </a:spcBef>
              <a:spcAft>
                <a:spcPct val="15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Approximately 2/3 of legacy meters have been replaced with smart meters which are operated by the DCC.</a:t>
            </a:r>
          </a:p>
        </p:txBody>
      </p:sp>
    </p:spTree>
    <p:extLst>
      <p:ext uri="{BB962C8B-B14F-4D97-AF65-F5344CB8AC3E}">
        <p14:creationId xmlns:p14="http://schemas.microsoft.com/office/powerpoint/2010/main" val="1091977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F2D86-B399-D44B-3C35-A62ECF6D9563}"/>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6280375-C13E-AF9E-48D7-D0ADD087293B}"/>
              </a:ext>
            </a:extLst>
          </p:cNvPr>
          <p:cNvSpPr txBox="1">
            <a:spLocks noGrp="1"/>
          </p:cNvSpPr>
          <p:nvPr>
            <p:ph type="title"/>
          </p:nvPr>
        </p:nvSpPr>
        <p:spPr/>
        <p:txBody>
          <a:bodyPr>
            <a:normAutofit/>
          </a:bodyPr>
          <a:lstStyle/>
          <a:p>
            <a:pPr lvl="0"/>
            <a:r>
              <a:rPr lang="en-GB">
                <a:latin typeface="Roboto"/>
                <a:ea typeface="Roboto"/>
                <a:cs typeface="Roboto"/>
              </a:rPr>
              <a:t>I0282 – return of legacy meters</a:t>
            </a:r>
          </a:p>
        </p:txBody>
      </p:sp>
      <p:graphicFrame>
        <p:nvGraphicFramePr>
          <p:cNvPr id="15" name="Diagram 14">
            <a:extLst>
              <a:ext uri="{FF2B5EF4-FFF2-40B4-BE49-F238E27FC236}">
                <a16:creationId xmlns:a16="http://schemas.microsoft.com/office/drawing/2014/main" id="{7DEEF7B3-4390-A70F-B869-FAA7252ECAF1}"/>
              </a:ext>
            </a:extLst>
          </p:cNvPr>
          <p:cNvGraphicFramePr/>
          <p:nvPr/>
        </p:nvGraphicFramePr>
        <p:xfrm>
          <a:off x="2032000" y="107989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4390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8E61-F104-5EE6-455B-C50E7B127F4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B327F84-AFF5-78BA-5A35-F8BF789EEF2A}"/>
              </a:ext>
            </a:extLst>
          </p:cNvPr>
          <p:cNvSpPr txBox="1">
            <a:spLocks noGrp="1"/>
          </p:cNvSpPr>
          <p:nvPr>
            <p:ph type="title"/>
          </p:nvPr>
        </p:nvSpPr>
        <p:spPr/>
        <p:txBody>
          <a:bodyPr>
            <a:normAutofit/>
          </a:bodyPr>
          <a:lstStyle/>
          <a:p>
            <a:pPr lvl="0"/>
            <a:r>
              <a:rPr lang="en-GB">
                <a:latin typeface="Roboto"/>
                <a:ea typeface="Roboto"/>
                <a:cs typeface="Roboto"/>
              </a:rPr>
              <a:t>I0282 – return of legacy meters</a:t>
            </a:r>
          </a:p>
        </p:txBody>
      </p:sp>
      <p:graphicFrame>
        <p:nvGraphicFramePr>
          <p:cNvPr id="15" name="Diagram 14">
            <a:extLst>
              <a:ext uri="{FF2B5EF4-FFF2-40B4-BE49-F238E27FC236}">
                <a16:creationId xmlns:a16="http://schemas.microsoft.com/office/drawing/2014/main" id="{65ECC9C9-4212-3F37-DCC8-65B9EF27EA58}"/>
              </a:ext>
            </a:extLst>
          </p:cNvPr>
          <p:cNvGraphicFramePr/>
          <p:nvPr/>
        </p:nvGraphicFramePr>
        <p:xfrm>
          <a:off x="1967992" y="1298838"/>
          <a:ext cx="8255000" cy="5559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3934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57452-EDB3-2202-E01D-44925A71ED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E698E-6083-04B7-0AB2-D6AE51D754A1}"/>
              </a:ext>
            </a:extLst>
          </p:cNvPr>
          <p:cNvSpPr>
            <a:spLocks noGrp="1"/>
          </p:cNvSpPr>
          <p:nvPr>
            <p:ph type="title"/>
          </p:nvPr>
        </p:nvSpPr>
        <p:spPr/>
        <p:txBody>
          <a:bodyPr>
            <a:normAutofit/>
          </a:bodyPr>
          <a:lstStyle/>
          <a:p>
            <a:r>
              <a:rPr lang="en-GB">
                <a:latin typeface="Roboto"/>
                <a:ea typeface="Roboto"/>
                <a:cs typeface="Roboto"/>
              </a:rPr>
              <a:t>I0282 – return of legacy meters</a:t>
            </a:r>
            <a:endParaRPr lang="en-GB"/>
          </a:p>
        </p:txBody>
      </p:sp>
      <p:sp>
        <p:nvSpPr>
          <p:cNvPr id="4" name="Content Placeholder 3">
            <a:extLst>
              <a:ext uri="{FF2B5EF4-FFF2-40B4-BE49-F238E27FC236}">
                <a16:creationId xmlns:a16="http://schemas.microsoft.com/office/drawing/2014/main" id="{6DE594EB-192B-029E-C11F-79DA7B8D399A}"/>
              </a:ext>
            </a:extLst>
          </p:cNvPr>
          <p:cNvSpPr>
            <a:spLocks noGrp="1"/>
          </p:cNvSpPr>
          <p:nvPr>
            <p:ph sz="quarter" idx="10"/>
          </p:nvPr>
        </p:nvSpPr>
        <p:spPr>
          <a:xfrm>
            <a:off x="906463" y="1339835"/>
            <a:ext cx="9993185" cy="4178330"/>
          </a:xfrm>
        </p:spPr>
        <p:txBody>
          <a:bodyPr>
            <a:normAutofit lnSpcReduction="10000"/>
          </a:bodyPr>
          <a:lstStyle/>
          <a:p>
            <a:pPr marL="0" indent="0">
              <a:buNone/>
            </a:pPr>
            <a:r>
              <a:rPr lang="en-GB" sz="2000">
                <a:cs typeface="Roboto" panose="02000000000000000000" pitchFamily="2" charset="0"/>
              </a:rPr>
              <a:t>CHIG Members are invited to:</a:t>
            </a:r>
          </a:p>
          <a:p>
            <a:pPr marL="0" indent="0">
              <a:buNone/>
            </a:pPr>
            <a:endParaRPr lang="en-GB" sz="2000">
              <a:cs typeface="Roboto" panose="02000000000000000000" pitchFamily="2"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rPr>
              <a:t>NOTE</a:t>
            </a:r>
            <a:r>
              <a:rPr lang="en-GB" sz="2000" b="1"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contents of this presentation;</a:t>
            </a: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endPar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rPr>
              <a:t>CONSIDER</a:t>
            </a:r>
            <a:r>
              <a:rPr lang="en-GB" sz="2000" b="1"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whether this is an isolated case or an issue shared by other Parties;</a:t>
            </a:r>
            <a:endParaRPr lang="en-GB" sz="2000" u="none" strike="noStrike">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endPar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rPr>
              <a:t>REVIEW</a:t>
            </a:r>
            <a:r>
              <a:rPr lang="en-GB" sz="2000" b="1"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any issues that may arise in this process; and </a:t>
            </a:r>
            <a:endParaRPr lang="en-GB" sz="2000" u="none" strike="noStrike">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endPar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rPr>
              <a:t>REFLECT</a:t>
            </a:r>
            <a:r>
              <a:rPr lang="en-GB" sz="2000" b="1"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on possible solutions. </a:t>
            </a:r>
            <a:endParaRPr lang="en-GB" sz="2000" u="none" strike="noStrike">
              <a:solidFill>
                <a:srgbClr val="000000"/>
              </a:solidFill>
              <a:effectLst/>
              <a:latin typeface="Roboto Slab"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605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5. R0287 and R0287A - Clarification and Amendments to Annulment Definition in Schedule 23 – Alignment with SLC Obligations</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cs typeface="Roboto" panose="02000000000000000000" pitchFamily="2" charset="0"/>
              </a:rPr>
              <a:t>Bela </a:t>
            </a:r>
            <a:r>
              <a:rPr lang="en-GB" sz="2400" b="1" err="1">
                <a:cs typeface="Roboto" panose="02000000000000000000" pitchFamily="2" charset="0"/>
              </a:rPr>
              <a:t>ashworth</a:t>
            </a:r>
            <a:endParaRPr lang="en-GB" b="1">
              <a:cs typeface="Roboto" panose="02000000000000000000" pitchFamily="2" charset="0"/>
            </a:endParaRPr>
          </a:p>
        </p:txBody>
      </p:sp>
    </p:spTree>
    <p:extLst>
      <p:ext uri="{BB962C8B-B14F-4D97-AF65-F5344CB8AC3E}">
        <p14:creationId xmlns:p14="http://schemas.microsoft.com/office/powerpoint/2010/main" val="691650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R0287/A – overview</a:t>
            </a:r>
          </a:p>
        </p:txBody>
      </p:sp>
      <p:graphicFrame>
        <p:nvGraphicFramePr>
          <p:cNvPr id="15" name="Content Placeholder 7">
            <a:extLst>
              <a:ext uri="{FF2B5EF4-FFF2-40B4-BE49-F238E27FC236}">
                <a16:creationId xmlns:a16="http://schemas.microsoft.com/office/drawing/2014/main" id="{DE2AF0D5-00EB-1669-9798-D0A239E0D609}"/>
              </a:ext>
            </a:extLst>
          </p:cNvPr>
          <p:cNvGraphicFramePr>
            <a:graphicFrameLocks/>
          </p:cNvGraphicFramePr>
          <p:nvPr/>
        </p:nvGraphicFramePr>
        <p:xfrm>
          <a:off x="1806742" y="1419650"/>
          <a:ext cx="8578516" cy="4018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095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FF6A-2D68-C1CB-E269-7C8BF044BB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ED11A-98B9-921A-6C57-D5E59B331472}"/>
              </a:ext>
            </a:extLst>
          </p:cNvPr>
          <p:cNvSpPr>
            <a:spLocks noGrp="1"/>
          </p:cNvSpPr>
          <p:nvPr>
            <p:ph type="title"/>
          </p:nvPr>
        </p:nvSpPr>
        <p:spPr/>
        <p:txBody>
          <a:bodyPr>
            <a:normAutofit fontScale="90000"/>
          </a:bodyPr>
          <a:lstStyle/>
          <a:p>
            <a:r>
              <a:rPr lang="en-GB"/>
              <a:t>R0287 - Proposed Solution – Design &amp; Intent</a:t>
            </a:r>
          </a:p>
        </p:txBody>
      </p:sp>
      <p:graphicFrame>
        <p:nvGraphicFramePr>
          <p:cNvPr id="3" name="Diagram 2">
            <a:extLst>
              <a:ext uri="{FF2B5EF4-FFF2-40B4-BE49-F238E27FC236}">
                <a16:creationId xmlns:a16="http://schemas.microsoft.com/office/drawing/2014/main" id="{C00A2C7F-3EE6-4983-E493-C126CA9CD114}"/>
              </a:ext>
            </a:extLst>
          </p:cNvPr>
          <p:cNvGraphicFramePr/>
          <p:nvPr>
            <p:extLst>
              <p:ext uri="{D42A27DB-BD31-4B8C-83A1-F6EECF244321}">
                <p14:modId xmlns:p14="http://schemas.microsoft.com/office/powerpoint/2010/main" val="4016476798"/>
              </p:ext>
            </p:extLst>
          </p:nvPr>
        </p:nvGraphicFramePr>
        <p:xfrm>
          <a:off x="530044" y="1199072"/>
          <a:ext cx="11131911" cy="5293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0504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p:txBody>
          <a:bodyPr>
            <a:normAutofit fontScale="90000"/>
          </a:bodyPr>
          <a:lstStyle/>
          <a:p>
            <a:r>
              <a:rPr lang="en-GB"/>
              <a:t>R0287 - Proposed Solution – REC SCHEDULE 1</a:t>
            </a:r>
          </a:p>
        </p:txBody>
      </p:sp>
      <p:pic>
        <p:nvPicPr>
          <p:cNvPr id="4" name="Picture 3">
            <a:extLst>
              <a:ext uri="{FF2B5EF4-FFF2-40B4-BE49-F238E27FC236}">
                <a16:creationId xmlns:a16="http://schemas.microsoft.com/office/drawing/2014/main" id="{6E214561-4E29-F1D6-F06B-E4D5C4CDC348}"/>
              </a:ext>
            </a:extLst>
          </p:cNvPr>
          <p:cNvPicPr>
            <a:picLocks noChangeAspect="1"/>
          </p:cNvPicPr>
          <p:nvPr/>
        </p:nvPicPr>
        <p:blipFill>
          <a:blip r:embed="rId2"/>
          <a:stretch>
            <a:fillRect/>
          </a:stretch>
        </p:blipFill>
        <p:spPr>
          <a:xfrm>
            <a:off x="838200" y="1544071"/>
            <a:ext cx="9284855" cy="4589066"/>
          </a:xfrm>
          <a:prstGeom prst="rect">
            <a:avLst/>
          </a:prstGeom>
        </p:spPr>
      </p:pic>
    </p:spTree>
    <p:extLst>
      <p:ext uri="{BB962C8B-B14F-4D97-AF65-F5344CB8AC3E}">
        <p14:creationId xmlns:p14="http://schemas.microsoft.com/office/powerpoint/2010/main" val="3879811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522C7-5A19-8A0A-2891-78D282B8A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13E62-6B50-4D16-384F-41B1FA6E34AD}"/>
              </a:ext>
            </a:extLst>
          </p:cNvPr>
          <p:cNvSpPr>
            <a:spLocks noGrp="1"/>
          </p:cNvSpPr>
          <p:nvPr>
            <p:ph type="title"/>
          </p:nvPr>
        </p:nvSpPr>
        <p:spPr>
          <a:xfrm>
            <a:off x="838200" y="365125"/>
            <a:ext cx="9366504" cy="660111"/>
          </a:xfrm>
        </p:spPr>
        <p:txBody>
          <a:bodyPr>
            <a:normAutofit fontScale="90000"/>
          </a:bodyPr>
          <a:lstStyle/>
          <a:p>
            <a:r>
              <a:rPr lang="en-GB"/>
              <a:t>R0287 - Proposed Solution – REC SCHEDULE 23</a:t>
            </a:r>
          </a:p>
        </p:txBody>
      </p:sp>
      <p:pic>
        <p:nvPicPr>
          <p:cNvPr id="5" name="Picture 4">
            <a:extLst>
              <a:ext uri="{FF2B5EF4-FFF2-40B4-BE49-F238E27FC236}">
                <a16:creationId xmlns:a16="http://schemas.microsoft.com/office/drawing/2014/main" id="{3CB68893-C1C0-632E-0220-9BB1FE4B8BB0}"/>
              </a:ext>
            </a:extLst>
          </p:cNvPr>
          <p:cNvPicPr>
            <a:picLocks noChangeAspect="1"/>
          </p:cNvPicPr>
          <p:nvPr/>
        </p:nvPicPr>
        <p:blipFill>
          <a:blip r:embed="rId2"/>
          <a:stretch>
            <a:fillRect/>
          </a:stretch>
        </p:blipFill>
        <p:spPr>
          <a:xfrm>
            <a:off x="1680468" y="1632835"/>
            <a:ext cx="8831063" cy="3917734"/>
          </a:xfrm>
          <a:prstGeom prst="rect">
            <a:avLst/>
          </a:prstGeom>
        </p:spPr>
      </p:pic>
    </p:spTree>
    <p:extLst>
      <p:ext uri="{BB962C8B-B14F-4D97-AF65-F5344CB8AC3E}">
        <p14:creationId xmlns:p14="http://schemas.microsoft.com/office/powerpoint/2010/main" val="3297334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B9000-D1E1-E80B-46C5-C1878F480D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EE3DF-8A1D-AD57-97A3-713F657176DE}"/>
              </a:ext>
            </a:extLst>
          </p:cNvPr>
          <p:cNvSpPr>
            <a:spLocks noGrp="1"/>
          </p:cNvSpPr>
          <p:nvPr>
            <p:ph type="title"/>
          </p:nvPr>
        </p:nvSpPr>
        <p:spPr/>
        <p:txBody>
          <a:bodyPr>
            <a:normAutofit fontScale="90000"/>
          </a:bodyPr>
          <a:lstStyle/>
          <a:p>
            <a:r>
              <a:rPr lang="en-GB"/>
              <a:t>R0287A - Proposed Solution – Design &amp; Intent</a:t>
            </a:r>
          </a:p>
        </p:txBody>
      </p:sp>
      <p:graphicFrame>
        <p:nvGraphicFramePr>
          <p:cNvPr id="3" name="Diagram 2">
            <a:extLst>
              <a:ext uri="{FF2B5EF4-FFF2-40B4-BE49-F238E27FC236}">
                <a16:creationId xmlns:a16="http://schemas.microsoft.com/office/drawing/2014/main" id="{ADD39715-3D8E-70E0-BB20-EDA446EA6979}"/>
              </a:ext>
            </a:extLst>
          </p:cNvPr>
          <p:cNvGraphicFramePr/>
          <p:nvPr/>
        </p:nvGraphicFramePr>
        <p:xfrm>
          <a:off x="530044" y="1199072"/>
          <a:ext cx="11131911" cy="5293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4228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EE284-5719-B54C-70F9-C452899CCD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842124-694D-57EC-7274-61697FFF4B2F}"/>
              </a:ext>
            </a:extLst>
          </p:cNvPr>
          <p:cNvSpPr>
            <a:spLocks noGrp="1"/>
          </p:cNvSpPr>
          <p:nvPr>
            <p:ph type="title"/>
          </p:nvPr>
        </p:nvSpPr>
        <p:spPr>
          <a:xfrm>
            <a:off x="838200" y="365125"/>
            <a:ext cx="9444789" cy="660111"/>
          </a:xfrm>
        </p:spPr>
        <p:txBody>
          <a:bodyPr>
            <a:normAutofit fontScale="90000"/>
          </a:bodyPr>
          <a:lstStyle/>
          <a:p>
            <a:r>
              <a:rPr lang="en-GB"/>
              <a:t>R0287A - Proposed Solution – REC Schedule 1</a:t>
            </a:r>
          </a:p>
        </p:txBody>
      </p:sp>
      <p:pic>
        <p:nvPicPr>
          <p:cNvPr id="4" name="Picture 3">
            <a:extLst>
              <a:ext uri="{FF2B5EF4-FFF2-40B4-BE49-F238E27FC236}">
                <a16:creationId xmlns:a16="http://schemas.microsoft.com/office/drawing/2014/main" id="{0166455F-BC78-6E45-165F-27BADA692E99}"/>
              </a:ext>
            </a:extLst>
          </p:cNvPr>
          <p:cNvPicPr>
            <a:picLocks noChangeAspect="1"/>
          </p:cNvPicPr>
          <p:nvPr/>
        </p:nvPicPr>
        <p:blipFill>
          <a:blip r:embed="rId2"/>
          <a:stretch>
            <a:fillRect/>
          </a:stretch>
        </p:blipFill>
        <p:spPr>
          <a:xfrm>
            <a:off x="1567435" y="1991060"/>
            <a:ext cx="9057129" cy="3222623"/>
          </a:xfrm>
          <a:prstGeom prst="rect">
            <a:avLst/>
          </a:prstGeom>
        </p:spPr>
      </p:pic>
    </p:spTree>
    <p:extLst>
      <p:ext uri="{BB962C8B-B14F-4D97-AF65-F5344CB8AC3E}">
        <p14:creationId xmlns:p14="http://schemas.microsoft.com/office/powerpoint/2010/main" val="2525392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8E6E8-6CC5-03C4-A643-999C46B1F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CB2A0-4801-34C5-77E3-A9A5D8BFEDCD}"/>
              </a:ext>
            </a:extLst>
          </p:cNvPr>
          <p:cNvSpPr>
            <a:spLocks noGrp="1"/>
          </p:cNvSpPr>
          <p:nvPr>
            <p:ph type="title"/>
          </p:nvPr>
        </p:nvSpPr>
        <p:spPr>
          <a:xfrm>
            <a:off x="746760" y="365125"/>
            <a:ext cx="9595104" cy="660111"/>
          </a:xfrm>
        </p:spPr>
        <p:txBody>
          <a:bodyPr>
            <a:normAutofit fontScale="90000"/>
          </a:bodyPr>
          <a:lstStyle/>
          <a:p>
            <a:r>
              <a:rPr lang="en-GB"/>
              <a:t>R0287A - Proposed Solution – REC Schedule 23</a:t>
            </a:r>
          </a:p>
        </p:txBody>
      </p:sp>
      <p:pic>
        <p:nvPicPr>
          <p:cNvPr id="5" name="Picture 4">
            <a:extLst>
              <a:ext uri="{FF2B5EF4-FFF2-40B4-BE49-F238E27FC236}">
                <a16:creationId xmlns:a16="http://schemas.microsoft.com/office/drawing/2014/main" id="{C3845D5C-BAFC-BD04-78EA-077F7F44849A}"/>
              </a:ext>
            </a:extLst>
          </p:cNvPr>
          <p:cNvPicPr>
            <a:picLocks noChangeAspect="1"/>
          </p:cNvPicPr>
          <p:nvPr/>
        </p:nvPicPr>
        <p:blipFill>
          <a:blip r:embed="rId2"/>
          <a:stretch>
            <a:fillRect/>
          </a:stretch>
        </p:blipFill>
        <p:spPr>
          <a:xfrm>
            <a:off x="2785600" y="1291499"/>
            <a:ext cx="6620799" cy="5201376"/>
          </a:xfrm>
          <a:prstGeom prst="rect">
            <a:avLst/>
          </a:prstGeom>
        </p:spPr>
      </p:pic>
    </p:spTree>
    <p:extLst>
      <p:ext uri="{BB962C8B-B14F-4D97-AF65-F5344CB8AC3E}">
        <p14:creationId xmlns:p14="http://schemas.microsoft.com/office/powerpoint/2010/main" val="88456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57452-EDB3-2202-E01D-44925A71ED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E698E-6083-04B7-0AB2-D6AE51D754A1}"/>
              </a:ext>
            </a:extLst>
          </p:cNvPr>
          <p:cNvSpPr>
            <a:spLocks noGrp="1"/>
          </p:cNvSpPr>
          <p:nvPr>
            <p:ph type="title"/>
          </p:nvPr>
        </p:nvSpPr>
        <p:spPr/>
        <p:txBody>
          <a:bodyPr>
            <a:normAutofit fontScale="90000"/>
          </a:bodyPr>
          <a:lstStyle/>
          <a:p>
            <a:r>
              <a:rPr lang="en-GB">
                <a:latin typeface="Roboto"/>
                <a:ea typeface="Roboto"/>
                <a:cs typeface="Roboto"/>
              </a:rPr>
              <a:t>R0287/A - </a:t>
            </a:r>
            <a:r>
              <a:rPr lang="en-GB"/>
              <a:t>Clarification and Amendments to Annulment Definition in Schedule 23 </a:t>
            </a:r>
          </a:p>
        </p:txBody>
      </p:sp>
      <p:sp>
        <p:nvSpPr>
          <p:cNvPr id="4" name="Content Placeholder 3">
            <a:extLst>
              <a:ext uri="{FF2B5EF4-FFF2-40B4-BE49-F238E27FC236}">
                <a16:creationId xmlns:a16="http://schemas.microsoft.com/office/drawing/2014/main" id="{6DE594EB-192B-029E-C11F-79DA7B8D399A}"/>
              </a:ext>
            </a:extLst>
          </p:cNvPr>
          <p:cNvSpPr>
            <a:spLocks noGrp="1"/>
          </p:cNvSpPr>
          <p:nvPr>
            <p:ph sz="quarter" idx="10"/>
          </p:nvPr>
        </p:nvSpPr>
        <p:spPr>
          <a:xfrm>
            <a:off x="906463" y="1339835"/>
            <a:ext cx="9993185" cy="4178330"/>
          </a:xfrm>
        </p:spPr>
        <p:txBody>
          <a:bodyPr>
            <a:normAutofit/>
          </a:bodyPr>
          <a:lstStyle/>
          <a:p>
            <a:pPr marL="0" indent="0">
              <a:buNone/>
            </a:pPr>
            <a:r>
              <a:rPr lang="en-GB" sz="2000">
                <a:cs typeface="Roboto" panose="02000000000000000000" pitchFamily="2" charset="0"/>
              </a:rPr>
              <a:t>CHIG Members are invited to:</a:t>
            </a:r>
          </a:p>
          <a:p>
            <a:pPr marL="0" indent="0">
              <a:buNone/>
            </a:pPr>
            <a:endParaRPr lang="en-GB" sz="2000">
              <a:cs typeface="Roboto" panose="02000000000000000000" pitchFamily="2"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rPr>
              <a:t>NOTE</a:t>
            </a:r>
            <a:r>
              <a:rPr lang="en-GB" sz="2000" b="1"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contents of this presentation;</a:t>
            </a: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endPar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rPr>
              <a:t>CONSIDER</a:t>
            </a:r>
            <a:r>
              <a:rPr lang="en-GB" sz="2000" b="1"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proposed solutions of R0287 and R0287A;</a:t>
            </a:r>
            <a:endParaRPr lang="en-GB" sz="2000" u="none" strike="noStrike">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endPar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2000" b="1" u="none" strike="noStrike">
                <a:solidFill>
                  <a:schemeClr val="accent3"/>
                </a:solidFill>
                <a:effectLst/>
                <a:latin typeface="Roboto" panose="02000000000000000000" pitchFamily="2" charset="0"/>
                <a:ea typeface="Times New Roman" panose="02020603050405020304" pitchFamily="18" charset="0"/>
                <a:cs typeface="Times New Roman" panose="02020603050405020304" pitchFamily="18" charset="0"/>
              </a:rPr>
              <a:t>RAISE</a:t>
            </a:r>
            <a:r>
              <a:rPr lang="en-GB" sz="2000" b="1"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r>
              <a:rPr lang="en-GB" sz="200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any questions or comments ahead of consultation.</a:t>
            </a:r>
            <a:endParaRPr lang="en-GB" sz="2000" u="none" strike="noStrike">
              <a:solidFill>
                <a:srgbClr val="000000"/>
              </a:solidFill>
              <a:effectLst/>
              <a:latin typeface="Roboto Slab"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4496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6.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Harriet Truss</a:t>
            </a:r>
          </a:p>
        </p:txBody>
      </p:sp>
    </p:spTree>
    <p:extLst>
      <p:ext uri="{BB962C8B-B14F-4D97-AF65-F5344CB8AC3E}">
        <p14:creationId xmlns:p14="http://schemas.microsoft.com/office/powerpoint/2010/main" val="3207930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04438" y="1444326"/>
          <a:ext cx="11645092" cy="248412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R0272</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Enabling transparency of the CRS Provider’s REC service level performance</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This Issue has been progressed to a Change Proposal on 01 December 2025. The draft legal text is available on the REC Portal. The Code Manager will be issuing a Consultation, open from 05 December 2025 to 02 January 2026. This will go to PAB for final vote in January.</a:t>
                      </a:r>
                    </a:p>
                  </a:txBody>
                  <a:tcPr anchor="ctr">
                    <a:solidFill>
                      <a:srgbClr val="CFE3DF"/>
                    </a:solidFill>
                  </a:tcPr>
                </a:tc>
                <a:extLst>
                  <a:ext uri="{0D108BD9-81ED-4DB2-BD59-A6C34878D82A}">
                    <a16:rowId xmlns:a16="http://schemas.microsoft.com/office/drawing/2014/main" val="335390593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I0289</a:t>
                      </a:r>
                    </a:p>
                  </a:txBody>
                  <a:tcPr anchor="ctr">
                    <a:solidFill>
                      <a:srgbClr val="CFE3DF"/>
                    </a:solidFill>
                  </a:tcPr>
                </a:tc>
                <a:tc>
                  <a:txBody>
                    <a:bodyPr/>
                    <a:lstStyle/>
                    <a:p>
                      <a:pPr marL="0" lvl="0" algn="l">
                        <a:buNone/>
                      </a:pPr>
                      <a:r>
                        <a:rPr lang="en-US" sz="1400" b="0" i="0" u="none" strike="noStrike" noProof="0" err="1">
                          <a:latin typeface="Arial"/>
                        </a:rPr>
                        <a:t>Rationalisation</a:t>
                      </a:r>
                      <a:r>
                        <a:rPr lang="en-US" sz="1400" b="0" i="0" u="none" strike="noStrike" noProof="0">
                          <a:latin typeface="Arial"/>
                        </a:rPr>
                        <a:t> of reports produced by CSS - CRS improvements project</a:t>
                      </a:r>
                      <a:endParaRPr lang="en-US">
                        <a:latin typeface="Arial"/>
                      </a:endParaRPr>
                    </a:p>
                  </a:txBody>
                  <a:tcPr marL="6350" marR="6350" marT="6350" marB="0" anchor="ctr">
                    <a:solidFill>
                      <a:srgbClr val="CFE3DF"/>
                    </a:solidFill>
                  </a:tcPr>
                </a:tc>
                <a:tc>
                  <a:txBody>
                    <a:bodyPr/>
                    <a:lstStyle/>
                    <a:p>
                      <a:r>
                        <a:rPr lang="en-GB" sz="1400">
                          <a:latin typeface="Arial"/>
                          <a:ea typeface="Roboto"/>
                          <a:cs typeface="Arial"/>
                        </a:rPr>
                        <a:t>Bela Ashworth</a:t>
                      </a:r>
                    </a:p>
                  </a:txBody>
                  <a:tcPr anchor="ctr">
                    <a:solidFill>
                      <a:srgbClr val="CFE3DF"/>
                    </a:solidFill>
                  </a:tcPr>
                </a:tc>
                <a:tc>
                  <a:txBody>
                    <a:bodyPr/>
                    <a:lstStyle/>
                    <a:p>
                      <a:pPr>
                        <a:spcBef>
                          <a:spcPts val="600"/>
                        </a:spcBef>
                      </a:pPr>
                      <a:r>
                        <a:rPr lang="en-GB" sz="1400" b="0">
                          <a:latin typeface="Arial"/>
                          <a:ea typeface="Roboto"/>
                          <a:cs typeface="Arial"/>
                        </a:rPr>
                        <a:t>The Code Manager will be issuing an Information Request for Energy Suppliers, open from 05 December 2025 to 05 January 2026. </a:t>
                      </a:r>
                    </a:p>
                    <a:p>
                      <a:pPr lvl="0">
                        <a:spcBef>
                          <a:spcPts val="600"/>
                        </a:spcBef>
                        <a:buNone/>
                      </a:pPr>
                      <a:r>
                        <a:rPr lang="en-GB" sz="1400" b="0">
                          <a:latin typeface="Arial"/>
                          <a:ea typeface="Roboto"/>
                          <a:cs typeface="Arial"/>
                        </a:rPr>
                        <a:t>We are asking Suppliers to review a list of reports currently available from the DCC via ServiceNow, provide feedback on their utilisation and </a:t>
                      </a:r>
                      <a:r>
                        <a:rPr lang="en-GB" sz="1400" b="0" i="0" u="none" strike="noStrike" noProof="0">
                          <a:latin typeface="Arial"/>
                        </a:rPr>
                        <a:t>whether reports could potential be removed, reduced or cadence changed. </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97050-31B3-2295-D48A-DEDEEF1E758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9AB2332-6C1B-F6BA-5236-2ADCB3327A6D}"/>
              </a:ext>
            </a:extLst>
          </p:cNvPr>
          <p:cNvSpPr txBox="1">
            <a:spLocks noGrp="1"/>
          </p:cNvSpPr>
          <p:nvPr>
            <p:ph type="title"/>
          </p:nvPr>
        </p:nvSpPr>
        <p:spPr/>
        <p:txBody>
          <a:bodyPr/>
          <a:lstStyle/>
          <a:p>
            <a:pPr lvl="0"/>
            <a:r>
              <a:rPr lang="en-GB">
                <a:latin typeface="Roboto"/>
                <a:ea typeface="Roboto"/>
                <a:cs typeface="Roboto"/>
              </a:rPr>
              <a:t>New submissions</a:t>
            </a:r>
          </a:p>
        </p:txBody>
      </p:sp>
      <p:graphicFrame>
        <p:nvGraphicFramePr>
          <p:cNvPr id="4" name="Table 4">
            <a:extLst>
              <a:ext uri="{FF2B5EF4-FFF2-40B4-BE49-F238E27FC236}">
                <a16:creationId xmlns:a16="http://schemas.microsoft.com/office/drawing/2014/main" id="{2568C761-C056-18B8-B635-5E0A12AE857C}"/>
              </a:ext>
            </a:extLst>
          </p:cNvPr>
          <p:cNvGraphicFramePr>
            <a:graphicFrameLocks noGrp="1"/>
          </p:cNvGraphicFramePr>
          <p:nvPr/>
        </p:nvGraphicFramePr>
        <p:xfrm>
          <a:off x="273449" y="1289050"/>
          <a:ext cx="11645092" cy="3262095"/>
        </p:xfrm>
        <a:graphic>
          <a:graphicData uri="http://schemas.openxmlformats.org/drawingml/2006/table">
            <a:tbl>
              <a:tblPr firstRow="1" bandRow="1">
                <a:tableStyleId>{F5AB1C69-6EDB-4FF4-983F-18BD219EF322}</a:tableStyleId>
              </a:tblPr>
              <a:tblGrid>
                <a:gridCol w="849498">
                  <a:extLst>
                    <a:ext uri="{9D8B030D-6E8A-4147-A177-3AD203B41FA5}">
                      <a16:colId xmlns:a16="http://schemas.microsoft.com/office/drawing/2014/main" val="1487220180"/>
                    </a:ext>
                  </a:extLst>
                </a:gridCol>
                <a:gridCol w="2004301">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421105">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R0294</a:t>
                      </a:r>
                    </a:p>
                  </a:txBody>
                  <a:tcPr anchor="ctr">
                    <a:solidFill>
                      <a:srgbClr val="CFE3DF"/>
                    </a:solidFill>
                  </a:tcPr>
                </a:tc>
                <a:tc>
                  <a:txBody>
                    <a:bodyPr/>
                    <a:lstStyle/>
                    <a:p>
                      <a:pPr marL="0" lvl="0" algn="l">
                        <a:buNone/>
                      </a:pPr>
                      <a:r>
                        <a:rPr lang="en-GB" sz="1400">
                          <a:latin typeface="Arial"/>
                        </a:rPr>
                        <a:t>Implementation of IF-051 Data Refresh in EES for BSC CP1607</a:t>
                      </a:r>
                      <a:endParaRPr lang="en-US" sz="1400">
                        <a:latin typeface="Arial"/>
                      </a:endParaRPr>
                    </a:p>
                  </a:txBody>
                  <a:tcPr marL="6350" marR="6350" marT="6350" marB="0" anchor="ctr">
                    <a:solidFill>
                      <a:srgbClr val="CFE3DF"/>
                    </a:solidFill>
                  </a:tcPr>
                </a:tc>
                <a:tc>
                  <a:txBody>
                    <a:bodyPr/>
                    <a:lstStyle/>
                    <a:p>
                      <a:pPr lvl="0">
                        <a:buNone/>
                      </a:pPr>
                      <a:r>
                        <a:rPr lang="en-GB" sz="1400">
                          <a:latin typeface="Arial"/>
                          <a:ea typeface="Roboto"/>
                          <a:cs typeface="Arial"/>
                        </a:rPr>
                        <a:t>Harriet Truss</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The Code Manager accepted in this Change Proposal on 27 November 2025. </a:t>
                      </a:r>
                    </a:p>
                  </a:txBody>
                  <a:tcPr anchor="ctr">
                    <a:solidFill>
                      <a:srgbClr val="CFE3DF"/>
                    </a:solidFill>
                  </a:tcPr>
                </a:tc>
                <a:extLst>
                  <a:ext uri="{0D108BD9-81ED-4DB2-BD59-A6C34878D82A}">
                    <a16:rowId xmlns:a16="http://schemas.microsoft.com/office/drawing/2014/main" val="3948421482"/>
                  </a:ext>
                </a:extLst>
              </a:tr>
              <a:tr h="421105">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I0295</a:t>
                      </a:r>
                    </a:p>
                  </a:txBody>
                  <a:tcPr anchor="ctr">
                    <a:solidFill>
                      <a:srgbClr val="CFE3DF"/>
                    </a:solidFill>
                  </a:tcPr>
                </a:tc>
                <a:tc>
                  <a:txBody>
                    <a:bodyPr/>
                    <a:lstStyle/>
                    <a:p>
                      <a:pPr marL="0" lvl="0" algn="l">
                        <a:buNone/>
                      </a:pPr>
                      <a:r>
                        <a:rPr lang="en-US" sz="1400">
                          <a:latin typeface="Arial"/>
                        </a:rPr>
                        <a:t>MHHS D0300 Issue</a:t>
                      </a:r>
                    </a:p>
                  </a:txBody>
                  <a:tcPr marL="6350" marR="6350" marT="6350" marB="0" anchor="ctr">
                    <a:solidFill>
                      <a:srgbClr val="CFE3DF"/>
                    </a:solidFill>
                  </a:tcPr>
                </a:tc>
                <a:tc>
                  <a:txBody>
                    <a:bodyPr/>
                    <a:lstStyle/>
                    <a:p>
                      <a:pPr lvl="0">
                        <a:buNone/>
                      </a:pPr>
                      <a:r>
                        <a:rPr lang="en-GB" sz="1400">
                          <a:latin typeface="Arial"/>
                          <a:ea typeface="Roboto"/>
                          <a:cs typeface="Arial"/>
                        </a:rPr>
                        <a:t>TBD</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The Code Manager accepted in this Issue on 27 November 2025.</a:t>
                      </a:r>
                    </a:p>
                  </a:txBody>
                  <a:tcPr anchor="ctr">
                    <a:solidFill>
                      <a:srgbClr val="CFE3DF"/>
                    </a:solidFill>
                  </a:tcPr>
                </a:tc>
                <a:extLst>
                  <a:ext uri="{0D108BD9-81ED-4DB2-BD59-A6C34878D82A}">
                    <a16:rowId xmlns:a16="http://schemas.microsoft.com/office/drawing/2014/main" val="401339840"/>
                  </a:ext>
                </a:extLst>
              </a:tr>
              <a:tr h="421105">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I0296</a:t>
                      </a:r>
                    </a:p>
                  </a:txBody>
                  <a:tcPr anchor="ctr">
                    <a:solidFill>
                      <a:srgbClr val="CFE3DF"/>
                    </a:solidFill>
                  </a:tcPr>
                </a:tc>
                <a:tc>
                  <a:txBody>
                    <a:bodyPr/>
                    <a:lstStyle/>
                    <a:p>
                      <a:pPr marL="0" lvl="0" algn="l">
                        <a:buNone/>
                      </a:pPr>
                      <a:r>
                        <a:rPr lang="en-GB" sz="1400">
                          <a:latin typeface="Arial"/>
                        </a:rPr>
                        <a:t>Registration Id Required for MHHS Appointments</a:t>
                      </a:r>
                      <a:endParaRPr lang="en-US" sz="1400">
                        <a:latin typeface="Arial"/>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rial"/>
                          <a:ea typeface="Roboto"/>
                          <a:cs typeface="Arial"/>
                        </a:rPr>
                        <a:t>TBD</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The Code Manager accepted in this Issue on 03 December 2025.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kern="1200">
                        <a:solidFill>
                          <a:schemeClr val="dk1"/>
                        </a:solidFill>
                        <a:latin typeface="Arial"/>
                        <a:ea typeface="Robot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This issue has been raised out of MHHS Early Life Support lessons learnt and options will be brought to January Change Issues Group for discussion. </a:t>
                      </a:r>
                    </a:p>
                  </a:txBody>
                  <a:tcPr anchor="ctr">
                    <a:solidFill>
                      <a:srgbClr val="CFE3DF"/>
                    </a:solidFill>
                  </a:tcPr>
                </a:tc>
                <a:extLst>
                  <a:ext uri="{0D108BD9-81ED-4DB2-BD59-A6C34878D82A}">
                    <a16:rowId xmlns:a16="http://schemas.microsoft.com/office/drawing/2014/main" val="2669369890"/>
                  </a:ext>
                </a:extLst>
              </a:tr>
              <a:tr h="421105">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I0297</a:t>
                      </a:r>
                    </a:p>
                  </a:txBody>
                  <a:tcPr anchor="ctr">
                    <a:solidFill>
                      <a:srgbClr val="CFE3DF"/>
                    </a:solidFill>
                  </a:tcPr>
                </a:tc>
                <a:tc>
                  <a:txBody>
                    <a:bodyPr/>
                    <a:lstStyle/>
                    <a:p>
                      <a:pPr marL="0" lvl="0" algn="l">
                        <a:buNone/>
                      </a:pPr>
                      <a:r>
                        <a:rPr lang="en-GB" sz="1400">
                          <a:latin typeface="Arial"/>
                        </a:rPr>
                        <a:t>Meter Manufacturers Make and Type not Populated in SMRS</a:t>
                      </a:r>
                      <a:endParaRPr lang="en-US" sz="1400">
                        <a:latin typeface="Arial"/>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Arial"/>
                          <a:ea typeface="Roboto"/>
                          <a:cs typeface="Arial"/>
                        </a:rPr>
                        <a:t>TBD</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The Code Manager accepted in this Issue on 03 December 2025.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kern="1200">
                        <a:solidFill>
                          <a:schemeClr val="dk1"/>
                        </a:solidFill>
                        <a:latin typeface="Arial"/>
                        <a:ea typeface="Robot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This issue has been raised out of MHHS Early Life Support lessons learnt and will be brought to January Change Issues Group for discussion. .</a:t>
                      </a:r>
                    </a:p>
                  </a:txBody>
                  <a:tcPr anchor="ctr">
                    <a:solidFill>
                      <a:srgbClr val="CFE3DF"/>
                    </a:solidFill>
                  </a:tcPr>
                </a:tc>
                <a:extLst>
                  <a:ext uri="{0D108BD9-81ED-4DB2-BD59-A6C34878D82A}">
                    <a16:rowId xmlns:a16="http://schemas.microsoft.com/office/drawing/2014/main" val="4140748035"/>
                  </a:ext>
                </a:extLst>
              </a:tr>
            </a:tbl>
          </a:graphicData>
        </a:graphic>
      </p:graphicFrame>
    </p:spTree>
    <p:extLst>
      <p:ext uri="{BB962C8B-B14F-4D97-AF65-F5344CB8AC3E}">
        <p14:creationId xmlns:p14="http://schemas.microsoft.com/office/powerpoint/2010/main" val="398360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a:extLst>
              <a:ext uri="{FF2B5EF4-FFF2-40B4-BE49-F238E27FC236}">
                <a16:creationId xmlns:a16="http://schemas.microsoft.com/office/drawing/2014/main" id="{7DC36C6D-35A8-37AC-5B31-28DCAA81C7A5}"/>
              </a:ext>
            </a:extLst>
          </p:cNvPr>
          <p:cNvSpPr>
            <a:spLocks noGrp="1"/>
          </p:cNvSpPr>
          <p:nvPr>
            <p:ph type="title"/>
          </p:nvPr>
        </p:nvSpPr>
        <p:spPr>
          <a:xfrm>
            <a:off x="841333" y="243699"/>
            <a:ext cx="11165609" cy="916637"/>
          </a:xfrm>
        </p:spPr>
        <p:txBody>
          <a:bodyPr>
            <a:normAutofit fontScale="90000"/>
          </a:bodyPr>
          <a:lstStyle/>
          <a:p>
            <a:br>
              <a:rPr lang="en-GB"/>
            </a:br>
            <a:r>
              <a:rPr lang="en-GB"/>
              <a:t>R0294 - Implementation of IF-051 Data Refresh in EES </a:t>
            </a:r>
            <a:br>
              <a:rPr lang="en-GB"/>
            </a:br>
            <a:endParaRPr lang="en-GB"/>
          </a:p>
        </p:txBody>
      </p:sp>
      <p:graphicFrame>
        <p:nvGraphicFramePr>
          <p:cNvPr id="3" name="Diagram 2">
            <a:extLst>
              <a:ext uri="{FF2B5EF4-FFF2-40B4-BE49-F238E27FC236}">
                <a16:creationId xmlns:a16="http://schemas.microsoft.com/office/drawing/2014/main" id="{F629E2E5-C9B2-637C-5262-7CEDB81A075A}"/>
              </a:ext>
            </a:extLst>
          </p:cNvPr>
          <p:cNvGraphicFramePr/>
          <p:nvPr/>
        </p:nvGraphicFramePr>
        <p:xfrm>
          <a:off x="1201818" y="1410498"/>
          <a:ext cx="9340159" cy="4037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Rounded Corners 1">
            <a:extLst>
              <a:ext uri="{FF2B5EF4-FFF2-40B4-BE49-F238E27FC236}">
                <a16:creationId xmlns:a16="http://schemas.microsoft.com/office/drawing/2014/main" id="{C1B0807B-87CF-D20C-CC5F-CC09A643F551}"/>
              </a:ext>
            </a:extLst>
          </p:cNvPr>
          <p:cNvSpPr/>
          <p:nvPr/>
        </p:nvSpPr>
        <p:spPr>
          <a:xfrm>
            <a:off x="8546123" y="5249008"/>
            <a:ext cx="3121269" cy="808893"/>
          </a:xfrm>
          <a:prstGeom prst="roundRect">
            <a:avLst/>
          </a:prstGeom>
          <a:solidFill>
            <a:schemeClr val="accent3">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l" defTabSz="53657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DIP 	= Data Integration Platform</a:t>
            </a:r>
          </a:p>
          <a:p>
            <a:pPr marL="0" marR="0" lvl="0" indent="0" algn="l" defTabSz="53657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EES 	= Electricity Enquiry Service</a:t>
            </a:r>
          </a:p>
          <a:p>
            <a:pPr marL="0" marR="0" lvl="0" indent="0" algn="l" defTabSz="536575"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DNO 	= Distribution Network Operators</a:t>
            </a:r>
          </a:p>
        </p:txBody>
      </p:sp>
    </p:spTree>
    <p:extLst>
      <p:ext uri="{BB962C8B-B14F-4D97-AF65-F5344CB8AC3E}">
        <p14:creationId xmlns:p14="http://schemas.microsoft.com/office/powerpoint/2010/main" val="157417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C9C56-7947-02C2-1828-BA234DC99E4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8A33671-F3D8-B422-9195-F91EEF6DB3C5}"/>
              </a:ext>
            </a:extLst>
          </p:cNvPr>
          <p:cNvSpPr txBox="1">
            <a:spLocks noGrp="1"/>
          </p:cNvSpPr>
          <p:nvPr>
            <p:ph type="title"/>
          </p:nvPr>
        </p:nvSpPr>
        <p:spPr/>
        <p:txBody>
          <a:bodyPr/>
          <a:lstStyle/>
          <a:p>
            <a:pPr lvl="0"/>
            <a:r>
              <a:rPr lang="en-GB">
                <a:latin typeface="Roboto"/>
                <a:ea typeface="Roboto"/>
                <a:cs typeface="Roboto"/>
              </a:rPr>
              <a:t>2026 Meeting dates</a:t>
            </a:r>
          </a:p>
        </p:txBody>
      </p:sp>
      <p:sp>
        <p:nvSpPr>
          <p:cNvPr id="3" name="TextBox 2">
            <a:extLst>
              <a:ext uri="{FF2B5EF4-FFF2-40B4-BE49-F238E27FC236}">
                <a16:creationId xmlns:a16="http://schemas.microsoft.com/office/drawing/2014/main" id="{3C179CB0-7170-AA90-BDBB-D1F0B4AE33E3}"/>
              </a:ext>
            </a:extLst>
          </p:cNvPr>
          <p:cNvSpPr txBox="1"/>
          <p:nvPr/>
        </p:nvSpPr>
        <p:spPr>
          <a:xfrm>
            <a:off x="318499" y="1335640"/>
            <a:ext cx="10900881" cy="3416320"/>
          </a:xfrm>
          <a:prstGeom prst="rect">
            <a:avLst/>
          </a:prstGeom>
          <a:noFill/>
        </p:spPr>
        <p:txBody>
          <a:bodyPr wrap="square" rtlCol="0">
            <a:spAutoFit/>
          </a:bodyPr>
          <a:lstStyle/>
          <a:p>
            <a:r>
              <a:rPr lang="en-GB" sz="2000">
                <a:latin typeface="Roboto" panose="02000000000000000000" pitchFamily="2" charset="0"/>
                <a:ea typeface="Roboto" panose="02000000000000000000" pitchFamily="2" charset="0"/>
                <a:cs typeface="Roboto" panose="02000000000000000000" pitchFamily="2" charset="0"/>
              </a:rPr>
              <a:t>The invitations for the 2026 Change Issues Group meetings will be reissued shortly to everyone who has signed up to the Change Issues Group Distribution List.</a:t>
            </a:r>
          </a:p>
          <a:p>
            <a:endParaRPr lang="en-GB" sz="2000">
              <a:latin typeface="Roboto" panose="02000000000000000000" pitchFamily="2" charset="0"/>
              <a:ea typeface="Roboto" panose="02000000000000000000" pitchFamily="2" charset="0"/>
              <a:cs typeface="Roboto" panose="02000000000000000000" pitchFamily="2" charset="0"/>
            </a:endParaRPr>
          </a:p>
          <a:p>
            <a:r>
              <a:rPr lang="en-GB" sz="2000">
                <a:latin typeface="Roboto" panose="02000000000000000000" pitchFamily="2" charset="0"/>
                <a:ea typeface="Roboto" panose="02000000000000000000" pitchFamily="2" charset="0"/>
                <a:cs typeface="Roboto" panose="02000000000000000000" pitchFamily="2" charset="0"/>
              </a:rPr>
              <a:t>If you want to receive the invitations for the 2026 Change Issues Group meetings, please email </a:t>
            </a:r>
            <a:r>
              <a:rPr lang="en-GB" sz="2000">
                <a:latin typeface="Roboto" panose="02000000000000000000" pitchFamily="2" charset="0"/>
                <a:ea typeface="Roboto" panose="02000000000000000000" pitchFamily="2" charset="0"/>
                <a:cs typeface="Roboto" panose="02000000000000000000" pitchFamily="2" charset="0"/>
                <a:hlinkClick r:id="rId2"/>
              </a:rPr>
              <a:t>enquiries@recmanager.co.uk</a:t>
            </a:r>
            <a:r>
              <a:rPr lang="en-GB" sz="2000">
                <a:latin typeface="Roboto" panose="02000000000000000000" pitchFamily="2" charset="0"/>
                <a:ea typeface="Roboto" panose="02000000000000000000" pitchFamily="2" charset="0"/>
                <a:cs typeface="Roboto" panose="02000000000000000000" pitchFamily="2" charset="0"/>
              </a:rPr>
              <a:t> or </a:t>
            </a:r>
            <a:r>
              <a:rPr lang="en-GB" sz="2000">
                <a:latin typeface="Roboto" panose="02000000000000000000" pitchFamily="2" charset="0"/>
                <a:ea typeface="Roboto" panose="02000000000000000000" pitchFamily="2" charset="0"/>
                <a:cs typeface="Roboto" panose="02000000000000000000" pitchFamily="2" charset="0"/>
                <a:hlinkClick r:id="rId3"/>
              </a:rPr>
              <a:t>committees@recmanager.co.uk</a:t>
            </a:r>
            <a:r>
              <a:rPr lang="en-GB" sz="2000">
                <a:latin typeface="Roboto" panose="02000000000000000000" pitchFamily="2" charset="0"/>
                <a:ea typeface="Roboto" panose="02000000000000000000" pitchFamily="2" charset="0"/>
                <a:cs typeface="Roboto" panose="02000000000000000000" pitchFamily="2" charset="0"/>
              </a:rPr>
              <a:t> to be added to the Distribution List.</a:t>
            </a:r>
          </a:p>
          <a:p>
            <a:endParaRPr lang="en-GB" sz="2000">
              <a:latin typeface="Roboto" panose="02000000000000000000" pitchFamily="2" charset="0"/>
              <a:ea typeface="Roboto" panose="02000000000000000000" pitchFamily="2" charset="0"/>
              <a:cs typeface="Roboto" panose="02000000000000000000" pitchFamily="2" charset="0"/>
            </a:endParaRPr>
          </a:p>
          <a:p>
            <a:r>
              <a:rPr lang="en-GB" sz="2000">
                <a:latin typeface="Roboto" panose="02000000000000000000" pitchFamily="2" charset="0"/>
                <a:ea typeface="Roboto" panose="02000000000000000000" pitchFamily="2" charset="0"/>
                <a:cs typeface="Roboto" panose="02000000000000000000" pitchFamily="2" charset="0"/>
              </a:rPr>
              <a:t>The proposed date for the next Change Issues Group meeting is </a:t>
            </a:r>
            <a:r>
              <a:rPr lang="en-GB" sz="2000" b="1">
                <a:latin typeface="Roboto" panose="02000000000000000000" pitchFamily="2" charset="0"/>
                <a:ea typeface="Roboto" panose="02000000000000000000" pitchFamily="2" charset="0"/>
                <a:cs typeface="Roboto" panose="02000000000000000000" pitchFamily="2" charset="0"/>
              </a:rPr>
              <a:t>15 January 2026</a:t>
            </a:r>
            <a:r>
              <a:rPr lang="en-GB" sz="2000">
                <a:latin typeface="Roboto" panose="02000000000000000000" pitchFamily="2" charset="0"/>
                <a:ea typeface="Roboto" panose="02000000000000000000" pitchFamily="2" charset="0"/>
                <a:cs typeface="Roboto" panose="02000000000000000000" pitchFamily="2" charset="0"/>
              </a:rPr>
              <a:t>. The  remaining 2026 Change Issues Group meetings are listed on the next slide:</a:t>
            </a:r>
          </a:p>
          <a:p>
            <a:endParaRPr lang="en-GB">
              <a:latin typeface="Roboto" panose="02000000000000000000" pitchFamily="2" charset="0"/>
              <a:ea typeface="Roboto" panose="02000000000000000000" pitchFamily="2" charset="0"/>
              <a:cs typeface="Roboto" panose="02000000000000000000" pitchFamily="2" charset="0"/>
            </a:endParaRPr>
          </a:p>
          <a:p>
            <a:endParaRPr lang="en-GB">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162690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7401-796E-FABD-0755-CCD9E46EBACD}"/>
              </a:ext>
            </a:extLst>
          </p:cNvPr>
          <p:cNvSpPr>
            <a:spLocks noGrp="1"/>
          </p:cNvSpPr>
          <p:nvPr>
            <p:ph type="title"/>
          </p:nvPr>
        </p:nvSpPr>
        <p:spPr/>
        <p:txBody>
          <a:bodyPr/>
          <a:lstStyle/>
          <a:p>
            <a:r>
              <a:rPr lang="en-GB"/>
              <a:t>2026 meeting dates</a:t>
            </a:r>
          </a:p>
        </p:txBody>
      </p:sp>
      <p:graphicFrame>
        <p:nvGraphicFramePr>
          <p:cNvPr id="6" name="Table 5">
            <a:extLst>
              <a:ext uri="{FF2B5EF4-FFF2-40B4-BE49-F238E27FC236}">
                <a16:creationId xmlns:a16="http://schemas.microsoft.com/office/drawing/2014/main" id="{92CCEB7D-0D08-B4DD-74B2-50E4A54EA2C2}"/>
              </a:ext>
            </a:extLst>
          </p:cNvPr>
          <p:cNvGraphicFramePr>
            <a:graphicFrameLocks noGrp="1"/>
          </p:cNvGraphicFramePr>
          <p:nvPr>
            <p:extLst>
              <p:ext uri="{D42A27DB-BD31-4B8C-83A1-F6EECF244321}">
                <p14:modId xmlns:p14="http://schemas.microsoft.com/office/powerpoint/2010/main" val="3412549140"/>
              </p:ext>
            </p:extLst>
          </p:nvPr>
        </p:nvGraphicFramePr>
        <p:xfrm>
          <a:off x="2124739" y="1296693"/>
          <a:ext cx="6939344" cy="4748389"/>
        </p:xfrm>
        <a:graphic>
          <a:graphicData uri="http://schemas.openxmlformats.org/drawingml/2006/table">
            <a:tbl>
              <a:tblPr firstRow="1" bandRow="1"/>
              <a:tblGrid>
                <a:gridCol w="1441846">
                  <a:extLst>
                    <a:ext uri="{9D8B030D-6E8A-4147-A177-3AD203B41FA5}">
                      <a16:colId xmlns:a16="http://schemas.microsoft.com/office/drawing/2014/main" val="2451502968"/>
                    </a:ext>
                  </a:extLst>
                </a:gridCol>
                <a:gridCol w="2782520">
                  <a:extLst>
                    <a:ext uri="{9D8B030D-6E8A-4147-A177-3AD203B41FA5}">
                      <a16:colId xmlns:a16="http://schemas.microsoft.com/office/drawing/2014/main" val="1698874463"/>
                    </a:ext>
                  </a:extLst>
                </a:gridCol>
                <a:gridCol w="2714978">
                  <a:extLst>
                    <a:ext uri="{9D8B030D-6E8A-4147-A177-3AD203B41FA5}">
                      <a16:colId xmlns:a16="http://schemas.microsoft.com/office/drawing/2014/main" val="2102854336"/>
                    </a:ext>
                  </a:extLst>
                </a:gridCol>
              </a:tblGrid>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fontAlgn="b">
                        <a:buNone/>
                      </a:pPr>
                      <a:r>
                        <a:rPr lang="en-GB" sz="1600" b="1" i="0" u="none" strike="noStrike">
                          <a:solidFill>
                            <a:srgbClr val="FFFFFF"/>
                          </a:solidFill>
                          <a:effectLst/>
                          <a:latin typeface="Arial" panose="020B0604020202020204" pitchFamily="34" charset="0"/>
                          <a:cs typeface="Arial" panose="020B0604020202020204" pitchFamily="34" charset="0"/>
                        </a:rPr>
                        <a:t>Month</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A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fontAlgn="b">
                        <a:buNone/>
                      </a:pPr>
                      <a:r>
                        <a:rPr lang="en-GB" sz="1600" b="1" i="0" u="none" strike="noStrike">
                          <a:solidFill>
                            <a:srgbClr val="FFFFFF"/>
                          </a:solidFill>
                          <a:effectLst/>
                          <a:latin typeface="Arial" panose="020B0604020202020204" pitchFamily="34" charset="0"/>
                          <a:cs typeface="Arial" panose="020B0604020202020204" pitchFamily="34" charset="0"/>
                        </a:rPr>
                        <a:t>Paper Day</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A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fontAlgn="b">
                        <a:buNone/>
                      </a:pPr>
                      <a:r>
                        <a:rPr lang="en-GB" sz="1600" b="1" i="0" u="none" strike="noStrike">
                          <a:solidFill>
                            <a:srgbClr val="FFFFFF"/>
                          </a:solidFill>
                          <a:effectLst/>
                          <a:latin typeface="Arial" panose="020B0604020202020204" pitchFamily="34" charset="0"/>
                          <a:cs typeface="Arial" panose="020B0604020202020204" pitchFamily="34" charset="0"/>
                        </a:rPr>
                        <a:t>Meeting Date</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3740549409"/>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January</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08 January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15 January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extLst>
                  <a:ext uri="{0D108BD9-81ED-4DB2-BD59-A6C34878D82A}">
                    <a16:rowId xmlns:a16="http://schemas.microsoft.com/office/drawing/2014/main" val="57532315"/>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February</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29 January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05 February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extLst>
                  <a:ext uri="{0D108BD9-81ED-4DB2-BD59-A6C34878D82A}">
                    <a16:rowId xmlns:a16="http://schemas.microsoft.com/office/drawing/2014/main" val="1998935545"/>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March</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26 February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05 March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extLst>
                  <a:ext uri="{0D108BD9-81ED-4DB2-BD59-A6C34878D82A}">
                    <a16:rowId xmlns:a16="http://schemas.microsoft.com/office/drawing/2014/main" val="2457870728"/>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April</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26 March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02 April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extLst>
                  <a:ext uri="{0D108BD9-81ED-4DB2-BD59-A6C34878D82A}">
                    <a16:rowId xmlns:a16="http://schemas.microsoft.com/office/drawing/2014/main" val="275969254"/>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May</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31 April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07 May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extLst>
                  <a:ext uri="{0D108BD9-81ED-4DB2-BD59-A6C34878D82A}">
                    <a16:rowId xmlns:a16="http://schemas.microsoft.com/office/drawing/2014/main" val="2507468319"/>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June</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28 May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04 June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extLst>
                  <a:ext uri="{0D108BD9-81ED-4DB2-BD59-A6C34878D82A}">
                    <a16:rowId xmlns:a16="http://schemas.microsoft.com/office/drawing/2014/main" val="2648414903"/>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July</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25 June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02 July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extLst>
                  <a:ext uri="{0D108BD9-81ED-4DB2-BD59-A6C34878D82A}">
                    <a16:rowId xmlns:a16="http://schemas.microsoft.com/office/drawing/2014/main" val="1413358874"/>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August</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30 July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06 August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extLst>
                  <a:ext uri="{0D108BD9-81ED-4DB2-BD59-A6C34878D82A}">
                    <a16:rowId xmlns:a16="http://schemas.microsoft.com/office/drawing/2014/main" val="2407622734"/>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September</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27 August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03 September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extLst>
                  <a:ext uri="{0D108BD9-81ED-4DB2-BD59-A6C34878D82A}">
                    <a16:rowId xmlns:a16="http://schemas.microsoft.com/office/drawing/2014/main" val="593045632"/>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October</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24 September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01 October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extLst>
                  <a:ext uri="{0D108BD9-81ED-4DB2-BD59-A6C34878D82A}">
                    <a16:rowId xmlns:a16="http://schemas.microsoft.com/office/drawing/2014/main" val="220484435"/>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November</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29 October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05 November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40000"/>
                      </a:srgbClr>
                    </a:solidFill>
                  </a:tcPr>
                </a:tc>
                <a:extLst>
                  <a:ext uri="{0D108BD9-81ED-4DB2-BD59-A6C34878D82A}">
                    <a16:rowId xmlns:a16="http://schemas.microsoft.com/office/drawing/2014/main" val="29307291"/>
                  </a:ext>
                </a:extLst>
              </a:tr>
              <a:tr h="3745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buNone/>
                      </a:pPr>
                      <a:r>
                        <a:rPr lang="en-GB" sz="1600" b="0" i="0" u="none" strike="noStrike">
                          <a:solidFill>
                            <a:srgbClr val="000000"/>
                          </a:solidFill>
                          <a:effectLst/>
                          <a:latin typeface="Arial" panose="020B0604020202020204" pitchFamily="34" charset="0"/>
                          <a:cs typeface="Arial" panose="020B0604020202020204" pitchFamily="34" charset="0"/>
                        </a:rPr>
                        <a:t>December</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26 November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buNone/>
                      </a:pPr>
                      <a:r>
                        <a:rPr lang="en-GB" sz="1600" b="0" i="0" u="none" strike="noStrike">
                          <a:solidFill>
                            <a:srgbClr val="000000"/>
                          </a:solidFill>
                          <a:effectLst/>
                          <a:latin typeface="Arial" panose="020B0604020202020204" pitchFamily="34" charset="0"/>
                          <a:cs typeface="Arial" panose="020B0604020202020204" pitchFamily="34" charset="0"/>
                        </a:rPr>
                        <a:t>03 December 2026</a:t>
                      </a:r>
                      <a:endParaRPr lang="en-GB" sz="1600" b="0" i="0" u="none" strike="noStrike">
                        <a:effectLst/>
                        <a:latin typeface="Arial" panose="020B0604020202020204" pitchFamily="34" charset="0"/>
                        <a:cs typeface="Arial" panose="020B0604020202020204" pitchFamily="34" charset="0"/>
                      </a:endParaRPr>
                    </a:p>
                  </a:txBody>
                  <a:tcPr marL="9997" marR="9997" marT="9997"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A3">
                        <a:tint val="20000"/>
                      </a:srgbClr>
                    </a:solidFill>
                  </a:tcPr>
                </a:tc>
                <a:extLst>
                  <a:ext uri="{0D108BD9-81ED-4DB2-BD59-A6C34878D82A}">
                    <a16:rowId xmlns:a16="http://schemas.microsoft.com/office/drawing/2014/main" val="2330968339"/>
                  </a:ext>
                </a:extLst>
              </a:tr>
            </a:tbl>
          </a:graphicData>
        </a:graphic>
      </p:graphicFrame>
    </p:spTree>
    <p:extLst>
      <p:ext uri="{BB962C8B-B14F-4D97-AF65-F5344CB8AC3E}">
        <p14:creationId xmlns:p14="http://schemas.microsoft.com/office/powerpoint/2010/main" val="3058972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15 January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7.xml><?xml version="1.0" encoding="utf-8"?>
<a:theme xmlns:a="http://schemas.openxmlformats.org/drawingml/2006/main" name="4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10cc177418bcca7055d8f048ebda21ee">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9e9c349f83cf47770cbf67663811287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6F45D4-720B-496F-A3DC-995F1782A393}">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1710</Words>
  <Application>Microsoft Office PowerPoint</Application>
  <PresentationFormat>Widescreen</PresentationFormat>
  <Paragraphs>231</Paragraphs>
  <Slides>28</Slides>
  <Notes>2</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28</vt:i4>
      </vt:variant>
    </vt:vector>
  </HeadingPairs>
  <TitlesOfParts>
    <vt:vector size="41" baseType="lpstr">
      <vt:lpstr>Arial</vt:lpstr>
      <vt:lpstr>Calibri</vt:lpstr>
      <vt:lpstr>Roboto</vt:lpstr>
      <vt:lpstr>Roboto Slab</vt:lpstr>
      <vt:lpstr>Symbol</vt:lpstr>
      <vt:lpstr>Wingdings</vt:lpstr>
      <vt:lpstr>REC Light Event Theme</vt:lpstr>
      <vt:lpstr>REC Alternative Event Theme</vt:lpstr>
      <vt:lpstr>1_REC Alternative Event Theme</vt:lpstr>
      <vt:lpstr>2_REC Light Event Theme</vt:lpstr>
      <vt:lpstr>1_REC Light Event Theme</vt:lpstr>
      <vt:lpstr>3_REC Light Event Theme</vt:lpstr>
      <vt:lpstr>4_REC Light Event Theme</vt:lpstr>
      <vt:lpstr>REC Change Issues group</vt:lpstr>
      <vt:lpstr>1. Welcome and introduction</vt:lpstr>
      <vt:lpstr>Housekeeping</vt:lpstr>
      <vt:lpstr>Agenda For today</vt:lpstr>
      <vt:lpstr> 3. approval of previous minutes    </vt:lpstr>
      <vt:lpstr>4. I0282 – Return of Legacy Meters  </vt:lpstr>
      <vt:lpstr>I0282 – return of legacy meters</vt:lpstr>
      <vt:lpstr>I0282 – return of legacy meters</vt:lpstr>
      <vt:lpstr>I0282 – return of legacy meters</vt:lpstr>
      <vt:lpstr>I0282 – return of legacy meters</vt:lpstr>
      <vt:lpstr>I0282 – return of legacy meters</vt:lpstr>
      <vt:lpstr> 5. R0287 and R0287A - Clarification and Amendments to Annulment Definition in Schedule 23 – Alignment with SLC Obligations   </vt:lpstr>
      <vt:lpstr>R0287/A – overview</vt:lpstr>
      <vt:lpstr>R0287 - Proposed Solution – Design &amp; Intent</vt:lpstr>
      <vt:lpstr>R0287 - Proposed Solution – REC SCHEDULE 1</vt:lpstr>
      <vt:lpstr>R0287 - Proposed Solution – REC SCHEDULE 23</vt:lpstr>
      <vt:lpstr>R0287A - Proposed Solution – Design &amp; Intent</vt:lpstr>
      <vt:lpstr>R0287A - Proposed Solution – REC Schedule 1</vt:lpstr>
      <vt:lpstr>R0287A - Proposed Solution – REC Schedule 23</vt:lpstr>
      <vt:lpstr>R0287/A - Clarification and Amendments to Annulment Definition in Schedule 23 </vt:lpstr>
      <vt:lpstr>6. Issue tracker update  </vt:lpstr>
      <vt:lpstr>Issues tracker</vt:lpstr>
      <vt:lpstr>New submissions</vt:lpstr>
      <vt:lpstr> R0294 - Implementation of IF-051 Data Refresh in EES  </vt:lpstr>
      <vt:lpstr>2026 Meeting dates</vt:lpstr>
      <vt:lpstr>2026 meeting dates</vt:lpstr>
      <vt:lpstr>8. Any other business  </vt:lpstr>
      <vt:lpstr>Next meeting:  15 January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Harry Firth</cp:lastModifiedBy>
  <cp:revision>1</cp:revision>
  <dcterms:created xsi:type="dcterms:W3CDTF">2022-06-08T15:31:29Z</dcterms:created>
  <dcterms:modified xsi:type="dcterms:W3CDTF">2025-12-04T13:14:48Z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