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theme/theme3.xml" ContentType="application/vnd.openxmlformats-officedocument.theme+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theme/theme4.xml" ContentType="application/vnd.openxmlformats-officedocument.theme+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theme/theme5.xml" ContentType="application/vnd.openxmlformats-officedocument.theme+xml"/>
  <Override PartName="/ppt/theme/theme6.xml" ContentType="application/vnd.openxmlformats-officedocument.theme+xml"/>
  <Override PartName="/ppt/theme/theme7.xml" ContentType="application/vnd.openxmlformats-officedocument.theme+xml"/>
  <Override PartName="/ppt/notesSlides/notesSlide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2.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85" r:id="rId4"/>
    <p:sldMasterId id="2147483666" r:id="rId5"/>
    <p:sldMasterId id="2147484159" r:id="rId6"/>
    <p:sldMasterId id="2147484260" r:id="rId7"/>
    <p:sldMasterId id="2147484283" r:id="rId8"/>
  </p:sldMasterIdLst>
  <p:notesMasterIdLst>
    <p:notesMasterId r:id="rId35"/>
  </p:notesMasterIdLst>
  <p:handoutMasterIdLst>
    <p:handoutMasterId r:id="rId36"/>
  </p:handoutMasterIdLst>
  <p:sldIdLst>
    <p:sldId id="256" r:id="rId9"/>
    <p:sldId id="269" r:id="rId10"/>
    <p:sldId id="2147478960" r:id="rId11"/>
    <p:sldId id="2147478994" r:id="rId12"/>
    <p:sldId id="263" r:id="rId13"/>
    <p:sldId id="2147475850" r:id="rId14"/>
    <p:sldId id="2147475874" r:id="rId15"/>
    <p:sldId id="2147475860" r:id="rId16"/>
    <p:sldId id="300" r:id="rId17"/>
    <p:sldId id="268" r:id="rId18"/>
    <p:sldId id="305" r:id="rId19"/>
    <p:sldId id="301" r:id="rId20"/>
    <p:sldId id="2147478973" r:id="rId21"/>
    <p:sldId id="2147478990" r:id="rId22"/>
    <p:sldId id="2147478992" r:id="rId23"/>
    <p:sldId id="2147478993" r:id="rId24"/>
    <p:sldId id="2147478983" r:id="rId25"/>
    <p:sldId id="2147478984" r:id="rId26"/>
    <p:sldId id="2147478987" r:id="rId27"/>
    <p:sldId id="2147478991" r:id="rId28"/>
    <p:sldId id="2147478989" r:id="rId29"/>
    <p:sldId id="2147478988" r:id="rId30"/>
    <p:sldId id="2147475886" r:id="rId31"/>
    <p:sldId id="2147478997" r:id="rId32"/>
    <p:sldId id="2147475887" r:id="rId33"/>
    <p:sldId id="257" r:id="rId34"/>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authors.xml><?xml version="1.0" encoding="utf-8"?>
<p188:authorLst xmlns:a="http://schemas.openxmlformats.org/drawingml/2006/main" xmlns:r="http://schemas.openxmlformats.org/officeDocument/2006/relationships" xmlns:p188="http://schemas.microsoft.com/office/powerpoint/2018/8/main">
  <p188:author id="{C52A1704-DD28-5A10-B4FA-FF1D32ED2B12}" name="Tracy Hardy" initials="TH" userId="S::tracy.hardy@retailenergycode.co.uk::3f92ccb6-dac4-499c-8615-a49d4ffe5e23" providerId="AD"/>
  <p188:author id="{F2283723-168E-52DB-6156-E47376DDA1D5}" name="Guest User" initials="GU" userId="S::urn:spo:anon#17785ecc280d2593c6a2c1ec405b007af70ba734332d574d601e196e66124c94::" providerId="AD"/>
  <p188:author id="{BAB2152E-AFC3-2A5B-1E92-F636B67CE3DB}" name="Paul Witton-Dauris" initials="PW" userId="S::paul.witton-dauris@talan.com::a18a2992-b615-4af6-9607-1e3e71a8d3ad" providerId="AD"/>
  <p188:author id="{C92CC032-E440-4675-A4B8-3D1BBB2A5521}" name="Harry Firth" initials="HF" userId="S::harry.firth@talan.com::929e6a20-3b88-458e-85a8-12a243658d38" providerId="AD"/>
  <p188:author id="{83E97C7E-EE36-FD2C-007B-C8BD7271793E}" name="Sharma, Vaishnavi Y" initials="SY" userId="S::vaishnsharma@deloitte.co.uk::089ce4cd-3a36-4e62-8f11-410ac0e9afdd" providerId="AD"/>
  <p188:author id="{9040898D-64CE-1916-0418-5E9191314D41}" name="Moden, Anton" initials="MA" userId="S::amoden@deloitte.co.uk::7b35dd8e-c9e7-4680-8f41-28c9dafada4a" providerId="AD"/>
  <p188:author id="{FBF2AE8E-528C-33D9-C3B5-57198228E2FA}" name="Mica Thomas" initials="MT" userId="S::mica.thomas@talan.com::b98a0bc4-6261-4e6b-8e56-6b1456d41e9e" providerId="AD"/>
  <p188:author id="{08CDB698-BFD2-A908-E4F9-5231A66A3845}" name="Kunal Kumar Sharma" initials="KKS" userId="S::kunal.sharma@expleogroup.com::35417a4b-5057-4595-828c-9b389671d9fe" providerId="AD"/>
  <p188:author id="{A08DA99B-88BC-F501-020B-0A25E50015F4}" name="Guest User" initials="GU" userId="S::urn:spo:anon#80225634143e680f46c360ac9b721546918ef28dcb593ee24d781f4bf2984418::" providerId="AD"/>
  <p188:author id="{EDD324A7-4B82-85A8-02FB-E42A87DF671F}" name="Crowe-Lamont, Amy" initials="CLA" userId="S::acrowelamont@deloitte.co.uk::380f60ef-f09e-48fa-88ac-ebaaa8acf0dc" providerId="AD"/>
  <p188:author id="{597AF7B7-550D-587E-4175-BC07ADDF27F4}" name="Harriet Truss" initials="HT" userId="S::harriet.truss@talan.com::01cc4f64-e88d-41d0-86eb-e313c80ff5e5" providerId="AD"/>
  <p188:author id="{F896BEBD-FA49-A226-ED2C-484EC8691D8C}" name="Lydia Bentley" initials="LB" userId="S::lydia.bentley@talan.com::d2bb50aa-62b1-4ab8-8132-ef8e8ed57e23"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6AAEA4"/>
    <a:srgbClr val="70ADA3"/>
    <a:srgbClr val="4D8934"/>
    <a:srgbClr val="7B272E"/>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AF575ADE-6213-F0CF-DAFA-65EA89DAC03F}" v="1" dt="2026-03-05T08:43:47.117"/>
    <p1510:client id="{C03DB4BF-27F7-4444-BF35-80CD70608FBF}" v="48" dt="2026-03-05T09:51:23.363"/>
    <p1510:client id="{F07A5C69-9AC6-4B64-B980-A04DCFA6F2D2}" v="2" dt="2026-03-04T15:46:08.059"/>
    <p1510:client id="{FB7D72CE-3D5F-4BEB-9B42-E590B5C03825}" v="12" dt="2026-03-04T11:23:11.369"/>
  </p1510:revLst>
</p1510:revInfo>
</file>

<file path=ppt/tableStyles.xml><?xml version="1.0" encoding="utf-8"?>
<a:tblStyleLst xmlns:a="http://schemas.openxmlformats.org/drawingml/2006/main" def="{F5AB1C69-6EDB-4FF4-983F-18BD219EF322}">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8EC20E35-A176-4012-BC5E-935CFFF8708E}" styleName="Medium Style 3">
    <a:wholeTbl>
      <a:tcTxStyle>
        <a:fontRef idx="minor"/>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dk1"/>
          </a:solidFill>
        </a:fill>
      </a:tcStyle>
    </a:lastCol>
    <a:firstCol>
      <a:tcTxStyle b="on">
        <a:fontRef idx="minor">
          <a:scrgbClr r="0" g="0" b="0"/>
        </a:fontRef>
        <a:schemeClr val="lt1"/>
      </a:tcTxStyle>
      <a:tcStyle>
        <a:tcBdr/>
        <a:fill>
          <a:solidFill>
            <a:schemeClr val="dk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dk1"/>
          </a:solidFill>
        </a:fill>
      </a:tcStyle>
    </a:firstRow>
  </a:tblStyle>
  <a:tblStyle styleId="{6E25E649-3F16-4E02-A733-19D2CDBF48F0}" styleName="Medium Style 3 - Accent 1">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1"/>
          </a:solidFill>
        </a:fill>
      </a:tcStyle>
    </a:lastCol>
    <a:firstCol>
      <a:tcTxStyle b="on">
        <a:fontRef idx="minor">
          <a:scrgbClr r="0" g="0" b="0"/>
        </a:fontRef>
        <a:schemeClr val="lt1"/>
      </a:tcTxStyle>
      <a:tcStyle>
        <a:tcBdr/>
        <a:fill>
          <a:solidFill>
            <a:schemeClr val="accent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1"/>
          </a:solidFill>
        </a:fill>
      </a:tcStyle>
    </a:firstRow>
  </a:tblStyle>
  <a:tblStyle styleId="{EB344D84-9AFB-497E-A393-DC336BA19D2E}" styleName="Medium Style 3 - Accent 3">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3"/>
          </a:solidFill>
        </a:fill>
      </a:tcStyle>
    </a:lastCol>
    <a:firstCol>
      <a:tcTxStyle b="on">
        <a:fontRef idx="minor">
          <a:scrgbClr r="0" g="0" b="0"/>
        </a:fontRef>
        <a:schemeClr val="lt1"/>
      </a:tcTxStyle>
      <a:tcStyle>
        <a:tcBdr/>
        <a:fill>
          <a:solidFill>
            <a:schemeClr val="accent3"/>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3"/>
          </a:solidFill>
        </a:fill>
      </a:tcStyle>
    </a:firstRow>
  </a:tblStyle>
  <a:tblStyle styleId="{8799B23B-EC83-4686-B30A-512413B5E67A}" styleName="Light Style 3 - Accent 3">
    <a:wholeTbl>
      <a:tcTxStyle>
        <a:fontRef idx="minor">
          <a:scrgbClr r="0" g="0" b="0"/>
        </a:fontRef>
        <a:schemeClr val="tx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noFill/>
        </a:fill>
      </a:tcStyle>
    </a:wholeTbl>
    <a:band1H>
      <a:tcStyle>
        <a:tcBdr/>
        <a:fill>
          <a:solidFill>
            <a:schemeClr val="accent3">
              <a:alpha val="20000"/>
            </a:schemeClr>
          </a:solidFill>
        </a:fill>
      </a:tcStyle>
    </a:band1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noFill/>
        </a:fill>
      </a:tcStyle>
    </a:lastRow>
    <a:firstRow>
      <a:tcTxStyle b="on"/>
      <a:tcStyle>
        <a:tcBdr>
          <a:bottom>
            <a:ln w="25400" cmpd="sng">
              <a:solidFill>
                <a:schemeClr val="accent3"/>
              </a:solidFill>
            </a:ln>
          </a:bottom>
        </a:tcBdr>
        <a:fill>
          <a:noFill/>
        </a:fill>
      </a:tcStyle>
    </a:firstRow>
  </a:tblStyle>
  <a:tblStyle styleId="{C083E6E3-FA7D-4D7B-A595-EF9225AFEA82}" styleName="Light Style 1 - Accent 3">
    <a:wholeTbl>
      <a:tcTxStyle>
        <a:fontRef idx="minor">
          <a:scrgbClr r="0" g="0" b="0"/>
        </a:fontRef>
        <a:schemeClr val="tx1"/>
      </a:tcTxStyle>
      <a:tcStyle>
        <a:tcBdr>
          <a:left>
            <a:ln>
              <a:noFill/>
            </a:ln>
          </a:left>
          <a:right>
            <a:ln>
              <a:noFill/>
            </a:ln>
          </a:right>
          <a:top>
            <a:ln w="12700" cmpd="sng">
              <a:solidFill>
                <a:schemeClr val="accent3"/>
              </a:solidFill>
            </a:ln>
          </a:top>
          <a:bottom>
            <a:ln w="12700" cmpd="sng">
              <a:solidFill>
                <a:schemeClr val="accent3"/>
              </a:solidFill>
            </a:ln>
          </a:bottom>
          <a:insideH>
            <a:ln>
              <a:noFill/>
            </a:ln>
          </a:insideH>
          <a:insideV>
            <a:ln>
              <a:noFill/>
            </a:ln>
          </a:insideV>
        </a:tcBdr>
        <a:fill>
          <a:noFill/>
        </a:fill>
      </a:tcStyle>
    </a:wholeTbl>
    <a:band1H>
      <a:tcStyle>
        <a:tcBdr/>
        <a:fill>
          <a:solidFill>
            <a:schemeClr val="accent3">
              <a:alpha val="20000"/>
            </a:schemeClr>
          </a:solidFill>
        </a:fill>
      </a:tcStyle>
    </a:band1H>
    <a:band2H>
      <a:tcStyle>
        <a:tcBdr/>
      </a:tcStyle>
    </a:band2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12700" cmpd="sng">
              <a:solidFill>
                <a:schemeClr val="accent3"/>
              </a:solidFill>
            </a:ln>
          </a:top>
        </a:tcBdr>
        <a:fill>
          <a:noFill/>
        </a:fill>
      </a:tcStyle>
    </a:lastRow>
    <a:firstRow>
      <a:tcTxStyle b="on"/>
      <a:tcStyle>
        <a:tcBdr>
          <a:bottom>
            <a:ln w="12700" cmpd="sng">
              <a:solidFill>
                <a:schemeClr val="accent3"/>
              </a:solidFill>
            </a:ln>
          </a:bottom>
        </a:tcBdr>
        <a:fill>
          <a:no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5.xml"/><Relationship Id="rId18" Type="http://schemas.openxmlformats.org/officeDocument/2006/relationships/slide" Target="slides/slide10.xml"/><Relationship Id="rId26" Type="http://schemas.openxmlformats.org/officeDocument/2006/relationships/slide" Target="slides/slide18.xml"/><Relationship Id="rId39" Type="http://schemas.openxmlformats.org/officeDocument/2006/relationships/theme" Target="theme/theme1.xml"/><Relationship Id="rId21" Type="http://schemas.openxmlformats.org/officeDocument/2006/relationships/slide" Target="slides/slide13.xml"/><Relationship Id="rId34" Type="http://schemas.openxmlformats.org/officeDocument/2006/relationships/slide" Target="slides/slide26.xml"/><Relationship Id="rId42" Type="http://schemas.microsoft.com/office/2015/10/relationships/revisionInfo" Target="revisionInfo.xml"/><Relationship Id="rId7" Type="http://schemas.openxmlformats.org/officeDocument/2006/relationships/slideMaster" Target="slideMasters/slideMaster4.xml"/><Relationship Id="rId2" Type="http://schemas.openxmlformats.org/officeDocument/2006/relationships/customXml" Target="../customXml/item2.xml"/><Relationship Id="rId16" Type="http://schemas.openxmlformats.org/officeDocument/2006/relationships/slide" Target="slides/slide8.xml"/><Relationship Id="rId20" Type="http://schemas.openxmlformats.org/officeDocument/2006/relationships/slide" Target="slides/slide12.xml"/><Relationship Id="rId29" Type="http://schemas.openxmlformats.org/officeDocument/2006/relationships/slide" Target="slides/slide21.xml"/><Relationship Id="rId41" Type="http://schemas.microsoft.com/office/2016/11/relationships/changesInfo" Target="changesInfos/changesInfo1.xml"/><Relationship Id="rId1" Type="http://schemas.openxmlformats.org/officeDocument/2006/relationships/customXml" Target="../customXml/item1.xml"/><Relationship Id="rId6" Type="http://schemas.openxmlformats.org/officeDocument/2006/relationships/slideMaster" Target="slideMasters/slideMaster3.xml"/><Relationship Id="rId11" Type="http://schemas.openxmlformats.org/officeDocument/2006/relationships/slide" Target="slides/slide3.xml"/><Relationship Id="rId24" Type="http://schemas.openxmlformats.org/officeDocument/2006/relationships/slide" Target="slides/slide16.xml"/><Relationship Id="rId32" Type="http://schemas.openxmlformats.org/officeDocument/2006/relationships/slide" Target="slides/slide24.xml"/><Relationship Id="rId37" Type="http://schemas.openxmlformats.org/officeDocument/2006/relationships/presProps" Target="presProps.xml"/><Relationship Id="rId40" Type="http://schemas.openxmlformats.org/officeDocument/2006/relationships/tableStyles" Target="tableStyles.xml"/><Relationship Id="rId5" Type="http://schemas.openxmlformats.org/officeDocument/2006/relationships/slideMaster" Target="slideMasters/slideMaster2.xml"/><Relationship Id="rId15" Type="http://schemas.openxmlformats.org/officeDocument/2006/relationships/slide" Target="slides/slide7.xml"/><Relationship Id="rId23" Type="http://schemas.openxmlformats.org/officeDocument/2006/relationships/slide" Target="slides/slide15.xml"/><Relationship Id="rId28" Type="http://schemas.openxmlformats.org/officeDocument/2006/relationships/slide" Target="slides/slide20.xml"/><Relationship Id="rId36" Type="http://schemas.openxmlformats.org/officeDocument/2006/relationships/handoutMaster" Target="handoutMasters/handoutMaster1.xml"/><Relationship Id="rId10" Type="http://schemas.openxmlformats.org/officeDocument/2006/relationships/slide" Target="slides/slide2.xml"/><Relationship Id="rId19" Type="http://schemas.openxmlformats.org/officeDocument/2006/relationships/slide" Target="slides/slide11.xml"/><Relationship Id="rId31" Type="http://schemas.openxmlformats.org/officeDocument/2006/relationships/slide" Target="slides/slide23.xml"/><Relationship Id="rId4" Type="http://schemas.openxmlformats.org/officeDocument/2006/relationships/slideMaster" Target="slideMasters/slideMaster1.xml"/><Relationship Id="rId9" Type="http://schemas.openxmlformats.org/officeDocument/2006/relationships/slide" Target="slides/slide1.xml"/><Relationship Id="rId14" Type="http://schemas.openxmlformats.org/officeDocument/2006/relationships/slide" Target="slides/slide6.xml"/><Relationship Id="rId22" Type="http://schemas.openxmlformats.org/officeDocument/2006/relationships/slide" Target="slides/slide14.xml"/><Relationship Id="rId27" Type="http://schemas.openxmlformats.org/officeDocument/2006/relationships/slide" Target="slides/slide19.xml"/><Relationship Id="rId30" Type="http://schemas.openxmlformats.org/officeDocument/2006/relationships/slide" Target="slides/slide22.xml"/><Relationship Id="rId35" Type="http://schemas.openxmlformats.org/officeDocument/2006/relationships/notesMaster" Target="notesMasters/notesMaster1.xml"/><Relationship Id="rId43" Type="http://schemas.microsoft.com/office/2018/10/relationships/authors" Target="authors.xml"/><Relationship Id="rId8" Type="http://schemas.openxmlformats.org/officeDocument/2006/relationships/slideMaster" Target="slideMasters/slideMaster5.xml"/><Relationship Id="rId3" Type="http://schemas.openxmlformats.org/officeDocument/2006/relationships/customXml" Target="../customXml/item3.xml"/><Relationship Id="rId12" Type="http://schemas.openxmlformats.org/officeDocument/2006/relationships/slide" Target="slides/slide4.xml"/><Relationship Id="rId17" Type="http://schemas.openxmlformats.org/officeDocument/2006/relationships/slide" Target="slides/slide9.xml"/><Relationship Id="rId25" Type="http://schemas.openxmlformats.org/officeDocument/2006/relationships/slide" Target="slides/slide17.xml"/><Relationship Id="rId33" Type="http://schemas.openxmlformats.org/officeDocument/2006/relationships/slide" Target="slides/slide25.xml"/><Relationship Id="rId38" Type="http://schemas.openxmlformats.org/officeDocument/2006/relationships/viewProps" Target="view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Harry Firth" userId="929e6a20-3b88-458e-85a8-12a243658d38" providerId="ADAL" clId="{2338B586-EC8A-4417-96DB-BAAA6D6EB1B7}"/>
    <pc:docChg chg="undo custSel addSld delSld modSld sldOrd delMainMaster">
      <pc:chgData name="Harry Firth" userId="929e6a20-3b88-458e-85a8-12a243658d38" providerId="ADAL" clId="{2338B586-EC8A-4417-96DB-BAAA6D6EB1B7}" dt="2026-02-05T11:07:04.744" v="2522" actId="20577"/>
      <pc:docMkLst>
        <pc:docMk/>
      </pc:docMkLst>
      <pc:sldChg chg="modSp mod">
        <pc:chgData name="Harry Firth" userId="929e6a20-3b88-458e-85a8-12a243658d38" providerId="ADAL" clId="{2338B586-EC8A-4417-96DB-BAAA6D6EB1B7}" dt="2026-02-05T09:16:37.353" v="2486" actId="20577"/>
        <pc:sldMkLst>
          <pc:docMk/>
          <pc:sldMk cId="1116783212" sldId="263"/>
        </pc:sldMkLst>
        <pc:graphicFrameChg chg="mod modGraphic">
          <ac:chgData name="Harry Firth" userId="929e6a20-3b88-458e-85a8-12a243658d38" providerId="ADAL" clId="{2338B586-EC8A-4417-96DB-BAAA6D6EB1B7}" dt="2026-02-05T09:16:37.353" v="2486" actId="20577"/>
          <ac:graphicFrameMkLst>
            <pc:docMk/>
            <pc:sldMk cId="1116783212" sldId="263"/>
            <ac:graphicFrameMk id="3" creationId="{ADE9F281-2DB4-898F-0D79-1AE200709F3A}"/>
          </ac:graphicFrameMkLst>
        </pc:graphicFrameChg>
      </pc:sldChg>
      <pc:sldChg chg="add">
        <pc:chgData name="Harry Firth" userId="929e6a20-3b88-458e-85a8-12a243658d38" providerId="ADAL" clId="{2338B586-EC8A-4417-96DB-BAAA6D6EB1B7}" dt="2026-02-05T08:43:56.919" v="2378"/>
        <pc:sldMkLst>
          <pc:docMk/>
          <pc:sldMk cId="3127062294" sldId="301"/>
        </pc:sldMkLst>
      </pc:sldChg>
      <pc:sldChg chg="modSp mod">
        <pc:chgData name="Harry Firth" userId="929e6a20-3b88-458e-85a8-12a243658d38" providerId="ADAL" clId="{2338B586-EC8A-4417-96DB-BAAA6D6EB1B7}" dt="2026-02-05T11:07:04.744" v="2522" actId="20577"/>
        <pc:sldMkLst>
          <pc:docMk/>
          <pc:sldMk cId="2974688764" sldId="2147475850"/>
        </pc:sldMkLst>
        <pc:spChg chg="mod">
          <ac:chgData name="Harry Firth" userId="929e6a20-3b88-458e-85a8-12a243658d38" providerId="ADAL" clId="{2338B586-EC8A-4417-96DB-BAAA6D6EB1B7}" dt="2026-02-05T11:07:04.744" v="2522" actId="20577"/>
          <ac:spMkLst>
            <pc:docMk/>
            <pc:sldMk cId="2974688764" sldId="2147475850"/>
            <ac:spMk id="3" creationId="{153C8D1C-9736-081E-4D60-57FAF1DD1D92}"/>
          </ac:spMkLst>
        </pc:spChg>
      </pc:sldChg>
      <pc:sldChg chg="modSp mod">
        <pc:chgData name="Harry Firth" userId="929e6a20-3b88-458e-85a8-12a243658d38" providerId="ADAL" clId="{2338B586-EC8A-4417-96DB-BAAA6D6EB1B7}" dt="2026-02-05T11:06:57.275" v="2501"/>
        <pc:sldMkLst>
          <pc:docMk/>
          <pc:sldMk cId="2616978192" sldId="2147475874"/>
        </pc:sldMkLst>
        <pc:spChg chg="mod">
          <ac:chgData name="Harry Firth" userId="929e6a20-3b88-458e-85a8-12a243658d38" providerId="ADAL" clId="{2338B586-EC8A-4417-96DB-BAAA6D6EB1B7}" dt="2026-02-05T11:06:57.275" v="2501"/>
          <ac:spMkLst>
            <pc:docMk/>
            <pc:sldMk cId="2616978192" sldId="2147475874"/>
            <ac:spMk id="5" creationId="{9D972FB9-FE57-5D13-AC02-B215615C68D8}"/>
          </ac:spMkLst>
        </pc:spChg>
      </pc:sldChg>
      <pc:sldChg chg="modSp mod">
        <pc:chgData name="Harry Firth" userId="929e6a20-3b88-458e-85a8-12a243658d38" providerId="ADAL" clId="{2338B586-EC8A-4417-96DB-BAAA6D6EB1B7}" dt="2026-02-05T09:16:21.914" v="2465" actId="20577"/>
        <pc:sldMkLst>
          <pc:docMk/>
          <pc:sldMk cId="3207930753" sldId="2147475886"/>
        </pc:sldMkLst>
        <pc:spChg chg="mod">
          <ac:chgData name="Harry Firth" userId="929e6a20-3b88-458e-85a8-12a243658d38" providerId="ADAL" clId="{2338B586-EC8A-4417-96DB-BAAA6D6EB1B7}" dt="2026-02-05T08:44:17.767" v="2385" actId="20577"/>
          <ac:spMkLst>
            <pc:docMk/>
            <pc:sldMk cId="3207930753" sldId="2147475886"/>
            <ac:spMk id="2" creationId="{8AF2B93E-C538-CA2D-4F1F-CD6045B998EB}"/>
          </ac:spMkLst>
        </pc:spChg>
        <pc:spChg chg="mod">
          <ac:chgData name="Harry Firth" userId="929e6a20-3b88-458e-85a8-12a243658d38" providerId="ADAL" clId="{2338B586-EC8A-4417-96DB-BAAA6D6EB1B7}" dt="2026-02-05T09:16:21.914" v="2465" actId="20577"/>
          <ac:spMkLst>
            <pc:docMk/>
            <pc:sldMk cId="3207930753" sldId="2147475886"/>
            <ac:spMk id="4" creationId="{C8EE7796-5479-57D4-283D-65653FF4D8CE}"/>
          </ac:spMkLst>
        </pc:spChg>
      </pc:sldChg>
      <pc:sldChg chg="modSp mod">
        <pc:chgData name="Harry Firth" userId="929e6a20-3b88-458e-85a8-12a243658d38" providerId="ADAL" clId="{2338B586-EC8A-4417-96DB-BAAA6D6EB1B7}" dt="2026-02-05T08:44:21.806" v="2387" actId="20577"/>
        <pc:sldMkLst>
          <pc:docMk/>
          <pc:sldMk cId="1750327280" sldId="2147475887"/>
        </pc:sldMkLst>
        <pc:spChg chg="mod">
          <ac:chgData name="Harry Firth" userId="929e6a20-3b88-458e-85a8-12a243658d38" providerId="ADAL" clId="{2338B586-EC8A-4417-96DB-BAAA6D6EB1B7}" dt="2026-02-05T08:44:21.806" v="2387" actId="20577"/>
          <ac:spMkLst>
            <pc:docMk/>
            <pc:sldMk cId="1750327280" sldId="2147475887"/>
            <ac:spMk id="2" creationId="{DA7C7576-6A8B-F7DE-F249-17E4374D1409}"/>
          </ac:spMkLst>
        </pc:spChg>
      </pc:sldChg>
      <pc:sldChg chg="modSp add mod ord">
        <pc:chgData name="Harry Firth" userId="929e6a20-3b88-458e-85a8-12a243658d38" providerId="ADAL" clId="{2338B586-EC8A-4417-96DB-BAAA6D6EB1B7}" dt="2026-02-05T08:44:06.426" v="2380" actId="20577"/>
        <pc:sldMkLst>
          <pc:docMk/>
          <pc:sldMk cId="2021548050" sldId="2147478973"/>
        </pc:sldMkLst>
        <pc:spChg chg="mod">
          <ac:chgData name="Harry Firth" userId="929e6a20-3b88-458e-85a8-12a243658d38" providerId="ADAL" clId="{2338B586-EC8A-4417-96DB-BAAA6D6EB1B7}" dt="2026-02-05T08:44:06.426" v="2380" actId="20577"/>
          <ac:spMkLst>
            <pc:docMk/>
            <pc:sldMk cId="2021548050" sldId="2147478973"/>
            <ac:spMk id="2" creationId="{1F5C80B8-959C-6E1B-3257-5800FB90A9D3}"/>
          </ac:spMkLst>
        </pc:spChg>
      </pc:sldChg>
    </pc:docChg>
  </pc:docChgLst>
  <pc:docChgLst>
    <pc:chgData name="Harriet Truss" userId="01cc4f64-e88d-41d0-86eb-e313c80ff5e5" providerId="ADAL" clId="{D639C4ED-078F-485F-85E7-6788BECAB844}"/>
    <pc:docChg chg="undo custSel addSld modSld">
      <pc:chgData name="Harriet Truss" userId="01cc4f64-e88d-41d0-86eb-e313c80ff5e5" providerId="ADAL" clId="{D639C4ED-078F-485F-85E7-6788BECAB844}" dt="2026-02-05T09:15:22.772" v="1527" actId="20577"/>
      <pc:docMkLst>
        <pc:docMk/>
      </pc:docMkLst>
      <pc:sldChg chg="modSp mod">
        <pc:chgData name="Harriet Truss" userId="01cc4f64-e88d-41d0-86eb-e313c80ff5e5" providerId="ADAL" clId="{D639C4ED-078F-485F-85E7-6788BECAB844}" dt="2026-02-04T17:51:29.093" v="22" actId="20577"/>
        <pc:sldMkLst>
          <pc:docMk/>
          <pc:sldMk cId="1116783212" sldId="263"/>
        </pc:sldMkLst>
        <pc:graphicFrameChg chg="modGraphic">
          <ac:chgData name="Harriet Truss" userId="01cc4f64-e88d-41d0-86eb-e313c80ff5e5" providerId="ADAL" clId="{D639C4ED-078F-485F-85E7-6788BECAB844}" dt="2026-02-04T17:51:29.093" v="22" actId="20577"/>
          <ac:graphicFrameMkLst>
            <pc:docMk/>
            <pc:sldMk cId="1116783212" sldId="263"/>
            <ac:graphicFrameMk id="3" creationId="{ADE9F281-2DB4-898F-0D79-1AE200709F3A}"/>
          </ac:graphicFrameMkLst>
        </pc:graphicFrameChg>
      </pc:sldChg>
    </pc:docChg>
  </pc:docChgLst>
  <pc:docChgLst>
    <pc:chgData name="Harriet Truss" userId="S::harriet.truss@talan.com::01cc4f64-e88d-41d0-86eb-e313c80ff5e5" providerId="AD" clId="Web-{8FF18054-99BF-39B1-2A80-ADB6AE43D7B8}"/>
    <pc:docChg chg="addSld delSld modSld">
      <pc:chgData name="Harriet Truss" userId="S::harriet.truss@talan.com::01cc4f64-e88d-41d0-86eb-e313c80ff5e5" providerId="AD" clId="Web-{8FF18054-99BF-39B1-2A80-ADB6AE43D7B8}" dt="2026-02-04T10:31:02" v="11" actId="20577"/>
      <pc:docMkLst>
        <pc:docMk/>
      </pc:docMkLst>
      <pc:sldMasterChg chg="addSldLayout delSldLayout">
        <pc:chgData name="Harriet Truss" userId="S::harriet.truss@talan.com::01cc4f64-e88d-41d0-86eb-e313c80ff5e5" providerId="AD" clId="Web-{8FF18054-99BF-39B1-2A80-ADB6AE43D7B8}" dt="2026-02-04T10:30:35.390" v="4"/>
        <pc:sldMasterMkLst>
          <pc:docMk/>
          <pc:sldMasterMk cId="3384269000" sldId="2147483666"/>
        </pc:sldMasterMkLst>
      </pc:sldMasterChg>
    </pc:docChg>
  </pc:docChgLst>
  <pc:docChgLst>
    <pc:chgData name="Harriet Truss" userId="S::harriet.truss@talan.com::01cc4f64-e88d-41d0-86eb-e313c80ff5e5" providerId="AD" clId="Web-{AF575ADE-6213-F0CF-DAFA-65EA89DAC03F}"/>
    <pc:docChg chg="sldOrd">
      <pc:chgData name="Harriet Truss" userId="S::harriet.truss@talan.com::01cc4f64-e88d-41d0-86eb-e313c80ff5e5" providerId="AD" clId="Web-{AF575ADE-6213-F0CF-DAFA-65EA89DAC03F}" dt="2026-03-05T08:43:47.117" v="0"/>
      <pc:docMkLst>
        <pc:docMk/>
      </pc:docMkLst>
      <pc:sldChg chg="ord">
        <pc:chgData name="Harriet Truss" userId="S::harriet.truss@talan.com::01cc4f64-e88d-41d0-86eb-e313c80ff5e5" providerId="AD" clId="Web-{AF575ADE-6213-F0CF-DAFA-65EA89DAC03F}" dt="2026-03-05T08:43:47.117" v="0"/>
        <pc:sldMkLst>
          <pc:docMk/>
          <pc:sldMk cId="2688353804" sldId="2147478992"/>
        </pc:sldMkLst>
      </pc:sldChg>
    </pc:docChg>
  </pc:docChgLst>
  <pc:docChgLst>
    <pc:chgData name="Harriet Truss" userId="S::harriet.truss@talan.com::01cc4f64-e88d-41d0-86eb-e313c80ff5e5" providerId="AD" clId="Web-{2F6875D8-09EC-58A5-DE5E-A19BCF26FA47}"/>
    <pc:docChg chg="addSld delSld modSld">
      <pc:chgData name="Harriet Truss" userId="S::harriet.truss@talan.com::01cc4f64-e88d-41d0-86eb-e313c80ff5e5" providerId="AD" clId="Web-{2F6875D8-09EC-58A5-DE5E-A19BCF26FA47}" dt="2026-03-03T17:04:10.011" v="24"/>
      <pc:docMkLst>
        <pc:docMk/>
      </pc:docMkLst>
      <pc:sldChg chg="modSp add mod modClrScheme chgLayout">
        <pc:chgData name="Harriet Truss" userId="S::harriet.truss@talan.com::01cc4f64-e88d-41d0-86eb-e313c80ff5e5" providerId="AD" clId="Web-{2F6875D8-09EC-58A5-DE5E-A19BCF26FA47}" dt="2026-03-03T17:02:31.229" v="19" actId="20577"/>
        <pc:sldMkLst>
          <pc:docMk/>
          <pc:sldMk cId="1538216957" sldId="2147478983"/>
        </pc:sldMkLst>
        <pc:spChg chg="mod ord">
          <ac:chgData name="Harriet Truss" userId="S::harriet.truss@talan.com::01cc4f64-e88d-41d0-86eb-e313c80ff5e5" providerId="AD" clId="Web-{2F6875D8-09EC-58A5-DE5E-A19BCF26FA47}" dt="2026-03-03T17:02:12.854" v="11"/>
          <ac:spMkLst>
            <pc:docMk/>
            <pc:sldMk cId="1538216957" sldId="2147478983"/>
            <ac:spMk id="2" creationId="{F63DB487-9B3E-CB4C-DE55-B0A1DAB8C3E0}"/>
          </ac:spMkLst>
        </pc:spChg>
        <pc:graphicFrameChg chg="mod ord modGraphic">
          <ac:chgData name="Harriet Truss" userId="S::harriet.truss@talan.com::01cc4f64-e88d-41d0-86eb-e313c80ff5e5" providerId="AD" clId="Web-{2F6875D8-09EC-58A5-DE5E-A19BCF26FA47}" dt="2026-03-03T17:02:31.229" v="19" actId="20577"/>
          <ac:graphicFrameMkLst>
            <pc:docMk/>
            <pc:sldMk cId="1538216957" sldId="2147478983"/>
            <ac:graphicFrameMk id="5" creationId="{1629CC13-018E-372D-65E7-58E4AB7DF717}"/>
          </ac:graphicFrameMkLst>
        </pc:graphicFrameChg>
      </pc:sldChg>
      <pc:sldChg chg="modSp add mod modClrScheme chgLayout">
        <pc:chgData name="Harriet Truss" userId="S::harriet.truss@talan.com::01cc4f64-e88d-41d0-86eb-e313c80ff5e5" providerId="AD" clId="Web-{2F6875D8-09EC-58A5-DE5E-A19BCF26FA47}" dt="2026-03-03T17:02:12.947" v="13"/>
        <pc:sldMkLst>
          <pc:docMk/>
          <pc:sldMk cId="181795697" sldId="2147478984"/>
        </pc:sldMkLst>
        <pc:spChg chg="mod ord">
          <ac:chgData name="Harriet Truss" userId="S::harriet.truss@talan.com::01cc4f64-e88d-41d0-86eb-e313c80ff5e5" providerId="AD" clId="Web-{2F6875D8-09EC-58A5-DE5E-A19BCF26FA47}" dt="2026-03-03T17:02:12.947" v="13"/>
          <ac:spMkLst>
            <pc:docMk/>
            <pc:sldMk cId="181795697" sldId="2147478984"/>
            <ac:spMk id="2" creationId="{B680DFBA-C423-50B5-CD7B-5F0BD8B2E38D}"/>
          </ac:spMkLst>
        </pc:spChg>
        <pc:spChg chg="mod ord">
          <ac:chgData name="Harriet Truss" userId="S::harriet.truss@talan.com::01cc4f64-e88d-41d0-86eb-e313c80ff5e5" providerId="AD" clId="Web-{2F6875D8-09EC-58A5-DE5E-A19BCF26FA47}" dt="2026-03-03T17:02:12.947" v="13"/>
          <ac:spMkLst>
            <pc:docMk/>
            <pc:sldMk cId="181795697" sldId="2147478984"/>
            <ac:spMk id="3" creationId="{9C721A83-CD88-0D5D-B19A-E38E1289FD93}"/>
          </ac:spMkLst>
        </pc:spChg>
      </pc:sldChg>
      <pc:sldChg chg="modSp add mod modClrScheme chgLayout">
        <pc:chgData name="Harriet Truss" userId="S::harriet.truss@talan.com::01cc4f64-e88d-41d0-86eb-e313c80ff5e5" providerId="AD" clId="Web-{2F6875D8-09EC-58A5-DE5E-A19BCF26FA47}" dt="2026-03-03T17:03:49.105" v="23" actId="20577"/>
        <pc:sldMkLst>
          <pc:docMk/>
          <pc:sldMk cId="1815430104" sldId="2147478987"/>
        </pc:sldMkLst>
        <pc:spChg chg="mod ord">
          <ac:chgData name="Harriet Truss" userId="S::harriet.truss@talan.com::01cc4f64-e88d-41d0-86eb-e313c80ff5e5" providerId="AD" clId="Web-{2F6875D8-09EC-58A5-DE5E-A19BCF26FA47}" dt="2026-03-03T17:02:13.104" v="14"/>
          <ac:spMkLst>
            <pc:docMk/>
            <pc:sldMk cId="1815430104" sldId="2147478987"/>
            <ac:spMk id="2" creationId="{3DEB24C1-D24C-6C9F-FBD0-02D8DBF427F4}"/>
          </ac:spMkLst>
        </pc:spChg>
        <pc:graphicFrameChg chg="mod ord modGraphic">
          <ac:chgData name="Harriet Truss" userId="S::harriet.truss@talan.com::01cc4f64-e88d-41d0-86eb-e313c80ff5e5" providerId="AD" clId="Web-{2F6875D8-09EC-58A5-DE5E-A19BCF26FA47}" dt="2026-03-03T17:03:49.105" v="23" actId="20577"/>
          <ac:graphicFrameMkLst>
            <pc:docMk/>
            <pc:sldMk cId="1815430104" sldId="2147478987"/>
            <ac:graphicFrameMk id="4" creationId="{8761924F-07D6-5451-6A04-668C1BCDB523}"/>
          </ac:graphicFrameMkLst>
        </pc:graphicFrameChg>
      </pc:sldChg>
      <pc:sldChg chg="modSp add mod modClrScheme chgLayout">
        <pc:chgData name="Harriet Truss" userId="S::harriet.truss@talan.com::01cc4f64-e88d-41d0-86eb-e313c80ff5e5" providerId="AD" clId="Web-{2F6875D8-09EC-58A5-DE5E-A19BCF26FA47}" dt="2026-03-03T17:02:13.338" v="17"/>
        <pc:sldMkLst>
          <pc:docMk/>
          <pc:sldMk cId="1179716665" sldId="2147478988"/>
        </pc:sldMkLst>
        <pc:spChg chg="mod ord">
          <ac:chgData name="Harriet Truss" userId="S::harriet.truss@talan.com::01cc4f64-e88d-41d0-86eb-e313c80ff5e5" providerId="AD" clId="Web-{2F6875D8-09EC-58A5-DE5E-A19BCF26FA47}" dt="2026-03-03T17:02:13.338" v="17"/>
          <ac:spMkLst>
            <pc:docMk/>
            <pc:sldMk cId="1179716665" sldId="2147478988"/>
            <ac:spMk id="2" creationId="{5A8E007D-A94E-E249-7A1D-191F06B5640B}"/>
          </ac:spMkLst>
        </pc:spChg>
        <pc:spChg chg="mod ord">
          <ac:chgData name="Harriet Truss" userId="S::harriet.truss@talan.com::01cc4f64-e88d-41d0-86eb-e313c80ff5e5" providerId="AD" clId="Web-{2F6875D8-09EC-58A5-DE5E-A19BCF26FA47}" dt="2026-03-03T17:02:13.338" v="17"/>
          <ac:spMkLst>
            <pc:docMk/>
            <pc:sldMk cId="1179716665" sldId="2147478988"/>
            <ac:spMk id="3" creationId="{072FBBED-07FF-6F89-029E-815A10033FFB}"/>
          </ac:spMkLst>
        </pc:spChg>
      </pc:sldChg>
      <pc:sldChg chg="modSp add mod modClrScheme chgLayout">
        <pc:chgData name="Harriet Truss" userId="S::harriet.truss@talan.com::01cc4f64-e88d-41d0-86eb-e313c80ff5e5" providerId="AD" clId="Web-{2F6875D8-09EC-58A5-DE5E-A19BCF26FA47}" dt="2026-03-03T17:02:13.213" v="16"/>
        <pc:sldMkLst>
          <pc:docMk/>
          <pc:sldMk cId="3354648613" sldId="2147478989"/>
        </pc:sldMkLst>
        <pc:spChg chg="mod ord">
          <ac:chgData name="Harriet Truss" userId="S::harriet.truss@talan.com::01cc4f64-e88d-41d0-86eb-e313c80ff5e5" providerId="AD" clId="Web-{2F6875D8-09EC-58A5-DE5E-A19BCF26FA47}" dt="2026-03-03T17:02:13.213" v="16"/>
          <ac:spMkLst>
            <pc:docMk/>
            <pc:sldMk cId="3354648613" sldId="2147478989"/>
            <ac:spMk id="2" creationId="{A4E0992C-F057-A046-177D-423596C18FF4}"/>
          </ac:spMkLst>
        </pc:spChg>
        <pc:spChg chg="mod ord">
          <ac:chgData name="Harriet Truss" userId="S::harriet.truss@talan.com::01cc4f64-e88d-41d0-86eb-e313c80ff5e5" providerId="AD" clId="Web-{2F6875D8-09EC-58A5-DE5E-A19BCF26FA47}" dt="2026-03-03T17:02:13.213" v="16"/>
          <ac:spMkLst>
            <pc:docMk/>
            <pc:sldMk cId="3354648613" sldId="2147478989"/>
            <ac:spMk id="3" creationId="{3EFA3326-C4F6-AD4B-A71A-B965711CCED9}"/>
          </ac:spMkLst>
        </pc:spChg>
      </pc:sldChg>
      <pc:sldChg chg="modSp add mod modClrScheme chgLayout">
        <pc:chgData name="Harriet Truss" userId="S::harriet.truss@talan.com::01cc4f64-e88d-41d0-86eb-e313c80ff5e5" providerId="AD" clId="Web-{2F6875D8-09EC-58A5-DE5E-A19BCF26FA47}" dt="2026-03-03T17:02:12.494" v="9"/>
        <pc:sldMkLst>
          <pc:docMk/>
          <pc:sldMk cId="3344411613" sldId="2147478990"/>
        </pc:sldMkLst>
        <pc:spChg chg="mod ord">
          <ac:chgData name="Harriet Truss" userId="S::harriet.truss@talan.com::01cc4f64-e88d-41d0-86eb-e313c80ff5e5" providerId="AD" clId="Web-{2F6875D8-09EC-58A5-DE5E-A19BCF26FA47}" dt="2026-03-03T17:02:12.494" v="9"/>
          <ac:spMkLst>
            <pc:docMk/>
            <pc:sldMk cId="3344411613" sldId="2147478990"/>
            <ac:spMk id="5" creationId="{39C31705-99FE-8E0E-411E-B3CA151DDBC6}"/>
          </ac:spMkLst>
        </pc:spChg>
        <pc:spChg chg="mod ord">
          <ac:chgData name="Harriet Truss" userId="S::harriet.truss@talan.com::01cc4f64-e88d-41d0-86eb-e313c80ff5e5" providerId="AD" clId="Web-{2F6875D8-09EC-58A5-DE5E-A19BCF26FA47}" dt="2026-03-03T17:02:12.494" v="9"/>
          <ac:spMkLst>
            <pc:docMk/>
            <pc:sldMk cId="3344411613" sldId="2147478990"/>
            <ac:spMk id="6" creationId="{A23E6F2B-7B03-186C-0EB2-EB2F12930D7D}"/>
          </ac:spMkLst>
        </pc:spChg>
      </pc:sldChg>
      <pc:sldChg chg="modSp add mod modClrScheme chgLayout">
        <pc:chgData name="Harriet Truss" userId="S::harriet.truss@talan.com::01cc4f64-e88d-41d0-86eb-e313c80ff5e5" providerId="AD" clId="Web-{2F6875D8-09EC-58A5-DE5E-A19BCF26FA47}" dt="2026-03-03T17:02:13.151" v="15"/>
        <pc:sldMkLst>
          <pc:docMk/>
          <pc:sldMk cId="2297722492" sldId="2147478991"/>
        </pc:sldMkLst>
        <pc:spChg chg="mod ord">
          <ac:chgData name="Harriet Truss" userId="S::harriet.truss@talan.com::01cc4f64-e88d-41d0-86eb-e313c80ff5e5" providerId="AD" clId="Web-{2F6875D8-09EC-58A5-DE5E-A19BCF26FA47}" dt="2026-03-03T17:02:13.151" v="15"/>
          <ac:spMkLst>
            <pc:docMk/>
            <pc:sldMk cId="2297722492" sldId="2147478991"/>
            <ac:spMk id="2" creationId="{A4D1DB4C-AEAB-CFD3-E4A2-3428993FF510}"/>
          </ac:spMkLst>
        </pc:spChg>
        <pc:spChg chg="mod ord">
          <ac:chgData name="Harriet Truss" userId="S::harriet.truss@talan.com::01cc4f64-e88d-41d0-86eb-e313c80ff5e5" providerId="AD" clId="Web-{2F6875D8-09EC-58A5-DE5E-A19BCF26FA47}" dt="2026-03-03T17:02:13.151" v="15"/>
          <ac:spMkLst>
            <pc:docMk/>
            <pc:sldMk cId="2297722492" sldId="2147478991"/>
            <ac:spMk id="3" creationId="{B694A03E-BFE8-B1FB-588C-069E7A3D4752}"/>
          </ac:spMkLst>
        </pc:spChg>
      </pc:sldChg>
      <pc:sldChg chg="modSp add mod modClrScheme chgLayout">
        <pc:chgData name="Harriet Truss" userId="S::harriet.truss@talan.com::01cc4f64-e88d-41d0-86eb-e313c80ff5e5" providerId="AD" clId="Web-{2F6875D8-09EC-58A5-DE5E-A19BCF26FA47}" dt="2026-03-03T17:02:12.901" v="12"/>
        <pc:sldMkLst>
          <pc:docMk/>
          <pc:sldMk cId="2688353804" sldId="2147478992"/>
        </pc:sldMkLst>
        <pc:spChg chg="mod ord">
          <ac:chgData name="Harriet Truss" userId="S::harriet.truss@talan.com::01cc4f64-e88d-41d0-86eb-e313c80ff5e5" providerId="AD" clId="Web-{2F6875D8-09EC-58A5-DE5E-A19BCF26FA47}" dt="2026-03-03T17:02:12.901" v="12"/>
          <ac:spMkLst>
            <pc:docMk/>
            <pc:sldMk cId="2688353804" sldId="2147478992"/>
            <ac:spMk id="2" creationId="{2AF71D3B-8219-825E-9C62-6795D85CD797}"/>
          </ac:spMkLst>
        </pc:spChg>
        <pc:spChg chg="mod ord">
          <ac:chgData name="Harriet Truss" userId="S::harriet.truss@talan.com::01cc4f64-e88d-41d0-86eb-e313c80ff5e5" providerId="AD" clId="Web-{2F6875D8-09EC-58A5-DE5E-A19BCF26FA47}" dt="2026-03-03T17:02:12.901" v="12"/>
          <ac:spMkLst>
            <pc:docMk/>
            <pc:sldMk cId="2688353804" sldId="2147478992"/>
            <ac:spMk id="3" creationId="{559FE7E9-93D4-E3AE-45CD-085A5E198CF1}"/>
          </ac:spMkLst>
        </pc:spChg>
      </pc:sldChg>
      <pc:sldChg chg="modSp add mod modClrScheme chgLayout">
        <pc:chgData name="Harriet Truss" userId="S::harriet.truss@talan.com::01cc4f64-e88d-41d0-86eb-e313c80ff5e5" providerId="AD" clId="Web-{2F6875D8-09EC-58A5-DE5E-A19BCF26FA47}" dt="2026-03-03T17:02:12.635" v="10"/>
        <pc:sldMkLst>
          <pc:docMk/>
          <pc:sldMk cId="904118535" sldId="2147478993"/>
        </pc:sldMkLst>
        <pc:spChg chg="mod ord">
          <ac:chgData name="Harriet Truss" userId="S::harriet.truss@talan.com::01cc4f64-e88d-41d0-86eb-e313c80ff5e5" providerId="AD" clId="Web-{2F6875D8-09EC-58A5-DE5E-A19BCF26FA47}" dt="2026-03-03T17:02:12.635" v="10"/>
          <ac:spMkLst>
            <pc:docMk/>
            <pc:sldMk cId="904118535" sldId="2147478993"/>
            <ac:spMk id="2" creationId="{5C82181E-0C70-B7C1-2F8A-6CD2FDAD156D}"/>
          </ac:spMkLst>
        </pc:spChg>
        <pc:spChg chg="mod ord">
          <ac:chgData name="Harriet Truss" userId="S::harriet.truss@talan.com::01cc4f64-e88d-41d0-86eb-e313c80ff5e5" providerId="AD" clId="Web-{2F6875D8-09EC-58A5-DE5E-A19BCF26FA47}" dt="2026-03-03T17:02:12.635" v="10"/>
          <ac:spMkLst>
            <pc:docMk/>
            <pc:sldMk cId="904118535" sldId="2147478993"/>
            <ac:spMk id="3" creationId="{5D855633-F36F-FFA9-3FBB-1D609AC9EC37}"/>
          </ac:spMkLst>
        </pc:spChg>
      </pc:sldChg>
      <pc:sldMasterChg chg="addSldLayout">
        <pc:chgData name="Harriet Truss" userId="S::harriet.truss@talan.com::01cc4f64-e88d-41d0-86eb-e313c80ff5e5" providerId="AD" clId="Web-{2F6875D8-09EC-58A5-DE5E-A19BCF26FA47}" dt="2026-03-03T17:01:58.385" v="0"/>
        <pc:sldMasterMkLst>
          <pc:docMk/>
          <pc:sldMasterMk cId="3384269000" sldId="2147483666"/>
        </pc:sldMasterMkLst>
        <pc:sldLayoutChg chg="add">
          <pc:chgData name="Harriet Truss" userId="S::harriet.truss@talan.com::01cc4f64-e88d-41d0-86eb-e313c80ff5e5" providerId="AD" clId="Web-{2F6875D8-09EC-58A5-DE5E-A19BCF26FA47}" dt="2026-03-03T17:01:58.385" v="0"/>
          <pc:sldLayoutMkLst>
            <pc:docMk/>
            <pc:sldMasterMk cId="3384269000" sldId="2147483666"/>
            <pc:sldLayoutMk cId="1591098314" sldId="2147484137"/>
          </pc:sldLayoutMkLst>
        </pc:sldLayoutChg>
      </pc:sldMasterChg>
    </pc:docChg>
  </pc:docChgLst>
  <pc:docChgLst>
    <pc:chgData name="Annabel ASHWORTH" userId="f5979717-4c94-4176-babe-e823c5ad88ea" providerId="ADAL" clId="{82ED7D47-4AF4-4A1D-96C5-02AFAD9265F1}"/>
    <pc:docChg chg="addSld delSld modSld">
      <pc:chgData name="Annabel ASHWORTH" userId="f5979717-4c94-4176-babe-e823c5ad88ea" providerId="ADAL" clId="{82ED7D47-4AF4-4A1D-96C5-02AFAD9265F1}" dt="2026-03-04T15:46:51.161" v="11" actId="20577"/>
      <pc:docMkLst>
        <pc:docMk/>
      </pc:docMkLst>
      <pc:sldChg chg="add">
        <pc:chgData name="Annabel ASHWORTH" userId="f5979717-4c94-4176-babe-e823c5ad88ea" providerId="ADAL" clId="{82ED7D47-4AF4-4A1D-96C5-02AFAD9265F1}" dt="2026-02-26T10:18:38.056" v="0"/>
        <pc:sldMkLst>
          <pc:docMk/>
          <pc:sldMk cId="3879811802" sldId="268"/>
        </pc:sldMkLst>
      </pc:sldChg>
      <pc:sldChg chg="add">
        <pc:chgData name="Annabel ASHWORTH" userId="f5979717-4c94-4176-babe-e823c5ad88ea" providerId="ADAL" clId="{82ED7D47-4AF4-4A1D-96C5-02AFAD9265F1}" dt="2026-02-26T10:18:38.056" v="0"/>
        <pc:sldMkLst>
          <pc:docMk/>
          <pc:sldMk cId="3570504213" sldId="300"/>
        </pc:sldMkLst>
      </pc:sldChg>
      <pc:sldChg chg="add">
        <pc:chgData name="Annabel ASHWORTH" userId="f5979717-4c94-4176-babe-e823c5ad88ea" providerId="ADAL" clId="{82ED7D47-4AF4-4A1D-96C5-02AFAD9265F1}" dt="2026-02-26T10:18:38.056" v="0"/>
        <pc:sldMkLst>
          <pc:docMk/>
          <pc:sldMk cId="3127062294" sldId="301"/>
        </pc:sldMkLst>
      </pc:sldChg>
      <pc:sldChg chg="modSp add mod">
        <pc:chgData name="Annabel ASHWORTH" userId="f5979717-4c94-4176-babe-e823c5ad88ea" providerId="ADAL" clId="{82ED7D47-4AF4-4A1D-96C5-02AFAD9265F1}" dt="2026-02-26T10:18:58.652" v="4" actId="1076"/>
        <pc:sldMkLst>
          <pc:docMk/>
          <pc:sldMk cId="2584155157" sldId="305"/>
        </pc:sldMkLst>
        <pc:picChg chg="mod">
          <ac:chgData name="Annabel ASHWORTH" userId="f5979717-4c94-4176-babe-e823c5ad88ea" providerId="ADAL" clId="{82ED7D47-4AF4-4A1D-96C5-02AFAD9265F1}" dt="2026-02-26T10:18:58.652" v="4" actId="1076"/>
          <ac:picMkLst>
            <pc:docMk/>
            <pc:sldMk cId="2584155157" sldId="305"/>
            <ac:picMk id="5" creationId="{02E7E488-7706-A675-CE2F-9E342D302A21}"/>
          </ac:picMkLst>
        </pc:picChg>
      </pc:sldChg>
      <pc:sldChg chg="add del">
        <pc:chgData name="Annabel ASHWORTH" userId="f5979717-4c94-4176-babe-e823c5ad88ea" providerId="ADAL" clId="{82ED7D47-4AF4-4A1D-96C5-02AFAD9265F1}" dt="2026-03-04T15:46:14.833" v="10" actId="47"/>
        <pc:sldMkLst>
          <pc:docMk/>
          <pc:sldMk cId="2103831322" sldId="2147478995"/>
        </pc:sldMkLst>
      </pc:sldChg>
      <pc:sldChg chg="new del">
        <pc:chgData name="Annabel ASHWORTH" userId="f5979717-4c94-4176-babe-e823c5ad88ea" providerId="ADAL" clId="{82ED7D47-4AF4-4A1D-96C5-02AFAD9265F1}" dt="2026-03-04T15:46:10.967" v="9" actId="47"/>
        <pc:sldMkLst>
          <pc:docMk/>
          <pc:sldMk cId="572586521" sldId="2147478996"/>
        </pc:sldMkLst>
      </pc:sldChg>
      <pc:sldChg chg="modSp add mod">
        <pc:chgData name="Annabel ASHWORTH" userId="f5979717-4c94-4176-babe-e823c5ad88ea" providerId="ADAL" clId="{82ED7D47-4AF4-4A1D-96C5-02AFAD9265F1}" dt="2026-03-04T15:46:51.161" v="11" actId="20577"/>
        <pc:sldMkLst>
          <pc:docMk/>
          <pc:sldMk cId="4098579548" sldId="2147478997"/>
        </pc:sldMkLst>
        <pc:graphicFrameChg chg="modGraphic">
          <ac:chgData name="Annabel ASHWORTH" userId="f5979717-4c94-4176-babe-e823c5ad88ea" providerId="ADAL" clId="{82ED7D47-4AF4-4A1D-96C5-02AFAD9265F1}" dt="2026-03-04T15:46:51.161" v="11" actId="20577"/>
          <ac:graphicFrameMkLst>
            <pc:docMk/>
            <pc:sldMk cId="4098579548" sldId="2147478997"/>
            <ac:graphicFrameMk id="4" creationId="{3520E71A-4221-E5A0-B184-A8658317792B}"/>
          </ac:graphicFrameMkLst>
        </pc:graphicFrameChg>
      </pc:sldChg>
      <pc:sldMasterChg chg="delSldLayout">
        <pc:chgData name="Annabel ASHWORTH" userId="f5979717-4c94-4176-babe-e823c5ad88ea" providerId="ADAL" clId="{82ED7D47-4AF4-4A1D-96C5-02AFAD9265F1}" dt="2026-03-04T15:46:14.833" v="10" actId="47"/>
        <pc:sldMasterMkLst>
          <pc:docMk/>
          <pc:sldMasterMk cId="3384269000" sldId="2147483666"/>
        </pc:sldMasterMkLst>
        <pc:sldLayoutChg chg="del">
          <pc:chgData name="Annabel ASHWORTH" userId="f5979717-4c94-4176-babe-e823c5ad88ea" providerId="ADAL" clId="{82ED7D47-4AF4-4A1D-96C5-02AFAD9265F1}" dt="2026-03-04T15:46:14.833" v="10" actId="47"/>
          <pc:sldLayoutMkLst>
            <pc:docMk/>
            <pc:sldMasterMk cId="3384269000" sldId="2147483666"/>
            <pc:sldLayoutMk cId="2850618082" sldId="2147484136"/>
          </pc:sldLayoutMkLst>
        </pc:sldLayoutChg>
      </pc:sldMasterChg>
    </pc:docChg>
  </pc:docChgLst>
  <pc:docChgLst>
    <pc:chgData name="Paul WITTON-DAURIS" userId="a18a2992-b615-4af6-9607-1e3e71a8d3ad" providerId="ADAL" clId="{306039B0-01BA-4824-8279-B992FDD91A31}"/>
    <pc:docChg chg="undo custSel addSld delSld modSld">
      <pc:chgData name="Paul WITTON-DAURIS" userId="a18a2992-b615-4af6-9607-1e3e71a8d3ad" providerId="ADAL" clId="{306039B0-01BA-4824-8279-B992FDD91A31}" dt="2026-03-04T11:25:09.819" v="100" actId="207"/>
      <pc:docMkLst>
        <pc:docMk/>
      </pc:docMkLst>
      <pc:sldChg chg="modSp mod">
        <pc:chgData name="Paul WITTON-DAURIS" userId="a18a2992-b615-4af6-9607-1e3e71a8d3ad" providerId="ADAL" clId="{306039B0-01BA-4824-8279-B992FDD91A31}" dt="2026-03-04T10:51:59.960" v="58" actId="108"/>
        <pc:sldMkLst>
          <pc:docMk/>
          <pc:sldMk cId="3570504213" sldId="300"/>
        </pc:sldMkLst>
        <pc:graphicFrameChg chg="mod modGraphic">
          <ac:chgData name="Paul WITTON-DAURIS" userId="a18a2992-b615-4af6-9607-1e3e71a8d3ad" providerId="ADAL" clId="{306039B0-01BA-4824-8279-B992FDD91A31}" dt="2026-03-04T10:51:59.960" v="58" actId="108"/>
          <ac:graphicFrameMkLst>
            <pc:docMk/>
            <pc:sldMk cId="3570504213" sldId="300"/>
            <ac:graphicFrameMk id="3" creationId="{C00A2C7F-3EE6-4983-E493-C126CA9CD114}"/>
          </ac:graphicFrameMkLst>
        </pc:graphicFrameChg>
      </pc:sldChg>
      <pc:sldChg chg="modSp mod">
        <pc:chgData name="Paul WITTON-DAURIS" userId="a18a2992-b615-4af6-9607-1e3e71a8d3ad" providerId="ADAL" clId="{306039B0-01BA-4824-8279-B992FDD91A31}" dt="2026-03-04T10:59:12.397" v="66" actId="20577"/>
        <pc:sldMkLst>
          <pc:docMk/>
          <pc:sldMk cId="1538216957" sldId="2147478983"/>
        </pc:sldMkLst>
        <pc:graphicFrameChg chg="modGraphic">
          <ac:chgData name="Paul WITTON-DAURIS" userId="a18a2992-b615-4af6-9607-1e3e71a8d3ad" providerId="ADAL" clId="{306039B0-01BA-4824-8279-B992FDD91A31}" dt="2026-03-04T10:59:12.397" v="66" actId="20577"/>
          <ac:graphicFrameMkLst>
            <pc:docMk/>
            <pc:sldMk cId="1538216957" sldId="2147478983"/>
            <ac:graphicFrameMk id="5" creationId="{1629CC13-018E-372D-65E7-58E4AB7DF717}"/>
          </ac:graphicFrameMkLst>
        </pc:graphicFrameChg>
      </pc:sldChg>
      <pc:sldChg chg="modSp mod">
        <pc:chgData name="Paul WITTON-DAURIS" userId="a18a2992-b615-4af6-9607-1e3e71a8d3ad" providerId="ADAL" clId="{306039B0-01BA-4824-8279-B992FDD91A31}" dt="2026-03-04T11:22:48.562" v="95" actId="20577"/>
        <pc:sldMkLst>
          <pc:docMk/>
          <pc:sldMk cId="181795697" sldId="2147478984"/>
        </pc:sldMkLst>
        <pc:spChg chg="mod">
          <ac:chgData name="Paul WITTON-DAURIS" userId="a18a2992-b615-4af6-9607-1e3e71a8d3ad" providerId="ADAL" clId="{306039B0-01BA-4824-8279-B992FDD91A31}" dt="2026-03-04T11:22:48.562" v="95" actId="20577"/>
          <ac:spMkLst>
            <pc:docMk/>
            <pc:sldMk cId="181795697" sldId="2147478984"/>
            <ac:spMk id="3" creationId="{9C721A83-CD88-0D5D-B19A-E38E1289FD93}"/>
          </ac:spMkLst>
        </pc:spChg>
      </pc:sldChg>
      <pc:sldChg chg="modSp">
        <pc:chgData name="Paul WITTON-DAURIS" userId="a18a2992-b615-4af6-9607-1e3e71a8d3ad" providerId="ADAL" clId="{306039B0-01BA-4824-8279-B992FDD91A31}" dt="2026-03-04T11:23:11.369" v="97" actId="108"/>
        <pc:sldMkLst>
          <pc:docMk/>
          <pc:sldMk cId="1815430104" sldId="2147478987"/>
        </pc:sldMkLst>
        <pc:graphicFrameChg chg="mod">
          <ac:chgData name="Paul WITTON-DAURIS" userId="a18a2992-b615-4af6-9607-1e3e71a8d3ad" providerId="ADAL" clId="{306039B0-01BA-4824-8279-B992FDD91A31}" dt="2026-03-04T11:23:11.369" v="97" actId="108"/>
          <ac:graphicFrameMkLst>
            <pc:docMk/>
            <pc:sldMk cId="1815430104" sldId="2147478987"/>
            <ac:graphicFrameMk id="4" creationId="{8761924F-07D6-5451-6A04-668C1BCDB523}"/>
          </ac:graphicFrameMkLst>
        </pc:graphicFrameChg>
      </pc:sldChg>
      <pc:sldChg chg="modSp mod">
        <pc:chgData name="Paul WITTON-DAURIS" userId="a18a2992-b615-4af6-9607-1e3e71a8d3ad" providerId="ADAL" clId="{306039B0-01BA-4824-8279-B992FDD91A31}" dt="2026-03-04T11:25:09.819" v="100" actId="207"/>
        <pc:sldMkLst>
          <pc:docMk/>
          <pc:sldMk cId="3354648613" sldId="2147478989"/>
        </pc:sldMkLst>
        <pc:spChg chg="mod">
          <ac:chgData name="Paul WITTON-DAURIS" userId="a18a2992-b615-4af6-9607-1e3e71a8d3ad" providerId="ADAL" clId="{306039B0-01BA-4824-8279-B992FDD91A31}" dt="2026-03-04T11:25:09.819" v="100" actId="207"/>
          <ac:spMkLst>
            <pc:docMk/>
            <pc:sldMk cId="3354648613" sldId="2147478989"/>
            <ac:spMk id="3" creationId="{3EFA3326-C4F6-AD4B-A71A-B965711CCED9}"/>
          </ac:spMkLst>
        </pc:spChg>
      </pc:sldChg>
      <pc:sldChg chg="modSp mod">
        <pc:chgData name="Paul WITTON-DAURIS" userId="a18a2992-b615-4af6-9607-1e3e71a8d3ad" providerId="ADAL" clId="{306039B0-01BA-4824-8279-B992FDD91A31}" dt="2026-03-04T10:57:52.146" v="64" actId="20577"/>
        <pc:sldMkLst>
          <pc:docMk/>
          <pc:sldMk cId="3344411613" sldId="2147478990"/>
        </pc:sldMkLst>
        <pc:spChg chg="mod">
          <ac:chgData name="Paul WITTON-DAURIS" userId="a18a2992-b615-4af6-9607-1e3e71a8d3ad" providerId="ADAL" clId="{306039B0-01BA-4824-8279-B992FDD91A31}" dt="2026-03-04T10:57:52.146" v="64" actId="20577"/>
          <ac:spMkLst>
            <pc:docMk/>
            <pc:sldMk cId="3344411613" sldId="2147478990"/>
            <ac:spMk id="6" creationId="{A23E6F2B-7B03-186C-0EB2-EB2F12930D7D}"/>
          </ac:spMkLst>
        </pc:spChg>
      </pc:sldChg>
      <pc:sldChg chg="modSp mod">
        <pc:chgData name="Paul WITTON-DAURIS" userId="a18a2992-b615-4af6-9607-1e3e71a8d3ad" providerId="ADAL" clId="{306039B0-01BA-4824-8279-B992FDD91A31}" dt="2026-03-04T11:24:33.454" v="99" actId="403"/>
        <pc:sldMkLst>
          <pc:docMk/>
          <pc:sldMk cId="2297722492" sldId="2147478991"/>
        </pc:sldMkLst>
        <pc:spChg chg="mod">
          <ac:chgData name="Paul WITTON-DAURIS" userId="a18a2992-b615-4af6-9607-1e3e71a8d3ad" providerId="ADAL" clId="{306039B0-01BA-4824-8279-B992FDD91A31}" dt="2026-03-04T11:24:33.454" v="99" actId="403"/>
          <ac:spMkLst>
            <pc:docMk/>
            <pc:sldMk cId="2297722492" sldId="2147478991"/>
            <ac:spMk id="3" creationId="{B694A03E-BFE8-B1FB-588C-069E7A3D4752}"/>
          </ac:spMkLst>
        </pc:spChg>
      </pc:sldChg>
      <pc:sldChg chg="modSp mod">
        <pc:chgData name="Paul WITTON-DAURIS" userId="a18a2992-b615-4af6-9607-1e3e71a8d3ad" providerId="ADAL" clId="{306039B0-01BA-4824-8279-B992FDD91A31}" dt="2026-03-04T11:24:20.166" v="98" actId="403"/>
        <pc:sldMkLst>
          <pc:docMk/>
          <pc:sldMk cId="2688353804" sldId="2147478992"/>
        </pc:sldMkLst>
        <pc:spChg chg="mod">
          <ac:chgData name="Paul WITTON-DAURIS" userId="a18a2992-b615-4af6-9607-1e3e71a8d3ad" providerId="ADAL" clId="{306039B0-01BA-4824-8279-B992FDD91A31}" dt="2026-03-04T11:24:20.166" v="98" actId="403"/>
          <ac:spMkLst>
            <pc:docMk/>
            <pc:sldMk cId="2688353804" sldId="2147478992"/>
            <ac:spMk id="3" creationId="{559FE7E9-93D4-E3AE-45CD-085A5E198CF1}"/>
          </ac:spMkLst>
        </pc:spChg>
      </pc:sldChg>
      <pc:sldChg chg="add del">
        <pc:chgData name="Paul WITTON-DAURIS" userId="a18a2992-b615-4af6-9607-1e3e71a8d3ad" providerId="ADAL" clId="{306039B0-01BA-4824-8279-B992FDD91A31}" dt="2026-03-04T10:26:13.429" v="3"/>
        <pc:sldMkLst>
          <pc:docMk/>
          <pc:sldMk cId="1726823785" sldId="2147478994"/>
        </pc:sldMkLst>
      </pc:sldChg>
      <pc:sldChg chg="modSp add mod">
        <pc:chgData name="Paul WITTON-DAURIS" userId="a18a2992-b615-4af6-9607-1e3e71a8d3ad" providerId="ADAL" clId="{306039B0-01BA-4824-8279-B992FDD91A31}" dt="2026-03-04T10:26:48.250" v="48" actId="20577"/>
        <pc:sldMkLst>
          <pc:docMk/>
          <pc:sldMk cId="2094698658" sldId="2147478994"/>
        </pc:sldMkLst>
        <pc:spChg chg="mod">
          <ac:chgData name="Paul WITTON-DAURIS" userId="a18a2992-b615-4af6-9607-1e3e71a8d3ad" providerId="ADAL" clId="{306039B0-01BA-4824-8279-B992FDD91A31}" dt="2026-03-04T10:26:33.280" v="29" actId="20577"/>
          <ac:spMkLst>
            <pc:docMk/>
            <pc:sldMk cId="2094698658" sldId="2147478994"/>
            <ac:spMk id="2" creationId="{81FF4C4A-EA9E-824E-CB12-2724A77967A7}"/>
          </ac:spMkLst>
        </pc:spChg>
        <pc:spChg chg="mod">
          <ac:chgData name="Paul WITTON-DAURIS" userId="a18a2992-b615-4af6-9607-1e3e71a8d3ad" providerId="ADAL" clId="{306039B0-01BA-4824-8279-B992FDD91A31}" dt="2026-03-04T10:26:48.250" v="48" actId="20577"/>
          <ac:spMkLst>
            <pc:docMk/>
            <pc:sldMk cId="2094698658" sldId="2147478994"/>
            <ac:spMk id="3" creationId="{3A3B73B4-9C60-0CDC-4649-814691E3D4D1}"/>
          </ac:spMkLst>
        </pc:spChg>
      </pc:sldChg>
    </pc:docChg>
  </pc:docChgLst>
  <pc:docChgLst>
    <pc:chgData name="Harry FIRTH" userId="929e6a20-3b88-458e-85a8-12a243658d38" providerId="ADAL" clId="{2338B586-EC8A-4417-96DB-BAAA6D6EB1B7}"/>
    <pc:docChg chg="undo custSel delSld modSld">
      <pc:chgData name="Harry FIRTH" userId="929e6a20-3b88-458e-85a8-12a243658d38" providerId="ADAL" clId="{2338B586-EC8A-4417-96DB-BAAA6D6EB1B7}" dt="2026-03-05T09:51:23.363" v="802" actId="20577"/>
      <pc:docMkLst>
        <pc:docMk/>
      </pc:docMkLst>
      <pc:sldChg chg="modSp mod">
        <pc:chgData name="Harry FIRTH" userId="929e6a20-3b88-458e-85a8-12a243658d38" providerId="ADAL" clId="{2338B586-EC8A-4417-96DB-BAAA6D6EB1B7}" dt="2026-02-26T09:16:29.925" v="4" actId="20577"/>
        <pc:sldMkLst>
          <pc:docMk/>
          <pc:sldMk cId="424965022" sldId="256"/>
        </pc:sldMkLst>
        <pc:spChg chg="mod">
          <ac:chgData name="Harry FIRTH" userId="929e6a20-3b88-458e-85a8-12a243658d38" providerId="ADAL" clId="{2338B586-EC8A-4417-96DB-BAAA6D6EB1B7}" dt="2026-02-26T09:16:29.925" v="4" actId="20577"/>
          <ac:spMkLst>
            <pc:docMk/>
            <pc:sldMk cId="424965022" sldId="256"/>
            <ac:spMk id="3" creationId="{CA510E5E-697D-4331-038A-BC23DF000C2A}"/>
          </ac:spMkLst>
        </pc:spChg>
      </pc:sldChg>
      <pc:sldChg chg="modSp mod">
        <pc:chgData name="Harry FIRTH" userId="929e6a20-3b88-458e-85a8-12a243658d38" providerId="ADAL" clId="{2338B586-EC8A-4417-96DB-BAAA6D6EB1B7}" dt="2026-02-26T09:23:05.484" v="674" actId="20577"/>
        <pc:sldMkLst>
          <pc:docMk/>
          <pc:sldMk cId="1876557297" sldId="257"/>
        </pc:sldMkLst>
        <pc:spChg chg="mod">
          <ac:chgData name="Harry FIRTH" userId="929e6a20-3b88-458e-85a8-12a243658d38" providerId="ADAL" clId="{2338B586-EC8A-4417-96DB-BAAA6D6EB1B7}" dt="2026-02-26T09:23:05.484" v="674" actId="20577"/>
          <ac:spMkLst>
            <pc:docMk/>
            <pc:sldMk cId="1876557297" sldId="257"/>
            <ac:spMk id="2" creationId="{5B02A7D5-1EE1-44B5-DC76-072639BE3655}"/>
          </ac:spMkLst>
        </pc:spChg>
      </pc:sldChg>
      <pc:sldChg chg="modSp mod">
        <pc:chgData name="Harry FIRTH" userId="929e6a20-3b88-458e-85a8-12a243658d38" providerId="ADAL" clId="{2338B586-EC8A-4417-96DB-BAAA6D6EB1B7}" dt="2026-03-05T09:51:23.363" v="802" actId="20577"/>
        <pc:sldMkLst>
          <pc:docMk/>
          <pc:sldMk cId="1116783212" sldId="263"/>
        </pc:sldMkLst>
        <pc:graphicFrameChg chg="mod modGraphic">
          <ac:chgData name="Harry FIRTH" userId="929e6a20-3b88-458e-85a8-12a243658d38" providerId="ADAL" clId="{2338B586-EC8A-4417-96DB-BAAA6D6EB1B7}" dt="2026-03-05T09:51:23.363" v="802" actId="20577"/>
          <ac:graphicFrameMkLst>
            <pc:docMk/>
            <pc:sldMk cId="1116783212" sldId="263"/>
            <ac:graphicFrameMk id="3" creationId="{ADE9F281-2DB4-898F-0D79-1AE200709F3A}"/>
          </ac:graphicFrameMkLst>
        </pc:graphicFrameChg>
      </pc:sldChg>
      <pc:sldChg chg="del">
        <pc:chgData name="Harry FIRTH" userId="929e6a20-3b88-458e-85a8-12a243658d38" providerId="ADAL" clId="{2338B586-EC8A-4417-96DB-BAAA6D6EB1B7}" dt="2026-02-26T09:22:45.849" v="656" actId="47"/>
        <pc:sldMkLst>
          <pc:docMk/>
          <pc:sldMk cId="3127062294" sldId="301"/>
        </pc:sldMkLst>
      </pc:sldChg>
      <pc:sldChg chg="modSp mod">
        <pc:chgData name="Harry FIRTH" userId="929e6a20-3b88-458e-85a8-12a243658d38" providerId="ADAL" clId="{2338B586-EC8A-4417-96DB-BAAA6D6EB1B7}" dt="2026-02-26T09:21:10.417" v="374" actId="20577"/>
        <pc:sldMkLst>
          <pc:docMk/>
          <pc:sldMk cId="691650113" sldId="2147475860"/>
        </pc:sldMkLst>
        <pc:spChg chg="mod">
          <ac:chgData name="Harry FIRTH" userId="929e6a20-3b88-458e-85a8-12a243658d38" providerId="ADAL" clId="{2338B586-EC8A-4417-96DB-BAAA6D6EB1B7}" dt="2026-02-26T09:20:56.412" v="342" actId="6549"/>
          <ac:spMkLst>
            <pc:docMk/>
            <pc:sldMk cId="691650113" sldId="2147475860"/>
            <ac:spMk id="2" creationId="{3EC75E90-C6D4-F023-EC2F-579BE7128B23}"/>
          </ac:spMkLst>
        </pc:spChg>
        <pc:spChg chg="mod">
          <ac:chgData name="Harry FIRTH" userId="929e6a20-3b88-458e-85a8-12a243658d38" providerId="ADAL" clId="{2338B586-EC8A-4417-96DB-BAAA6D6EB1B7}" dt="2026-02-26T09:21:10.417" v="374" actId="20577"/>
          <ac:spMkLst>
            <pc:docMk/>
            <pc:sldMk cId="691650113" sldId="2147475860"/>
            <ac:spMk id="5" creationId="{4B990F9B-3D8E-A5F3-9221-A4EFA231FB3F}"/>
          </ac:spMkLst>
        </pc:spChg>
      </pc:sldChg>
      <pc:sldChg chg="modSp mod">
        <pc:chgData name="Harry FIRTH" userId="929e6a20-3b88-458e-85a8-12a243658d38" providerId="ADAL" clId="{2338B586-EC8A-4417-96DB-BAAA6D6EB1B7}" dt="2026-02-26T09:19:59.067" v="266" actId="20577"/>
        <pc:sldMkLst>
          <pc:docMk/>
          <pc:sldMk cId="2616978192" sldId="2147475874"/>
        </pc:sldMkLst>
        <pc:spChg chg="mod">
          <ac:chgData name="Harry FIRTH" userId="929e6a20-3b88-458e-85a8-12a243658d38" providerId="ADAL" clId="{2338B586-EC8A-4417-96DB-BAAA6D6EB1B7}" dt="2026-02-26T09:19:50.029" v="242" actId="27636"/>
          <ac:spMkLst>
            <pc:docMk/>
            <pc:sldMk cId="2616978192" sldId="2147475874"/>
            <ac:spMk id="2" creationId="{92FFBE81-857F-0659-EC62-20F7EDC03463}"/>
          </ac:spMkLst>
        </pc:spChg>
        <pc:spChg chg="mod">
          <ac:chgData name="Harry FIRTH" userId="929e6a20-3b88-458e-85a8-12a243658d38" providerId="ADAL" clId="{2338B586-EC8A-4417-96DB-BAAA6D6EB1B7}" dt="2026-02-26T09:19:59.067" v="266" actId="20577"/>
          <ac:spMkLst>
            <pc:docMk/>
            <pc:sldMk cId="2616978192" sldId="2147475874"/>
            <ac:spMk id="5" creationId="{9D972FB9-FE57-5D13-AC02-B215615C68D8}"/>
          </ac:spMkLst>
        </pc:spChg>
      </pc:sldChg>
      <pc:sldChg chg="modSp mod">
        <pc:chgData name="Harry FIRTH" userId="929e6a20-3b88-458e-85a8-12a243658d38" providerId="ADAL" clId="{2338B586-EC8A-4417-96DB-BAAA6D6EB1B7}" dt="2026-03-05T09:51:06.295" v="781" actId="20577"/>
        <pc:sldMkLst>
          <pc:docMk/>
          <pc:sldMk cId="3207930753" sldId="2147475886"/>
        </pc:sldMkLst>
        <pc:spChg chg="mod">
          <ac:chgData name="Harry FIRTH" userId="929e6a20-3b88-458e-85a8-12a243658d38" providerId="ADAL" clId="{2338B586-EC8A-4417-96DB-BAAA6D6EB1B7}" dt="2026-02-26T09:22:52.192" v="662" actId="20577"/>
          <ac:spMkLst>
            <pc:docMk/>
            <pc:sldMk cId="3207930753" sldId="2147475886"/>
            <ac:spMk id="2" creationId="{8AF2B93E-C538-CA2D-4F1F-CD6045B998EB}"/>
          </ac:spMkLst>
        </pc:spChg>
        <pc:spChg chg="mod">
          <ac:chgData name="Harry FIRTH" userId="929e6a20-3b88-458e-85a8-12a243658d38" providerId="ADAL" clId="{2338B586-EC8A-4417-96DB-BAAA6D6EB1B7}" dt="2026-03-05T09:51:06.295" v="781" actId="20577"/>
          <ac:spMkLst>
            <pc:docMk/>
            <pc:sldMk cId="3207930753" sldId="2147475886"/>
            <ac:spMk id="4" creationId="{C8EE7796-5479-57D4-283D-65653FF4D8CE}"/>
          </ac:spMkLst>
        </pc:spChg>
      </pc:sldChg>
      <pc:sldChg chg="modSp mod">
        <pc:chgData name="Harry FIRTH" userId="929e6a20-3b88-458e-85a8-12a243658d38" providerId="ADAL" clId="{2338B586-EC8A-4417-96DB-BAAA6D6EB1B7}" dt="2026-02-26T09:22:59.461" v="665" actId="20577"/>
        <pc:sldMkLst>
          <pc:docMk/>
          <pc:sldMk cId="1750327280" sldId="2147475887"/>
        </pc:sldMkLst>
        <pc:spChg chg="mod">
          <ac:chgData name="Harry FIRTH" userId="929e6a20-3b88-458e-85a8-12a243658d38" providerId="ADAL" clId="{2338B586-EC8A-4417-96DB-BAAA6D6EB1B7}" dt="2026-02-26T09:22:59.461" v="665" actId="20577"/>
          <ac:spMkLst>
            <pc:docMk/>
            <pc:sldMk cId="1750327280" sldId="2147475887"/>
            <ac:spMk id="2" creationId="{DA7C7576-6A8B-F7DE-F249-17E4374D1409}"/>
          </ac:spMkLst>
        </pc:spChg>
      </pc:sldChg>
      <pc:sldChg chg="modSp mod">
        <pc:chgData name="Harry FIRTH" userId="929e6a20-3b88-458e-85a8-12a243658d38" providerId="ADAL" clId="{2338B586-EC8A-4417-96DB-BAAA6D6EB1B7}" dt="2026-02-26T14:31:02.172" v="698" actId="20577"/>
        <pc:sldMkLst>
          <pc:docMk/>
          <pc:sldMk cId="2021548050" sldId="2147478973"/>
        </pc:sldMkLst>
        <pc:spChg chg="mod">
          <ac:chgData name="Harry FIRTH" userId="929e6a20-3b88-458e-85a8-12a243658d38" providerId="ADAL" clId="{2338B586-EC8A-4417-96DB-BAAA6D6EB1B7}" dt="2026-02-26T14:31:02.172" v="698" actId="20577"/>
          <ac:spMkLst>
            <pc:docMk/>
            <pc:sldMk cId="2021548050" sldId="2147478973"/>
            <ac:spMk id="2" creationId="{1F5C80B8-959C-6E1B-3257-5800FB90A9D3}"/>
          </ac:spMkLst>
        </pc:spChg>
      </pc:sldChg>
      <pc:sldChg chg="del">
        <pc:chgData name="Harry FIRTH" userId="929e6a20-3b88-458e-85a8-12a243658d38" providerId="ADAL" clId="{2338B586-EC8A-4417-96DB-BAAA6D6EB1B7}" dt="2026-02-26T09:22:47.231" v="658" actId="47"/>
        <pc:sldMkLst>
          <pc:docMk/>
          <pc:sldMk cId="1538216957" sldId="2147478983"/>
        </pc:sldMkLst>
      </pc:sldChg>
      <pc:sldChg chg="del">
        <pc:chgData name="Harry FIRTH" userId="929e6a20-3b88-458e-85a8-12a243658d38" providerId="ADAL" clId="{2338B586-EC8A-4417-96DB-BAAA6D6EB1B7}" dt="2026-02-26T09:22:47.677" v="659" actId="47"/>
        <pc:sldMkLst>
          <pc:docMk/>
          <pc:sldMk cId="181795697" sldId="2147478984"/>
        </pc:sldMkLst>
      </pc:sldChg>
    </pc:docChg>
  </pc:docChgLst>
  <pc:docChgLst>
    <pc:chgData name="Caroline Freimuller" userId="df327c0c-1f69-4687-a57f-dcf171525c90" providerId="ADAL" clId="{F508584E-F1D7-4FEC-B9DB-D84C225D84FB}"/>
    <pc:docChg chg="custSel addSld modSld">
      <pc:chgData name="Caroline Freimuller" userId="df327c0c-1f69-4687-a57f-dcf171525c90" providerId="ADAL" clId="{F508584E-F1D7-4FEC-B9DB-D84C225D84FB}" dt="2026-02-04T08:48:20.130" v="937" actId="948"/>
      <pc:docMkLst>
        <pc:docMk/>
      </pc:docMkLst>
    </pc:docChg>
  </pc:docChgLst>
  <pc:docChgLst>
    <pc:chgData name="James Hardy" userId="76cfd043-a32c-4e6d-a40b-b44eb2ddf810" providerId="ADAL" clId="{A8EF1328-5ECC-45CC-885D-4176B5B6CBFD}"/>
    <pc:docChg chg="undo redo custSel addSld delSld modSld">
      <pc:chgData name="James Hardy" userId="76cfd043-a32c-4e6d-a40b-b44eb2ddf810" providerId="ADAL" clId="{A8EF1328-5ECC-45CC-885D-4176B5B6CBFD}" dt="2026-02-04T15:23:53.695" v="2500" actId="47"/>
      <pc:docMkLst>
        <pc:docMk/>
      </pc:docMkLst>
    </pc:docChg>
  </pc:docChgLst>
</pc:chgInfo>
</file>

<file path=ppt/diagrams/_rels/data1.xml.rels><?xml version="1.0" encoding="UTF-8" standalone="yes"?>
<Relationships xmlns="http://schemas.openxmlformats.org/package/2006/relationships"><Relationship Id="rId8" Type="http://schemas.openxmlformats.org/officeDocument/2006/relationships/image" Target="../media/image12.svg"/><Relationship Id="rId3" Type="http://schemas.openxmlformats.org/officeDocument/2006/relationships/image" Target="../media/image7.png"/><Relationship Id="rId7" Type="http://schemas.openxmlformats.org/officeDocument/2006/relationships/image" Target="../media/image11.png"/><Relationship Id="rId2" Type="http://schemas.openxmlformats.org/officeDocument/2006/relationships/image" Target="../media/image6.svg"/><Relationship Id="rId1" Type="http://schemas.openxmlformats.org/officeDocument/2006/relationships/image" Target="../media/image5.png"/><Relationship Id="rId6" Type="http://schemas.openxmlformats.org/officeDocument/2006/relationships/image" Target="../media/image10.svg"/><Relationship Id="rId5" Type="http://schemas.openxmlformats.org/officeDocument/2006/relationships/image" Target="../media/image9.png"/><Relationship Id="rId4" Type="http://schemas.openxmlformats.org/officeDocument/2006/relationships/image" Target="../media/image8.svg"/></Relationships>
</file>

<file path=ppt/diagrams/_rels/drawing1.xml.rels><?xml version="1.0" encoding="UTF-8" standalone="yes"?>
<Relationships xmlns="http://schemas.openxmlformats.org/package/2006/relationships"><Relationship Id="rId8" Type="http://schemas.openxmlformats.org/officeDocument/2006/relationships/image" Target="../media/image12.svg"/><Relationship Id="rId3" Type="http://schemas.openxmlformats.org/officeDocument/2006/relationships/image" Target="../media/image7.png"/><Relationship Id="rId7" Type="http://schemas.openxmlformats.org/officeDocument/2006/relationships/image" Target="../media/image11.png"/><Relationship Id="rId2" Type="http://schemas.openxmlformats.org/officeDocument/2006/relationships/image" Target="../media/image6.svg"/><Relationship Id="rId1" Type="http://schemas.openxmlformats.org/officeDocument/2006/relationships/image" Target="../media/image5.png"/><Relationship Id="rId6" Type="http://schemas.openxmlformats.org/officeDocument/2006/relationships/image" Target="../media/image10.svg"/><Relationship Id="rId5" Type="http://schemas.openxmlformats.org/officeDocument/2006/relationships/image" Target="../media/image9.png"/><Relationship Id="rId4" Type="http://schemas.openxmlformats.org/officeDocument/2006/relationships/image" Target="../media/image8.svg"/></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3_2">
  <dgm:title val=""/>
  <dgm:desc val=""/>
  <dgm:catLst>
    <dgm:cat type="accent3" pri="11200"/>
  </dgm:catLst>
  <dgm:styleLbl name="node0">
    <dgm:fillClrLst meth="repeat">
      <a:schemeClr val="accent3"/>
    </dgm:fillClrLst>
    <dgm:linClrLst meth="repeat">
      <a:schemeClr val="lt1"/>
    </dgm:linClrLst>
    <dgm:effectClrLst/>
    <dgm:txLinClrLst/>
    <dgm:txFillClrLst/>
    <dgm:txEffectClrLst/>
  </dgm:styleLbl>
  <dgm:styleLbl name="node1">
    <dgm:fillClrLst meth="repeat">
      <a:schemeClr val="accent3"/>
    </dgm:fillClrLst>
    <dgm:linClrLst meth="repeat">
      <a:schemeClr val="lt1"/>
    </dgm:linClrLst>
    <dgm:effectClrLst/>
    <dgm:txLinClrLst/>
    <dgm:txFillClrLst/>
    <dgm:txEffectClrLst/>
  </dgm:styleLbl>
  <dgm:styleLbl name="alignNode1">
    <dgm:fillClrLst meth="repeat">
      <a:schemeClr val="accent3"/>
    </dgm:fillClrLst>
    <dgm:linClrLst meth="repeat">
      <a:schemeClr val="accent3"/>
    </dgm:linClrLst>
    <dgm:effectClrLst/>
    <dgm:txLinClrLst/>
    <dgm:txFillClrLst/>
    <dgm:txEffectClrLst/>
  </dgm:styleLbl>
  <dgm:styleLbl name="lnNode1">
    <dgm:fillClrLst meth="repeat">
      <a:schemeClr val="accent3"/>
    </dgm:fillClrLst>
    <dgm:linClrLst meth="repeat">
      <a:schemeClr val="lt1"/>
    </dgm:linClrLst>
    <dgm:effectClrLst/>
    <dgm:txLinClrLst/>
    <dgm:txFillClrLst/>
    <dgm:txEffectClrLst/>
  </dgm:styleLbl>
  <dgm:styleLbl name="vennNode1">
    <dgm:fillClrLst meth="repeat">
      <a:schemeClr val="accent3">
        <a:alpha val="50000"/>
      </a:schemeClr>
    </dgm:fillClrLst>
    <dgm:linClrLst meth="repeat">
      <a:schemeClr val="lt1"/>
    </dgm:linClrLst>
    <dgm:effectClrLst/>
    <dgm:txLinClrLst/>
    <dgm:txFillClrLst/>
    <dgm:txEffectClrLst/>
  </dgm:styleLbl>
  <dgm:styleLbl name="node2">
    <dgm:fillClrLst meth="repeat">
      <a:schemeClr val="accent3"/>
    </dgm:fillClrLst>
    <dgm:linClrLst meth="repeat">
      <a:schemeClr val="lt1"/>
    </dgm:linClrLst>
    <dgm:effectClrLst/>
    <dgm:txLinClrLst/>
    <dgm:txFillClrLst/>
    <dgm:txEffectClrLst/>
  </dgm:styleLbl>
  <dgm:styleLbl name="node3">
    <dgm:fillClrLst meth="repeat">
      <a:schemeClr val="accent3"/>
    </dgm:fillClrLst>
    <dgm:linClrLst meth="repeat">
      <a:schemeClr val="lt1"/>
    </dgm:linClrLst>
    <dgm:effectClrLst/>
    <dgm:txLinClrLst/>
    <dgm:txFillClrLst/>
    <dgm:txEffectClrLst/>
  </dgm:styleLbl>
  <dgm:styleLbl name="node4">
    <dgm:fillClrLst meth="repeat">
      <a:schemeClr val="accent3"/>
    </dgm:fillClrLst>
    <dgm:linClrLst meth="repeat">
      <a:schemeClr val="lt1"/>
    </dgm:linClrLst>
    <dgm:effectClrLst/>
    <dgm:txLinClrLst/>
    <dgm:txFillClrLst/>
    <dgm:txEffectClrLst/>
  </dgm:styleLbl>
  <dgm:styleLbl name="f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3">
        <a:tint val="60000"/>
      </a:schemeClr>
    </dgm:fillClrLst>
    <dgm:linClrLst meth="repeat">
      <a:schemeClr val="accent3">
        <a:tint val="60000"/>
      </a:schemeClr>
    </dgm:linClrLst>
    <dgm:effectClrLst/>
    <dgm:txLinClrLst/>
    <dgm:txFillClrLst/>
    <dgm:txEffectClrLst/>
  </dgm:styleLbl>
  <dgm:styleLbl name="fgSibTrans2D1">
    <dgm:fillClrLst meth="repeat">
      <a:schemeClr val="accent3">
        <a:tint val="60000"/>
      </a:schemeClr>
    </dgm:fillClrLst>
    <dgm:linClrLst meth="repeat">
      <a:schemeClr val="accent3">
        <a:tint val="60000"/>
      </a:schemeClr>
    </dgm:linClrLst>
    <dgm:effectClrLst/>
    <dgm:txLinClrLst/>
    <dgm:txFillClrLst/>
    <dgm:txEffectClrLst/>
  </dgm:styleLbl>
  <dgm:styleLbl name="bgSibTrans2D1">
    <dgm:fillClrLst meth="repeat">
      <a:schemeClr val="accent3">
        <a:tint val="60000"/>
      </a:schemeClr>
    </dgm:fillClrLst>
    <dgm:linClrLst meth="repeat">
      <a:schemeClr val="accent3">
        <a:tint val="60000"/>
      </a:schemeClr>
    </dgm:linClrLst>
    <dgm:effectClrLst/>
    <dgm:txLinClrLst/>
    <dgm:txFillClrLst/>
    <dgm:txEffectClrLst/>
  </dgm:styleLbl>
  <dgm:styleLbl name="sibTrans1D1">
    <dgm:fillClrLst meth="repeat">
      <a:schemeClr val="accent3"/>
    </dgm:fillClrLst>
    <dgm:linClrLst meth="repeat">
      <a:schemeClr val="accent3"/>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dgm:linClrLst>
    <dgm:effectClrLst/>
    <dgm:txLinClrLst/>
    <dgm:txFillClrLst/>
    <dgm:txEffectClrLst/>
  </dgm:styleLbl>
  <dgm:styleLbl name="asst1">
    <dgm:fillClrLst meth="repeat">
      <a:schemeClr val="accent3"/>
    </dgm:fillClrLst>
    <dgm:linClrLst meth="repeat">
      <a:schemeClr val="lt1"/>
    </dgm:linClrLst>
    <dgm:effectClrLst/>
    <dgm:txLinClrLst/>
    <dgm:txFillClrLst/>
    <dgm:txEffectClrLst/>
  </dgm:styleLbl>
  <dgm:styleLbl name="asst2">
    <dgm:fillClrLst meth="repeat">
      <a:schemeClr val="accent3"/>
    </dgm:fillClrLst>
    <dgm:linClrLst meth="repeat">
      <a:schemeClr val="lt1"/>
    </dgm:linClrLst>
    <dgm:effectClrLst/>
    <dgm:txLinClrLst/>
    <dgm:txFillClrLst/>
    <dgm:txEffectClrLst/>
  </dgm:styleLbl>
  <dgm:styleLbl name="asst3">
    <dgm:fillClrLst meth="repeat">
      <a:schemeClr val="accent3"/>
    </dgm:fillClrLst>
    <dgm:linClrLst meth="repeat">
      <a:schemeClr val="lt1"/>
    </dgm:linClrLst>
    <dgm:effectClrLst/>
    <dgm:txLinClrLst/>
    <dgm:txFillClrLst/>
    <dgm:txEffectClrLst/>
  </dgm:styleLbl>
  <dgm:styleLbl name="asst4">
    <dgm:fillClrLst meth="repeat">
      <a:schemeClr val="accent3"/>
    </dgm:fillClrLst>
    <dgm:linClrLst meth="repeat">
      <a:schemeClr val="lt1"/>
    </dgm:linClrLst>
    <dgm:effectClrLst/>
    <dgm:txLinClrLst/>
    <dgm:txFillClrLst/>
    <dgm:txEffectClrLst/>
  </dgm:styleLbl>
  <dgm:styleLbl name="parChTrans2D1">
    <dgm:fillClrLst meth="repeat">
      <a:schemeClr val="accent3">
        <a:tint val="60000"/>
      </a:schemeClr>
    </dgm:fillClrLst>
    <dgm:linClrLst meth="repeat">
      <a:schemeClr val="accent3">
        <a:tint val="60000"/>
      </a:schemeClr>
    </dgm:linClrLst>
    <dgm:effectClrLst/>
    <dgm:txLinClrLst/>
    <dgm:txFillClrLst meth="repeat">
      <a:schemeClr val="lt1"/>
    </dgm:txFillClrLst>
    <dgm:txEffectClrLst/>
  </dgm:styleLbl>
  <dgm:styleLbl name="parChTrans2D2">
    <dgm:fillClrLst meth="repeat">
      <a:schemeClr val="accent3"/>
    </dgm:fillClrLst>
    <dgm:linClrLst meth="repeat">
      <a:schemeClr val="accent3"/>
    </dgm:linClrLst>
    <dgm:effectClrLst/>
    <dgm:txLinClrLst/>
    <dgm:txFillClrLst meth="repeat">
      <a:schemeClr val="lt1"/>
    </dgm:txFillClrLst>
    <dgm:txEffectClrLst/>
  </dgm:styleLbl>
  <dgm:styleLbl name="parChTrans2D3">
    <dgm:fillClrLst meth="repeat">
      <a:schemeClr val="accent3"/>
    </dgm:fillClrLst>
    <dgm:linClrLst meth="repeat">
      <a:schemeClr val="accent3"/>
    </dgm:linClrLst>
    <dgm:effectClrLst/>
    <dgm:txLinClrLst/>
    <dgm:txFillClrLst meth="repeat">
      <a:schemeClr val="lt1"/>
    </dgm:txFillClrLst>
    <dgm:txEffectClrLst/>
  </dgm:styleLbl>
  <dgm:styleLbl name="parChTrans2D4">
    <dgm:fillClrLst meth="repeat">
      <a:schemeClr val="accent3"/>
    </dgm:fillClrLst>
    <dgm:linClrLst meth="repeat">
      <a:schemeClr val="accent3"/>
    </dgm:linClrLst>
    <dgm:effectClrLst/>
    <dgm:txLinClrLst/>
    <dgm:txFillClrLst meth="repeat">
      <a:schemeClr val="lt1"/>
    </dgm:txFillClrLst>
    <dgm:txEffectClrLst/>
  </dgm:styleLbl>
  <dgm:styleLbl name="parChTrans1D1">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2">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3">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parChTrans1D4">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3"/>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solidFgAcc1">
    <dgm:fillClrLst meth="repeat">
      <a:schemeClr val="lt1"/>
    </dgm:fillClrLst>
    <dgm:linClrLst meth="repeat">
      <a:schemeClr val="accent3"/>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align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b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accent3"/>
    </dgm:linClrLst>
    <dgm:effectClrLst/>
    <dgm:txLinClrLst/>
    <dgm:txFillClrLst meth="repeat">
      <a:schemeClr val="dk1"/>
    </dgm:txFillClrLst>
    <dgm:txEffectClrLst/>
  </dgm:styleLbl>
  <dgm:styleLbl name="dkBgShp">
    <dgm:fillClrLst meth="repeat">
      <a:schemeClr val="accent3">
        <a:shade val="80000"/>
      </a:schemeClr>
    </dgm:fillClrLst>
    <dgm:linClrLst meth="repeat">
      <a:schemeClr val="accent3"/>
    </dgm:linClrLst>
    <dgm:effectClrLst/>
    <dgm:txLinClrLst/>
    <dgm:txFillClrLst meth="repeat">
      <a:schemeClr val="lt1"/>
    </dgm:txFillClrLst>
    <dgm:txEffectClrLst/>
  </dgm:styleLbl>
  <dgm:styleLbl name="trBgShp">
    <dgm:fillClrLst meth="repeat">
      <a:schemeClr val="accent3">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3_2">
  <dgm:title val=""/>
  <dgm:desc val=""/>
  <dgm:catLst>
    <dgm:cat type="accent3" pri="11200"/>
  </dgm:catLst>
  <dgm:styleLbl name="node0">
    <dgm:fillClrLst meth="repeat">
      <a:schemeClr val="accent3"/>
    </dgm:fillClrLst>
    <dgm:linClrLst meth="repeat">
      <a:schemeClr val="lt1"/>
    </dgm:linClrLst>
    <dgm:effectClrLst/>
    <dgm:txLinClrLst/>
    <dgm:txFillClrLst/>
    <dgm:txEffectClrLst/>
  </dgm:styleLbl>
  <dgm:styleLbl name="node1">
    <dgm:fillClrLst meth="repeat">
      <a:schemeClr val="accent3"/>
    </dgm:fillClrLst>
    <dgm:linClrLst meth="repeat">
      <a:schemeClr val="lt1"/>
    </dgm:linClrLst>
    <dgm:effectClrLst/>
    <dgm:txLinClrLst/>
    <dgm:txFillClrLst/>
    <dgm:txEffectClrLst/>
  </dgm:styleLbl>
  <dgm:styleLbl name="alignNode1">
    <dgm:fillClrLst meth="repeat">
      <a:schemeClr val="accent3"/>
    </dgm:fillClrLst>
    <dgm:linClrLst meth="repeat">
      <a:schemeClr val="accent3"/>
    </dgm:linClrLst>
    <dgm:effectClrLst/>
    <dgm:txLinClrLst/>
    <dgm:txFillClrLst/>
    <dgm:txEffectClrLst/>
  </dgm:styleLbl>
  <dgm:styleLbl name="lnNode1">
    <dgm:fillClrLst meth="repeat">
      <a:schemeClr val="accent3"/>
    </dgm:fillClrLst>
    <dgm:linClrLst meth="repeat">
      <a:schemeClr val="lt1"/>
    </dgm:linClrLst>
    <dgm:effectClrLst/>
    <dgm:txLinClrLst/>
    <dgm:txFillClrLst/>
    <dgm:txEffectClrLst/>
  </dgm:styleLbl>
  <dgm:styleLbl name="vennNode1">
    <dgm:fillClrLst meth="repeat">
      <a:schemeClr val="accent3">
        <a:alpha val="50000"/>
      </a:schemeClr>
    </dgm:fillClrLst>
    <dgm:linClrLst meth="repeat">
      <a:schemeClr val="lt1"/>
    </dgm:linClrLst>
    <dgm:effectClrLst/>
    <dgm:txLinClrLst/>
    <dgm:txFillClrLst/>
    <dgm:txEffectClrLst/>
  </dgm:styleLbl>
  <dgm:styleLbl name="node2">
    <dgm:fillClrLst meth="repeat">
      <a:schemeClr val="accent3"/>
    </dgm:fillClrLst>
    <dgm:linClrLst meth="repeat">
      <a:schemeClr val="lt1"/>
    </dgm:linClrLst>
    <dgm:effectClrLst/>
    <dgm:txLinClrLst/>
    <dgm:txFillClrLst/>
    <dgm:txEffectClrLst/>
  </dgm:styleLbl>
  <dgm:styleLbl name="node3">
    <dgm:fillClrLst meth="repeat">
      <a:schemeClr val="accent3"/>
    </dgm:fillClrLst>
    <dgm:linClrLst meth="repeat">
      <a:schemeClr val="lt1"/>
    </dgm:linClrLst>
    <dgm:effectClrLst/>
    <dgm:txLinClrLst/>
    <dgm:txFillClrLst/>
    <dgm:txEffectClrLst/>
  </dgm:styleLbl>
  <dgm:styleLbl name="node4">
    <dgm:fillClrLst meth="repeat">
      <a:schemeClr val="accent3"/>
    </dgm:fillClrLst>
    <dgm:linClrLst meth="repeat">
      <a:schemeClr val="lt1"/>
    </dgm:linClrLst>
    <dgm:effectClrLst/>
    <dgm:txLinClrLst/>
    <dgm:txFillClrLst/>
    <dgm:txEffectClrLst/>
  </dgm:styleLbl>
  <dgm:styleLbl name="f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3">
        <a:tint val="60000"/>
      </a:schemeClr>
    </dgm:fillClrLst>
    <dgm:linClrLst meth="repeat">
      <a:schemeClr val="accent3">
        <a:tint val="60000"/>
      </a:schemeClr>
    </dgm:linClrLst>
    <dgm:effectClrLst/>
    <dgm:txLinClrLst/>
    <dgm:txFillClrLst/>
    <dgm:txEffectClrLst/>
  </dgm:styleLbl>
  <dgm:styleLbl name="fgSibTrans2D1">
    <dgm:fillClrLst meth="repeat">
      <a:schemeClr val="accent3">
        <a:tint val="60000"/>
      </a:schemeClr>
    </dgm:fillClrLst>
    <dgm:linClrLst meth="repeat">
      <a:schemeClr val="accent3">
        <a:tint val="60000"/>
      </a:schemeClr>
    </dgm:linClrLst>
    <dgm:effectClrLst/>
    <dgm:txLinClrLst/>
    <dgm:txFillClrLst/>
    <dgm:txEffectClrLst/>
  </dgm:styleLbl>
  <dgm:styleLbl name="bgSibTrans2D1">
    <dgm:fillClrLst meth="repeat">
      <a:schemeClr val="accent3">
        <a:tint val="60000"/>
      </a:schemeClr>
    </dgm:fillClrLst>
    <dgm:linClrLst meth="repeat">
      <a:schemeClr val="accent3">
        <a:tint val="60000"/>
      </a:schemeClr>
    </dgm:linClrLst>
    <dgm:effectClrLst/>
    <dgm:txLinClrLst/>
    <dgm:txFillClrLst/>
    <dgm:txEffectClrLst/>
  </dgm:styleLbl>
  <dgm:styleLbl name="sibTrans1D1">
    <dgm:fillClrLst meth="repeat">
      <a:schemeClr val="accent3"/>
    </dgm:fillClrLst>
    <dgm:linClrLst meth="repeat">
      <a:schemeClr val="accent3"/>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dgm:linClrLst>
    <dgm:effectClrLst/>
    <dgm:txLinClrLst/>
    <dgm:txFillClrLst/>
    <dgm:txEffectClrLst/>
  </dgm:styleLbl>
  <dgm:styleLbl name="asst1">
    <dgm:fillClrLst meth="repeat">
      <a:schemeClr val="accent3"/>
    </dgm:fillClrLst>
    <dgm:linClrLst meth="repeat">
      <a:schemeClr val="lt1"/>
    </dgm:linClrLst>
    <dgm:effectClrLst/>
    <dgm:txLinClrLst/>
    <dgm:txFillClrLst/>
    <dgm:txEffectClrLst/>
  </dgm:styleLbl>
  <dgm:styleLbl name="asst2">
    <dgm:fillClrLst meth="repeat">
      <a:schemeClr val="accent3"/>
    </dgm:fillClrLst>
    <dgm:linClrLst meth="repeat">
      <a:schemeClr val="lt1"/>
    </dgm:linClrLst>
    <dgm:effectClrLst/>
    <dgm:txLinClrLst/>
    <dgm:txFillClrLst/>
    <dgm:txEffectClrLst/>
  </dgm:styleLbl>
  <dgm:styleLbl name="asst3">
    <dgm:fillClrLst meth="repeat">
      <a:schemeClr val="accent3"/>
    </dgm:fillClrLst>
    <dgm:linClrLst meth="repeat">
      <a:schemeClr val="lt1"/>
    </dgm:linClrLst>
    <dgm:effectClrLst/>
    <dgm:txLinClrLst/>
    <dgm:txFillClrLst/>
    <dgm:txEffectClrLst/>
  </dgm:styleLbl>
  <dgm:styleLbl name="asst4">
    <dgm:fillClrLst meth="repeat">
      <a:schemeClr val="accent3"/>
    </dgm:fillClrLst>
    <dgm:linClrLst meth="repeat">
      <a:schemeClr val="lt1"/>
    </dgm:linClrLst>
    <dgm:effectClrLst/>
    <dgm:txLinClrLst/>
    <dgm:txFillClrLst/>
    <dgm:txEffectClrLst/>
  </dgm:styleLbl>
  <dgm:styleLbl name="parChTrans2D1">
    <dgm:fillClrLst meth="repeat">
      <a:schemeClr val="accent3">
        <a:tint val="60000"/>
      </a:schemeClr>
    </dgm:fillClrLst>
    <dgm:linClrLst meth="repeat">
      <a:schemeClr val="accent3">
        <a:tint val="60000"/>
      </a:schemeClr>
    </dgm:linClrLst>
    <dgm:effectClrLst/>
    <dgm:txLinClrLst/>
    <dgm:txFillClrLst meth="repeat">
      <a:schemeClr val="lt1"/>
    </dgm:txFillClrLst>
    <dgm:txEffectClrLst/>
  </dgm:styleLbl>
  <dgm:styleLbl name="parChTrans2D2">
    <dgm:fillClrLst meth="repeat">
      <a:schemeClr val="accent3"/>
    </dgm:fillClrLst>
    <dgm:linClrLst meth="repeat">
      <a:schemeClr val="accent3"/>
    </dgm:linClrLst>
    <dgm:effectClrLst/>
    <dgm:txLinClrLst/>
    <dgm:txFillClrLst meth="repeat">
      <a:schemeClr val="lt1"/>
    </dgm:txFillClrLst>
    <dgm:txEffectClrLst/>
  </dgm:styleLbl>
  <dgm:styleLbl name="parChTrans2D3">
    <dgm:fillClrLst meth="repeat">
      <a:schemeClr val="accent3"/>
    </dgm:fillClrLst>
    <dgm:linClrLst meth="repeat">
      <a:schemeClr val="accent3"/>
    </dgm:linClrLst>
    <dgm:effectClrLst/>
    <dgm:txLinClrLst/>
    <dgm:txFillClrLst meth="repeat">
      <a:schemeClr val="lt1"/>
    </dgm:txFillClrLst>
    <dgm:txEffectClrLst/>
  </dgm:styleLbl>
  <dgm:styleLbl name="parChTrans2D4">
    <dgm:fillClrLst meth="repeat">
      <a:schemeClr val="accent3"/>
    </dgm:fillClrLst>
    <dgm:linClrLst meth="repeat">
      <a:schemeClr val="accent3"/>
    </dgm:linClrLst>
    <dgm:effectClrLst/>
    <dgm:txLinClrLst/>
    <dgm:txFillClrLst meth="repeat">
      <a:schemeClr val="lt1"/>
    </dgm:txFillClrLst>
    <dgm:txEffectClrLst/>
  </dgm:styleLbl>
  <dgm:styleLbl name="parChTrans1D1">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2">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3">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parChTrans1D4">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3"/>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solidFgAcc1">
    <dgm:fillClrLst meth="repeat">
      <a:schemeClr val="lt1"/>
    </dgm:fillClrLst>
    <dgm:linClrLst meth="repeat">
      <a:schemeClr val="accent3"/>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align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b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accent3"/>
    </dgm:linClrLst>
    <dgm:effectClrLst/>
    <dgm:txLinClrLst/>
    <dgm:txFillClrLst meth="repeat">
      <a:schemeClr val="dk1"/>
    </dgm:txFillClrLst>
    <dgm:txEffectClrLst/>
  </dgm:styleLbl>
  <dgm:styleLbl name="dkBgShp">
    <dgm:fillClrLst meth="repeat">
      <a:schemeClr val="accent3">
        <a:shade val="80000"/>
      </a:schemeClr>
    </dgm:fillClrLst>
    <dgm:linClrLst meth="repeat">
      <a:schemeClr val="accent3"/>
    </dgm:linClrLst>
    <dgm:effectClrLst/>
    <dgm:txLinClrLst/>
    <dgm:txFillClrLst meth="repeat">
      <a:schemeClr val="lt1"/>
    </dgm:txFillClrLst>
    <dgm:txEffectClrLst/>
  </dgm:styleLbl>
  <dgm:styleLbl name="trBgShp">
    <dgm:fillClrLst meth="repeat">
      <a:schemeClr val="accent3">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3_2">
  <dgm:title val=""/>
  <dgm:desc val=""/>
  <dgm:catLst>
    <dgm:cat type="accent3" pri="11200"/>
  </dgm:catLst>
  <dgm:styleLbl name="node0">
    <dgm:fillClrLst meth="repeat">
      <a:schemeClr val="accent3"/>
    </dgm:fillClrLst>
    <dgm:linClrLst meth="repeat">
      <a:schemeClr val="lt1"/>
    </dgm:linClrLst>
    <dgm:effectClrLst/>
    <dgm:txLinClrLst/>
    <dgm:txFillClrLst/>
    <dgm:txEffectClrLst/>
  </dgm:styleLbl>
  <dgm:styleLbl name="node1">
    <dgm:fillClrLst meth="repeat">
      <a:schemeClr val="accent3"/>
    </dgm:fillClrLst>
    <dgm:linClrLst meth="repeat">
      <a:schemeClr val="lt1"/>
    </dgm:linClrLst>
    <dgm:effectClrLst/>
    <dgm:txLinClrLst/>
    <dgm:txFillClrLst/>
    <dgm:txEffectClrLst/>
  </dgm:styleLbl>
  <dgm:styleLbl name="alignNode1">
    <dgm:fillClrLst meth="repeat">
      <a:schemeClr val="accent3"/>
    </dgm:fillClrLst>
    <dgm:linClrLst meth="repeat">
      <a:schemeClr val="accent3"/>
    </dgm:linClrLst>
    <dgm:effectClrLst/>
    <dgm:txLinClrLst/>
    <dgm:txFillClrLst/>
    <dgm:txEffectClrLst/>
  </dgm:styleLbl>
  <dgm:styleLbl name="lnNode1">
    <dgm:fillClrLst meth="repeat">
      <a:schemeClr val="accent3"/>
    </dgm:fillClrLst>
    <dgm:linClrLst meth="repeat">
      <a:schemeClr val="lt1"/>
    </dgm:linClrLst>
    <dgm:effectClrLst/>
    <dgm:txLinClrLst/>
    <dgm:txFillClrLst/>
    <dgm:txEffectClrLst/>
  </dgm:styleLbl>
  <dgm:styleLbl name="vennNode1">
    <dgm:fillClrLst meth="repeat">
      <a:schemeClr val="accent3">
        <a:alpha val="50000"/>
      </a:schemeClr>
    </dgm:fillClrLst>
    <dgm:linClrLst meth="repeat">
      <a:schemeClr val="lt1"/>
    </dgm:linClrLst>
    <dgm:effectClrLst/>
    <dgm:txLinClrLst/>
    <dgm:txFillClrLst/>
    <dgm:txEffectClrLst/>
  </dgm:styleLbl>
  <dgm:styleLbl name="node2">
    <dgm:fillClrLst meth="repeat">
      <a:schemeClr val="accent3"/>
    </dgm:fillClrLst>
    <dgm:linClrLst meth="repeat">
      <a:schemeClr val="lt1"/>
    </dgm:linClrLst>
    <dgm:effectClrLst/>
    <dgm:txLinClrLst/>
    <dgm:txFillClrLst/>
    <dgm:txEffectClrLst/>
  </dgm:styleLbl>
  <dgm:styleLbl name="node3">
    <dgm:fillClrLst meth="repeat">
      <a:schemeClr val="accent3"/>
    </dgm:fillClrLst>
    <dgm:linClrLst meth="repeat">
      <a:schemeClr val="lt1"/>
    </dgm:linClrLst>
    <dgm:effectClrLst/>
    <dgm:txLinClrLst/>
    <dgm:txFillClrLst/>
    <dgm:txEffectClrLst/>
  </dgm:styleLbl>
  <dgm:styleLbl name="node4">
    <dgm:fillClrLst meth="repeat">
      <a:schemeClr val="accent3"/>
    </dgm:fillClrLst>
    <dgm:linClrLst meth="repeat">
      <a:schemeClr val="lt1"/>
    </dgm:linClrLst>
    <dgm:effectClrLst/>
    <dgm:txLinClrLst/>
    <dgm:txFillClrLst/>
    <dgm:txEffectClrLst/>
  </dgm:styleLbl>
  <dgm:styleLbl name="f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3">
        <a:tint val="60000"/>
      </a:schemeClr>
    </dgm:fillClrLst>
    <dgm:linClrLst meth="repeat">
      <a:schemeClr val="accent3">
        <a:tint val="60000"/>
      </a:schemeClr>
    </dgm:linClrLst>
    <dgm:effectClrLst/>
    <dgm:txLinClrLst/>
    <dgm:txFillClrLst/>
    <dgm:txEffectClrLst/>
  </dgm:styleLbl>
  <dgm:styleLbl name="fgSibTrans2D1">
    <dgm:fillClrLst meth="repeat">
      <a:schemeClr val="accent3">
        <a:tint val="60000"/>
      </a:schemeClr>
    </dgm:fillClrLst>
    <dgm:linClrLst meth="repeat">
      <a:schemeClr val="accent3">
        <a:tint val="60000"/>
      </a:schemeClr>
    </dgm:linClrLst>
    <dgm:effectClrLst/>
    <dgm:txLinClrLst/>
    <dgm:txFillClrLst/>
    <dgm:txEffectClrLst/>
  </dgm:styleLbl>
  <dgm:styleLbl name="bgSibTrans2D1">
    <dgm:fillClrLst meth="repeat">
      <a:schemeClr val="accent3">
        <a:tint val="60000"/>
      </a:schemeClr>
    </dgm:fillClrLst>
    <dgm:linClrLst meth="repeat">
      <a:schemeClr val="accent3">
        <a:tint val="60000"/>
      </a:schemeClr>
    </dgm:linClrLst>
    <dgm:effectClrLst/>
    <dgm:txLinClrLst/>
    <dgm:txFillClrLst/>
    <dgm:txEffectClrLst/>
  </dgm:styleLbl>
  <dgm:styleLbl name="sibTrans1D1">
    <dgm:fillClrLst meth="repeat">
      <a:schemeClr val="accent3"/>
    </dgm:fillClrLst>
    <dgm:linClrLst meth="repeat">
      <a:schemeClr val="accent3"/>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dgm:linClrLst>
    <dgm:effectClrLst/>
    <dgm:txLinClrLst/>
    <dgm:txFillClrLst/>
    <dgm:txEffectClrLst/>
  </dgm:styleLbl>
  <dgm:styleLbl name="asst1">
    <dgm:fillClrLst meth="repeat">
      <a:schemeClr val="accent3"/>
    </dgm:fillClrLst>
    <dgm:linClrLst meth="repeat">
      <a:schemeClr val="lt1"/>
    </dgm:linClrLst>
    <dgm:effectClrLst/>
    <dgm:txLinClrLst/>
    <dgm:txFillClrLst/>
    <dgm:txEffectClrLst/>
  </dgm:styleLbl>
  <dgm:styleLbl name="asst2">
    <dgm:fillClrLst meth="repeat">
      <a:schemeClr val="accent3"/>
    </dgm:fillClrLst>
    <dgm:linClrLst meth="repeat">
      <a:schemeClr val="lt1"/>
    </dgm:linClrLst>
    <dgm:effectClrLst/>
    <dgm:txLinClrLst/>
    <dgm:txFillClrLst/>
    <dgm:txEffectClrLst/>
  </dgm:styleLbl>
  <dgm:styleLbl name="asst3">
    <dgm:fillClrLst meth="repeat">
      <a:schemeClr val="accent3"/>
    </dgm:fillClrLst>
    <dgm:linClrLst meth="repeat">
      <a:schemeClr val="lt1"/>
    </dgm:linClrLst>
    <dgm:effectClrLst/>
    <dgm:txLinClrLst/>
    <dgm:txFillClrLst/>
    <dgm:txEffectClrLst/>
  </dgm:styleLbl>
  <dgm:styleLbl name="asst4">
    <dgm:fillClrLst meth="repeat">
      <a:schemeClr val="accent3"/>
    </dgm:fillClrLst>
    <dgm:linClrLst meth="repeat">
      <a:schemeClr val="lt1"/>
    </dgm:linClrLst>
    <dgm:effectClrLst/>
    <dgm:txLinClrLst/>
    <dgm:txFillClrLst/>
    <dgm:txEffectClrLst/>
  </dgm:styleLbl>
  <dgm:styleLbl name="parChTrans2D1">
    <dgm:fillClrLst meth="repeat">
      <a:schemeClr val="accent3">
        <a:tint val="60000"/>
      </a:schemeClr>
    </dgm:fillClrLst>
    <dgm:linClrLst meth="repeat">
      <a:schemeClr val="accent3">
        <a:tint val="60000"/>
      </a:schemeClr>
    </dgm:linClrLst>
    <dgm:effectClrLst/>
    <dgm:txLinClrLst/>
    <dgm:txFillClrLst meth="repeat">
      <a:schemeClr val="lt1"/>
    </dgm:txFillClrLst>
    <dgm:txEffectClrLst/>
  </dgm:styleLbl>
  <dgm:styleLbl name="parChTrans2D2">
    <dgm:fillClrLst meth="repeat">
      <a:schemeClr val="accent3"/>
    </dgm:fillClrLst>
    <dgm:linClrLst meth="repeat">
      <a:schemeClr val="accent3"/>
    </dgm:linClrLst>
    <dgm:effectClrLst/>
    <dgm:txLinClrLst/>
    <dgm:txFillClrLst meth="repeat">
      <a:schemeClr val="lt1"/>
    </dgm:txFillClrLst>
    <dgm:txEffectClrLst/>
  </dgm:styleLbl>
  <dgm:styleLbl name="parChTrans2D3">
    <dgm:fillClrLst meth="repeat">
      <a:schemeClr val="accent3"/>
    </dgm:fillClrLst>
    <dgm:linClrLst meth="repeat">
      <a:schemeClr val="accent3"/>
    </dgm:linClrLst>
    <dgm:effectClrLst/>
    <dgm:txLinClrLst/>
    <dgm:txFillClrLst meth="repeat">
      <a:schemeClr val="lt1"/>
    </dgm:txFillClrLst>
    <dgm:txEffectClrLst/>
  </dgm:styleLbl>
  <dgm:styleLbl name="parChTrans2D4">
    <dgm:fillClrLst meth="repeat">
      <a:schemeClr val="accent3"/>
    </dgm:fillClrLst>
    <dgm:linClrLst meth="repeat">
      <a:schemeClr val="accent3"/>
    </dgm:linClrLst>
    <dgm:effectClrLst/>
    <dgm:txLinClrLst/>
    <dgm:txFillClrLst meth="repeat">
      <a:schemeClr val="lt1"/>
    </dgm:txFillClrLst>
    <dgm:txEffectClrLst/>
  </dgm:styleLbl>
  <dgm:styleLbl name="parChTrans1D1">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2">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3">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parChTrans1D4">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3"/>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solidFgAcc1">
    <dgm:fillClrLst meth="repeat">
      <a:schemeClr val="lt1"/>
    </dgm:fillClrLst>
    <dgm:linClrLst meth="repeat">
      <a:schemeClr val="accent3"/>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align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b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accent3"/>
    </dgm:linClrLst>
    <dgm:effectClrLst/>
    <dgm:txLinClrLst/>
    <dgm:txFillClrLst meth="repeat">
      <a:schemeClr val="dk1"/>
    </dgm:txFillClrLst>
    <dgm:txEffectClrLst/>
  </dgm:styleLbl>
  <dgm:styleLbl name="dkBgShp">
    <dgm:fillClrLst meth="repeat">
      <a:schemeClr val="accent3">
        <a:shade val="80000"/>
      </a:schemeClr>
    </dgm:fillClrLst>
    <dgm:linClrLst meth="repeat">
      <a:schemeClr val="accent3"/>
    </dgm:linClrLst>
    <dgm:effectClrLst/>
    <dgm:txLinClrLst/>
    <dgm:txFillClrLst meth="repeat">
      <a:schemeClr val="lt1"/>
    </dgm:txFillClrLst>
    <dgm:txEffectClrLst/>
  </dgm:styleLbl>
  <dgm:styleLbl name="trBgShp">
    <dgm:fillClrLst meth="repeat">
      <a:schemeClr val="accent3">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0_2">
  <dgm:title val=""/>
  <dgm:desc val=""/>
  <dgm:catLst>
    <dgm:cat type="mainScheme" pri="10200"/>
  </dgm:catLst>
  <dgm:styleLbl name="node0">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align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ln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vennNode1">
    <dgm:fillClrLst meth="repeat">
      <a:schemeClr val="lt1">
        <a:alpha val="50000"/>
      </a:schemeClr>
    </dgm:fillClrLst>
    <dgm:linClrLst meth="repeat">
      <a:schemeClr val="dk2">
        <a:shade val="80000"/>
      </a:schemeClr>
    </dgm:linClrLst>
    <dgm:effectClrLst/>
    <dgm:txLinClrLst/>
    <dgm:txFillClrLst/>
    <dgm:txEffectClrLst/>
  </dgm:styleLbl>
  <dgm:styleLbl name="node2">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3">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4">
    <dgm:fillClrLst meth="repeat">
      <a:schemeClr val="lt1"/>
    </dgm:fillClrLst>
    <dgm:linClrLst meth="repeat">
      <a:schemeClr val="dk2">
        <a:shade val="80000"/>
      </a:schemeClr>
    </dgm:linClrLst>
    <dgm:effectClrLst/>
    <dgm:txLinClrLst/>
    <dgm:txFillClrLst meth="repeat">
      <a:schemeClr val="dk2"/>
    </dgm:txFillClrLst>
    <dgm:txEffectClrLst/>
  </dgm:styleLbl>
  <dgm:styleLbl name="fg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align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bg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sibTrans1D1">
    <dgm:fillClrLst meth="repeat">
      <a:schemeClr val="dk2"/>
    </dgm:fillClrLst>
    <dgm:linClrLst meth="repeat">
      <a:schemeClr val="dk2"/>
    </dgm:linClrLst>
    <dgm:effectClrLst/>
    <dgm:txLinClrLst/>
    <dgm:txFillClrLst meth="repeat">
      <a:schemeClr val="tx1"/>
    </dgm:txFillClrLst>
    <dgm:txEffectClrLst/>
  </dgm:styleLbl>
  <dgm:styleLbl name="callout">
    <dgm:fillClrLst meth="repeat">
      <a:schemeClr val="dk2"/>
    </dgm:fillClrLst>
    <dgm:linClrLst meth="repeat">
      <a:schemeClr val="dk2"/>
    </dgm:linClrLst>
    <dgm:effectClrLst/>
    <dgm:txLinClrLst/>
    <dgm:txFillClrLst meth="repeat">
      <a:schemeClr val="tx1"/>
    </dgm:txFillClrLst>
    <dgm:txEffectClrLst/>
  </dgm:styleLbl>
  <dgm:styleLbl name="asst0">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1">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2">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3">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4">
    <dgm:fillClrLst meth="repeat">
      <a:schemeClr val="lt1"/>
    </dgm:fillClrLst>
    <dgm:linClrLst meth="repeat">
      <a:schemeClr val="dk2">
        <a:shade val="80000"/>
      </a:schemeClr>
    </dgm:linClrLst>
    <dgm:effectClrLst/>
    <dgm:txLinClrLst/>
    <dgm:txFillClrLst meth="repeat">
      <a:schemeClr val="dk2"/>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dgm:txEffectClrLst/>
  </dgm:styleLbl>
  <dgm:styleLbl name="parChTrans2D2">
    <dgm:fillClrLst meth="repeat">
      <a:schemeClr val="dk2"/>
    </dgm:fillClrLst>
    <dgm:linClrLst meth="repeat">
      <a:schemeClr val="dk2"/>
    </dgm:linClrLst>
    <dgm:effectClrLst/>
    <dgm:txLinClrLst/>
    <dgm:txFillClrLst/>
    <dgm:txEffectClrLst/>
  </dgm:styleLbl>
  <dgm:styleLbl name="parChTrans2D3">
    <dgm:fillClrLst meth="repeat">
      <a:schemeClr val="dk2"/>
    </dgm:fillClrLst>
    <dgm:linClrLst meth="repeat">
      <a:schemeClr val="dk2"/>
    </dgm:linClrLst>
    <dgm:effectClrLst/>
    <dgm:txLinClrLst/>
    <dgm:txFillClrLst/>
    <dgm:txEffectClrLst/>
  </dgm:styleLbl>
  <dgm:styleLbl name="parChTrans2D4">
    <dgm:fillClrLst meth="repeat">
      <a:schemeClr val="dk2"/>
    </dgm:fillClrLst>
    <dgm:linClrLst meth="repeat">
      <a:schemeClr val="dk2"/>
    </dgm:linClrLst>
    <dgm:effectClrLst/>
    <dgm:txLinClrLst/>
    <dgm:txFillClrLst meth="repeat">
      <a:schemeClr val="lt1"/>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conF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align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trAlignAcc1">
    <dgm:fillClrLst meth="repeat">
      <a:schemeClr val="dk2">
        <a:alpha val="40000"/>
        <a:tint val="40000"/>
      </a:schemeClr>
    </dgm:fillClrLst>
    <dgm:linClrLst meth="repeat">
      <a:schemeClr val="dk2"/>
    </dgm:linClrLst>
    <dgm:effectClrLst/>
    <dgm:txLinClrLst/>
    <dgm:txFillClrLst meth="repeat">
      <a:schemeClr val="dk2"/>
    </dgm:txFillClrLst>
    <dgm:txEffectClrLst/>
  </dgm:styleLbl>
  <dgm:styleLbl name="b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solidFgAcc1">
    <dgm:fillClrLst meth="repeat">
      <a:schemeClr val="lt1"/>
    </dgm:fillClrLst>
    <dgm:linClrLst meth="repeat">
      <a:schemeClr val="dk2"/>
    </dgm:linClrLst>
    <dgm:effectClrLst/>
    <dgm:txLinClrLst/>
    <dgm:txFillClrLst meth="repeat">
      <a:schemeClr val="dk2"/>
    </dgm:txFillClrLst>
    <dgm:txEffectClrLst/>
  </dgm:styleLbl>
  <dgm:styleLbl name="solidAlignAcc1">
    <dgm:fillClrLst meth="repeat">
      <a:schemeClr val="lt1"/>
    </dgm:fillClrLst>
    <dgm:linClrLst meth="repeat">
      <a:schemeClr val="dk2"/>
    </dgm:linClrLst>
    <dgm:effectClrLst/>
    <dgm:txLinClrLst/>
    <dgm:txFillClrLst meth="repeat">
      <a:schemeClr val="dk2"/>
    </dgm:txFillClrLst>
    <dgm:txEffectClrLst/>
  </dgm:styleLbl>
  <dgm:styleLbl name="solidBgAcc1">
    <dgm:fillClrLst meth="repeat">
      <a:schemeClr val="lt1"/>
    </dgm:fillClrLst>
    <dgm:linClrLst meth="repeat">
      <a:schemeClr val="dk2"/>
    </dgm:linClrLst>
    <dgm:effectClrLst/>
    <dgm:txLinClrLst/>
    <dgm:txFillClrLst meth="repeat">
      <a:schemeClr val="dk2"/>
    </dgm:txFillClrLst>
    <dgm:txEffectClrLst/>
  </dgm:styleLbl>
  <dgm:styleLbl name="fg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align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bg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fgAcc0">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2">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3">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4">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2"/>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2"/>
    </dgm:txFillClrLst>
    <dgm:txEffectClrLst/>
  </dgm:styleLbl>
  <dgm:styleLbl name="fgShp">
    <dgm:fillClrLst meth="repeat">
      <a:schemeClr val="dk2">
        <a:tint val="60000"/>
      </a:schemeClr>
    </dgm:fillClrLst>
    <dgm:linClrLst meth="repeat">
      <a:schemeClr val="lt1"/>
    </dgm:linClrLst>
    <dgm:effectClrLst/>
    <dgm:txLinClrLst/>
    <dgm:txFillClrLst meth="repeat">
      <a:schemeClr val="dk2"/>
    </dgm:txFillClrLst>
    <dgm:txEffectClrLst/>
  </dgm:styleLbl>
  <dgm:styleLbl name="revTx">
    <dgm:fillClrLst meth="repeat">
      <a:schemeClr val="lt1">
        <a:alpha val="0"/>
      </a:schemeClr>
    </dgm:fillClrLst>
    <dgm:linClrLst meth="repeat">
      <a:schemeClr val="dk2">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FF381BDC-6041-4C2E-8B95-ABF296F8BEB6}" type="doc">
      <dgm:prSet loTypeId="urn:microsoft.com/office/officeart/2008/layout/HexagonCluster" loCatId="picture" qsTypeId="urn:microsoft.com/office/officeart/2005/8/quickstyle/simple1" qsCatId="simple" csTypeId="urn:microsoft.com/office/officeart/2005/8/colors/accent1_2" csCatId="accent1" phldr="1"/>
      <dgm:spPr/>
      <dgm:t>
        <a:bodyPr/>
        <a:lstStyle/>
        <a:p>
          <a:endParaRPr lang="en-GB"/>
        </a:p>
      </dgm:t>
    </dgm:pt>
    <dgm:pt modelId="{E92FAA94-764B-440D-9394-7891826FBB32}">
      <dgm:prSet phldrT="[Text]"/>
      <dgm:spPr>
        <a:solidFill>
          <a:srgbClr val="70ADA3"/>
        </a:solidFill>
        <a:ln>
          <a:solidFill>
            <a:srgbClr val="70ADA3"/>
          </a:solidFill>
        </a:ln>
      </dgm:spPr>
      <dgm:t>
        <a:bodyPr/>
        <a:lstStyle/>
        <a:p>
          <a:r>
            <a:rPr lang="en-GB">
              <a:latin typeface="Roboto" panose="02000000000000000000" pitchFamily="2" charset="0"/>
              <a:ea typeface="Roboto" panose="02000000000000000000" pitchFamily="2" charset="0"/>
              <a:cs typeface="Roboto" panose="02000000000000000000" pitchFamily="2" charset="0"/>
            </a:rPr>
            <a:t>Cameras off, hands up for questions</a:t>
          </a:r>
        </a:p>
      </dgm:t>
    </dgm:pt>
    <dgm:pt modelId="{2950F5FA-5D11-4B75-BBAA-CFE9AE48DE1F}" type="parTrans" cxnId="{6347D33C-57AE-4A4A-9C4D-C06F735A7448}">
      <dgm:prSet/>
      <dgm:spPr/>
      <dgm:t>
        <a:bodyPr/>
        <a:lstStyle/>
        <a:p>
          <a:endParaRPr lang="en-GB"/>
        </a:p>
      </dgm:t>
    </dgm:pt>
    <dgm:pt modelId="{9DE17E2D-E943-4159-9211-BEF80B7F28A7}" type="sibTrans" cxnId="{6347D33C-57AE-4A4A-9C4D-C06F735A7448}">
      <dgm:prSet/>
      <dgm:spPr>
        <a:blipFill>
          <a:blip xmlns:r="http://schemas.openxmlformats.org/officeDocument/2006/relationships" r:embed="rId1">
            <a:extLst>
              <a:ext uri="{96DAC541-7B7A-43D3-8B79-37D633B846F1}">
                <asvg:svgBlip xmlns:asvg="http://schemas.microsoft.com/office/drawing/2016/SVG/main" r:embed="rId2"/>
              </a:ext>
            </a:extLst>
          </a:blip>
          <a:srcRect/>
          <a:stretch>
            <a:fillRect t="-8000" b="-8000"/>
          </a:stretch>
        </a:blipFill>
        <a:ln>
          <a:solidFill>
            <a:srgbClr val="70ADA3"/>
          </a:solidFill>
        </a:ln>
      </dgm:spPr>
      <dgm:t>
        <a:bodyPr/>
        <a:lstStyle/>
        <a:p>
          <a:endParaRPr lang="en-GB"/>
        </a:p>
      </dgm:t>
      <dgm:extLst>
        <a:ext uri="{E40237B7-FDA0-4F09-8148-C483321AD2D9}">
          <dgm14:cNvPr xmlns:dgm14="http://schemas.microsoft.com/office/drawing/2010/diagram" id="0" name="" descr="Scales of justice outline"/>
        </a:ext>
      </dgm:extLst>
    </dgm:pt>
    <dgm:pt modelId="{E0A71D11-C6AB-4428-B4D6-A95F796C7439}">
      <dgm:prSet phldrT="[Text]"/>
      <dgm:spPr>
        <a:solidFill>
          <a:srgbClr val="70ADA3"/>
        </a:solidFill>
        <a:ln>
          <a:solidFill>
            <a:srgbClr val="70ADA3"/>
          </a:solidFill>
        </a:ln>
      </dgm:spPr>
      <dgm:t>
        <a:bodyPr/>
        <a:lstStyle/>
        <a:p>
          <a:r>
            <a:rPr lang="en-GB">
              <a:latin typeface="Roboto" panose="02000000000000000000" pitchFamily="2" charset="0"/>
              <a:ea typeface="Roboto" panose="02000000000000000000" pitchFamily="2" charset="0"/>
              <a:cs typeface="Roboto" panose="02000000000000000000" pitchFamily="2" charset="0"/>
            </a:rPr>
            <a:t>Meeting is recorded</a:t>
          </a:r>
        </a:p>
      </dgm:t>
    </dgm:pt>
    <dgm:pt modelId="{56A7AEC0-9B60-472B-AB44-647FAB1FDF6E}" type="parTrans" cxnId="{79B8DEEC-818B-4437-BB19-BE6776AEA6F1}">
      <dgm:prSet/>
      <dgm:spPr/>
      <dgm:t>
        <a:bodyPr/>
        <a:lstStyle/>
        <a:p>
          <a:endParaRPr lang="en-GB"/>
        </a:p>
      </dgm:t>
    </dgm:pt>
    <dgm:pt modelId="{AC9EAADA-317E-47F1-A49F-06681F8B02DE}" type="sibTrans" cxnId="{79B8DEEC-818B-4437-BB19-BE6776AEA6F1}">
      <dgm:prSet/>
      <dgm:spPr>
        <a:blipFill>
          <a:blip xmlns:r="http://schemas.openxmlformats.org/officeDocument/2006/relationships" r:embed="rId3">
            <a:extLst>
              <a:ext uri="{96DAC541-7B7A-43D3-8B79-37D633B846F1}">
                <asvg:svgBlip xmlns:asvg="http://schemas.microsoft.com/office/drawing/2016/SVG/main" r:embed="rId4"/>
              </a:ext>
            </a:extLst>
          </a:blip>
          <a:srcRect/>
          <a:stretch>
            <a:fillRect t="-8000" b="-8000"/>
          </a:stretch>
        </a:blipFill>
        <a:ln>
          <a:solidFill>
            <a:srgbClr val="70ADA3"/>
          </a:solidFill>
        </a:ln>
      </dgm:spPr>
      <dgm:t>
        <a:bodyPr/>
        <a:lstStyle/>
        <a:p>
          <a:endParaRPr lang="en-GB"/>
        </a:p>
      </dgm:t>
      <dgm:extLst>
        <a:ext uri="{E40237B7-FDA0-4F09-8148-C483321AD2D9}">
          <dgm14:cNvPr xmlns:dgm14="http://schemas.microsoft.com/office/drawing/2010/diagram" id="0" name="" descr="Video camera outline"/>
        </a:ext>
      </dgm:extLst>
    </dgm:pt>
    <dgm:pt modelId="{299D4A12-D5E0-428C-8110-9AFF25CE94D6}">
      <dgm:prSet phldrT="[Text]"/>
      <dgm:spPr>
        <a:solidFill>
          <a:srgbClr val="70ADA3"/>
        </a:solidFill>
        <a:ln>
          <a:solidFill>
            <a:srgbClr val="70ADA3"/>
          </a:solidFill>
        </a:ln>
      </dgm:spPr>
      <dgm:t>
        <a:bodyPr/>
        <a:lstStyle/>
        <a:p>
          <a:r>
            <a:rPr lang="en-GB">
              <a:latin typeface="Roboto" panose="02000000000000000000" pitchFamily="2" charset="0"/>
              <a:ea typeface="Roboto" panose="02000000000000000000" pitchFamily="2" charset="0"/>
              <a:cs typeface="Roboto" panose="02000000000000000000" pitchFamily="2" charset="0"/>
            </a:rPr>
            <a:t>Free discussion of ideas</a:t>
          </a:r>
        </a:p>
      </dgm:t>
    </dgm:pt>
    <dgm:pt modelId="{E64609DA-E0A0-41FD-8423-DAA4DFD6C87C}" type="parTrans" cxnId="{35D2DAB8-2287-4DF9-8692-E149B6B59573}">
      <dgm:prSet/>
      <dgm:spPr/>
      <dgm:t>
        <a:bodyPr/>
        <a:lstStyle/>
        <a:p>
          <a:endParaRPr lang="en-GB"/>
        </a:p>
      </dgm:t>
    </dgm:pt>
    <dgm:pt modelId="{F9789AAB-3A66-44FD-9C63-66B363F12422}" type="sibTrans" cxnId="{35D2DAB8-2287-4DF9-8692-E149B6B59573}">
      <dgm:prSet/>
      <dgm:spPr>
        <a:blipFill>
          <a:blip xmlns:r="http://schemas.openxmlformats.org/officeDocument/2006/relationships" r:embed="rId5">
            <a:extLst>
              <a:ext uri="{96DAC541-7B7A-43D3-8B79-37D633B846F1}">
                <asvg:svgBlip xmlns:asvg="http://schemas.microsoft.com/office/drawing/2016/SVG/main" r:embed="rId6"/>
              </a:ext>
            </a:extLst>
          </a:blip>
          <a:srcRect/>
          <a:stretch>
            <a:fillRect t="-8000" b="-8000"/>
          </a:stretch>
        </a:blipFill>
        <a:ln>
          <a:solidFill>
            <a:srgbClr val="70ADA3"/>
          </a:solidFill>
        </a:ln>
      </dgm:spPr>
      <dgm:t>
        <a:bodyPr/>
        <a:lstStyle/>
        <a:p>
          <a:endParaRPr lang="en-GB"/>
        </a:p>
      </dgm:t>
      <dgm:extLst>
        <a:ext uri="{E40237B7-FDA0-4F09-8148-C483321AD2D9}">
          <dgm14:cNvPr xmlns:dgm14="http://schemas.microsoft.com/office/drawing/2010/diagram" id="0" name="" descr="Chat outline"/>
        </a:ext>
      </dgm:extLst>
    </dgm:pt>
    <dgm:pt modelId="{B50C4451-FF36-4988-90F2-2447E20149AB}">
      <dgm:prSet phldrT="[Text]"/>
      <dgm:spPr>
        <a:solidFill>
          <a:srgbClr val="70ADA3"/>
        </a:solidFill>
        <a:ln>
          <a:solidFill>
            <a:srgbClr val="70ADA3"/>
          </a:solidFill>
        </a:ln>
      </dgm:spPr>
      <dgm:t>
        <a:bodyPr/>
        <a:lstStyle/>
        <a:p>
          <a:r>
            <a:rPr lang="en-GB">
              <a:latin typeface="Roboto" panose="02000000000000000000" pitchFamily="2" charset="0"/>
              <a:ea typeface="Roboto" panose="02000000000000000000" pitchFamily="2" charset="0"/>
              <a:cs typeface="Roboto" panose="02000000000000000000" pitchFamily="2" charset="0"/>
            </a:rPr>
            <a:t>Any other Business? </a:t>
          </a:r>
        </a:p>
      </dgm:t>
    </dgm:pt>
    <dgm:pt modelId="{222572DE-9403-443C-BBB9-CB886DD769A8}" type="parTrans" cxnId="{ED73ADE5-14B8-42EF-81B9-86200F1DF00C}">
      <dgm:prSet/>
      <dgm:spPr/>
      <dgm:t>
        <a:bodyPr/>
        <a:lstStyle/>
        <a:p>
          <a:endParaRPr lang="en-GB"/>
        </a:p>
      </dgm:t>
    </dgm:pt>
    <dgm:pt modelId="{C0AAA80D-B6E0-4A14-97D3-BEB5DAEC6B50}" type="sibTrans" cxnId="{ED73ADE5-14B8-42EF-81B9-86200F1DF00C}">
      <dgm:prSet/>
      <dgm:spPr>
        <a:blipFill>
          <a:blip xmlns:r="http://schemas.openxmlformats.org/officeDocument/2006/relationships" r:embed="rId7">
            <a:extLst>
              <a:ext uri="{96DAC541-7B7A-43D3-8B79-37D633B846F1}">
                <asvg:svgBlip xmlns:asvg="http://schemas.microsoft.com/office/drawing/2016/SVG/main" r:embed="rId8"/>
              </a:ext>
            </a:extLst>
          </a:blip>
          <a:srcRect/>
          <a:stretch>
            <a:fillRect t="-8000" b="-8000"/>
          </a:stretch>
        </a:blipFill>
        <a:ln>
          <a:solidFill>
            <a:srgbClr val="70ADA3"/>
          </a:solidFill>
        </a:ln>
      </dgm:spPr>
      <dgm:t>
        <a:bodyPr/>
        <a:lstStyle/>
        <a:p>
          <a:endParaRPr lang="en-GB"/>
        </a:p>
      </dgm:t>
      <dgm:extLst>
        <a:ext uri="{E40237B7-FDA0-4F09-8148-C483321AD2D9}">
          <dgm14:cNvPr xmlns:dgm14="http://schemas.microsoft.com/office/drawing/2010/diagram" id="0" name="" descr="Questions outline"/>
        </a:ext>
      </dgm:extLst>
    </dgm:pt>
    <dgm:pt modelId="{D484EA55-1A46-40F9-9CF4-F4847BB97535}" type="pres">
      <dgm:prSet presAssocID="{FF381BDC-6041-4C2E-8B95-ABF296F8BEB6}" presName="Name0" presStyleCnt="0">
        <dgm:presLayoutVars>
          <dgm:chMax val="21"/>
          <dgm:chPref val="21"/>
        </dgm:presLayoutVars>
      </dgm:prSet>
      <dgm:spPr/>
    </dgm:pt>
    <dgm:pt modelId="{0FC713F1-5B45-4307-8A47-730ADDABE695}" type="pres">
      <dgm:prSet presAssocID="{E92FAA94-764B-440D-9394-7891826FBB32}" presName="text1" presStyleCnt="0"/>
      <dgm:spPr/>
    </dgm:pt>
    <dgm:pt modelId="{B5F0AAD7-B568-43E4-B702-51486FDED824}" type="pres">
      <dgm:prSet presAssocID="{E92FAA94-764B-440D-9394-7891826FBB32}" presName="textRepeatNode" presStyleLbl="alignNode1" presStyleIdx="0" presStyleCnt="4">
        <dgm:presLayoutVars>
          <dgm:chMax val="0"/>
          <dgm:chPref val="0"/>
          <dgm:bulletEnabled val="1"/>
        </dgm:presLayoutVars>
      </dgm:prSet>
      <dgm:spPr/>
    </dgm:pt>
    <dgm:pt modelId="{814BA912-B37C-4AFD-A3F7-5F8F8DACDE8C}" type="pres">
      <dgm:prSet presAssocID="{E92FAA94-764B-440D-9394-7891826FBB32}" presName="textaccent1" presStyleCnt="0"/>
      <dgm:spPr/>
    </dgm:pt>
    <dgm:pt modelId="{C7132D7A-88E4-483F-8E0D-236470AD8517}" type="pres">
      <dgm:prSet presAssocID="{E92FAA94-764B-440D-9394-7891826FBB32}" presName="accentRepeatNode" presStyleLbl="solidAlignAcc1" presStyleIdx="0" presStyleCnt="8"/>
      <dgm:spPr/>
    </dgm:pt>
    <dgm:pt modelId="{F476C466-3758-4286-B50E-58C8B7B03C3E}" type="pres">
      <dgm:prSet presAssocID="{9DE17E2D-E943-4159-9211-BEF80B7F28A7}" presName="image1" presStyleCnt="0"/>
      <dgm:spPr/>
    </dgm:pt>
    <dgm:pt modelId="{6866FACC-1DC0-47AF-A4BE-8E91614FD5A0}" type="pres">
      <dgm:prSet presAssocID="{9DE17E2D-E943-4159-9211-BEF80B7F28A7}" presName="imageRepeatNode" presStyleLbl="alignAcc1" presStyleIdx="0" presStyleCnt="4"/>
      <dgm:spPr/>
    </dgm:pt>
    <dgm:pt modelId="{52F32C79-2E8B-430A-996C-CB980D1F5258}" type="pres">
      <dgm:prSet presAssocID="{9DE17E2D-E943-4159-9211-BEF80B7F28A7}" presName="imageaccent1" presStyleCnt="0"/>
      <dgm:spPr/>
    </dgm:pt>
    <dgm:pt modelId="{B76FD6DD-E497-405D-9A87-2145BFEDB764}" type="pres">
      <dgm:prSet presAssocID="{9DE17E2D-E943-4159-9211-BEF80B7F28A7}" presName="accentRepeatNode" presStyleLbl="solidAlignAcc1" presStyleIdx="1" presStyleCnt="8"/>
      <dgm:spPr/>
    </dgm:pt>
    <dgm:pt modelId="{2F01953A-7537-464D-A9E4-66FADCFC5A5F}" type="pres">
      <dgm:prSet presAssocID="{E0A71D11-C6AB-4428-B4D6-A95F796C7439}" presName="text2" presStyleCnt="0"/>
      <dgm:spPr/>
    </dgm:pt>
    <dgm:pt modelId="{7A83BD7F-8C88-461E-8151-5B8FD132B44E}" type="pres">
      <dgm:prSet presAssocID="{E0A71D11-C6AB-4428-B4D6-A95F796C7439}" presName="textRepeatNode" presStyleLbl="alignNode1" presStyleIdx="1" presStyleCnt="4">
        <dgm:presLayoutVars>
          <dgm:chMax val="0"/>
          <dgm:chPref val="0"/>
          <dgm:bulletEnabled val="1"/>
        </dgm:presLayoutVars>
      </dgm:prSet>
      <dgm:spPr/>
    </dgm:pt>
    <dgm:pt modelId="{0F34F077-5E5B-4B8D-BEFA-EC5246F62A35}" type="pres">
      <dgm:prSet presAssocID="{E0A71D11-C6AB-4428-B4D6-A95F796C7439}" presName="textaccent2" presStyleCnt="0"/>
      <dgm:spPr/>
    </dgm:pt>
    <dgm:pt modelId="{4EFDA3EF-F358-4BA7-9EE3-C164F5A028D1}" type="pres">
      <dgm:prSet presAssocID="{E0A71D11-C6AB-4428-B4D6-A95F796C7439}" presName="accentRepeatNode" presStyleLbl="solidAlignAcc1" presStyleIdx="2" presStyleCnt="8"/>
      <dgm:spPr/>
    </dgm:pt>
    <dgm:pt modelId="{230A12AD-1604-46D3-822B-DB9900061E33}" type="pres">
      <dgm:prSet presAssocID="{AC9EAADA-317E-47F1-A49F-06681F8B02DE}" presName="image2" presStyleCnt="0"/>
      <dgm:spPr/>
    </dgm:pt>
    <dgm:pt modelId="{BAE0ED9D-DC34-468C-BDE2-8F606813CD23}" type="pres">
      <dgm:prSet presAssocID="{AC9EAADA-317E-47F1-A49F-06681F8B02DE}" presName="imageRepeatNode" presStyleLbl="alignAcc1" presStyleIdx="1" presStyleCnt="4"/>
      <dgm:spPr/>
    </dgm:pt>
    <dgm:pt modelId="{96D83AF7-20A1-4880-84F8-B6BEB9D59716}" type="pres">
      <dgm:prSet presAssocID="{AC9EAADA-317E-47F1-A49F-06681F8B02DE}" presName="imageaccent2" presStyleCnt="0"/>
      <dgm:spPr/>
    </dgm:pt>
    <dgm:pt modelId="{8A33625C-16A6-4E35-BD84-9E625C401BDF}" type="pres">
      <dgm:prSet presAssocID="{AC9EAADA-317E-47F1-A49F-06681F8B02DE}" presName="accentRepeatNode" presStyleLbl="solidAlignAcc1" presStyleIdx="3" presStyleCnt="8"/>
      <dgm:spPr/>
    </dgm:pt>
    <dgm:pt modelId="{79A5506D-98C9-4BA6-BE0B-48C011CA1968}" type="pres">
      <dgm:prSet presAssocID="{299D4A12-D5E0-428C-8110-9AFF25CE94D6}" presName="text3" presStyleCnt="0"/>
      <dgm:spPr/>
    </dgm:pt>
    <dgm:pt modelId="{FB3B063F-C0BE-47B3-B1DC-1DF9FC59F0B8}" type="pres">
      <dgm:prSet presAssocID="{299D4A12-D5E0-428C-8110-9AFF25CE94D6}" presName="textRepeatNode" presStyleLbl="alignNode1" presStyleIdx="2" presStyleCnt="4">
        <dgm:presLayoutVars>
          <dgm:chMax val="0"/>
          <dgm:chPref val="0"/>
          <dgm:bulletEnabled val="1"/>
        </dgm:presLayoutVars>
      </dgm:prSet>
      <dgm:spPr/>
    </dgm:pt>
    <dgm:pt modelId="{08AF779D-E5BA-4BC0-A7CB-14786A014E4A}" type="pres">
      <dgm:prSet presAssocID="{299D4A12-D5E0-428C-8110-9AFF25CE94D6}" presName="textaccent3" presStyleCnt="0"/>
      <dgm:spPr/>
    </dgm:pt>
    <dgm:pt modelId="{3E2033B2-418D-47D6-B3FE-39E4243964D0}" type="pres">
      <dgm:prSet presAssocID="{299D4A12-D5E0-428C-8110-9AFF25CE94D6}" presName="accentRepeatNode" presStyleLbl="solidAlignAcc1" presStyleIdx="4" presStyleCnt="8"/>
      <dgm:spPr/>
    </dgm:pt>
    <dgm:pt modelId="{5F676F25-3180-44FB-9B32-A8C4CC85AE6A}" type="pres">
      <dgm:prSet presAssocID="{F9789AAB-3A66-44FD-9C63-66B363F12422}" presName="image3" presStyleCnt="0"/>
      <dgm:spPr/>
    </dgm:pt>
    <dgm:pt modelId="{187119CB-0218-42D0-97D4-A4EE1C7B9294}" type="pres">
      <dgm:prSet presAssocID="{F9789AAB-3A66-44FD-9C63-66B363F12422}" presName="imageRepeatNode" presStyleLbl="alignAcc1" presStyleIdx="2" presStyleCnt="4"/>
      <dgm:spPr/>
    </dgm:pt>
    <dgm:pt modelId="{E3B4CF12-D31A-46F0-A87B-D47C4F8F8B66}" type="pres">
      <dgm:prSet presAssocID="{F9789AAB-3A66-44FD-9C63-66B363F12422}" presName="imageaccent3" presStyleCnt="0"/>
      <dgm:spPr/>
    </dgm:pt>
    <dgm:pt modelId="{0B46CEEC-24C0-40F5-A4D1-0DD14B818063}" type="pres">
      <dgm:prSet presAssocID="{F9789AAB-3A66-44FD-9C63-66B363F12422}" presName="accentRepeatNode" presStyleLbl="solidAlignAcc1" presStyleIdx="5" presStyleCnt="8"/>
      <dgm:spPr/>
    </dgm:pt>
    <dgm:pt modelId="{4CD363AC-CD21-44FD-AEC9-BF94A90C2A42}" type="pres">
      <dgm:prSet presAssocID="{B50C4451-FF36-4988-90F2-2447E20149AB}" presName="text4" presStyleCnt="0"/>
      <dgm:spPr/>
    </dgm:pt>
    <dgm:pt modelId="{5860C7C3-868C-47DA-BC76-52ACEA64746D}" type="pres">
      <dgm:prSet presAssocID="{B50C4451-FF36-4988-90F2-2447E20149AB}" presName="textRepeatNode" presStyleLbl="alignNode1" presStyleIdx="3" presStyleCnt="4">
        <dgm:presLayoutVars>
          <dgm:chMax val="0"/>
          <dgm:chPref val="0"/>
          <dgm:bulletEnabled val="1"/>
        </dgm:presLayoutVars>
      </dgm:prSet>
      <dgm:spPr/>
    </dgm:pt>
    <dgm:pt modelId="{91D00946-9C23-43E9-8E76-264CE74CF6DE}" type="pres">
      <dgm:prSet presAssocID="{B50C4451-FF36-4988-90F2-2447E20149AB}" presName="textaccent4" presStyleCnt="0"/>
      <dgm:spPr/>
    </dgm:pt>
    <dgm:pt modelId="{80B90063-0305-4582-BC66-8D8E17EDF900}" type="pres">
      <dgm:prSet presAssocID="{B50C4451-FF36-4988-90F2-2447E20149AB}" presName="accentRepeatNode" presStyleLbl="solidAlignAcc1" presStyleIdx="6" presStyleCnt="8"/>
      <dgm:spPr/>
    </dgm:pt>
    <dgm:pt modelId="{634AD9DB-C65C-496D-97A3-5936B1298272}" type="pres">
      <dgm:prSet presAssocID="{C0AAA80D-B6E0-4A14-97D3-BEB5DAEC6B50}" presName="image4" presStyleCnt="0"/>
      <dgm:spPr/>
    </dgm:pt>
    <dgm:pt modelId="{CF645966-A6D8-4BC9-A368-9613341EF878}" type="pres">
      <dgm:prSet presAssocID="{C0AAA80D-B6E0-4A14-97D3-BEB5DAEC6B50}" presName="imageRepeatNode" presStyleLbl="alignAcc1" presStyleIdx="3" presStyleCnt="4"/>
      <dgm:spPr/>
    </dgm:pt>
    <dgm:pt modelId="{D819407A-1F72-4D25-8E10-8B6B60789A40}" type="pres">
      <dgm:prSet presAssocID="{C0AAA80D-B6E0-4A14-97D3-BEB5DAEC6B50}" presName="imageaccent4" presStyleCnt="0"/>
      <dgm:spPr/>
    </dgm:pt>
    <dgm:pt modelId="{8CD3D7DC-4C1D-4209-B603-761DDDEB68FA}" type="pres">
      <dgm:prSet presAssocID="{C0AAA80D-B6E0-4A14-97D3-BEB5DAEC6B50}" presName="accentRepeatNode" presStyleLbl="solidAlignAcc1" presStyleIdx="7" presStyleCnt="8"/>
      <dgm:spPr/>
    </dgm:pt>
  </dgm:ptLst>
  <dgm:cxnLst>
    <dgm:cxn modelId="{471C751A-B52F-4B09-A3AF-25EC35697E0B}" type="presOf" srcId="{9DE17E2D-E943-4159-9211-BEF80B7F28A7}" destId="{6866FACC-1DC0-47AF-A4BE-8E91614FD5A0}" srcOrd="0" destOrd="0" presId="urn:microsoft.com/office/officeart/2008/layout/HexagonCluster"/>
    <dgm:cxn modelId="{5B8A6F22-2A97-4F75-AAD0-71FBB7290963}" type="presOf" srcId="{AC9EAADA-317E-47F1-A49F-06681F8B02DE}" destId="{BAE0ED9D-DC34-468C-BDE2-8F606813CD23}" srcOrd="0" destOrd="0" presId="urn:microsoft.com/office/officeart/2008/layout/HexagonCluster"/>
    <dgm:cxn modelId="{6347D33C-57AE-4A4A-9C4D-C06F735A7448}" srcId="{FF381BDC-6041-4C2E-8B95-ABF296F8BEB6}" destId="{E92FAA94-764B-440D-9394-7891826FBB32}" srcOrd="0" destOrd="0" parTransId="{2950F5FA-5D11-4B75-BBAA-CFE9AE48DE1F}" sibTransId="{9DE17E2D-E943-4159-9211-BEF80B7F28A7}"/>
    <dgm:cxn modelId="{6E70D65C-DA53-4F78-8368-8C6EBE66225F}" type="presOf" srcId="{F9789AAB-3A66-44FD-9C63-66B363F12422}" destId="{187119CB-0218-42D0-97D4-A4EE1C7B9294}" srcOrd="0" destOrd="0" presId="urn:microsoft.com/office/officeart/2008/layout/HexagonCluster"/>
    <dgm:cxn modelId="{39817C7A-91E7-47DB-9BD6-07E0204E157B}" type="presOf" srcId="{FF381BDC-6041-4C2E-8B95-ABF296F8BEB6}" destId="{D484EA55-1A46-40F9-9CF4-F4847BB97535}" srcOrd="0" destOrd="0" presId="urn:microsoft.com/office/officeart/2008/layout/HexagonCluster"/>
    <dgm:cxn modelId="{A886728E-FC41-4E72-87A0-D251A810888B}" type="presOf" srcId="{299D4A12-D5E0-428C-8110-9AFF25CE94D6}" destId="{FB3B063F-C0BE-47B3-B1DC-1DF9FC59F0B8}" srcOrd="0" destOrd="0" presId="urn:microsoft.com/office/officeart/2008/layout/HexagonCluster"/>
    <dgm:cxn modelId="{33282B92-5ABA-425E-804B-D6D265164657}" type="presOf" srcId="{B50C4451-FF36-4988-90F2-2447E20149AB}" destId="{5860C7C3-868C-47DA-BC76-52ACEA64746D}" srcOrd="0" destOrd="0" presId="urn:microsoft.com/office/officeart/2008/layout/HexagonCluster"/>
    <dgm:cxn modelId="{D7DE4C93-FFE2-49BF-A51B-98637870C4B9}" type="presOf" srcId="{C0AAA80D-B6E0-4A14-97D3-BEB5DAEC6B50}" destId="{CF645966-A6D8-4BC9-A368-9613341EF878}" srcOrd="0" destOrd="0" presId="urn:microsoft.com/office/officeart/2008/layout/HexagonCluster"/>
    <dgm:cxn modelId="{1D5595B0-3557-4FF7-95D1-5215CEF307FC}" type="presOf" srcId="{E92FAA94-764B-440D-9394-7891826FBB32}" destId="{B5F0AAD7-B568-43E4-B702-51486FDED824}" srcOrd="0" destOrd="0" presId="urn:microsoft.com/office/officeart/2008/layout/HexagonCluster"/>
    <dgm:cxn modelId="{35D2DAB8-2287-4DF9-8692-E149B6B59573}" srcId="{FF381BDC-6041-4C2E-8B95-ABF296F8BEB6}" destId="{299D4A12-D5E0-428C-8110-9AFF25CE94D6}" srcOrd="2" destOrd="0" parTransId="{E64609DA-E0A0-41FD-8423-DAA4DFD6C87C}" sibTransId="{F9789AAB-3A66-44FD-9C63-66B363F12422}"/>
    <dgm:cxn modelId="{036C99C3-0207-47A7-9599-DAD454B74EC2}" type="presOf" srcId="{E0A71D11-C6AB-4428-B4D6-A95F796C7439}" destId="{7A83BD7F-8C88-461E-8151-5B8FD132B44E}" srcOrd="0" destOrd="0" presId="urn:microsoft.com/office/officeart/2008/layout/HexagonCluster"/>
    <dgm:cxn modelId="{ED73ADE5-14B8-42EF-81B9-86200F1DF00C}" srcId="{FF381BDC-6041-4C2E-8B95-ABF296F8BEB6}" destId="{B50C4451-FF36-4988-90F2-2447E20149AB}" srcOrd="3" destOrd="0" parTransId="{222572DE-9403-443C-BBB9-CB886DD769A8}" sibTransId="{C0AAA80D-B6E0-4A14-97D3-BEB5DAEC6B50}"/>
    <dgm:cxn modelId="{79B8DEEC-818B-4437-BB19-BE6776AEA6F1}" srcId="{FF381BDC-6041-4C2E-8B95-ABF296F8BEB6}" destId="{E0A71D11-C6AB-4428-B4D6-A95F796C7439}" srcOrd="1" destOrd="0" parTransId="{56A7AEC0-9B60-472B-AB44-647FAB1FDF6E}" sibTransId="{AC9EAADA-317E-47F1-A49F-06681F8B02DE}"/>
    <dgm:cxn modelId="{733A3E1A-8034-4903-98E8-95F73B499543}" type="presParOf" srcId="{D484EA55-1A46-40F9-9CF4-F4847BB97535}" destId="{0FC713F1-5B45-4307-8A47-730ADDABE695}" srcOrd="0" destOrd="0" presId="urn:microsoft.com/office/officeart/2008/layout/HexagonCluster"/>
    <dgm:cxn modelId="{DF3ED9D2-4A9D-49B7-98F9-153EBFBF8E4F}" type="presParOf" srcId="{0FC713F1-5B45-4307-8A47-730ADDABE695}" destId="{B5F0AAD7-B568-43E4-B702-51486FDED824}" srcOrd="0" destOrd="0" presId="urn:microsoft.com/office/officeart/2008/layout/HexagonCluster"/>
    <dgm:cxn modelId="{08D68B94-FB27-422C-BA0E-79CE7C606CCF}" type="presParOf" srcId="{D484EA55-1A46-40F9-9CF4-F4847BB97535}" destId="{814BA912-B37C-4AFD-A3F7-5F8F8DACDE8C}" srcOrd="1" destOrd="0" presId="urn:microsoft.com/office/officeart/2008/layout/HexagonCluster"/>
    <dgm:cxn modelId="{E19B72C5-B528-4373-8768-54E357C02131}" type="presParOf" srcId="{814BA912-B37C-4AFD-A3F7-5F8F8DACDE8C}" destId="{C7132D7A-88E4-483F-8E0D-236470AD8517}" srcOrd="0" destOrd="0" presId="urn:microsoft.com/office/officeart/2008/layout/HexagonCluster"/>
    <dgm:cxn modelId="{569AC545-66A3-4228-B310-1B430A6FC59A}" type="presParOf" srcId="{D484EA55-1A46-40F9-9CF4-F4847BB97535}" destId="{F476C466-3758-4286-B50E-58C8B7B03C3E}" srcOrd="2" destOrd="0" presId="urn:microsoft.com/office/officeart/2008/layout/HexagonCluster"/>
    <dgm:cxn modelId="{6979B583-5375-4FC4-9024-43C68939D94F}" type="presParOf" srcId="{F476C466-3758-4286-B50E-58C8B7B03C3E}" destId="{6866FACC-1DC0-47AF-A4BE-8E91614FD5A0}" srcOrd="0" destOrd="0" presId="urn:microsoft.com/office/officeart/2008/layout/HexagonCluster"/>
    <dgm:cxn modelId="{BA110044-8F4A-462B-A34F-03A0E3EC3E7C}" type="presParOf" srcId="{D484EA55-1A46-40F9-9CF4-F4847BB97535}" destId="{52F32C79-2E8B-430A-996C-CB980D1F5258}" srcOrd="3" destOrd="0" presId="urn:microsoft.com/office/officeart/2008/layout/HexagonCluster"/>
    <dgm:cxn modelId="{2835D008-6723-4795-8E20-0CC84D507DCE}" type="presParOf" srcId="{52F32C79-2E8B-430A-996C-CB980D1F5258}" destId="{B76FD6DD-E497-405D-9A87-2145BFEDB764}" srcOrd="0" destOrd="0" presId="urn:microsoft.com/office/officeart/2008/layout/HexagonCluster"/>
    <dgm:cxn modelId="{CA91876C-CBDA-4D81-96C5-95BA835CAF36}" type="presParOf" srcId="{D484EA55-1A46-40F9-9CF4-F4847BB97535}" destId="{2F01953A-7537-464D-A9E4-66FADCFC5A5F}" srcOrd="4" destOrd="0" presId="urn:microsoft.com/office/officeart/2008/layout/HexagonCluster"/>
    <dgm:cxn modelId="{B28880BB-BBC1-4ECD-957E-BD38CB4D72B2}" type="presParOf" srcId="{2F01953A-7537-464D-A9E4-66FADCFC5A5F}" destId="{7A83BD7F-8C88-461E-8151-5B8FD132B44E}" srcOrd="0" destOrd="0" presId="urn:microsoft.com/office/officeart/2008/layout/HexagonCluster"/>
    <dgm:cxn modelId="{1050A8BE-A227-47EE-B304-835509525E52}" type="presParOf" srcId="{D484EA55-1A46-40F9-9CF4-F4847BB97535}" destId="{0F34F077-5E5B-4B8D-BEFA-EC5246F62A35}" srcOrd="5" destOrd="0" presId="urn:microsoft.com/office/officeart/2008/layout/HexagonCluster"/>
    <dgm:cxn modelId="{05439944-51CF-4AEE-B047-74FD7E20DBBA}" type="presParOf" srcId="{0F34F077-5E5B-4B8D-BEFA-EC5246F62A35}" destId="{4EFDA3EF-F358-4BA7-9EE3-C164F5A028D1}" srcOrd="0" destOrd="0" presId="urn:microsoft.com/office/officeart/2008/layout/HexagonCluster"/>
    <dgm:cxn modelId="{68DBC406-1D7C-413F-80B9-DBD10A9A3C47}" type="presParOf" srcId="{D484EA55-1A46-40F9-9CF4-F4847BB97535}" destId="{230A12AD-1604-46D3-822B-DB9900061E33}" srcOrd="6" destOrd="0" presId="urn:microsoft.com/office/officeart/2008/layout/HexagonCluster"/>
    <dgm:cxn modelId="{EE1F67E3-CCC9-4BFF-9279-19CC478BA6B1}" type="presParOf" srcId="{230A12AD-1604-46D3-822B-DB9900061E33}" destId="{BAE0ED9D-DC34-468C-BDE2-8F606813CD23}" srcOrd="0" destOrd="0" presId="urn:microsoft.com/office/officeart/2008/layout/HexagonCluster"/>
    <dgm:cxn modelId="{15A503E5-2E2E-4991-8C11-E63FA1F7CFDF}" type="presParOf" srcId="{D484EA55-1A46-40F9-9CF4-F4847BB97535}" destId="{96D83AF7-20A1-4880-84F8-B6BEB9D59716}" srcOrd="7" destOrd="0" presId="urn:microsoft.com/office/officeart/2008/layout/HexagonCluster"/>
    <dgm:cxn modelId="{EA38D755-C23E-407C-B51E-19E92DD1CE31}" type="presParOf" srcId="{96D83AF7-20A1-4880-84F8-B6BEB9D59716}" destId="{8A33625C-16A6-4E35-BD84-9E625C401BDF}" srcOrd="0" destOrd="0" presId="urn:microsoft.com/office/officeart/2008/layout/HexagonCluster"/>
    <dgm:cxn modelId="{DFC63BD4-2585-4EB2-B7E3-4B09D30F8C7F}" type="presParOf" srcId="{D484EA55-1A46-40F9-9CF4-F4847BB97535}" destId="{79A5506D-98C9-4BA6-BE0B-48C011CA1968}" srcOrd="8" destOrd="0" presId="urn:microsoft.com/office/officeart/2008/layout/HexagonCluster"/>
    <dgm:cxn modelId="{A499D0F5-D4A8-4CEE-B006-1479803604A0}" type="presParOf" srcId="{79A5506D-98C9-4BA6-BE0B-48C011CA1968}" destId="{FB3B063F-C0BE-47B3-B1DC-1DF9FC59F0B8}" srcOrd="0" destOrd="0" presId="urn:microsoft.com/office/officeart/2008/layout/HexagonCluster"/>
    <dgm:cxn modelId="{5479A073-D3B1-4763-82DB-B0AA261BE90B}" type="presParOf" srcId="{D484EA55-1A46-40F9-9CF4-F4847BB97535}" destId="{08AF779D-E5BA-4BC0-A7CB-14786A014E4A}" srcOrd="9" destOrd="0" presId="urn:microsoft.com/office/officeart/2008/layout/HexagonCluster"/>
    <dgm:cxn modelId="{C01DCFD9-2C3F-4697-A703-F03C8A49E0EF}" type="presParOf" srcId="{08AF779D-E5BA-4BC0-A7CB-14786A014E4A}" destId="{3E2033B2-418D-47D6-B3FE-39E4243964D0}" srcOrd="0" destOrd="0" presId="urn:microsoft.com/office/officeart/2008/layout/HexagonCluster"/>
    <dgm:cxn modelId="{0F16C9A1-306B-4307-A0C7-479FD7B55787}" type="presParOf" srcId="{D484EA55-1A46-40F9-9CF4-F4847BB97535}" destId="{5F676F25-3180-44FB-9B32-A8C4CC85AE6A}" srcOrd="10" destOrd="0" presId="urn:microsoft.com/office/officeart/2008/layout/HexagonCluster"/>
    <dgm:cxn modelId="{E388BB8A-07F1-4D1F-9661-13958A6A03BC}" type="presParOf" srcId="{5F676F25-3180-44FB-9B32-A8C4CC85AE6A}" destId="{187119CB-0218-42D0-97D4-A4EE1C7B9294}" srcOrd="0" destOrd="0" presId="urn:microsoft.com/office/officeart/2008/layout/HexagonCluster"/>
    <dgm:cxn modelId="{5A8769E2-97E8-4A36-95B1-E534045B94DA}" type="presParOf" srcId="{D484EA55-1A46-40F9-9CF4-F4847BB97535}" destId="{E3B4CF12-D31A-46F0-A87B-D47C4F8F8B66}" srcOrd="11" destOrd="0" presId="urn:microsoft.com/office/officeart/2008/layout/HexagonCluster"/>
    <dgm:cxn modelId="{C2EA18DD-A0B2-4D00-9632-CE677C189C75}" type="presParOf" srcId="{E3B4CF12-D31A-46F0-A87B-D47C4F8F8B66}" destId="{0B46CEEC-24C0-40F5-A4D1-0DD14B818063}" srcOrd="0" destOrd="0" presId="urn:microsoft.com/office/officeart/2008/layout/HexagonCluster"/>
    <dgm:cxn modelId="{5D7B80A8-DDAB-4F5D-BBE1-9B8E5E562115}" type="presParOf" srcId="{D484EA55-1A46-40F9-9CF4-F4847BB97535}" destId="{4CD363AC-CD21-44FD-AEC9-BF94A90C2A42}" srcOrd="12" destOrd="0" presId="urn:microsoft.com/office/officeart/2008/layout/HexagonCluster"/>
    <dgm:cxn modelId="{8378D76D-912E-45DF-877C-CADBA36F3EFC}" type="presParOf" srcId="{4CD363AC-CD21-44FD-AEC9-BF94A90C2A42}" destId="{5860C7C3-868C-47DA-BC76-52ACEA64746D}" srcOrd="0" destOrd="0" presId="urn:microsoft.com/office/officeart/2008/layout/HexagonCluster"/>
    <dgm:cxn modelId="{4B4300B3-ACAA-4437-BB18-08071B1A05BB}" type="presParOf" srcId="{D484EA55-1A46-40F9-9CF4-F4847BB97535}" destId="{91D00946-9C23-43E9-8E76-264CE74CF6DE}" srcOrd="13" destOrd="0" presId="urn:microsoft.com/office/officeart/2008/layout/HexagonCluster"/>
    <dgm:cxn modelId="{AEBA6296-CF94-41FD-853E-EEAF41059F7E}" type="presParOf" srcId="{91D00946-9C23-43E9-8E76-264CE74CF6DE}" destId="{80B90063-0305-4582-BC66-8D8E17EDF900}" srcOrd="0" destOrd="0" presId="urn:microsoft.com/office/officeart/2008/layout/HexagonCluster"/>
    <dgm:cxn modelId="{FCF89A23-1AC4-402D-91CD-687B377C4DBA}" type="presParOf" srcId="{D484EA55-1A46-40F9-9CF4-F4847BB97535}" destId="{634AD9DB-C65C-496D-97A3-5936B1298272}" srcOrd="14" destOrd="0" presId="urn:microsoft.com/office/officeart/2008/layout/HexagonCluster"/>
    <dgm:cxn modelId="{096F70DC-1B4E-48E6-A257-246BF99E43EE}" type="presParOf" srcId="{634AD9DB-C65C-496D-97A3-5936B1298272}" destId="{CF645966-A6D8-4BC9-A368-9613341EF878}" srcOrd="0" destOrd="0" presId="urn:microsoft.com/office/officeart/2008/layout/HexagonCluster"/>
    <dgm:cxn modelId="{5F1E1189-1C0E-4609-9401-56E4A772D2B6}" type="presParOf" srcId="{D484EA55-1A46-40F9-9CF4-F4847BB97535}" destId="{D819407A-1F72-4D25-8E10-8B6B60789A40}" srcOrd="15" destOrd="0" presId="urn:microsoft.com/office/officeart/2008/layout/HexagonCluster"/>
    <dgm:cxn modelId="{3DC44F80-0983-4DF2-B0E1-E15BC0A69F17}" type="presParOf" srcId="{D819407A-1F72-4D25-8E10-8B6B60789A40}" destId="{8CD3D7DC-4C1D-4209-B603-761DDDEB68FA}" srcOrd="0" destOrd="0" presId="urn:microsoft.com/office/officeart/2008/layout/HexagonCluster"/>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ABF68993-2A17-42E5-A5B9-E8FA58C39780}" type="doc">
      <dgm:prSet loTypeId="urn:microsoft.com/office/officeart/2005/8/layout/list1" loCatId="list" qsTypeId="urn:microsoft.com/office/officeart/2005/8/quickstyle/simple1" qsCatId="simple" csTypeId="urn:microsoft.com/office/officeart/2005/8/colors/accent3_2" csCatId="accent3" phldr="1"/>
      <dgm:spPr/>
      <dgm:t>
        <a:bodyPr/>
        <a:lstStyle/>
        <a:p>
          <a:endParaRPr lang="en-GB"/>
        </a:p>
      </dgm:t>
    </dgm:pt>
    <dgm:pt modelId="{844F2916-7D53-43F5-984F-4BBC9D80E47A}">
      <dgm:prSet phldrT="[Text]" custT="1"/>
      <dgm:spPr/>
      <dgm:t>
        <a:bodyPr/>
        <a:lstStyle/>
        <a:p>
          <a:r>
            <a:rPr lang="en-GB" sz="2000" b="1">
              <a:latin typeface="Roboto" panose="02000000000000000000" pitchFamily="2" charset="0"/>
              <a:ea typeface="Roboto" panose="02000000000000000000" pitchFamily="2" charset="0"/>
              <a:cs typeface="Roboto" panose="02000000000000000000" pitchFamily="2" charset="0"/>
            </a:rPr>
            <a:t>What is changing?</a:t>
          </a:r>
        </a:p>
      </dgm:t>
    </dgm:pt>
    <dgm:pt modelId="{F5D4BECD-93EA-4D6E-921E-2F9CB6B56246}" type="parTrans" cxnId="{44423599-FAB9-4959-B70F-111E89540F33}">
      <dgm:prSet/>
      <dgm:spPr/>
      <dgm:t>
        <a:bodyPr/>
        <a:lstStyle/>
        <a:p>
          <a:endParaRPr lang="en-GB"/>
        </a:p>
      </dgm:t>
    </dgm:pt>
    <dgm:pt modelId="{9CDC640B-6C41-40E2-86C6-5FEC90675FA0}" type="sibTrans" cxnId="{44423599-FAB9-4959-B70F-111E89540F33}">
      <dgm:prSet/>
      <dgm:spPr/>
      <dgm:t>
        <a:bodyPr/>
        <a:lstStyle/>
        <a:p>
          <a:endParaRPr lang="en-GB"/>
        </a:p>
      </dgm:t>
    </dgm:pt>
    <dgm:pt modelId="{114D4599-E801-4386-A1CF-2765316B59B2}">
      <dgm:prSet phldrT="[Text]" custT="1"/>
      <dgm:spPr>
        <a:solidFill>
          <a:srgbClr val="70ADA3">
            <a:hueOff val="0"/>
            <a:satOff val="0"/>
            <a:lumOff val="0"/>
            <a:alphaOff val="0"/>
          </a:srgbClr>
        </a:solidFill>
        <a:ln w="12700" cap="flat" cmpd="sng" algn="ctr">
          <a:solidFill>
            <a:prstClr val="white">
              <a:hueOff val="0"/>
              <a:satOff val="0"/>
              <a:lumOff val="0"/>
              <a:alphaOff val="0"/>
            </a:prstClr>
          </a:solidFill>
          <a:prstDash val="solid"/>
          <a:miter lim="800000"/>
        </a:ln>
        <a:effectLst/>
      </dgm:spPr>
      <dgm:t>
        <a:bodyPr spcFirstLastPara="0" vert="horz" wrap="square" lIns="286315" tIns="0" rIns="286315" bIns="0" numCol="1" spcCol="1270" anchor="ctr" anchorCtr="0"/>
        <a:lstStyle/>
        <a:p>
          <a:pPr marL="0" lvl="0" indent="0" algn="l" defTabSz="1066800">
            <a:lnSpc>
              <a:spcPct val="90000"/>
            </a:lnSpc>
            <a:spcBef>
              <a:spcPct val="0"/>
            </a:spcBef>
            <a:spcAft>
              <a:spcPct val="35000"/>
            </a:spcAft>
            <a:buNone/>
          </a:pPr>
          <a:r>
            <a:rPr lang="en-GB" sz="2000" b="1" kern="1200">
              <a:solidFill>
                <a:prstClr val="white"/>
              </a:solidFill>
              <a:latin typeface="Roboto" panose="02000000000000000000" pitchFamily="2" charset="0"/>
              <a:ea typeface="Roboto" panose="02000000000000000000" pitchFamily="2" charset="0"/>
              <a:cs typeface="Roboto" panose="02000000000000000000" pitchFamily="2" charset="0"/>
            </a:rPr>
            <a:t>Why is it changing?</a:t>
          </a:r>
        </a:p>
      </dgm:t>
    </dgm:pt>
    <dgm:pt modelId="{59CE7AD3-B67F-449B-BA27-DAADD7C1CBAF}" type="parTrans" cxnId="{7ABF0CD5-E05E-411F-9233-7A3DA71CCFE1}">
      <dgm:prSet/>
      <dgm:spPr/>
      <dgm:t>
        <a:bodyPr/>
        <a:lstStyle/>
        <a:p>
          <a:endParaRPr lang="en-GB"/>
        </a:p>
      </dgm:t>
    </dgm:pt>
    <dgm:pt modelId="{81E092FD-803C-48F1-976D-ACBEA02AAA7C}" type="sibTrans" cxnId="{7ABF0CD5-E05E-411F-9233-7A3DA71CCFE1}">
      <dgm:prSet/>
      <dgm:spPr/>
      <dgm:t>
        <a:bodyPr/>
        <a:lstStyle/>
        <a:p>
          <a:endParaRPr lang="en-GB"/>
        </a:p>
      </dgm:t>
    </dgm:pt>
    <dgm:pt modelId="{6FAE5348-EDEE-4689-B138-8A82BFF057DD}">
      <dgm:prSet phldrT="[Text]" custT="1"/>
      <dgm:spPr/>
      <dgm:t>
        <a:bodyPr/>
        <a:lstStyle/>
        <a:p>
          <a:r>
            <a:rPr lang="en-GB" sz="2000" b="1">
              <a:latin typeface="Roboto" panose="02000000000000000000" pitchFamily="2" charset="0"/>
              <a:ea typeface="Roboto" panose="02000000000000000000" pitchFamily="2" charset="0"/>
              <a:cs typeface="Roboto" panose="02000000000000000000" pitchFamily="2" charset="0"/>
            </a:rPr>
            <a:t>How will this help?</a:t>
          </a:r>
        </a:p>
      </dgm:t>
    </dgm:pt>
    <dgm:pt modelId="{DD35BE1B-51BF-467C-886B-8793CE387EE6}" type="parTrans" cxnId="{9F1EB028-C4D4-47F2-8552-A8BB9AE80BD9}">
      <dgm:prSet/>
      <dgm:spPr/>
      <dgm:t>
        <a:bodyPr/>
        <a:lstStyle/>
        <a:p>
          <a:endParaRPr lang="en-GB"/>
        </a:p>
      </dgm:t>
    </dgm:pt>
    <dgm:pt modelId="{24F942F4-F0F4-4530-914C-90069137B8A5}" type="sibTrans" cxnId="{9F1EB028-C4D4-47F2-8552-A8BB9AE80BD9}">
      <dgm:prSet/>
      <dgm:spPr/>
      <dgm:t>
        <a:bodyPr/>
        <a:lstStyle/>
        <a:p>
          <a:endParaRPr lang="en-GB"/>
        </a:p>
      </dgm:t>
    </dgm:pt>
    <dgm:pt modelId="{8A8D7E1C-92F8-4BEB-961D-30B2AC40A4D6}">
      <dgm:prSet phldrT="[Text]" custT="1"/>
      <dgm:spPr/>
      <dgm:t>
        <a:bodyPr/>
        <a:lstStyle/>
        <a:p>
          <a:r>
            <a:rPr lang="en-GB" sz="1600" b="1">
              <a:latin typeface="Roboto" panose="02000000000000000000" pitchFamily="2" charset="0"/>
              <a:ea typeface="Roboto" panose="02000000000000000000" pitchFamily="2" charset="0"/>
              <a:cs typeface="Roboto" panose="02000000000000000000" pitchFamily="2" charset="0"/>
            </a:rPr>
            <a:t>REC Schedule 31 – Payment Method </a:t>
          </a:r>
          <a:r>
            <a:rPr lang="en-GB" sz="1600" b="1" err="1">
              <a:latin typeface="Roboto" panose="02000000000000000000" pitchFamily="2" charset="0"/>
              <a:ea typeface="Roboto" panose="02000000000000000000" pitchFamily="2" charset="0"/>
              <a:cs typeface="Roboto" panose="02000000000000000000" pitchFamily="2" charset="0"/>
            </a:rPr>
            <a:t>Levelisation</a:t>
          </a:r>
          <a:r>
            <a:rPr lang="en-GB" sz="1600" b="1">
              <a:latin typeface="Roboto" panose="02000000000000000000" pitchFamily="2" charset="0"/>
              <a:ea typeface="Roboto" panose="02000000000000000000" pitchFamily="2" charset="0"/>
              <a:cs typeface="Roboto" panose="02000000000000000000" pitchFamily="2" charset="0"/>
            </a:rPr>
            <a:t> Reconciliation, Appendix 1 </a:t>
          </a:r>
          <a:r>
            <a:rPr lang="en-GB" sz="1600">
              <a:latin typeface="Roboto" panose="02000000000000000000" pitchFamily="2" charset="0"/>
              <a:ea typeface="Roboto" panose="02000000000000000000" pitchFamily="2" charset="0"/>
              <a:cs typeface="Roboto" panose="02000000000000000000" pitchFamily="2" charset="0"/>
            </a:rPr>
            <a:t>will be amended to correctly label the data items.</a:t>
          </a:r>
        </a:p>
      </dgm:t>
    </dgm:pt>
    <dgm:pt modelId="{5EEE91C7-4CD2-49D6-B254-BF9FB2FB6725}" type="parTrans" cxnId="{666FE4DA-87F5-48AB-9BFA-D03CD9B61500}">
      <dgm:prSet/>
      <dgm:spPr/>
      <dgm:t>
        <a:bodyPr/>
        <a:lstStyle/>
        <a:p>
          <a:endParaRPr lang="en-GB"/>
        </a:p>
      </dgm:t>
    </dgm:pt>
    <dgm:pt modelId="{5B3FA415-837F-4FDB-ADEF-A99225AD2527}" type="sibTrans" cxnId="{666FE4DA-87F5-48AB-9BFA-D03CD9B61500}">
      <dgm:prSet/>
      <dgm:spPr/>
      <dgm:t>
        <a:bodyPr/>
        <a:lstStyle/>
        <a:p>
          <a:endParaRPr lang="en-GB"/>
        </a:p>
      </dgm:t>
    </dgm:pt>
    <dgm:pt modelId="{666EC54A-F639-4FE7-89A3-41661E75F6E7}">
      <dgm:prSet phldrT="[Text]" custT="1"/>
      <dgm:spPr/>
      <dgm:t>
        <a:bodyPr/>
        <a:lstStyle/>
        <a:p>
          <a:r>
            <a:rPr lang="en-GB" sz="1600">
              <a:latin typeface="Roboto" panose="02000000000000000000" pitchFamily="2" charset="0"/>
              <a:ea typeface="Roboto" panose="02000000000000000000" pitchFamily="2" charset="0"/>
              <a:cs typeface="Roboto" panose="02000000000000000000" pitchFamily="2" charset="0"/>
            </a:rPr>
            <a:t>To ensure that all Suppliers have clear and consistent guidance when preparing and submitting portfolio data, thereby supporting accurate and aligned reporting across the PML scheme.</a:t>
          </a:r>
        </a:p>
      </dgm:t>
    </dgm:pt>
    <dgm:pt modelId="{BA987BE2-F4AD-40C3-978E-0BDCA1F13A3D}" type="parTrans" cxnId="{C81F0367-3492-43D1-A3F5-0463E627AF0C}">
      <dgm:prSet/>
      <dgm:spPr/>
      <dgm:t>
        <a:bodyPr/>
        <a:lstStyle/>
        <a:p>
          <a:endParaRPr lang="en-GB"/>
        </a:p>
      </dgm:t>
    </dgm:pt>
    <dgm:pt modelId="{BB23E5A4-4FC9-4796-A87C-5FF431D1F457}" type="sibTrans" cxnId="{C81F0367-3492-43D1-A3F5-0463E627AF0C}">
      <dgm:prSet/>
      <dgm:spPr/>
      <dgm:t>
        <a:bodyPr/>
        <a:lstStyle/>
        <a:p>
          <a:endParaRPr lang="en-GB"/>
        </a:p>
      </dgm:t>
    </dgm:pt>
    <dgm:pt modelId="{559E9C7E-BBA2-4C2E-90C8-1AE5E308A643}">
      <dgm:prSet phldrT="[Text]" custT="1"/>
      <dgm:spPr/>
      <dgm:t>
        <a:bodyPr/>
        <a:lstStyle/>
        <a:p>
          <a:r>
            <a:rPr lang="en-GB" sz="1600" kern="1200">
              <a:latin typeface="Roboto" panose="02000000000000000000" pitchFamily="2" charset="0"/>
              <a:ea typeface="Roboto" panose="02000000000000000000" pitchFamily="2" charset="0"/>
              <a:cs typeface="Roboto" panose="02000000000000000000" pitchFamily="2" charset="0"/>
            </a:rPr>
            <a:t>Improves operational efficiency through clearer legal drafting and reducing ambiguity in the obligations of REC Parties in the PML scheme. </a:t>
          </a:r>
        </a:p>
      </dgm:t>
    </dgm:pt>
    <dgm:pt modelId="{9D5F6970-75C6-4CAB-BF6D-4F024C184ED0}" type="parTrans" cxnId="{607D8D75-7782-437B-B4E9-A8A9AE0A8F5E}">
      <dgm:prSet/>
      <dgm:spPr/>
      <dgm:t>
        <a:bodyPr/>
        <a:lstStyle/>
        <a:p>
          <a:endParaRPr lang="en-GB"/>
        </a:p>
      </dgm:t>
    </dgm:pt>
    <dgm:pt modelId="{7831539C-B840-4ADE-9100-502E667F7DE3}" type="sibTrans" cxnId="{607D8D75-7782-437B-B4E9-A8A9AE0A8F5E}">
      <dgm:prSet/>
      <dgm:spPr/>
      <dgm:t>
        <a:bodyPr/>
        <a:lstStyle/>
        <a:p>
          <a:endParaRPr lang="en-GB"/>
        </a:p>
      </dgm:t>
    </dgm:pt>
    <dgm:pt modelId="{C71470BA-4DF7-4D32-8C24-EED62AF8602A}">
      <dgm:prSet phldrT="[Text]" custT="1"/>
      <dgm:spPr/>
      <dgm:t>
        <a:bodyPr/>
        <a:lstStyle/>
        <a:p>
          <a:r>
            <a:rPr lang="en-GB" sz="1600">
              <a:latin typeface="Roboto" panose="02000000000000000000" pitchFamily="2" charset="0"/>
              <a:ea typeface="Roboto" panose="02000000000000000000" pitchFamily="2" charset="0"/>
              <a:cs typeface="Roboto" panose="02000000000000000000" pitchFamily="2" charset="0"/>
            </a:rPr>
            <a:t>For the purposes of Appendix 1, an Eligible Meter Points means:</a:t>
          </a:r>
        </a:p>
      </dgm:t>
    </dgm:pt>
    <dgm:pt modelId="{218A4109-B5C2-45CB-B227-B12D836D86F2}" type="parTrans" cxnId="{4DE53CCD-AE18-4A2F-AAEE-BEA74D5AC567}">
      <dgm:prSet/>
      <dgm:spPr/>
      <dgm:t>
        <a:bodyPr/>
        <a:lstStyle/>
        <a:p>
          <a:endParaRPr lang="en-GB"/>
        </a:p>
      </dgm:t>
    </dgm:pt>
    <dgm:pt modelId="{565A6248-FC0E-4E48-84ED-9CCE02242AF2}" type="sibTrans" cxnId="{4DE53CCD-AE18-4A2F-AAEE-BEA74D5AC567}">
      <dgm:prSet/>
      <dgm:spPr/>
      <dgm:t>
        <a:bodyPr/>
        <a:lstStyle/>
        <a:p>
          <a:endParaRPr lang="en-GB"/>
        </a:p>
      </dgm:t>
    </dgm:pt>
    <dgm:pt modelId="{06F5E730-4A47-4F06-A820-2D27DCA5122B}">
      <dgm:prSet phldrT="[Text]" custT="1"/>
      <dgm:spPr/>
      <dgm:t>
        <a:bodyPr/>
        <a:lstStyle/>
        <a:p>
          <a:r>
            <a:rPr lang="en-GB" sz="1600">
              <a:latin typeface="Roboto" panose="02000000000000000000" pitchFamily="2" charset="0"/>
              <a:ea typeface="Roboto" panose="02000000000000000000" pitchFamily="2" charset="0"/>
              <a:cs typeface="Roboto" panose="02000000000000000000" pitchFamily="2" charset="0"/>
            </a:rPr>
            <a:t>Gas: a Supply Meter Point for a Domestic Premises;</a:t>
          </a:r>
        </a:p>
      </dgm:t>
    </dgm:pt>
    <dgm:pt modelId="{3641F65B-EBDB-4F8F-BB31-ED3D1F09A266}" type="parTrans" cxnId="{84465B33-0EA5-429E-8293-9868FB4D2B6C}">
      <dgm:prSet/>
      <dgm:spPr/>
      <dgm:t>
        <a:bodyPr/>
        <a:lstStyle/>
        <a:p>
          <a:endParaRPr lang="en-GB"/>
        </a:p>
      </dgm:t>
    </dgm:pt>
    <dgm:pt modelId="{012215CB-5799-474F-A4F2-D74E36D39E22}" type="sibTrans" cxnId="{84465B33-0EA5-429E-8293-9868FB4D2B6C}">
      <dgm:prSet/>
      <dgm:spPr/>
      <dgm:t>
        <a:bodyPr/>
        <a:lstStyle/>
        <a:p>
          <a:endParaRPr lang="en-GB"/>
        </a:p>
      </dgm:t>
    </dgm:pt>
    <dgm:pt modelId="{6C205224-1F55-4701-A1E7-CDF4B50CAB49}">
      <dgm:prSet phldrT="[Text]" custT="1"/>
      <dgm:spPr/>
      <dgm:t>
        <a:bodyPr/>
        <a:lstStyle/>
        <a:p>
          <a:r>
            <a:rPr lang="en-GB" sz="1600">
              <a:latin typeface="Roboto" panose="02000000000000000000" pitchFamily="2" charset="0"/>
              <a:ea typeface="Roboto" panose="02000000000000000000" pitchFamily="2" charset="0"/>
              <a:cs typeface="Roboto" panose="02000000000000000000" pitchFamily="2" charset="0"/>
            </a:rPr>
            <a:t>Electricity: an Unrelated Metering Point or a Primary Relating Metering Point for (in each case) a Domestic Premises. This includes any domestic Metering Points that are related under a single customer account, but not related as per REC Schedule 28.</a:t>
          </a:r>
        </a:p>
      </dgm:t>
    </dgm:pt>
    <dgm:pt modelId="{8A3D3455-4E82-473D-BE06-1C331E7A96B4}" type="parTrans" cxnId="{F7DC9BA3-1EFB-4239-A579-DD5490220072}">
      <dgm:prSet/>
      <dgm:spPr/>
      <dgm:t>
        <a:bodyPr/>
        <a:lstStyle/>
        <a:p>
          <a:endParaRPr lang="en-GB"/>
        </a:p>
      </dgm:t>
    </dgm:pt>
    <dgm:pt modelId="{BA295483-52F0-4CD9-A753-B1CCF3294FE3}" type="sibTrans" cxnId="{F7DC9BA3-1EFB-4239-A579-DD5490220072}">
      <dgm:prSet/>
      <dgm:spPr/>
      <dgm:t>
        <a:bodyPr/>
        <a:lstStyle/>
        <a:p>
          <a:endParaRPr lang="en-GB"/>
        </a:p>
      </dgm:t>
    </dgm:pt>
    <dgm:pt modelId="{BB6AA262-B131-4F9D-9B17-844BF8A80053}">
      <dgm:prSet phldrT="[Text]" custT="1"/>
      <dgm:spPr/>
      <dgm:t>
        <a:bodyPr/>
        <a:lstStyle/>
        <a:p>
          <a:r>
            <a:rPr lang="en-GB" sz="1600" b="1">
              <a:latin typeface="Roboto" panose="02000000000000000000" pitchFamily="2" charset="0"/>
              <a:ea typeface="Roboto" panose="02000000000000000000" pitchFamily="2" charset="0"/>
              <a:cs typeface="Roboto" panose="02000000000000000000" pitchFamily="2" charset="0"/>
            </a:rPr>
            <a:t>REC Schedule 1 – Interpretations and Definitions </a:t>
          </a:r>
          <a:r>
            <a:rPr lang="en-GB" sz="1600">
              <a:latin typeface="Roboto" panose="02000000000000000000" pitchFamily="2" charset="0"/>
              <a:ea typeface="Roboto" panose="02000000000000000000" pitchFamily="2" charset="0"/>
              <a:cs typeface="Roboto" panose="02000000000000000000" pitchFamily="2" charset="0"/>
            </a:rPr>
            <a:t>will be amended to add Unrelated Metering Point, meaning a Metering Point that does not have any relationship with a Related Metering Point.</a:t>
          </a:r>
        </a:p>
      </dgm:t>
    </dgm:pt>
    <dgm:pt modelId="{2A951CEE-6818-4542-87B0-71333874DEEF}" type="parTrans" cxnId="{F2ED48A1-7261-438D-AFF6-84C96146ECF1}">
      <dgm:prSet/>
      <dgm:spPr/>
      <dgm:t>
        <a:bodyPr/>
        <a:lstStyle/>
        <a:p>
          <a:endParaRPr lang="en-GB"/>
        </a:p>
      </dgm:t>
    </dgm:pt>
    <dgm:pt modelId="{ABC7BDE9-3E5E-4E9D-82D8-FB0BBF634DD5}" type="sibTrans" cxnId="{F2ED48A1-7261-438D-AFF6-84C96146ECF1}">
      <dgm:prSet/>
      <dgm:spPr/>
      <dgm:t>
        <a:bodyPr/>
        <a:lstStyle/>
        <a:p>
          <a:endParaRPr lang="en-GB"/>
        </a:p>
      </dgm:t>
    </dgm:pt>
    <dgm:pt modelId="{6CE6919C-A624-4E64-A32A-A0A08E163F2E}">
      <dgm:prSet custT="1"/>
      <dgm:spPr/>
      <dgm:t>
        <a:bodyPr/>
        <a:lstStyle/>
        <a:p>
          <a:r>
            <a:rPr lang="en-GB" sz="1600" kern="1200">
              <a:solidFill>
                <a:srgbClr val="000000">
                  <a:hueOff val="0"/>
                  <a:satOff val="0"/>
                  <a:lumOff val="0"/>
                  <a:alphaOff val="0"/>
                </a:srgbClr>
              </a:solidFill>
              <a:latin typeface="Roboto" panose="02000000000000000000" pitchFamily="2" charset="0"/>
              <a:ea typeface="Roboto" panose="02000000000000000000" pitchFamily="2" charset="0"/>
              <a:cs typeface="Roboto" panose="02000000000000000000" pitchFamily="2" charset="0"/>
            </a:rPr>
            <a:t>Clarifies the PML scheme’s submission process and data calculations, removing ambiguity for current and future recipients</a:t>
          </a:r>
          <a:r>
            <a:rPr lang="en-GB" sz="1600" kern="1200">
              <a:latin typeface="Roboto" panose="02000000000000000000" pitchFamily="2" charset="0"/>
              <a:ea typeface="Roboto" panose="02000000000000000000" pitchFamily="2" charset="0"/>
              <a:cs typeface="Roboto" panose="02000000000000000000" pitchFamily="2" charset="0"/>
            </a:rPr>
            <a:t>.</a:t>
          </a:r>
        </a:p>
      </dgm:t>
    </dgm:pt>
    <dgm:pt modelId="{3E46E353-73D5-44C9-9D72-1AD3751F81C4}" type="parTrans" cxnId="{A1BC5863-2675-46BC-9BB6-8D71AB88F822}">
      <dgm:prSet/>
      <dgm:spPr/>
      <dgm:t>
        <a:bodyPr/>
        <a:lstStyle/>
        <a:p>
          <a:endParaRPr lang="en-GB"/>
        </a:p>
      </dgm:t>
    </dgm:pt>
    <dgm:pt modelId="{9F059F91-3DCA-4910-93B4-46FC470F2E93}" type="sibTrans" cxnId="{A1BC5863-2675-46BC-9BB6-8D71AB88F822}">
      <dgm:prSet/>
      <dgm:spPr/>
      <dgm:t>
        <a:bodyPr/>
        <a:lstStyle/>
        <a:p>
          <a:endParaRPr lang="en-GB"/>
        </a:p>
      </dgm:t>
    </dgm:pt>
    <dgm:pt modelId="{3C236669-02E8-4696-AC5A-50CF80D6D50E}" type="pres">
      <dgm:prSet presAssocID="{ABF68993-2A17-42E5-A5B9-E8FA58C39780}" presName="linear" presStyleCnt="0">
        <dgm:presLayoutVars>
          <dgm:dir/>
          <dgm:animLvl val="lvl"/>
          <dgm:resizeHandles val="exact"/>
        </dgm:presLayoutVars>
      </dgm:prSet>
      <dgm:spPr/>
    </dgm:pt>
    <dgm:pt modelId="{2230CF89-7CF4-4392-93D3-D0C89A0E157B}" type="pres">
      <dgm:prSet presAssocID="{844F2916-7D53-43F5-984F-4BBC9D80E47A}" presName="parentLin" presStyleCnt="0"/>
      <dgm:spPr/>
    </dgm:pt>
    <dgm:pt modelId="{9C1FC851-1B48-4958-A60C-9C5F6F038ACE}" type="pres">
      <dgm:prSet presAssocID="{844F2916-7D53-43F5-984F-4BBC9D80E47A}" presName="parentLeftMargin" presStyleLbl="node1" presStyleIdx="0" presStyleCnt="3"/>
      <dgm:spPr/>
    </dgm:pt>
    <dgm:pt modelId="{C9E8FEC2-DFD2-41BD-BDDF-8A74FEB77330}" type="pres">
      <dgm:prSet presAssocID="{844F2916-7D53-43F5-984F-4BBC9D80E47A}" presName="parentText" presStyleLbl="node1" presStyleIdx="0" presStyleCnt="3" custScaleY="49440" custLinFactNeighborY="-20491">
        <dgm:presLayoutVars>
          <dgm:chMax val="0"/>
          <dgm:bulletEnabled val="1"/>
        </dgm:presLayoutVars>
      </dgm:prSet>
      <dgm:spPr/>
    </dgm:pt>
    <dgm:pt modelId="{3EE51660-3972-45CB-A9BD-809AD9184868}" type="pres">
      <dgm:prSet presAssocID="{844F2916-7D53-43F5-984F-4BBC9D80E47A}" presName="negativeSpace" presStyleCnt="0"/>
      <dgm:spPr/>
    </dgm:pt>
    <dgm:pt modelId="{5044CCB6-D5A1-4D0D-9DD6-D34EB49C305B}" type="pres">
      <dgm:prSet presAssocID="{844F2916-7D53-43F5-984F-4BBC9D80E47A}" presName="childText" presStyleLbl="conFgAcc1" presStyleIdx="0" presStyleCnt="3" custScaleY="93122">
        <dgm:presLayoutVars>
          <dgm:bulletEnabled val="1"/>
        </dgm:presLayoutVars>
      </dgm:prSet>
      <dgm:spPr/>
    </dgm:pt>
    <dgm:pt modelId="{815A73E1-E53A-4E3C-91E8-1C00B64AC579}" type="pres">
      <dgm:prSet presAssocID="{9CDC640B-6C41-40E2-86C6-5FEC90675FA0}" presName="spaceBetweenRectangles" presStyleCnt="0"/>
      <dgm:spPr/>
    </dgm:pt>
    <dgm:pt modelId="{CE41DC5D-78DC-409F-AE98-C7BB78BA6F5D}" type="pres">
      <dgm:prSet presAssocID="{114D4599-E801-4386-A1CF-2765316B59B2}" presName="parentLin" presStyleCnt="0"/>
      <dgm:spPr/>
    </dgm:pt>
    <dgm:pt modelId="{7869DFAD-42BD-454B-B37D-95E90E17E3CA}" type="pres">
      <dgm:prSet presAssocID="{114D4599-E801-4386-A1CF-2765316B59B2}" presName="parentLeftMargin" presStyleLbl="node1" presStyleIdx="0" presStyleCnt="3"/>
      <dgm:spPr/>
    </dgm:pt>
    <dgm:pt modelId="{1E99DB24-80CB-4F69-9E47-DF1AC0C0D680}" type="pres">
      <dgm:prSet presAssocID="{114D4599-E801-4386-A1CF-2765316B59B2}" presName="parentText" presStyleLbl="node1" presStyleIdx="1" presStyleCnt="3" custScaleY="49440" custLinFactNeighborY="-14611">
        <dgm:presLayoutVars>
          <dgm:chMax val="0"/>
          <dgm:bulletEnabled val="1"/>
        </dgm:presLayoutVars>
      </dgm:prSet>
      <dgm:spPr>
        <a:xfrm>
          <a:off x="541067" y="1941404"/>
          <a:ext cx="7574951" cy="626505"/>
        </a:xfrm>
        <a:prstGeom prst="roundRect">
          <a:avLst/>
        </a:prstGeom>
      </dgm:spPr>
    </dgm:pt>
    <dgm:pt modelId="{2CEA1ECF-DD77-46AB-9BC9-E6966ABF19C6}" type="pres">
      <dgm:prSet presAssocID="{114D4599-E801-4386-A1CF-2765316B59B2}" presName="negativeSpace" presStyleCnt="0"/>
      <dgm:spPr/>
    </dgm:pt>
    <dgm:pt modelId="{EEB89D0A-C60D-411A-B0F8-5E4786AB1395}" type="pres">
      <dgm:prSet presAssocID="{114D4599-E801-4386-A1CF-2765316B59B2}" presName="childText" presStyleLbl="conFgAcc1" presStyleIdx="1" presStyleCnt="3" custScaleY="93122">
        <dgm:presLayoutVars>
          <dgm:bulletEnabled val="1"/>
        </dgm:presLayoutVars>
      </dgm:prSet>
      <dgm:spPr/>
    </dgm:pt>
    <dgm:pt modelId="{D6D5D302-53AF-43B4-9428-3A5CC69B6315}" type="pres">
      <dgm:prSet presAssocID="{81E092FD-803C-48F1-976D-ACBEA02AAA7C}" presName="spaceBetweenRectangles" presStyleCnt="0"/>
      <dgm:spPr/>
    </dgm:pt>
    <dgm:pt modelId="{AA3AE87C-2BC1-4D1C-B99A-27B68584E700}" type="pres">
      <dgm:prSet presAssocID="{6FAE5348-EDEE-4689-B138-8A82BFF057DD}" presName="parentLin" presStyleCnt="0"/>
      <dgm:spPr/>
    </dgm:pt>
    <dgm:pt modelId="{657874E2-B1B8-4887-8909-280C5B04C3D6}" type="pres">
      <dgm:prSet presAssocID="{6FAE5348-EDEE-4689-B138-8A82BFF057DD}" presName="parentLeftMargin" presStyleLbl="node1" presStyleIdx="1" presStyleCnt="3"/>
      <dgm:spPr/>
    </dgm:pt>
    <dgm:pt modelId="{9B743C03-6A35-46DD-873C-B3315E594362}" type="pres">
      <dgm:prSet presAssocID="{6FAE5348-EDEE-4689-B138-8A82BFF057DD}" presName="parentText" presStyleLbl="node1" presStyleIdx="2" presStyleCnt="3" custScaleY="49440" custLinFactNeighborX="4783" custLinFactNeighborY="-16586">
        <dgm:presLayoutVars>
          <dgm:chMax val="0"/>
          <dgm:bulletEnabled val="1"/>
        </dgm:presLayoutVars>
      </dgm:prSet>
      <dgm:spPr/>
    </dgm:pt>
    <dgm:pt modelId="{3E37578E-0FBD-43D8-8533-5D0270E2CEA3}" type="pres">
      <dgm:prSet presAssocID="{6FAE5348-EDEE-4689-B138-8A82BFF057DD}" presName="negativeSpace" presStyleCnt="0"/>
      <dgm:spPr/>
    </dgm:pt>
    <dgm:pt modelId="{C20EFBE8-4490-492D-A502-5B3CA0A303FD}" type="pres">
      <dgm:prSet presAssocID="{6FAE5348-EDEE-4689-B138-8A82BFF057DD}" presName="childText" presStyleLbl="conFgAcc1" presStyleIdx="2" presStyleCnt="3" custScaleY="93122">
        <dgm:presLayoutVars>
          <dgm:bulletEnabled val="1"/>
        </dgm:presLayoutVars>
      </dgm:prSet>
      <dgm:spPr/>
    </dgm:pt>
  </dgm:ptLst>
  <dgm:cxnLst>
    <dgm:cxn modelId="{9F1EB028-C4D4-47F2-8552-A8BB9AE80BD9}" srcId="{ABF68993-2A17-42E5-A5B9-E8FA58C39780}" destId="{6FAE5348-EDEE-4689-B138-8A82BFF057DD}" srcOrd="2" destOrd="0" parTransId="{DD35BE1B-51BF-467C-886B-8793CE387EE6}" sibTransId="{24F942F4-F0F4-4530-914C-90069137B8A5}"/>
    <dgm:cxn modelId="{D53C8029-3234-436F-934E-670A8B9968FD}" type="presOf" srcId="{844F2916-7D53-43F5-984F-4BBC9D80E47A}" destId="{C9E8FEC2-DFD2-41BD-BDDF-8A74FEB77330}" srcOrd="1" destOrd="0" presId="urn:microsoft.com/office/officeart/2005/8/layout/list1"/>
    <dgm:cxn modelId="{84465B33-0EA5-429E-8293-9868FB4D2B6C}" srcId="{C71470BA-4DF7-4D32-8C24-EED62AF8602A}" destId="{06F5E730-4A47-4F06-A820-2D27DCA5122B}" srcOrd="0" destOrd="0" parTransId="{3641F65B-EBDB-4F8F-BB31-ED3D1F09A266}" sibTransId="{012215CB-5799-474F-A4F2-D74E36D39E22}"/>
    <dgm:cxn modelId="{75FD773A-46C4-405B-B9C0-418D84E3ECA3}" type="presOf" srcId="{666EC54A-F639-4FE7-89A3-41661E75F6E7}" destId="{EEB89D0A-C60D-411A-B0F8-5E4786AB1395}" srcOrd="0" destOrd="0" presId="urn:microsoft.com/office/officeart/2005/8/layout/list1"/>
    <dgm:cxn modelId="{3FFE0E3F-035F-43F1-A380-1CD68E801AF9}" type="presOf" srcId="{6CE6919C-A624-4E64-A32A-A0A08E163F2E}" destId="{C20EFBE8-4490-492D-A502-5B3CA0A303FD}" srcOrd="0" destOrd="1" presId="urn:microsoft.com/office/officeart/2005/8/layout/list1"/>
    <dgm:cxn modelId="{8B50BB5E-D16B-416A-93CF-53B2B9295C2C}" type="presOf" srcId="{6C205224-1F55-4701-A1E7-CDF4B50CAB49}" destId="{5044CCB6-D5A1-4D0D-9DD6-D34EB49C305B}" srcOrd="0" destOrd="3" presId="urn:microsoft.com/office/officeart/2005/8/layout/list1"/>
    <dgm:cxn modelId="{71104F42-AB9D-4B82-8835-59AC22771A37}" type="presOf" srcId="{559E9C7E-BBA2-4C2E-90C8-1AE5E308A643}" destId="{C20EFBE8-4490-492D-A502-5B3CA0A303FD}" srcOrd="0" destOrd="0" presId="urn:microsoft.com/office/officeart/2005/8/layout/list1"/>
    <dgm:cxn modelId="{A1BC5863-2675-46BC-9BB6-8D71AB88F822}" srcId="{6FAE5348-EDEE-4689-B138-8A82BFF057DD}" destId="{6CE6919C-A624-4E64-A32A-A0A08E163F2E}" srcOrd="1" destOrd="0" parTransId="{3E46E353-73D5-44C9-9D72-1AD3751F81C4}" sibTransId="{9F059F91-3DCA-4910-93B4-46FC470F2E93}"/>
    <dgm:cxn modelId="{C81F0367-3492-43D1-A3F5-0463E627AF0C}" srcId="{114D4599-E801-4386-A1CF-2765316B59B2}" destId="{666EC54A-F639-4FE7-89A3-41661E75F6E7}" srcOrd="0" destOrd="0" parTransId="{BA987BE2-F4AD-40C3-978E-0BDCA1F13A3D}" sibTransId="{BB23E5A4-4FC9-4796-A87C-5FF431D1F457}"/>
    <dgm:cxn modelId="{607D8D75-7782-437B-B4E9-A8A9AE0A8F5E}" srcId="{6FAE5348-EDEE-4689-B138-8A82BFF057DD}" destId="{559E9C7E-BBA2-4C2E-90C8-1AE5E308A643}" srcOrd="0" destOrd="0" parTransId="{9D5F6970-75C6-4CAB-BF6D-4F024C184ED0}" sibTransId="{7831539C-B840-4ADE-9100-502E667F7DE3}"/>
    <dgm:cxn modelId="{40499F55-9AC1-4519-A229-3753AF145514}" type="presOf" srcId="{844F2916-7D53-43F5-984F-4BBC9D80E47A}" destId="{9C1FC851-1B48-4958-A60C-9C5F6F038ACE}" srcOrd="0" destOrd="0" presId="urn:microsoft.com/office/officeart/2005/8/layout/list1"/>
    <dgm:cxn modelId="{D3A85093-282A-4F97-9374-30FFE97AD10D}" type="presOf" srcId="{6FAE5348-EDEE-4689-B138-8A82BFF057DD}" destId="{9B743C03-6A35-46DD-873C-B3315E594362}" srcOrd="1" destOrd="0" presId="urn:microsoft.com/office/officeart/2005/8/layout/list1"/>
    <dgm:cxn modelId="{44423599-FAB9-4959-B70F-111E89540F33}" srcId="{ABF68993-2A17-42E5-A5B9-E8FA58C39780}" destId="{844F2916-7D53-43F5-984F-4BBC9D80E47A}" srcOrd="0" destOrd="0" parTransId="{F5D4BECD-93EA-4D6E-921E-2F9CB6B56246}" sibTransId="{9CDC640B-6C41-40E2-86C6-5FEC90675FA0}"/>
    <dgm:cxn modelId="{F2ED48A1-7261-438D-AFF6-84C96146ECF1}" srcId="{844F2916-7D53-43F5-984F-4BBC9D80E47A}" destId="{BB6AA262-B131-4F9D-9B17-844BF8A80053}" srcOrd="2" destOrd="0" parTransId="{2A951CEE-6818-4542-87B0-71333874DEEF}" sibTransId="{ABC7BDE9-3E5E-4E9D-82D8-FB0BBF634DD5}"/>
    <dgm:cxn modelId="{075FE5A1-ACD5-4D42-BCC6-C2A851F8A76E}" type="presOf" srcId="{BB6AA262-B131-4F9D-9B17-844BF8A80053}" destId="{5044CCB6-D5A1-4D0D-9DD6-D34EB49C305B}" srcOrd="0" destOrd="4" presId="urn:microsoft.com/office/officeart/2005/8/layout/list1"/>
    <dgm:cxn modelId="{F7DC9BA3-1EFB-4239-A579-DD5490220072}" srcId="{C71470BA-4DF7-4D32-8C24-EED62AF8602A}" destId="{6C205224-1F55-4701-A1E7-CDF4B50CAB49}" srcOrd="1" destOrd="0" parTransId="{8A3D3455-4E82-473D-BE06-1C331E7A96B4}" sibTransId="{BA295483-52F0-4CD9-A753-B1CCF3294FE3}"/>
    <dgm:cxn modelId="{449C02A4-F3E5-493F-A4A7-B61CF6A56059}" type="presOf" srcId="{114D4599-E801-4386-A1CF-2765316B59B2}" destId="{1E99DB24-80CB-4F69-9E47-DF1AC0C0D680}" srcOrd="1" destOrd="0" presId="urn:microsoft.com/office/officeart/2005/8/layout/list1"/>
    <dgm:cxn modelId="{F34E4CC1-537D-4932-BBC2-B188113CBBB6}" type="presOf" srcId="{6FAE5348-EDEE-4689-B138-8A82BFF057DD}" destId="{657874E2-B1B8-4887-8909-280C5B04C3D6}" srcOrd="0" destOrd="0" presId="urn:microsoft.com/office/officeart/2005/8/layout/list1"/>
    <dgm:cxn modelId="{324FE3C4-3B2D-4862-9DEC-D6E7036C9758}" type="presOf" srcId="{8A8D7E1C-92F8-4BEB-961D-30B2AC40A4D6}" destId="{5044CCB6-D5A1-4D0D-9DD6-D34EB49C305B}" srcOrd="0" destOrd="0" presId="urn:microsoft.com/office/officeart/2005/8/layout/list1"/>
    <dgm:cxn modelId="{4DE53CCD-AE18-4A2F-AAEE-BEA74D5AC567}" srcId="{844F2916-7D53-43F5-984F-4BBC9D80E47A}" destId="{C71470BA-4DF7-4D32-8C24-EED62AF8602A}" srcOrd="1" destOrd="0" parTransId="{218A4109-B5C2-45CB-B227-B12D836D86F2}" sibTransId="{565A6248-FC0E-4E48-84ED-9CCE02242AF2}"/>
    <dgm:cxn modelId="{9202B4D0-60D9-45E2-A448-F15E368CFE17}" type="presOf" srcId="{C71470BA-4DF7-4D32-8C24-EED62AF8602A}" destId="{5044CCB6-D5A1-4D0D-9DD6-D34EB49C305B}" srcOrd="0" destOrd="1" presId="urn:microsoft.com/office/officeart/2005/8/layout/list1"/>
    <dgm:cxn modelId="{7ABF0CD5-E05E-411F-9233-7A3DA71CCFE1}" srcId="{ABF68993-2A17-42E5-A5B9-E8FA58C39780}" destId="{114D4599-E801-4386-A1CF-2765316B59B2}" srcOrd="1" destOrd="0" parTransId="{59CE7AD3-B67F-449B-BA27-DAADD7C1CBAF}" sibTransId="{81E092FD-803C-48F1-976D-ACBEA02AAA7C}"/>
    <dgm:cxn modelId="{666FE4DA-87F5-48AB-9BFA-D03CD9B61500}" srcId="{844F2916-7D53-43F5-984F-4BBC9D80E47A}" destId="{8A8D7E1C-92F8-4BEB-961D-30B2AC40A4D6}" srcOrd="0" destOrd="0" parTransId="{5EEE91C7-4CD2-49D6-B254-BF9FB2FB6725}" sibTransId="{5B3FA415-837F-4FDB-ADEF-A99225AD2527}"/>
    <dgm:cxn modelId="{AE0AF8E2-EABC-427A-ADBC-2063F21E0938}" type="presOf" srcId="{114D4599-E801-4386-A1CF-2765316B59B2}" destId="{7869DFAD-42BD-454B-B37D-95E90E17E3CA}" srcOrd="0" destOrd="0" presId="urn:microsoft.com/office/officeart/2005/8/layout/list1"/>
    <dgm:cxn modelId="{0176BAEC-753C-4788-A7FA-07F699A1D0F0}" type="presOf" srcId="{ABF68993-2A17-42E5-A5B9-E8FA58C39780}" destId="{3C236669-02E8-4696-AC5A-50CF80D6D50E}" srcOrd="0" destOrd="0" presId="urn:microsoft.com/office/officeart/2005/8/layout/list1"/>
    <dgm:cxn modelId="{0472B6F0-6761-47ED-9131-BED30F4B6000}" type="presOf" srcId="{06F5E730-4A47-4F06-A820-2D27DCA5122B}" destId="{5044CCB6-D5A1-4D0D-9DD6-D34EB49C305B}" srcOrd="0" destOrd="2" presId="urn:microsoft.com/office/officeart/2005/8/layout/list1"/>
    <dgm:cxn modelId="{37DB68C0-8082-4C7C-B124-6F64198266F2}" type="presParOf" srcId="{3C236669-02E8-4696-AC5A-50CF80D6D50E}" destId="{2230CF89-7CF4-4392-93D3-D0C89A0E157B}" srcOrd="0" destOrd="0" presId="urn:microsoft.com/office/officeart/2005/8/layout/list1"/>
    <dgm:cxn modelId="{02D637B4-76A8-463A-BB84-19C774FAF9E3}" type="presParOf" srcId="{2230CF89-7CF4-4392-93D3-D0C89A0E157B}" destId="{9C1FC851-1B48-4958-A60C-9C5F6F038ACE}" srcOrd="0" destOrd="0" presId="urn:microsoft.com/office/officeart/2005/8/layout/list1"/>
    <dgm:cxn modelId="{72C065AA-A793-42F9-BEF8-FA75B9271253}" type="presParOf" srcId="{2230CF89-7CF4-4392-93D3-D0C89A0E157B}" destId="{C9E8FEC2-DFD2-41BD-BDDF-8A74FEB77330}" srcOrd="1" destOrd="0" presId="urn:microsoft.com/office/officeart/2005/8/layout/list1"/>
    <dgm:cxn modelId="{E26EB4F0-CC1A-42D4-8A04-414105A51E94}" type="presParOf" srcId="{3C236669-02E8-4696-AC5A-50CF80D6D50E}" destId="{3EE51660-3972-45CB-A9BD-809AD9184868}" srcOrd="1" destOrd="0" presId="urn:microsoft.com/office/officeart/2005/8/layout/list1"/>
    <dgm:cxn modelId="{EF93B453-9CF8-4CD3-B594-C8149EB35807}" type="presParOf" srcId="{3C236669-02E8-4696-AC5A-50CF80D6D50E}" destId="{5044CCB6-D5A1-4D0D-9DD6-D34EB49C305B}" srcOrd="2" destOrd="0" presId="urn:microsoft.com/office/officeart/2005/8/layout/list1"/>
    <dgm:cxn modelId="{9699EB22-EA6D-4EFE-821A-1A27D2E8B335}" type="presParOf" srcId="{3C236669-02E8-4696-AC5A-50CF80D6D50E}" destId="{815A73E1-E53A-4E3C-91E8-1C00B64AC579}" srcOrd="3" destOrd="0" presId="urn:microsoft.com/office/officeart/2005/8/layout/list1"/>
    <dgm:cxn modelId="{5688711E-FC66-4AA6-AD7E-CEF52021FBB7}" type="presParOf" srcId="{3C236669-02E8-4696-AC5A-50CF80D6D50E}" destId="{CE41DC5D-78DC-409F-AE98-C7BB78BA6F5D}" srcOrd="4" destOrd="0" presId="urn:microsoft.com/office/officeart/2005/8/layout/list1"/>
    <dgm:cxn modelId="{C7E51B3B-230F-44E6-AEA1-4B00BB2F03F3}" type="presParOf" srcId="{CE41DC5D-78DC-409F-AE98-C7BB78BA6F5D}" destId="{7869DFAD-42BD-454B-B37D-95E90E17E3CA}" srcOrd="0" destOrd="0" presId="urn:microsoft.com/office/officeart/2005/8/layout/list1"/>
    <dgm:cxn modelId="{6931C8A0-A284-402C-8AC9-52DDF8640366}" type="presParOf" srcId="{CE41DC5D-78DC-409F-AE98-C7BB78BA6F5D}" destId="{1E99DB24-80CB-4F69-9E47-DF1AC0C0D680}" srcOrd="1" destOrd="0" presId="urn:microsoft.com/office/officeart/2005/8/layout/list1"/>
    <dgm:cxn modelId="{6788007A-0B33-4853-BDFC-1A488FC2ABF5}" type="presParOf" srcId="{3C236669-02E8-4696-AC5A-50CF80D6D50E}" destId="{2CEA1ECF-DD77-46AB-9BC9-E6966ABF19C6}" srcOrd="5" destOrd="0" presId="urn:microsoft.com/office/officeart/2005/8/layout/list1"/>
    <dgm:cxn modelId="{15E5BF20-9705-4337-8D18-7B3C4F75016C}" type="presParOf" srcId="{3C236669-02E8-4696-AC5A-50CF80D6D50E}" destId="{EEB89D0A-C60D-411A-B0F8-5E4786AB1395}" srcOrd="6" destOrd="0" presId="urn:microsoft.com/office/officeart/2005/8/layout/list1"/>
    <dgm:cxn modelId="{A1C6AEC4-31B0-414B-96DF-17A8119E2633}" type="presParOf" srcId="{3C236669-02E8-4696-AC5A-50CF80D6D50E}" destId="{D6D5D302-53AF-43B4-9428-3A5CC69B6315}" srcOrd="7" destOrd="0" presId="urn:microsoft.com/office/officeart/2005/8/layout/list1"/>
    <dgm:cxn modelId="{49122A73-19D5-46A8-8E37-B4B0D11AAF3E}" type="presParOf" srcId="{3C236669-02E8-4696-AC5A-50CF80D6D50E}" destId="{AA3AE87C-2BC1-4D1C-B99A-27B68584E700}" srcOrd="8" destOrd="0" presId="urn:microsoft.com/office/officeart/2005/8/layout/list1"/>
    <dgm:cxn modelId="{D65CF291-6D79-4F6E-BB9F-C3014B933AB5}" type="presParOf" srcId="{AA3AE87C-2BC1-4D1C-B99A-27B68584E700}" destId="{657874E2-B1B8-4887-8909-280C5B04C3D6}" srcOrd="0" destOrd="0" presId="urn:microsoft.com/office/officeart/2005/8/layout/list1"/>
    <dgm:cxn modelId="{67A4F0B5-6BD8-4E92-AB8B-7FD1A6D02EEF}" type="presParOf" srcId="{AA3AE87C-2BC1-4D1C-B99A-27B68584E700}" destId="{9B743C03-6A35-46DD-873C-B3315E594362}" srcOrd="1" destOrd="0" presId="urn:microsoft.com/office/officeart/2005/8/layout/list1"/>
    <dgm:cxn modelId="{8951E078-ADDD-4DD8-BF46-1DEBE8056756}" type="presParOf" srcId="{3C236669-02E8-4696-AC5A-50CF80D6D50E}" destId="{3E37578E-0FBD-43D8-8533-5D0270E2CEA3}" srcOrd="9" destOrd="0" presId="urn:microsoft.com/office/officeart/2005/8/layout/list1"/>
    <dgm:cxn modelId="{6C96D76E-51F7-4A8A-9E9A-4ABFDBF24486}" type="presParOf" srcId="{3C236669-02E8-4696-AC5A-50CF80D6D50E}" destId="{C20EFBE8-4490-492D-A502-5B3CA0A303FD}" srcOrd="10" destOrd="0" presId="urn:microsoft.com/office/officeart/2005/8/layout/lis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29D0BFAC-D71C-4CB2-9A6D-C8C752FD419D}" type="doc">
      <dgm:prSet loTypeId="urn:microsoft.com/office/officeart/2005/8/layout/hProcess9" loCatId="process" qsTypeId="urn:microsoft.com/office/officeart/2005/8/quickstyle/simple1" qsCatId="simple" csTypeId="urn:microsoft.com/office/officeart/2005/8/colors/accent3_2" csCatId="accent3" phldr="1"/>
      <dgm:spPr/>
      <dgm:t>
        <a:bodyPr/>
        <a:lstStyle/>
        <a:p>
          <a:endParaRPr lang="en-GB"/>
        </a:p>
      </dgm:t>
    </dgm:pt>
    <dgm:pt modelId="{309D2CA0-0FF5-4F5F-B66A-D6CAA33AC20A}">
      <dgm:prSet phldrT="[Text]"/>
      <dgm:spPr/>
      <dgm:t>
        <a:bodyPr/>
        <a:lstStyle/>
        <a:p>
          <a:r>
            <a:rPr lang="en-GB"/>
            <a:t>Consultation: </a:t>
          </a:r>
        </a:p>
        <a:p>
          <a:r>
            <a:rPr lang="en-GB"/>
            <a:t>04/03/26 – 25/03/26</a:t>
          </a:r>
        </a:p>
      </dgm:t>
    </dgm:pt>
    <dgm:pt modelId="{C277E44D-C4D7-4A2B-B5FD-7A484E42AC0F}" type="parTrans" cxnId="{9D70D0AC-2D32-46D8-98FB-90EFFE5795DB}">
      <dgm:prSet/>
      <dgm:spPr/>
      <dgm:t>
        <a:bodyPr/>
        <a:lstStyle/>
        <a:p>
          <a:endParaRPr lang="en-GB"/>
        </a:p>
      </dgm:t>
    </dgm:pt>
    <dgm:pt modelId="{36F94128-81EF-48B9-A88F-C5162775FB77}" type="sibTrans" cxnId="{9D70D0AC-2D32-46D8-98FB-90EFFE5795DB}">
      <dgm:prSet/>
      <dgm:spPr/>
      <dgm:t>
        <a:bodyPr/>
        <a:lstStyle/>
        <a:p>
          <a:endParaRPr lang="en-GB"/>
        </a:p>
      </dgm:t>
    </dgm:pt>
    <dgm:pt modelId="{69A1E9FE-302D-476B-A360-9D53555E5112}">
      <dgm:prSet phldrT="[Text]"/>
      <dgm:spPr/>
      <dgm:t>
        <a:bodyPr/>
        <a:lstStyle/>
        <a:p>
          <a:r>
            <a:rPr lang="en-GB"/>
            <a:t>Change Panel Final Vote: </a:t>
          </a:r>
          <a:br>
            <a:rPr lang="en-GB"/>
          </a:br>
          <a:r>
            <a:rPr lang="en-GB"/>
            <a:t>07/04/26</a:t>
          </a:r>
        </a:p>
      </dgm:t>
    </dgm:pt>
    <dgm:pt modelId="{1E16EB32-66D9-4CE8-BAE6-DCF9FEFB0B9E}" type="parTrans" cxnId="{9B9E0F35-82F8-44C4-B6D2-BDC9FD0718BC}">
      <dgm:prSet/>
      <dgm:spPr/>
      <dgm:t>
        <a:bodyPr/>
        <a:lstStyle/>
        <a:p>
          <a:endParaRPr lang="en-GB"/>
        </a:p>
      </dgm:t>
    </dgm:pt>
    <dgm:pt modelId="{A3D90A25-9A6E-42DA-8875-252B77505B0A}" type="sibTrans" cxnId="{9B9E0F35-82F8-44C4-B6D2-BDC9FD0718BC}">
      <dgm:prSet/>
      <dgm:spPr/>
      <dgm:t>
        <a:bodyPr/>
        <a:lstStyle/>
        <a:p>
          <a:endParaRPr lang="en-GB"/>
        </a:p>
      </dgm:t>
    </dgm:pt>
    <dgm:pt modelId="{5CD03A6D-6CDE-4E28-BECB-BEA00473A913}">
      <dgm:prSet phldrT="[Text]"/>
      <dgm:spPr/>
      <dgm:t>
        <a:bodyPr/>
        <a:lstStyle/>
        <a:p>
          <a:r>
            <a:rPr lang="en-GB"/>
            <a:t>Implementation: 17/04/26</a:t>
          </a:r>
        </a:p>
      </dgm:t>
    </dgm:pt>
    <dgm:pt modelId="{478388E4-4340-46D3-A945-1E08E64159AE}" type="parTrans" cxnId="{AF0DAC0F-53F6-4B6A-942E-E0E4F234AC6B}">
      <dgm:prSet/>
      <dgm:spPr/>
      <dgm:t>
        <a:bodyPr/>
        <a:lstStyle/>
        <a:p>
          <a:endParaRPr lang="en-GB"/>
        </a:p>
      </dgm:t>
    </dgm:pt>
    <dgm:pt modelId="{F9E71046-E72A-4971-ABBB-4A2FD1B6EA1E}" type="sibTrans" cxnId="{AF0DAC0F-53F6-4B6A-942E-E0E4F234AC6B}">
      <dgm:prSet/>
      <dgm:spPr/>
      <dgm:t>
        <a:bodyPr/>
        <a:lstStyle/>
        <a:p>
          <a:endParaRPr lang="en-GB"/>
        </a:p>
      </dgm:t>
    </dgm:pt>
    <dgm:pt modelId="{7F07B683-58EF-4F04-8879-534ECCECD7C2}" type="pres">
      <dgm:prSet presAssocID="{29D0BFAC-D71C-4CB2-9A6D-C8C752FD419D}" presName="CompostProcess" presStyleCnt="0">
        <dgm:presLayoutVars>
          <dgm:dir/>
          <dgm:resizeHandles val="exact"/>
        </dgm:presLayoutVars>
      </dgm:prSet>
      <dgm:spPr/>
    </dgm:pt>
    <dgm:pt modelId="{C43A0FBD-3239-4140-9221-77590059AA73}" type="pres">
      <dgm:prSet presAssocID="{29D0BFAC-D71C-4CB2-9A6D-C8C752FD419D}" presName="arrow" presStyleLbl="bgShp" presStyleIdx="0" presStyleCnt="1"/>
      <dgm:spPr/>
    </dgm:pt>
    <dgm:pt modelId="{3BD0976C-7C67-420D-A0C1-B8ECB19EC1BD}" type="pres">
      <dgm:prSet presAssocID="{29D0BFAC-D71C-4CB2-9A6D-C8C752FD419D}" presName="linearProcess" presStyleCnt="0"/>
      <dgm:spPr/>
    </dgm:pt>
    <dgm:pt modelId="{AF3BC440-36F4-4223-84BE-2B0C4EC3C8D3}" type="pres">
      <dgm:prSet presAssocID="{309D2CA0-0FF5-4F5F-B66A-D6CAA33AC20A}" presName="textNode" presStyleLbl="node1" presStyleIdx="0" presStyleCnt="3">
        <dgm:presLayoutVars>
          <dgm:bulletEnabled val="1"/>
        </dgm:presLayoutVars>
      </dgm:prSet>
      <dgm:spPr/>
    </dgm:pt>
    <dgm:pt modelId="{16F27EF2-86A5-4AD6-983B-80786BF41FEA}" type="pres">
      <dgm:prSet presAssocID="{36F94128-81EF-48B9-A88F-C5162775FB77}" presName="sibTrans" presStyleCnt="0"/>
      <dgm:spPr/>
    </dgm:pt>
    <dgm:pt modelId="{4B3AAFAC-9942-4160-BB72-4D2C92E25729}" type="pres">
      <dgm:prSet presAssocID="{69A1E9FE-302D-476B-A360-9D53555E5112}" presName="textNode" presStyleLbl="node1" presStyleIdx="1" presStyleCnt="3">
        <dgm:presLayoutVars>
          <dgm:bulletEnabled val="1"/>
        </dgm:presLayoutVars>
      </dgm:prSet>
      <dgm:spPr/>
    </dgm:pt>
    <dgm:pt modelId="{73987388-AD0D-4277-A7CC-6E3A61406434}" type="pres">
      <dgm:prSet presAssocID="{A3D90A25-9A6E-42DA-8875-252B77505B0A}" presName="sibTrans" presStyleCnt="0"/>
      <dgm:spPr/>
    </dgm:pt>
    <dgm:pt modelId="{7C189480-0F89-490B-85FD-7AA4983976E1}" type="pres">
      <dgm:prSet presAssocID="{5CD03A6D-6CDE-4E28-BECB-BEA00473A913}" presName="textNode" presStyleLbl="node1" presStyleIdx="2" presStyleCnt="3">
        <dgm:presLayoutVars>
          <dgm:bulletEnabled val="1"/>
        </dgm:presLayoutVars>
      </dgm:prSet>
      <dgm:spPr/>
    </dgm:pt>
  </dgm:ptLst>
  <dgm:cxnLst>
    <dgm:cxn modelId="{AF0DAC0F-53F6-4B6A-942E-E0E4F234AC6B}" srcId="{29D0BFAC-D71C-4CB2-9A6D-C8C752FD419D}" destId="{5CD03A6D-6CDE-4E28-BECB-BEA00473A913}" srcOrd="2" destOrd="0" parTransId="{478388E4-4340-46D3-A945-1E08E64159AE}" sibTransId="{F9E71046-E72A-4971-ABBB-4A2FD1B6EA1E}"/>
    <dgm:cxn modelId="{9B9E0F35-82F8-44C4-B6D2-BDC9FD0718BC}" srcId="{29D0BFAC-D71C-4CB2-9A6D-C8C752FD419D}" destId="{69A1E9FE-302D-476B-A360-9D53555E5112}" srcOrd="1" destOrd="0" parTransId="{1E16EB32-66D9-4CE8-BAE6-DCF9FEFB0B9E}" sibTransId="{A3D90A25-9A6E-42DA-8875-252B77505B0A}"/>
    <dgm:cxn modelId="{2D6F1759-98EC-4D79-BF98-2593256F5858}" type="presOf" srcId="{29D0BFAC-D71C-4CB2-9A6D-C8C752FD419D}" destId="{7F07B683-58EF-4F04-8879-534ECCECD7C2}" srcOrd="0" destOrd="0" presId="urn:microsoft.com/office/officeart/2005/8/layout/hProcess9"/>
    <dgm:cxn modelId="{80CE6D7A-0293-4F77-B28B-8F201C2952C2}" type="presOf" srcId="{5CD03A6D-6CDE-4E28-BECB-BEA00473A913}" destId="{7C189480-0F89-490B-85FD-7AA4983976E1}" srcOrd="0" destOrd="0" presId="urn:microsoft.com/office/officeart/2005/8/layout/hProcess9"/>
    <dgm:cxn modelId="{7AD0DC8E-9A11-4DCF-89EB-C3F6FB24D99E}" type="presOf" srcId="{309D2CA0-0FF5-4F5F-B66A-D6CAA33AC20A}" destId="{AF3BC440-36F4-4223-84BE-2B0C4EC3C8D3}" srcOrd="0" destOrd="0" presId="urn:microsoft.com/office/officeart/2005/8/layout/hProcess9"/>
    <dgm:cxn modelId="{9D70D0AC-2D32-46D8-98FB-90EFFE5795DB}" srcId="{29D0BFAC-D71C-4CB2-9A6D-C8C752FD419D}" destId="{309D2CA0-0FF5-4F5F-B66A-D6CAA33AC20A}" srcOrd="0" destOrd="0" parTransId="{C277E44D-C4D7-4A2B-B5FD-7A484E42AC0F}" sibTransId="{36F94128-81EF-48B9-A88F-C5162775FB77}"/>
    <dgm:cxn modelId="{DCB491E0-295F-401A-AFAB-066271464C29}" type="presOf" srcId="{69A1E9FE-302D-476B-A360-9D53555E5112}" destId="{4B3AAFAC-9942-4160-BB72-4D2C92E25729}" srcOrd="0" destOrd="0" presId="urn:microsoft.com/office/officeart/2005/8/layout/hProcess9"/>
    <dgm:cxn modelId="{A1D26640-DB2F-47A2-9819-B3EE95A9A0A7}" type="presParOf" srcId="{7F07B683-58EF-4F04-8879-534ECCECD7C2}" destId="{C43A0FBD-3239-4140-9221-77590059AA73}" srcOrd="0" destOrd="0" presId="urn:microsoft.com/office/officeart/2005/8/layout/hProcess9"/>
    <dgm:cxn modelId="{1961BD2C-3C49-4C74-AF55-92D137875728}" type="presParOf" srcId="{7F07B683-58EF-4F04-8879-534ECCECD7C2}" destId="{3BD0976C-7C67-420D-A0C1-B8ECB19EC1BD}" srcOrd="1" destOrd="0" presId="urn:microsoft.com/office/officeart/2005/8/layout/hProcess9"/>
    <dgm:cxn modelId="{5B181A39-D834-419B-A5CB-5A6FE5CFD044}" type="presParOf" srcId="{3BD0976C-7C67-420D-A0C1-B8ECB19EC1BD}" destId="{AF3BC440-36F4-4223-84BE-2B0C4EC3C8D3}" srcOrd="0" destOrd="0" presId="urn:microsoft.com/office/officeart/2005/8/layout/hProcess9"/>
    <dgm:cxn modelId="{F9540279-3DE9-480C-91F1-4151D6A95DE3}" type="presParOf" srcId="{3BD0976C-7C67-420D-A0C1-B8ECB19EC1BD}" destId="{16F27EF2-86A5-4AD6-983B-80786BF41FEA}" srcOrd="1" destOrd="0" presId="urn:microsoft.com/office/officeart/2005/8/layout/hProcess9"/>
    <dgm:cxn modelId="{BFE1F72A-EFC4-46A9-ABFF-D41E09247C68}" type="presParOf" srcId="{3BD0976C-7C67-420D-A0C1-B8ECB19EC1BD}" destId="{4B3AAFAC-9942-4160-BB72-4D2C92E25729}" srcOrd="2" destOrd="0" presId="urn:microsoft.com/office/officeart/2005/8/layout/hProcess9"/>
    <dgm:cxn modelId="{B35DE53E-8E63-44BD-B34F-3806A4DA47ED}" type="presParOf" srcId="{3BD0976C-7C67-420D-A0C1-B8ECB19EC1BD}" destId="{73987388-AD0D-4277-A7CC-6E3A61406434}" srcOrd="3" destOrd="0" presId="urn:microsoft.com/office/officeart/2005/8/layout/hProcess9"/>
    <dgm:cxn modelId="{1E039633-9F87-4CA8-8E19-C36C1F673A17}" type="presParOf" srcId="{3BD0976C-7C67-420D-A0C1-B8ECB19EC1BD}" destId="{7C189480-0F89-490B-85FD-7AA4983976E1}" srcOrd="4" destOrd="0" presId="urn:microsoft.com/office/officeart/2005/8/layout/hProcess9"/>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A0106B0A-35F3-4605-BAA1-D6CC5F3E424A}" type="doc">
      <dgm:prSet loTypeId="urn:microsoft.com/office/officeart/2005/8/layout/hList1" loCatId="list" qsTypeId="urn:microsoft.com/office/officeart/2005/8/quickstyle/simple1" qsCatId="simple" csTypeId="urn:microsoft.com/office/officeart/2005/8/colors/accent3_2" csCatId="accent3" phldr="1"/>
      <dgm:spPr/>
      <dgm:t>
        <a:bodyPr/>
        <a:lstStyle/>
        <a:p>
          <a:endParaRPr lang="en-GB"/>
        </a:p>
      </dgm:t>
    </dgm:pt>
    <dgm:pt modelId="{C562E5E2-E2EA-4040-8DD5-4DD87B942C28}">
      <dgm:prSet phldrT="[Text]" phldr="0"/>
      <dgm:spPr/>
      <dgm:t>
        <a:bodyPr/>
        <a:lstStyle/>
        <a:p>
          <a:r>
            <a:rPr lang="en-GB">
              <a:latin typeface="Roboto" panose="02000000000000000000" pitchFamily="2" charset="0"/>
              <a:ea typeface="Roboto" panose="02000000000000000000" pitchFamily="2" charset="0"/>
              <a:cs typeface="Roboto" panose="02000000000000000000" pitchFamily="2" charset="0"/>
            </a:rPr>
            <a:t>Ofgem</a:t>
          </a:r>
        </a:p>
      </dgm:t>
    </dgm:pt>
    <dgm:pt modelId="{D8CD77FF-052E-4E41-9216-8037AB084C7E}" type="parTrans" cxnId="{1EF8A174-9993-4B50-85F8-2E41D380D52D}">
      <dgm:prSet/>
      <dgm:spPr/>
      <dgm:t>
        <a:bodyPr/>
        <a:lstStyle/>
        <a:p>
          <a:endParaRPr lang="en-GB">
            <a:latin typeface="Roboto" panose="02000000000000000000" pitchFamily="2" charset="0"/>
            <a:ea typeface="Roboto" panose="02000000000000000000" pitchFamily="2" charset="0"/>
            <a:cs typeface="Roboto" panose="02000000000000000000" pitchFamily="2" charset="0"/>
          </a:endParaRPr>
        </a:p>
      </dgm:t>
    </dgm:pt>
    <dgm:pt modelId="{1B087C38-3D93-43AD-866D-48D2F5AB40C0}" type="sibTrans" cxnId="{1EF8A174-9993-4B50-85F8-2E41D380D52D}">
      <dgm:prSet/>
      <dgm:spPr/>
      <dgm:t>
        <a:bodyPr/>
        <a:lstStyle/>
        <a:p>
          <a:endParaRPr lang="en-GB">
            <a:latin typeface="Roboto" panose="02000000000000000000" pitchFamily="2" charset="0"/>
            <a:ea typeface="Roboto" panose="02000000000000000000" pitchFamily="2" charset="0"/>
            <a:cs typeface="Roboto" panose="02000000000000000000" pitchFamily="2" charset="0"/>
          </a:endParaRPr>
        </a:p>
      </dgm:t>
    </dgm:pt>
    <dgm:pt modelId="{9AD07018-193F-4A1B-BAE0-FDF3CD7896C2}">
      <dgm:prSet phldrT="[Text]" phldr="0" custT="1"/>
      <dgm:spPr/>
      <dgm:t>
        <a:bodyPr/>
        <a:lstStyle/>
        <a:p>
          <a:pPr marL="171450" lvl="1" indent="-171450" algn="l" defTabSz="800100">
            <a:lnSpc>
              <a:spcPct val="90000"/>
            </a:lnSpc>
            <a:spcBef>
              <a:spcPct val="0"/>
            </a:spcBef>
            <a:spcAft>
              <a:spcPct val="15000"/>
            </a:spcAft>
            <a:buFont typeface="Arial" panose="020B0604020202020204" pitchFamily="34" charset="0"/>
            <a:buChar char="•"/>
          </a:pPr>
          <a:r>
            <a:rPr lang="en-GB" sz="1500" kern="1200">
              <a:solidFill>
                <a:srgbClr val="000000">
                  <a:hueOff val="0"/>
                  <a:satOff val="0"/>
                  <a:lumOff val="0"/>
                  <a:alphaOff val="0"/>
                </a:srgbClr>
              </a:solidFill>
              <a:latin typeface="Roboto"/>
              <a:ea typeface="Roboto"/>
              <a:cs typeface="Roboto"/>
            </a:rPr>
            <a:t>2022-24: Development leading to mandate &amp; Consent Solution paper</a:t>
          </a:r>
        </a:p>
      </dgm:t>
    </dgm:pt>
    <dgm:pt modelId="{85EAB609-52FD-498F-97C1-930A44FF1B20}" type="parTrans" cxnId="{4BF22730-EA0F-43C6-872B-A57AC96CBAF8}">
      <dgm:prSet/>
      <dgm:spPr/>
      <dgm:t>
        <a:bodyPr/>
        <a:lstStyle/>
        <a:p>
          <a:endParaRPr lang="en-GB">
            <a:latin typeface="Roboto" panose="02000000000000000000" pitchFamily="2" charset="0"/>
            <a:ea typeface="Roboto" panose="02000000000000000000" pitchFamily="2" charset="0"/>
            <a:cs typeface="Roboto" panose="02000000000000000000" pitchFamily="2" charset="0"/>
          </a:endParaRPr>
        </a:p>
      </dgm:t>
    </dgm:pt>
    <dgm:pt modelId="{7CEED39C-BC82-4D31-A04C-A3BB95C66C95}" type="sibTrans" cxnId="{4BF22730-EA0F-43C6-872B-A57AC96CBAF8}">
      <dgm:prSet/>
      <dgm:spPr/>
      <dgm:t>
        <a:bodyPr/>
        <a:lstStyle/>
        <a:p>
          <a:endParaRPr lang="en-GB">
            <a:latin typeface="Roboto" panose="02000000000000000000" pitchFamily="2" charset="0"/>
            <a:ea typeface="Roboto" panose="02000000000000000000" pitchFamily="2" charset="0"/>
            <a:cs typeface="Roboto" panose="02000000000000000000" pitchFamily="2" charset="0"/>
          </a:endParaRPr>
        </a:p>
      </dgm:t>
    </dgm:pt>
    <dgm:pt modelId="{E7225F38-8BCE-4952-A0A7-AEC159C6EC90}">
      <dgm:prSet phldrT="[Text]" phldr="0"/>
      <dgm:spPr/>
      <dgm:t>
        <a:bodyPr/>
        <a:lstStyle/>
        <a:p>
          <a:r>
            <a:rPr lang="en-GB" err="1">
              <a:latin typeface="Roboto" panose="02000000000000000000" pitchFamily="2" charset="0"/>
              <a:ea typeface="Roboto" panose="02000000000000000000" pitchFamily="2" charset="0"/>
              <a:cs typeface="Roboto" panose="02000000000000000000" pitchFamily="2" charset="0"/>
            </a:rPr>
            <a:t>RECCo</a:t>
          </a:r>
          <a:r>
            <a:rPr lang="en-GB">
              <a:latin typeface="Roboto" panose="02000000000000000000" pitchFamily="2" charset="0"/>
              <a:ea typeface="Roboto" panose="02000000000000000000" pitchFamily="2" charset="0"/>
              <a:cs typeface="Roboto" panose="02000000000000000000" pitchFamily="2" charset="0"/>
            </a:rPr>
            <a:t> Project</a:t>
          </a:r>
        </a:p>
      </dgm:t>
    </dgm:pt>
    <dgm:pt modelId="{58638F72-AE9F-4832-9A48-D07BABD16A3A}" type="parTrans" cxnId="{3CD6BC21-44A4-4B56-94EE-BBED9905ED69}">
      <dgm:prSet/>
      <dgm:spPr/>
      <dgm:t>
        <a:bodyPr/>
        <a:lstStyle/>
        <a:p>
          <a:endParaRPr lang="en-GB">
            <a:latin typeface="Roboto" panose="02000000000000000000" pitchFamily="2" charset="0"/>
            <a:ea typeface="Roboto" panose="02000000000000000000" pitchFamily="2" charset="0"/>
            <a:cs typeface="Roboto" panose="02000000000000000000" pitchFamily="2" charset="0"/>
          </a:endParaRPr>
        </a:p>
      </dgm:t>
    </dgm:pt>
    <dgm:pt modelId="{AD85D56D-F58D-4BC9-9AEE-F232A8E1D06E}" type="sibTrans" cxnId="{3CD6BC21-44A4-4B56-94EE-BBED9905ED69}">
      <dgm:prSet/>
      <dgm:spPr/>
      <dgm:t>
        <a:bodyPr/>
        <a:lstStyle/>
        <a:p>
          <a:endParaRPr lang="en-GB">
            <a:latin typeface="Roboto" panose="02000000000000000000" pitchFamily="2" charset="0"/>
            <a:ea typeface="Roboto" panose="02000000000000000000" pitchFamily="2" charset="0"/>
            <a:cs typeface="Roboto" panose="02000000000000000000" pitchFamily="2" charset="0"/>
          </a:endParaRPr>
        </a:p>
      </dgm:t>
    </dgm:pt>
    <dgm:pt modelId="{C87D3343-E263-4C7D-AB28-270C862B02B0}">
      <dgm:prSet phldrT="[Text]" phldr="0" custT="1"/>
      <dgm:spPr/>
      <dgm:t>
        <a:bodyPr/>
        <a:lstStyle/>
        <a:p>
          <a:r>
            <a:rPr lang="en-GB" sz="1500" kern="1200">
              <a:latin typeface="Roboto" panose="02000000000000000000" pitchFamily="2" charset="0"/>
              <a:ea typeface="Roboto" panose="02000000000000000000" pitchFamily="2" charset="0"/>
              <a:cs typeface="Roboto" panose="02000000000000000000" pitchFamily="2" charset="0"/>
            </a:rPr>
            <a:t>Deliver technical solution</a:t>
          </a:r>
        </a:p>
      </dgm:t>
    </dgm:pt>
    <dgm:pt modelId="{F96FC132-1356-4FA6-BD92-0D2AA2C4EE1C}" type="parTrans" cxnId="{E3855E03-BFD6-4A53-B670-D5918CF2A684}">
      <dgm:prSet/>
      <dgm:spPr/>
      <dgm:t>
        <a:bodyPr/>
        <a:lstStyle/>
        <a:p>
          <a:endParaRPr lang="en-GB">
            <a:latin typeface="Roboto" panose="02000000000000000000" pitchFamily="2" charset="0"/>
            <a:ea typeface="Roboto" panose="02000000000000000000" pitchFamily="2" charset="0"/>
            <a:cs typeface="Roboto" panose="02000000000000000000" pitchFamily="2" charset="0"/>
          </a:endParaRPr>
        </a:p>
      </dgm:t>
    </dgm:pt>
    <dgm:pt modelId="{758157EE-18DB-40C6-A811-9199AC3408A7}" type="sibTrans" cxnId="{E3855E03-BFD6-4A53-B670-D5918CF2A684}">
      <dgm:prSet/>
      <dgm:spPr/>
      <dgm:t>
        <a:bodyPr/>
        <a:lstStyle/>
        <a:p>
          <a:endParaRPr lang="en-GB">
            <a:latin typeface="Roboto" panose="02000000000000000000" pitchFamily="2" charset="0"/>
            <a:ea typeface="Roboto" panose="02000000000000000000" pitchFamily="2" charset="0"/>
            <a:cs typeface="Roboto" panose="02000000000000000000" pitchFamily="2" charset="0"/>
          </a:endParaRPr>
        </a:p>
      </dgm:t>
    </dgm:pt>
    <dgm:pt modelId="{C6A308ED-2A6A-42F0-95B2-CF17D45B8FC1}">
      <dgm:prSet phldrT="[Text]" phldr="0" custT="1"/>
      <dgm:spPr/>
      <dgm:t>
        <a:bodyPr/>
        <a:lstStyle/>
        <a:p>
          <a:r>
            <a:rPr lang="en-GB" sz="3300">
              <a:latin typeface="Roboto" panose="02000000000000000000" pitchFamily="2" charset="0"/>
              <a:ea typeface="Roboto" panose="02000000000000000000" pitchFamily="2" charset="0"/>
              <a:cs typeface="Roboto" panose="02000000000000000000" pitchFamily="2" charset="0"/>
            </a:rPr>
            <a:t>Current status</a:t>
          </a:r>
          <a:endParaRPr lang="en-GB" sz="3300">
            <a:latin typeface="Roboto"/>
            <a:ea typeface="Roboto"/>
            <a:cs typeface="Roboto"/>
          </a:endParaRPr>
        </a:p>
      </dgm:t>
    </dgm:pt>
    <dgm:pt modelId="{C8A1186F-78D4-488D-8C11-283E57A9183C}" type="parTrans" cxnId="{1A48C363-3E86-412D-90F2-8AFA40DD014A}">
      <dgm:prSet/>
      <dgm:spPr/>
      <dgm:t>
        <a:bodyPr/>
        <a:lstStyle/>
        <a:p>
          <a:endParaRPr lang="en-GB">
            <a:latin typeface="Roboto" panose="02000000000000000000" pitchFamily="2" charset="0"/>
            <a:ea typeface="Roboto" panose="02000000000000000000" pitchFamily="2" charset="0"/>
            <a:cs typeface="Roboto" panose="02000000000000000000" pitchFamily="2" charset="0"/>
          </a:endParaRPr>
        </a:p>
      </dgm:t>
    </dgm:pt>
    <dgm:pt modelId="{41CB75C6-1DE4-445B-8320-63F3977E9661}" type="sibTrans" cxnId="{1A48C363-3E86-412D-90F2-8AFA40DD014A}">
      <dgm:prSet/>
      <dgm:spPr/>
      <dgm:t>
        <a:bodyPr/>
        <a:lstStyle/>
        <a:p>
          <a:endParaRPr lang="en-GB">
            <a:latin typeface="Roboto" panose="02000000000000000000" pitchFamily="2" charset="0"/>
            <a:ea typeface="Roboto" panose="02000000000000000000" pitchFamily="2" charset="0"/>
            <a:cs typeface="Roboto" panose="02000000000000000000" pitchFamily="2" charset="0"/>
          </a:endParaRPr>
        </a:p>
      </dgm:t>
    </dgm:pt>
    <dgm:pt modelId="{C516C625-1119-4792-A024-74BB81CF873A}">
      <dgm:prSet phldrT="[Text]" phldr="0" custT="1"/>
      <dgm:spPr/>
      <dgm:t>
        <a:bodyPr/>
        <a:lstStyle/>
        <a:p>
          <a:pPr marL="114300" lvl="1" indent="-114300" algn="l" defTabSz="666750">
            <a:lnSpc>
              <a:spcPct val="90000"/>
            </a:lnSpc>
            <a:spcBef>
              <a:spcPct val="0"/>
            </a:spcBef>
            <a:spcAft>
              <a:spcPct val="15000"/>
            </a:spcAft>
            <a:buChar char="•"/>
          </a:pPr>
          <a:r>
            <a:rPr lang="en-GB" sz="1500" kern="1200">
              <a:solidFill>
                <a:srgbClr val="000000">
                  <a:hueOff val="0"/>
                  <a:satOff val="0"/>
                  <a:lumOff val="0"/>
                  <a:alphaOff val="0"/>
                </a:srgbClr>
              </a:solidFill>
              <a:latin typeface="Roboto" panose="02000000000000000000" pitchFamily="2" charset="0"/>
              <a:ea typeface="Roboto" panose="02000000000000000000" pitchFamily="2" charset="0"/>
              <a:cs typeface="Roboto" panose="02000000000000000000" pitchFamily="2" charset="0"/>
            </a:rPr>
            <a:t>Design consultation open until 25 March 2026</a:t>
          </a:r>
          <a:endParaRPr lang="en-GB" sz="1800" kern="1200">
            <a:latin typeface="Roboto" panose="02000000000000000000" pitchFamily="2" charset="0"/>
            <a:ea typeface="Roboto" panose="02000000000000000000" pitchFamily="2" charset="0"/>
            <a:cs typeface="Roboto" panose="02000000000000000000" pitchFamily="2" charset="0"/>
          </a:endParaRPr>
        </a:p>
      </dgm:t>
    </dgm:pt>
    <dgm:pt modelId="{A7E28DD6-C4EC-4C26-9DCE-31C9A1A8EAE4}" type="parTrans" cxnId="{9331DD73-B509-496E-B6F1-1BED59B0349F}">
      <dgm:prSet/>
      <dgm:spPr/>
      <dgm:t>
        <a:bodyPr/>
        <a:lstStyle/>
        <a:p>
          <a:endParaRPr lang="en-GB">
            <a:latin typeface="Roboto" panose="02000000000000000000" pitchFamily="2" charset="0"/>
            <a:ea typeface="Roboto" panose="02000000000000000000" pitchFamily="2" charset="0"/>
            <a:cs typeface="Roboto" panose="02000000000000000000" pitchFamily="2" charset="0"/>
          </a:endParaRPr>
        </a:p>
      </dgm:t>
    </dgm:pt>
    <dgm:pt modelId="{711AD925-2884-41AD-9DCE-8C39C5AD93C9}" type="sibTrans" cxnId="{9331DD73-B509-496E-B6F1-1BED59B0349F}">
      <dgm:prSet/>
      <dgm:spPr/>
      <dgm:t>
        <a:bodyPr/>
        <a:lstStyle/>
        <a:p>
          <a:endParaRPr lang="en-GB">
            <a:latin typeface="Roboto" panose="02000000000000000000" pitchFamily="2" charset="0"/>
            <a:ea typeface="Roboto" panose="02000000000000000000" pitchFamily="2" charset="0"/>
            <a:cs typeface="Roboto" panose="02000000000000000000" pitchFamily="2" charset="0"/>
          </a:endParaRPr>
        </a:p>
      </dgm:t>
    </dgm:pt>
    <dgm:pt modelId="{93A4D5D8-6976-4701-8D7C-6BBCAB0C4C55}">
      <dgm:prSet phldrT="[Text]" phldr="0" custT="1"/>
      <dgm:spPr/>
      <dgm:t>
        <a:bodyPr/>
        <a:lstStyle/>
        <a:p>
          <a:pPr marL="171450" lvl="1" indent="-171450" algn="l" defTabSz="800100">
            <a:lnSpc>
              <a:spcPct val="90000"/>
            </a:lnSpc>
            <a:spcBef>
              <a:spcPct val="0"/>
            </a:spcBef>
            <a:spcAft>
              <a:spcPct val="15000"/>
            </a:spcAft>
            <a:buFont typeface="Arial" panose="020B0604020202020204" pitchFamily="34" charset="0"/>
            <a:buChar char="•"/>
          </a:pPr>
          <a:r>
            <a:rPr lang="en-GB" sz="1500" kern="1200">
              <a:latin typeface="Roboto" panose="02000000000000000000" pitchFamily="2" charset="0"/>
              <a:ea typeface="Roboto" panose="02000000000000000000" pitchFamily="2" charset="0"/>
              <a:cs typeface="Roboto" panose="02000000000000000000" pitchFamily="2" charset="0"/>
            </a:rPr>
            <a:t>Apr-May 2025: Appointed </a:t>
          </a:r>
          <a:r>
            <a:rPr lang="en-GB" sz="1500" kern="1200" err="1">
              <a:latin typeface="Roboto" panose="02000000000000000000" pitchFamily="2" charset="0"/>
              <a:ea typeface="Roboto" panose="02000000000000000000" pitchFamily="2" charset="0"/>
              <a:cs typeface="Roboto" panose="02000000000000000000" pitchFamily="2" charset="0"/>
            </a:rPr>
            <a:t>RECCo</a:t>
          </a:r>
          <a:r>
            <a:rPr lang="en-GB" sz="1500" kern="1200">
              <a:latin typeface="Roboto" panose="02000000000000000000" pitchFamily="2" charset="0"/>
              <a:ea typeface="Roboto" panose="02000000000000000000" pitchFamily="2" charset="0"/>
              <a:cs typeface="Roboto" panose="02000000000000000000" pitchFamily="2" charset="0"/>
            </a:rPr>
            <a:t> to deliver Consumer Consent Solution</a:t>
          </a:r>
          <a:endParaRPr lang="en-GB" sz="1500" kern="1200">
            <a:solidFill>
              <a:srgbClr val="000000">
                <a:hueOff val="0"/>
                <a:satOff val="0"/>
                <a:lumOff val="0"/>
                <a:alphaOff val="0"/>
              </a:srgbClr>
            </a:solidFill>
            <a:latin typeface="Roboto" panose="02000000000000000000" pitchFamily="2" charset="0"/>
            <a:ea typeface="Roboto" panose="02000000000000000000" pitchFamily="2" charset="0"/>
            <a:cs typeface="Roboto" panose="02000000000000000000" pitchFamily="2" charset="0"/>
          </a:endParaRPr>
        </a:p>
      </dgm:t>
    </dgm:pt>
    <dgm:pt modelId="{23578A6F-C26C-4631-BC80-36256FD09782}" type="parTrans" cxnId="{A574EBA0-D962-4ADE-A128-8DC1C9C9E03A}">
      <dgm:prSet/>
      <dgm:spPr/>
      <dgm:t>
        <a:bodyPr/>
        <a:lstStyle/>
        <a:p>
          <a:endParaRPr lang="en-GB"/>
        </a:p>
      </dgm:t>
    </dgm:pt>
    <dgm:pt modelId="{23E4BDC0-C1EF-44E0-82DE-CC7397C042C0}" type="sibTrans" cxnId="{A574EBA0-D962-4ADE-A128-8DC1C9C9E03A}">
      <dgm:prSet/>
      <dgm:spPr/>
      <dgm:t>
        <a:bodyPr/>
        <a:lstStyle/>
        <a:p>
          <a:endParaRPr lang="en-GB"/>
        </a:p>
      </dgm:t>
    </dgm:pt>
    <dgm:pt modelId="{CDB658B4-B103-4153-ABEC-FD73CFD45F50}">
      <dgm:prSet phldrT="[Text]" phldr="0" custT="1"/>
      <dgm:spPr/>
      <dgm:t>
        <a:bodyPr/>
        <a:lstStyle/>
        <a:p>
          <a:pPr marL="171450" lvl="1" indent="-171450" algn="l" defTabSz="800100">
            <a:lnSpc>
              <a:spcPct val="90000"/>
            </a:lnSpc>
            <a:spcBef>
              <a:spcPct val="0"/>
            </a:spcBef>
            <a:spcAft>
              <a:spcPct val="15000"/>
            </a:spcAft>
            <a:buFont typeface="Arial" panose="020B0604020202020204" pitchFamily="34" charset="0"/>
            <a:buChar char="•"/>
          </a:pPr>
          <a:r>
            <a:rPr lang="en-GB" sz="1500" kern="1200">
              <a:solidFill>
                <a:srgbClr val="000000">
                  <a:hueOff val="0"/>
                  <a:satOff val="0"/>
                  <a:lumOff val="0"/>
                  <a:alphaOff val="0"/>
                </a:srgbClr>
              </a:solidFill>
              <a:latin typeface="Roboto" panose="02000000000000000000" pitchFamily="2" charset="0"/>
              <a:ea typeface="Roboto" panose="02000000000000000000" pitchFamily="2" charset="0"/>
              <a:cs typeface="Roboto" panose="02000000000000000000" pitchFamily="2" charset="0"/>
            </a:rPr>
            <a:t>CCS Arrangements to be governed under the REC</a:t>
          </a:r>
        </a:p>
      </dgm:t>
    </dgm:pt>
    <dgm:pt modelId="{DDFA1FEB-EA28-4C67-B2C1-7678DD1EE8B7}" type="parTrans" cxnId="{5DE3946B-5460-4E43-8916-AD9AD5131E61}">
      <dgm:prSet/>
      <dgm:spPr/>
      <dgm:t>
        <a:bodyPr/>
        <a:lstStyle/>
        <a:p>
          <a:endParaRPr lang="en-GB"/>
        </a:p>
      </dgm:t>
    </dgm:pt>
    <dgm:pt modelId="{194E9C10-9ADD-4149-A9D9-9A470B2EB302}" type="sibTrans" cxnId="{5DE3946B-5460-4E43-8916-AD9AD5131E61}">
      <dgm:prSet/>
      <dgm:spPr/>
      <dgm:t>
        <a:bodyPr/>
        <a:lstStyle/>
        <a:p>
          <a:endParaRPr lang="en-GB"/>
        </a:p>
      </dgm:t>
    </dgm:pt>
    <dgm:pt modelId="{2AC13B07-4873-4747-923E-2658001F022E}">
      <dgm:prSet phldrT="[Text]" phldr="0" custT="1"/>
      <dgm:spPr/>
      <dgm:t>
        <a:bodyPr/>
        <a:lstStyle/>
        <a:p>
          <a:pPr marL="171450" lvl="1" indent="-171450" algn="l" defTabSz="800100">
            <a:lnSpc>
              <a:spcPct val="90000"/>
            </a:lnSpc>
            <a:spcBef>
              <a:spcPct val="0"/>
            </a:spcBef>
            <a:spcAft>
              <a:spcPct val="15000"/>
            </a:spcAft>
            <a:buFont typeface="Arial" panose="020B0604020202020204" pitchFamily="34" charset="0"/>
            <a:buChar char="•"/>
          </a:pPr>
          <a:r>
            <a:rPr lang="en-GB" sz="1500" kern="1200">
              <a:latin typeface="Roboto" panose="02000000000000000000" pitchFamily="2" charset="0"/>
              <a:ea typeface="Roboto" panose="02000000000000000000" pitchFamily="2" charset="0"/>
              <a:cs typeface="Roboto" panose="02000000000000000000" pitchFamily="2" charset="0"/>
            </a:rPr>
            <a:t>Jun-Dec 2025: Industry engagement transitioned to </a:t>
          </a:r>
          <a:r>
            <a:rPr lang="en-GB" sz="1500" kern="1200" err="1">
              <a:latin typeface="Roboto" panose="02000000000000000000" pitchFamily="2" charset="0"/>
              <a:ea typeface="Roboto" panose="02000000000000000000" pitchFamily="2" charset="0"/>
              <a:cs typeface="Roboto" panose="02000000000000000000" pitchFamily="2" charset="0"/>
            </a:rPr>
            <a:t>RECCo</a:t>
          </a:r>
          <a:endParaRPr lang="en-GB" sz="1500" kern="1200">
            <a:solidFill>
              <a:srgbClr val="000000">
                <a:hueOff val="0"/>
                <a:satOff val="0"/>
                <a:lumOff val="0"/>
                <a:alphaOff val="0"/>
              </a:srgbClr>
            </a:solidFill>
            <a:latin typeface="Roboto" panose="02000000000000000000" pitchFamily="2" charset="0"/>
            <a:ea typeface="Roboto" panose="02000000000000000000" pitchFamily="2" charset="0"/>
            <a:cs typeface="Roboto" panose="02000000000000000000" pitchFamily="2" charset="0"/>
          </a:endParaRPr>
        </a:p>
      </dgm:t>
    </dgm:pt>
    <dgm:pt modelId="{5A721C20-22D6-4273-8CF9-CCD3610402D4}" type="parTrans" cxnId="{8129D4D5-AB42-4758-8B99-8A260B0B68F4}">
      <dgm:prSet/>
      <dgm:spPr/>
      <dgm:t>
        <a:bodyPr/>
        <a:lstStyle/>
        <a:p>
          <a:endParaRPr lang="en-GB"/>
        </a:p>
      </dgm:t>
    </dgm:pt>
    <dgm:pt modelId="{F2820612-C3BD-4947-A287-84108769E9DC}" type="sibTrans" cxnId="{8129D4D5-AB42-4758-8B99-8A260B0B68F4}">
      <dgm:prSet/>
      <dgm:spPr/>
      <dgm:t>
        <a:bodyPr/>
        <a:lstStyle/>
        <a:p>
          <a:endParaRPr lang="en-GB"/>
        </a:p>
      </dgm:t>
    </dgm:pt>
    <dgm:pt modelId="{99ACD769-9AFA-4B05-B5C5-608D02D9E224}">
      <dgm:prSet phldrT="[Text]" phldr="0" custT="1"/>
      <dgm:spPr/>
      <dgm:t>
        <a:bodyPr/>
        <a:lstStyle/>
        <a:p>
          <a:r>
            <a:rPr lang="en-GB" sz="1500" kern="1200">
              <a:latin typeface="Roboto" panose="02000000000000000000" pitchFamily="2" charset="0"/>
              <a:ea typeface="Roboto" panose="02000000000000000000" pitchFamily="2" charset="0"/>
              <a:cs typeface="Roboto" panose="02000000000000000000" pitchFamily="2" charset="0"/>
            </a:rPr>
            <a:t>Deliver governance arrangements</a:t>
          </a:r>
          <a:endParaRPr lang="en-GB" sz="1800" kern="1200">
            <a:latin typeface="Roboto" panose="02000000000000000000" pitchFamily="2" charset="0"/>
            <a:ea typeface="Roboto" panose="02000000000000000000" pitchFamily="2" charset="0"/>
            <a:cs typeface="Roboto" panose="02000000000000000000" pitchFamily="2" charset="0"/>
          </a:endParaRPr>
        </a:p>
      </dgm:t>
    </dgm:pt>
    <dgm:pt modelId="{F4511A71-9131-4FAE-996F-5360981FACC9}" type="parTrans" cxnId="{FC03867A-CF47-4934-A9D1-93AABDDD93C3}">
      <dgm:prSet/>
      <dgm:spPr/>
      <dgm:t>
        <a:bodyPr/>
        <a:lstStyle/>
        <a:p>
          <a:endParaRPr lang="en-GB"/>
        </a:p>
      </dgm:t>
    </dgm:pt>
    <dgm:pt modelId="{0FF46462-32DA-4F30-9F1D-8D3673E1D51E}" type="sibTrans" cxnId="{FC03867A-CF47-4934-A9D1-93AABDDD93C3}">
      <dgm:prSet/>
      <dgm:spPr/>
      <dgm:t>
        <a:bodyPr/>
        <a:lstStyle/>
        <a:p>
          <a:endParaRPr lang="en-GB"/>
        </a:p>
      </dgm:t>
    </dgm:pt>
    <dgm:pt modelId="{892669B7-0A21-4966-AC6D-A7F8E9A4B67A}">
      <dgm:prSet phldrT="[Text]" phldr="0" custT="1"/>
      <dgm:spPr/>
      <dgm:t>
        <a:bodyPr/>
        <a:lstStyle/>
        <a:p>
          <a:endParaRPr lang="en-GB" sz="600" kern="1200">
            <a:latin typeface="Roboto" panose="02000000000000000000" pitchFamily="2" charset="0"/>
            <a:ea typeface="Roboto" panose="02000000000000000000" pitchFamily="2" charset="0"/>
            <a:cs typeface="Roboto" panose="02000000000000000000" pitchFamily="2" charset="0"/>
          </a:endParaRPr>
        </a:p>
      </dgm:t>
    </dgm:pt>
    <dgm:pt modelId="{FA236264-6F0C-4AF3-94AE-617F5290438E}" type="parTrans" cxnId="{32ADAFB2-5EF6-459A-8746-543EDB381825}">
      <dgm:prSet/>
      <dgm:spPr/>
      <dgm:t>
        <a:bodyPr/>
        <a:lstStyle/>
        <a:p>
          <a:endParaRPr lang="en-GB"/>
        </a:p>
      </dgm:t>
    </dgm:pt>
    <dgm:pt modelId="{419D0352-8328-4F77-A53A-4E8FEC027FE0}" type="sibTrans" cxnId="{32ADAFB2-5EF6-459A-8746-543EDB381825}">
      <dgm:prSet/>
      <dgm:spPr/>
      <dgm:t>
        <a:bodyPr/>
        <a:lstStyle/>
        <a:p>
          <a:endParaRPr lang="en-GB"/>
        </a:p>
      </dgm:t>
    </dgm:pt>
    <dgm:pt modelId="{D37B555B-A61D-488A-BBE3-29E104A95930}">
      <dgm:prSet phldrT="[Text]" phldr="0" custT="1"/>
      <dgm:spPr/>
      <dgm:t>
        <a:bodyPr/>
        <a:lstStyle/>
        <a:p>
          <a:endParaRPr lang="en-GB" sz="600" kern="1200">
            <a:latin typeface="Roboto" panose="02000000000000000000" pitchFamily="2" charset="0"/>
            <a:ea typeface="Roboto" panose="02000000000000000000" pitchFamily="2" charset="0"/>
            <a:cs typeface="Roboto" panose="02000000000000000000" pitchFamily="2" charset="0"/>
          </a:endParaRPr>
        </a:p>
      </dgm:t>
    </dgm:pt>
    <dgm:pt modelId="{693F3C9B-7CB0-461E-900E-D31D52232EA4}" type="parTrans" cxnId="{61137032-E5DA-4416-87B8-FE7249939DC7}">
      <dgm:prSet/>
      <dgm:spPr/>
      <dgm:t>
        <a:bodyPr/>
        <a:lstStyle/>
        <a:p>
          <a:endParaRPr lang="en-GB"/>
        </a:p>
      </dgm:t>
    </dgm:pt>
    <dgm:pt modelId="{B98BE265-8B48-4183-8740-2DDEC3ED9559}" type="sibTrans" cxnId="{61137032-E5DA-4416-87B8-FE7249939DC7}">
      <dgm:prSet/>
      <dgm:spPr/>
      <dgm:t>
        <a:bodyPr/>
        <a:lstStyle/>
        <a:p>
          <a:endParaRPr lang="en-GB"/>
        </a:p>
      </dgm:t>
    </dgm:pt>
    <dgm:pt modelId="{97ED34F6-DEC4-4521-AF69-13A4D400A74C}">
      <dgm:prSet phldrT="[Text]" phldr="0" custT="1"/>
      <dgm:spPr/>
      <dgm:t>
        <a:bodyPr/>
        <a:lstStyle/>
        <a:p>
          <a:r>
            <a:rPr lang="en-GB" sz="1500" kern="1200">
              <a:latin typeface="Roboto" panose="02000000000000000000" pitchFamily="2" charset="0"/>
              <a:ea typeface="Roboto" panose="02000000000000000000" pitchFamily="2" charset="0"/>
              <a:cs typeface="Roboto" panose="02000000000000000000" pitchFamily="2" charset="0"/>
            </a:rPr>
            <a:t>Engagement with </a:t>
          </a:r>
          <a:r>
            <a:rPr lang="en-GB" sz="1500" kern="1200">
              <a:solidFill>
                <a:srgbClr val="000000">
                  <a:hueOff val="0"/>
                  <a:satOff val="0"/>
                  <a:lumOff val="0"/>
                  <a:alphaOff val="0"/>
                </a:srgbClr>
              </a:solidFill>
              <a:latin typeface="Roboto" panose="02000000000000000000" pitchFamily="2" charset="0"/>
              <a:ea typeface="Roboto" panose="02000000000000000000" pitchFamily="2" charset="0"/>
              <a:cs typeface="Roboto" panose="02000000000000000000" pitchFamily="2" charset="0"/>
            </a:rPr>
            <a:t>industry</a:t>
          </a:r>
          <a:endParaRPr lang="en-GB" sz="1800" kern="1200">
            <a:latin typeface="Roboto" panose="02000000000000000000" pitchFamily="2" charset="0"/>
            <a:ea typeface="Roboto" panose="02000000000000000000" pitchFamily="2" charset="0"/>
            <a:cs typeface="Roboto" panose="02000000000000000000" pitchFamily="2" charset="0"/>
          </a:endParaRPr>
        </a:p>
      </dgm:t>
    </dgm:pt>
    <dgm:pt modelId="{2BDC273B-3561-4D04-8BB1-6EB708067A35}" type="parTrans" cxnId="{B70F9DB8-060C-4855-9AFB-8F58A4001C31}">
      <dgm:prSet/>
      <dgm:spPr/>
      <dgm:t>
        <a:bodyPr/>
        <a:lstStyle/>
        <a:p>
          <a:endParaRPr lang="en-GB"/>
        </a:p>
      </dgm:t>
    </dgm:pt>
    <dgm:pt modelId="{272CA74E-AC99-4CEC-B5F8-721F7907B286}" type="sibTrans" cxnId="{B70F9DB8-060C-4855-9AFB-8F58A4001C31}">
      <dgm:prSet/>
      <dgm:spPr/>
      <dgm:t>
        <a:bodyPr/>
        <a:lstStyle/>
        <a:p>
          <a:endParaRPr lang="en-GB"/>
        </a:p>
      </dgm:t>
    </dgm:pt>
    <dgm:pt modelId="{3934ED27-540E-480C-9289-C17D72F1A605}">
      <dgm:prSet phldrT="[Text]" phldr="0" custT="1"/>
      <dgm:spPr/>
      <dgm:t>
        <a:bodyPr/>
        <a:lstStyle/>
        <a:p>
          <a:r>
            <a:rPr lang="en-GB" sz="1500" kern="1200">
              <a:solidFill>
                <a:srgbClr val="000000">
                  <a:hueOff val="0"/>
                  <a:satOff val="0"/>
                  <a:lumOff val="0"/>
                  <a:alphaOff val="0"/>
                </a:srgbClr>
              </a:solidFill>
              <a:latin typeface="Roboto" panose="02000000000000000000" pitchFamily="2" charset="0"/>
              <a:ea typeface="Roboto" panose="02000000000000000000" pitchFamily="2" charset="0"/>
              <a:cs typeface="Roboto" panose="02000000000000000000" pitchFamily="2" charset="0"/>
            </a:rPr>
            <a:t>Topic Specific Groups</a:t>
          </a:r>
          <a:endParaRPr lang="en-GB" sz="1800" kern="1200">
            <a:latin typeface="Roboto" panose="02000000000000000000" pitchFamily="2" charset="0"/>
            <a:ea typeface="Roboto" panose="02000000000000000000" pitchFamily="2" charset="0"/>
            <a:cs typeface="Roboto" panose="02000000000000000000" pitchFamily="2" charset="0"/>
          </a:endParaRPr>
        </a:p>
      </dgm:t>
    </dgm:pt>
    <dgm:pt modelId="{16BD402E-FF5F-4F73-9B52-1BDD3A962936}" type="parTrans" cxnId="{508F0354-0EC0-4C42-ACD5-84A448335EBA}">
      <dgm:prSet/>
      <dgm:spPr/>
      <dgm:t>
        <a:bodyPr/>
        <a:lstStyle/>
        <a:p>
          <a:endParaRPr lang="en-GB"/>
        </a:p>
      </dgm:t>
    </dgm:pt>
    <dgm:pt modelId="{45208B44-A11A-4AC6-B32A-3A5DB0E1C2AC}" type="sibTrans" cxnId="{508F0354-0EC0-4C42-ACD5-84A448335EBA}">
      <dgm:prSet/>
      <dgm:spPr/>
      <dgm:t>
        <a:bodyPr/>
        <a:lstStyle/>
        <a:p>
          <a:endParaRPr lang="en-GB"/>
        </a:p>
      </dgm:t>
    </dgm:pt>
    <dgm:pt modelId="{7B0E1378-037C-4CEE-893B-A3F7F1E9CFA7}">
      <dgm:prSet phldrT="[Text]" phldr="0" custT="1"/>
      <dgm:spPr/>
      <dgm:t>
        <a:bodyPr/>
        <a:lstStyle/>
        <a:p>
          <a:r>
            <a:rPr lang="en-GB" sz="1500" kern="1200">
              <a:solidFill>
                <a:srgbClr val="000000">
                  <a:hueOff val="0"/>
                  <a:satOff val="0"/>
                  <a:lumOff val="0"/>
                  <a:alphaOff val="0"/>
                </a:srgbClr>
              </a:solidFill>
              <a:latin typeface="Roboto" panose="02000000000000000000" pitchFamily="2" charset="0"/>
              <a:ea typeface="Roboto" panose="02000000000000000000" pitchFamily="2" charset="0"/>
              <a:cs typeface="Roboto" panose="02000000000000000000" pitchFamily="2" charset="0"/>
            </a:rPr>
            <a:t>Webinars</a:t>
          </a:r>
          <a:endParaRPr lang="en-GB" sz="1800" kern="1200">
            <a:latin typeface="Roboto" panose="02000000000000000000" pitchFamily="2" charset="0"/>
            <a:ea typeface="Roboto" panose="02000000000000000000" pitchFamily="2" charset="0"/>
            <a:cs typeface="Roboto" panose="02000000000000000000" pitchFamily="2" charset="0"/>
          </a:endParaRPr>
        </a:p>
      </dgm:t>
    </dgm:pt>
    <dgm:pt modelId="{E9E00250-0875-4C7F-A212-71C5A1D56A6B}" type="parTrans" cxnId="{2D30302E-A0F2-4D20-BF1A-8F7DF9D4DB24}">
      <dgm:prSet/>
      <dgm:spPr/>
      <dgm:t>
        <a:bodyPr/>
        <a:lstStyle/>
        <a:p>
          <a:endParaRPr lang="en-GB"/>
        </a:p>
      </dgm:t>
    </dgm:pt>
    <dgm:pt modelId="{6D0D2C5E-A879-4E1A-AF68-941854EC898F}" type="sibTrans" cxnId="{2D30302E-A0F2-4D20-BF1A-8F7DF9D4DB24}">
      <dgm:prSet/>
      <dgm:spPr/>
      <dgm:t>
        <a:bodyPr/>
        <a:lstStyle/>
        <a:p>
          <a:endParaRPr lang="en-GB"/>
        </a:p>
      </dgm:t>
    </dgm:pt>
    <dgm:pt modelId="{34276F19-65D3-48A9-AAC1-8A9B466028DF}">
      <dgm:prSet phldrT="[Text]" phldr="0" custT="1"/>
      <dgm:spPr/>
      <dgm:t>
        <a:bodyPr/>
        <a:lstStyle/>
        <a:p>
          <a:r>
            <a:rPr lang="en-GB" sz="1500" kern="1200">
              <a:solidFill>
                <a:srgbClr val="000000">
                  <a:hueOff val="0"/>
                  <a:satOff val="0"/>
                  <a:lumOff val="0"/>
                  <a:alphaOff val="0"/>
                </a:srgbClr>
              </a:solidFill>
              <a:latin typeface="Roboto" panose="02000000000000000000" pitchFamily="2" charset="0"/>
              <a:ea typeface="Roboto" panose="02000000000000000000" pitchFamily="2" charset="0"/>
              <a:cs typeface="Roboto" panose="02000000000000000000" pitchFamily="2" charset="0"/>
            </a:rPr>
            <a:t>In Person Engagement Days</a:t>
          </a:r>
        </a:p>
        <a:p>
          <a:endParaRPr lang="en-GB" sz="1800" kern="1200">
            <a:latin typeface="Roboto" panose="02000000000000000000" pitchFamily="2" charset="0"/>
            <a:ea typeface="Roboto" panose="02000000000000000000" pitchFamily="2" charset="0"/>
            <a:cs typeface="Roboto" panose="02000000000000000000" pitchFamily="2" charset="0"/>
          </a:endParaRPr>
        </a:p>
        <a:p>
          <a:r>
            <a:rPr lang="en-GB" sz="1800" kern="1200">
              <a:latin typeface="Roboto" panose="02000000000000000000" pitchFamily="2" charset="0"/>
              <a:ea typeface="Roboto" panose="02000000000000000000" pitchFamily="2" charset="0"/>
              <a:cs typeface="Roboto" panose="02000000000000000000" pitchFamily="2" charset="0"/>
            </a:rPr>
            <a:t>   </a:t>
          </a:r>
        </a:p>
      </dgm:t>
    </dgm:pt>
    <dgm:pt modelId="{2DA3BA13-38D8-4458-93AC-BED6EE1113ED}" type="parTrans" cxnId="{566D9A8D-B1C9-4186-8BB1-0D8312E73C12}">
      <dgm:prSet/>
      <dgm:spPr/>
      <dgm:t>
        <a:bodyPr/>
        <a:lstStyle/>
        <a:p>
          <a:endParaRPr lang="en-GB"/>
        </a:p>
      </dgm:t>
    </dgm:pt>
    <dgm:pt modelId="{440815E9-3DAA-4DFC-AD64-468CB9BA6A1C}" type="sibTrans" cxnId="{566D9A8D-B1C9-4186-8BB1-0D8312E73C12}">
      <dgm:prSet/>
      <dgm:spPr/>
      <dgm:t>
        <a:bodyPr/>
        <a:lstStyle/>
        <a:p>
          <a:endParaRPr lang="en-GB"/>
        </a:p>
      </dgm:t>
    </dgm:pt>
    <dgm:pt modelId="{D3429CEB-0755-4F04-880C-27A21D3EB15B}">
      <dgm:prSet phldrT="[Text]" phldr="0" custT="1"/>
      <dgm:spPr/>
      <dgm:t>
        <a:bodyPr/>
        <a:lstStyle/>
        <a:p>
          <a:pPr marL="171450" lvl="1" indent="0" algn="l" defTabSz="800100">
            <a:lnSpc>
              <a:spcPct val="90000"/>
            </a:lnSpc>
            <a:spcBef>
              <a:spcPct val="0"/>
            </a:spcBef>
            <a:spcAft>
              <a:spcPct val="15000"/>
            </a:spcAft>
            <a:buNone/>
          </a:pPr>
          <a:endParaRPr lang="en-GB" sz="600" kern="1200">
            <a:latin typeface="Roboto" panose="02000000000000000000" pitchFamily="2" charset="0"/>
            <a:ea typeface="Roboto" panose="02000000000000000000" pitchFamily="2" charset="0"/>
            <a:cs typeface="Roboto" panose="02000000000000000000" pitchFamily="2" charset="0"/>
          </a:endParaRPr>
        </a:p>
      </dgm:t>
    </dgm:pt>
    <dgm:pt modelId="{940BC832-9839-4E0F-B3E6-03BD1191B07C}" type="parTrans" cxnId="{00D3C87F-6B2E-4473-834B-66A263717CF2}">
      <dgm:prSet/>
      <dgm:spPr/>
      <dgm:t>
        <a:bodyPr/>
        <a:lstStyle/>
        <a:p>
          <a:endParaRPr lang="en-GB"/>
        </a:p>
      </dgm:t>
    </dgm:pt>
    <dgm:pt modelId="{CD895E14-3F74-4A12-AD55-132CE8F1B9C2}" type="sibTrans" cxnId="{00D3C87F-6B2E-4473-834B-66A263717CF2}">
      <dgm:prSet/>
      <dgm:spPr/>
      <dgm:t>
        <a:bodyPr/>
        <a:lstStyle/>
        <a:p>
          <a:endParaRPr lang="en-GB"/>
        </a:p>
      </dgm:t>
    </dgm:pt>
    <dgm:pt modelId="{F92015A5-2ABA-4434-8B28-1CCB0032FC1E}">
      <dgm:prSet phldrT="[Text]" phldr="0" custT="1"/>
      <dgm:spPr/>
      <dgm:t>
        <a:bodyPr/>
        <a:lstStyle/>
        <a:p>
          <a:pPr marL="114300" lvl="1" indent="-114300" algn="l" defTabSz="666750">
            <a:lnSpc>
              <a:spcPct val="90000"/>
            </a:lnSpc>
            <a:spcBef>
              <a:spcPct val="0"/>
            </a:spcBef>
            <a:spcAft>
              <a:spcPct val="15000"/>
            </a:spcAft>
            <a:buChar char="•"/>
          </a:pPr>
          <a:r>
            <a:rPr lang="en-GB" sz="1500" kern="1200">
              <a:solidFill>
                <a:srgbClr val="000000">
                  <a:hueOff val="0"/>
                  <a:satOff val="0"/>
                  <a:lumOff val="0"/>
                  <a:alphaOff val="0"/>
                </a:srgbClr>
              </a:solidFill>
              <a:latin typeface="Roboto" panose="02000000000000000000" pitchFamily="2" charset="0"/>
              <a:ea typeface="Roboto" panose="02000000000000000000" pitchFamily="2" charset="0"/>
              <a:cs typeface="Roboto" panose="02000000000000000000" pitchFamily="2" charset="0"/>
            </a:rPr>
            <a:t>Technology procurement in progress</a:t>
          </a:r>
          <a:endParaRPr lang="en-GB" sz="1800" kern="1200">
            <a:latin typeface="Roboto" panose="02000000000000000000" pitchFamily="2" charset="0"/>
            <a:ea typeface="Roboto" panose="02000000000000000000" pitchFamily="2" charset="0"/>
            <a:cs typeface="Roboto" panose="02000000000000000000" pitchFamily="2" charset="0"/>
          </a:endParaRPr>
        </a:p>
      </dgm:t>
    </dgm:pt>
    <dgm:pt modelId="{C1BC8881-CBC0-4187-AC6B-3B0DA44578F8}" type="parTrans" cxnId="{9E8D7E04-92BF-451F-BF9D-B8D9AD138BC0}">
      <dgm:prSet/>
      <dgm:spPr/>
      <dgm:t>
        <a:bodyPr/>
        <a:lstStyle/>
        <a:p>
          <a:endParaRPr lang="en-GB"/>
        </a:p>
      </dgm:t>
    </dgm:pt>
    <dgm:pt modelId="{4308C7F6-D286-4E44-A300-B1C93440A06B}" type="sibTrans" cxnId="{9E8D7E04-92BF-451F-BF9D-B8D9AD138BC0}">
      <dgm:prSet/>
      <dgm:spPr/>
      <dgm:t>
        <a:bodyPr/>
        <a:lstStyle/>
        <a:p>
          <a:endParaRPr lang="en-GB"/>
        </a:p>
      </dgm:t>
    </dgm:pt>
    <dgm:pt modelId="{2AD87440-5C23-4144-9F87-1599CB341D23}">
      <dgm:prSet phldrT="[Text]" phldr="0" custT="1"/>
      <dgm:spPr/>
      <dgm:t>
        <a:bodyPr/>
        <a:lstStyle/>
        <a:p>
          <a:pPr marL="114300" lvl="1" indent="-114300" algn="l" defTabSz="666750">
            <a:lnSpc>
              <a:spcPct val="90000"/>
            </a:lnSpc>
            <a:spcBef>
              <a:spcPct val="0"/>
            </a:spcBef>
            <a:spcAft>
              <a:spcPct val="15000"/>
            </a:spcAft>
            <a:buChar char="•"/>
          </a:pPr>
          <a:r>
            <a:rPr lang="en-GB" sz="1500" kern="1200">
              <a:solidFill>
                <a:srgbClr val="000000">
                  <a:hueOff val="0"/>
                  <a:satOff val="0"/>
                  <a:lumOff val="0"/>
                  <a:alphaOff val="0"/>
                </a:srgbClr>
              </a:solidFill>
              <a:latin typeface="Roboto" panose="02000000000000000000" pitchFamily="2" charset="0"/>
              <a:ea typeface="Roboto" panose="02000000000000000000" pitchFamily="2" charset="0"/>
              <a:cs typeface="Roboto" panose="02000000000000000000" pitchFamily="2" charset="0"/>
            </a:rPr>
            <a:t>REC Issue raised – I0318</a:t>
          </a:r>
          <a:endParaRPr lang="en-GB" sz="600" kern="1200">
            <a:latin typeface="Roboto" panose="02000000000000000000" pitchFamily="2" charset="0"/>
            <a:ea typeface="Roboto" panose="02000000000000000000" pitchFamily="2" charset="0"/>
            <a:cs typeface="Roboto" panose="02000000000000000000" pitchFamily="2" charset="0"/>
          </a:endParaRPr>
        </a:p>
      </dgm:t>
    </dgm:pt>
    <dgm:pt modelId="{A1679370-C700-46E4-B85C-A217D1F4BF3F}" type="parTrans" cxnId="{2C16341F-D32A-4796-BB8A-7ACDF41EEFE0}">
      <dgm:prSet/>
      <dgm:spPr/>
      <dgm:t>
        <a:bodyPr/>
        <a:lstStyle/>
        <a:p>
          <a:endParaRPr lang="en-GB"/>
        </a:p>
      </dgm:t>
    </dgm:pt>
    <dgm:pt modelId="{5DF32B2C-E743-4B94-9245-3E50DB2BA511}" type="sibTrans" cxnId="{2C16341F-D32A-4796-BB8A-7ACDF41EEFE0}">
      <dgm:prSet/>
      <dgm:spPr/>
      <dgm:t>
        <a:bodyPr/>
        <a:lstStyle/>
        <a:p>
          <a:endParaRPr lang="en-GB"/>
        </a:p>
      </dgm:t>
    </dgm:pt>
    <dgm:pt modelId="{19934DB0-1312-4330-B2D7-CBF208DFF0C2}">
      <dgm:prSet phldrT="[Text]" phldr="0" custT="1"/>
      <dgm:spPr/>
      <dgm:t>
        <a:bodyPr/>
        <a:lstStyle/>
        <a:p>
          <a:pPr marL="114300" lvl="1" indent="-114300" algn="l" defTabSz="666750">
            <a:lnSpc>
              <a:spcPct val="90000"/>
            </a:lnSpc>
            <a:spcBef>
              <a:spcPct val="0"/>
            </a:spcBef>
            <a:spcAft>
              <a:spcPct val="15000"/>
            </a:spcAft>
            <a:buChar char="•"/>
          </a:pPr>
          <a:r>
            <a:rPr lang="en-GB" sz="1500" kern="1200">
              <a:solidFill>
                <a:srgbClr val="000000">
                  <a:hueOff val="0"/>
                  <a:satOff val="0"/>
                  <a:lumOff val="0"/>
                  <a:alphaOff val="0"/>
                </a:srgbClr>
              </a:solidFill>
              <a:latin typeface="Roboto" panose="02000000000000000000" pitchFamily="2" charset="0"/>
              <a:ea typeface="Roboto" panose="02000000000000000000" pitchFamily="2" charset="0"/>
              <a:cs typeface="Roboto" panose="02000000000000000000" pitchFamily="2" charset="0"/>
            </a:rPr>
            <a:t>Governance framework in development</a:t>
          </a:r>
        </a:p>
      </dgm:t>
    </dgm:pt>
    <dgm:pt modelId="{852BB31D-510B-47CF-92EB-5A0009C72EB3}" type="parTrans" cxnId="{DDF9A582-C124-465B-97B9-1B1225554EA8}">
      <dgm:prSet/>
      <dgm:spPr/>
      <dgm:t>
        <a:bodyPr/>
        <a:lstStyle/>
        <a:p>
          <a:endParaRPr lang="en-GB"/>
        </a:p>
      </dgm:t>
    </dgm:pt>
    <dgm:pt modelId="{34F6F3E7-B929-4C81-BDCE-F673280F5C37}" type="sibTrans" cxnId="{DDF9A582-C124-465B-97B9-1B1225554EA8}">
      <dgm:prSet/>
      <dgm:spPr/>
      <dgm:t>
        <a:bodyPr/>
        <a:lstStyle/>
        <a:p>
          <a:endParaRPr lang="en-GB"/>
        </a:p>
      </dgm:t>
    </dgm:pt>
    <dgm:pt modelId="{BC466E74-69CF-46B1-A6DC-64FA042195A2}">
      <dgm:prSet phldrT="[Text]" phldr="0" custT="1"/>
      <dgm:spPr/>
      <dgm:t>
        <a:bodyPr/>
        <a:lstStyle/>
        <a:p>
          <a:pPr marL="114300" lvl="1" indent="-114300" algn="l" defTabSz="666750">
            <a:lnSpc>
              <a:spcPct val="90000"/>
            </a:lnSpc>
            <a:spcBef>
              <a:spcPct val="0"/>
            </a:spcBef>
            <a:spcAft>
              <a:spcPct val="15000"/>
            </a:spcAft>
            <a:buChar char="•"/>
          </a:pPr>
          <a:endParaRPr lang="en-GB" sz="600" kern="1200">
            <a:latin typeface="Roboto" panose="02000000000000000000" pitchFamily="2" charset="0"/>
            <a:ea typeface="Roboto" panose="02000000000000000000" pitchFamily="2" charset="0"/>
            <a:cs typeface="Roboto" panose="02000000000000000000" pitchFamily="2" charset="0"/>
          </a:endParaRPr>
        </a:p>
      </dgm:t>
    </dgm:pt>
    <dgm:pt modelId="{02C9BAB7-C597-421A-9953-1AA341D50DAE}" type="parTrans" cxnId="{E01F3815-F918-4BE1-BAD8-BADF727B43E3}">
      <dgm:prSet/>
      <dgm:spPr/>
      <dgm:t>
        <a:bodyPr/>
        <a:lstStyle/>
        <a:p>
          <a:endParaRPr lang="en-GB"/>
        </a:p>
      </dgm:t>
    </dgm:pt>
    <dgm:pt modelId="{622B51DB-03BE-404F-8508-642DB614EDB3}" type="sibTrans" cxnId="{E01F3815-F918-4BE1-BAD8-BADF727B43E3}">
      <dgm:prSet/>
      <dgm:spPr/>
      <dgm:t>
        <a:bodyPr/>
        <a:lstStyle/>
        <a:p>
          <a:endParaRPr lang="en-GB"/>
        </a:p>
      </dgm:t>
    </dgm:pt>
    <dgm:pt modelId="{7292E2A6-4503-4519-81B0-3FA5BD64C3D6}">
      <dgm:prSet phldrT="[Text]" phldr="0" custT="1"/>
      <dgm:spPr/>
      <dgm:t>
        <a:bodyPr/>
        <a:lstStyle/>
        <a:p>
          <a:pPr marL="114300" lvl="1" indent="-114300" algn="l" defTabSz="666750">
            <a:lnSpc>
              <a:spcPct val="90000"/>
            </a:lnSpc>
            <a:spcBef>
              <a:spcPct val="0"/>
            </a:spcBef>
            <a:spcAft>
              <a:spcPct val="15000"/>
            </a:spcAft>
            <a:buChar char="•"/>
          </a:pPr>
          <a:endParaRPr lang="en-GB" sz="600" kern="1200">
            <a:solidFill>
              <a:srgbClr val="000000">
                <a:hueOff val="0"/>
                <a:satOff val="0"/>
                <a:lumOff val="0"/>
                <a:alphaOff val="0"/>
              </a:srgbClr>
            </a:solidFill>
            <a:latin typeface="Roboto" panose="02000000000000000000" pitchFamily="2" charset="0"/>
            <a:ea typeface="Roboto" panose="02000000000000000000" pitchFamily="2" charset="0"/>
            <a:cs typeface="Roboto" panose="02000000000000000000" pitchFamily="2" charset="0"/>
          </a:endParaRPr>
        </a:p>
      </dgm:t>
    </dgm:pt>
    <dgm:pt modelId="{0394D59E-681D-4698-8C65-805723781C14}" type="parTrans" cxnId="{23A5CFF2-7CAD-4A71-B201-7CE1C447E9FA}">
      <dgm:prSet/>
      <dgm:spPr/>
      <dgm:t>
        <a:bodyPr/>
        <a:lstStyle/>
        <a:p>
          <a:endParaRPr lang="en-GB"/>
        </a:p>
      </dgm:t>
    </dgm:pt>
    <dgm:pt modelId="{DB32620E-9642-44E5-86A5-66659C9928CB}" type="sibTrans" cxnId="{23A5CFF2-7CAD-4A71-B201-7CE1C447E9FA}">
      <dgm:prSet/>
      <dgm:spPr/>
      <dgm:t>
        <a:bodyPr/>
        <a:lstStyle/>
        <a:p>
          <a:endParaRPr lang="en-GB"/>
        </a:p>
      </dgm:t>
    </dgm:pt>
    <dgm:pt modelId="{5DCCB26D-7850-4619-B111-BF1415030E1D}">
      <dgm:prSet phldrT="[Text]" phldr="0" custT="1"/>
      <dgm:spPr/>
      <dgm:t>
        <a:bodyPr/>
        <a:lstStyle/>
        <a:p>
          <a:pPr marL="171450" lvl="1" indent="-171450" algn="l" defTabSz="800100">
            <a:lnSpc>
              <a:spcPct val="90000"/>
            </a:lnSpc>
            <a:spcBef>
              <a:spcPct val="0"/>
            </a:spcBef>
            <a:spcAft>
              <a:spcPct val="15000"/>
            </a:spcAft>
            <a:buFont typeface="Arial" panose="020B0604020202020204" pitchFamily="34" charset="0"/>
            <a:buChar char="•"/>
          </a:pPr>
          <a:endParaRPr lang="en-GB" sz="600" kern="1200">
            <a:solidFill>
              <a:srgbClr val="000000">
                <a:hueOff val="0"/>
                <a:satOff val="0"/>
                <a:lumOff val="0"/>
                <a:alphaOff val="0"/>
              </a:srgbClr>
            </a:solidFill>
            <a:latin typeface="Roboto" panose="02000000000000000000" pitchFamily="2" charset="0"/>
            <a:ea typeface="Roboto" panose="02000000000000000000" pitchFamily="2" charset="0"/>
            <a:cs typeface="Roboto" panose="02000000000000000000" pitchFamily="2" charset="0"/>
          </a:endParaRPr>
        </a:p>
      </dgm:t>
    </dgm:pt>
    <dgm:pt modelId="{703682E0-7350-464C-A337-C884EF7A4CB7}" type="parTrans" cxnId="{8E13631B-D2A2-492D-836D-0F817F9D437F}">
      <dgm:prSet/>
      <dgm:spPr/>
      <dgm:t>
        <a:bodyPr/>
        <a:lstStyle/>
        <a:p>
          <a:endParaRPr lang="en-GB"/>
        </a:p>
      </dgm:t>
    </dgm:pt>
    <dgm:pt modelId="{A1DC26EE-3FBD-429A-8C54-385BA5D9EEB2}" type="sibTrans" cxnId="{8E13631B-D2A2-492D-836D-0F817F9D437F}">
      <dgm:prSet/>
      <dgm:spPr/>
      <dgm:t>
        <a:bodyPr/>
        <a:lstStyle/>
        <a:p>
          <a:endParaRPr lang="en-GB"/>
        </a:p>
      </dgm:t>
    </dgm:pt>
    <dgm:pt modelId="{6E0966B8-6FC7-4373-BCBF-4F46AA3E08A9}">
      <dgm:prSet phldrT="[Text]" phldr="0" custT="1"/>
      <dgm:spPr/>
      <dgm:t>
        <a:bodyPr/>
        <a:lstStyle/>
        <a:p>
          <a:pPr marL="171450" lvl="1" indent="-171450" algn="l" defTabSz="800100">
            <a:lnSpc>
              <a:spcPct val="90000"/>
            </a:lnSpc>
            <a:spcBef>
              <a:spcPct val="0"/>
            </a:spcBef>
            <a:spcAft>
              <a:spcPct val="15000"/>
            </a:spcAft>
            <a:buFont typeface="Arial" panose="020B0604020202020204" pitchFamily="34" charset="0"/>
            <a:buChar char="•"/>
          </a:pPr>
          <a:endParaRPr lang="en-GB" sz="600" kern="1200">
            <a:solidFill>
              <a:srgbClr val="000000">
                <a:hueOff val="0"/>
                <a:satOff val="0"/>
                <a:lumOff val="0"/>
                <a:alphaOff val="0"/>
              </a:srgbClr>
            </a:solidFill>
            <a:latin typeface="Roboto" panose="02000000000000000000" pitchFamily="2" charset="0"/>
            <a:ea typeface="Roboto" panose="02000000000000000000" pitchFamily="2" charset="0"/>
            <a:cs typeface="Roboto" panose="02000000000000000000" pitchFamily="2" charset="0"/>
          </a:endParaRPr>
        </a:p>
      </dgm:t>
    </dgm:pt>
    <dgm:pt modelId="{A88D0741-0344-4191-B009-5F1ECD3181D4}" type="parTrans" cxnId="{315ED4AD-9211-4D41-BEBC-CEEA45584B74}">
      <dgm:prSet/>
      <dgm:spPr/>
      <dgm:t>
        <a:bodyPr/>
        <a:lstStyle/>
        <a:p>
          <a:endParaRPr lang="en-GB"/>
        </a:p>
      </dgm:t>
    </dgm:pt>
    <dgm:pt modelId="{80124CD4-2DD9-477D-8B9B-2ECE8FB01629}" type="sibTrans" cxnId="{315ED4AD-9211-4D41-BEBC-CEEA45584B74}">
      <dgm:prSet/>
      <dgm:spPr/>
      <dgm:t>
        <a:bodyPr/>
        <a:lstStyle/>
        <a:p>
          <a:endParaRPr lang="en-GB"/>
        </a:p>
      </dgm:t>
    </dgm:pt>
    <dgm:pt modelId="{34EAB29F-5916-4748-B012-B3AD78CD7408}">
      <dgm:prSet phldrT="[Text]" phldr="0" custT="1"/>
      <dgm:spPr/>
      <dgm:t>
        <a:bodyPr/>
        <a:lstStyle/>
        <a:p>
          <a:pPr marL="171450" lvl="1" indent="-171450" algn="l" defTabSz="800100">
            <a:lnSpc>
              <a:spcPct val="90000"/>
            </a:lnSpc>
            <a:spcBef>
              <a:spcPct val="0"/>
            </a:spcBef>
            <a:spcAft>
              <a:spcPct val="15000"/>
            </a:spcAft>
            <a:buFont typeface="Arial" panose="020B0604020202020204" pitchFamily="34" charset="0"/>
            <a:buChar char="•"/>
          </a:pPr>
          <a:endParaRPr lang="en-GB" sz="600" kern="1200">
            <a:solidFill>
              <a:srgbClr val="000000">
                <a:hueOff val="0"/>
                <a:satOff val="0"/>
                <a:lumOff val="0"/>
                <a:alphaOff val="0"/>
              </a:srgbClr>
            </a:solidFill>
            <a:latin typeface="Roboto" panose="02000000000000000000" pitchFamily="2" charset="0"/>
            <a:ea typeface="Roboto" panose="02000000000000000000" pitchFamily="2" charset="0"/>
            <a:cs typeface="Roboto" panose="02000000000000000000" pitchFamily="2" charset="0"/>
          </a:endParaRPr>
        </a:p>
      </dgm:t>
    </dgm:pt>
    <dgm:pt modelId="{4662B5FE-58A3-4B20-8970-8C81EF1EC04F}" type="parTrans" cxnId="{BE5E5A69-7107-45D7-AE57-C7F8CEC57B5F}">
      <dgm:prSet/>
      <dgm:spPr/>
      <dgm:t>
        <a:bodyPr/>
        <a:lstStyle/>
        <a:p>
          <a:endParaRPr lang="en-GB"/>
        </a:p>
      </dgm:t>
    </dgm:pt>
    <dgm:pt modelId="{C104163C-AB60-45CB-8D0D-9CFA4DD08018}" type="sibTrans" cxnId="{BE5E5A69-7107-45D7-AE57-C7F8CEC57B5F}">
      <dgm:prSet/>
      <dgm:spPr/>
      <dgm:t>
        <a:bodyPr/>
        <a:lstStyle/>
        <a:p>
          <a:endParaRPr lang="en-GB"/>
        </a:p>
      </dgm:t>
    </dgm:pt>
    <dgm:pt modelId="{9E267F00-1916-4978-9DB3-566D2A7CF5CD}" type="pres">
      <dgm:prSet presAssocID="{A0106B0A-35F3-4605-BAA1-D6CC5F3E424A}" presName="Name0" presStyleCnt="0">
        <dgm:presLayoutVars>
          <dgm:dir/>
          <dgm:animLvl val="lvl"/>
          <dgm:resizeHandles val="exact"/>
        </dgm:presLayoutVars>
      </dgm:prSet>
      <dgm:spPr/>
    </dgm:pt>
    <dgm:pt modelId="{52BCF3D5-845B-43A8-B1DF-F7574C0D69A9}" type="pres">
      <dgm:prSet presAssocID="{C562E5E2-E2EA-4040-8DD5-4DD87B942C28}" presName="composite" presStyleCnt="0"/>
      <dgm:spPr/>
    </dgm:pt>
    <dgm:pt modelId="{198C22AA-BF9D-4BD4-A1DE-21EE4341FCED}" type="pres">
      <dgm:prSet presAssocID="{C562E5E2-E2EA-4040-8DD5-4DD87B942C28}" presName="parTx" presStyleLbl="alignNode1" presStyleIdx="0" presStyleCnt="3">
        <dgm:presLayoutVars>
          <dgm:chMax val="0"/>
          <dgm:chPref val="0"/>
          <dgm:bulletEnabled val="1"/>
        </dgm:presLayoutVars>
      </dgm:prSet>
      <dgm:spPr/>
    </dgm:pt>
    <dgm:pt modelId="{4CC0F266-C995-4061-8931-0EB9E299D377}" type="pres">
      <dgm:prSet presAssocID="{C562E5E2-E2EA-4040-8DD5-4DD87B942C28}" presName="desTx" presStyleLbl="alignAccFollowNode1" presStyleIdx="0" presStyleCnt="3">
        <dgm:presLayoutVars>
          <dgm:bulletEnabled val="1"/>
        </dgm:presLayoutVars>
      </dgm:prSet>
      <dgm:spPr/>
    </dgm:pt>
    <dgm:pt modelId="{D4B5F61E-E80D-43B6-8B44-139AA28FD40B}" type="pres">
      <dgm:prSet presAssocID="{1B087C38-3D93-43AD-866D-48D2F5AB40C0}" presName="space" presStyleCnt="0"/>
      <dgm:spPr/>
    </dgm:pt>
    <dgm:pt modelId="{F1DF7E6B-E35E-4525-9FF6-9F2995E05C2B}" type="pres">
      <dgm:prSet presAssocID="{E7225F38-8BCE-4952-A0A7-AEC159C6EC90}" presName="composite" presStyleCnt="0"/>
      <dgm:spPr/>
    </dgm:pt>
    <dgm:pt modelId="{209CD46A-A80D-40A3-B9C2-138B81032993}" type="pres">
      <dgm:prSet presAssocID="{E7225F38-8BCE-4952-A0A7-AEC159C6EC90}" presName="parTx" presStyleLbl="alignNode1" presStyleIdx="1" presStyleCnt="3">
        <dgm:presLayoutVars>
          <dgm:chMax val="0"/>
          <dgm:chPref val="0"/>
          <dgm:bulletEnabled val="1"/>
        </dgm:presLayoutVars>
      </dgm:prSet>
      <dgm:spPr/>
    </dgm:pt>
    <dgm:pt modelId="{22DF5222-249A-4ACB-AAAD-B7594EBA37AD}" type="pres">
      <dgm:prSet presAssocID="{E7225F38-8BCE-4952-A0A7-AEC159C6EC90}" presName="desTx" presStyleLbl="alignAccFollowNode1" presStyleIdx="1" presStyleCnt="3">
        <dgm:presLayoutVars>
          <dgm:bulletEnabled val="1"/>
        </dgm:presLayoutVars>
      </dgm:prSet>
      <dgm:spPr/>
    </dgm:pt>
    <dgm:pt modelId="{349715FA-BC42-4CC9-8105-2DF531A9F09B}" type="pres">
      <dgm:prSet presAssocID="{AD85D56D-F58D-4BC9-9AEE-F232A8E1D06E}" presName="space" presStyleCnt="0"/>
      <dgm:spPr/>
    </dgm:pt>
    <dgm:pt modelId="{3DB538A2-2274-46CB-86E7-3202359E8926}" type="pres">
      <dgm:prSet presAssocID="{C6A308ED-2A6A-42F0-95B2-CF17D45B8FC1}" presName="composite" presStyleCnt="0"/>
      <dgm:spPr/>
    </dgm:pt>
    <dgm:pt modelId="{BFE92262-BDF7-4F5E-9DAD-ED8098DE82E7}" type="pres">
      <dgm:prSet presAssocID="{C6A308ED-2A6A-42F0-95B2-CF17D45B8FC1}" presName="parTx" presStyleLbl="alignNode1" presStyleIdx="2" presStyleCnt="3">
        <dgm:presLayoutVars>
          <dgm:chMax val="0"/>
          <dgm:chPref val="0"/>
          <dgm:bulletEnabled val="1"/>
        </dgm:presLayoutVars>
      </dgm:prSet>
      <dgm:spPr/>
    </dgm:pt>
    <dgm:pt modelId="{65F504D3-CAA9-490D-9D01-F7E80352F992}" type="pres">
      <dgm:prSet presAssocID="{C6A308ED-2A6A-42F0-95B2-CF17D45B8FC1}" presName="desTx" presStyleLbl="alignAccFollowNode1" presStyleIdx="2" presStyleCnt="3">
        <dgm:presLayoutVars>
          <dgm:bulletEnabled val="1"/>
        </dgm:presLayoutVars>
      </dgm:prSet>
      <dgm:spPr/>
    </dgm:pt>
  </dgm:ptLst>
  <dgm:cxnLst>
    <dgm:cxn modelId="{E3855E03-BFD6-4A53-B670-D5918CF2A684}" srcId="{E7225F38-8BCE-4952-A0A7-AEC159C6EC90}" destId="{C87D3343-E263-4C7D-AB28-270C862B02B0}" srcOrd="0" destOrd="0" parTransId="{F96FC132-1356-4FA6-BD92-0D2AA2C4EE1C}" sibTransId="{758157EE-18DB-40C6-A811-9199AC3408A7}"/>
    <dgm:cxn modelId="{4AE20404-7011-48BB-AD74-5CA0A48B62FD}" type="presOf" srcId="{97ED34F6-DEC4-4521-AF69-13A4D400A74C}" destId="{22DF5222-249A-4ACB-AAAD-B7594EBA37AD}" srcOrd="0" destOrd="4" presId="urn:microsoft.com/office/officeart/2005/8/layout/hList1"/>
    <dgm:cxn modelId="{9E8D7E04-92BF-451F-BF9D-B8D9AD138BC0}" srcId="{C6A308ED-2A6A-42F0-95B2-CF17D45B8FC1}" destId="{F92015A5-2ABA-4434-8B28-1CCB0032FC1E}" srcOrd="2" destOrd="0" parTransId="{C1BC8881-CBC0-4187-AC6B-3B0DA44578F8}" sibTransId="{4308C7F6-D286-4E44-A300-B1C93440A06B}"/>
    <dgm:cxn modelId="{4658DD0A-B935-498B-A7CA-8563E777AD76}" type="presOf" srcId="{34EAB29F-5916-4748-B012-B3AD78CD7408}" destId="{4CC0F266-C995-4061-8931-0EB9E299D377}" srcOrd="0" destOrd="3" presId="urn:microsoft.com/office/officeart/2005/8/layout/hList1"/>
    <dgm:cxn modelId="{E01F3815-F918-4BE1-BAD8-BADF727B43E3}" srcId="{C6A308ED-2A6A-42F0-95B2-CF17D45B8FC1}" destId="{BC466E74-69CF-46B1-A6DC-64FA042195A2}" srcOrd="3" destOrd="0" parTransId="{02C9BAB7-C597-421A-9953-1AA341D50DAE}" sibTransId="{622B51DB-03BE-404F-8508-642DB614EDB3}"/>
    <dgm:cxn modelId="{45DD1A1A-A91D-4DFE-B6A7-73C675AA06C9}" type="presOf" srcId="{BC466E74-69CF-46B1-A6DC-64FA042195A2}" destId="{65F504D3-CAA9-490D-9D01-F7E80352F992}" srcOrd="0" destOrd="3" presId="urn:microsoft.com/office/officeart/2005/8/layout/hList1"/>
    <dgm:cxn modelId="{8E13631B-D2A2-492D-836D-0F817F9D437F}" srcId="{C562E5E2-E2EA-4040-8DD5-4DD87B942C28}" destId="{5DCCB26D-7850-4619-B111-BF1415030E1D}" srcOrd="5" destOrd="0" parTransId="{703682E0-7350-464C-A337-C884EF7A4CB7}" sibTransId="{A1DC26EE-3FBD-429A-8C54-385BA5D9EEB2}"/>
    <dgm:cxn modelId="{224B4E1D-0F62-4DDF-BB30-86B407E984C7}" type="presOf" srcId="{F92015A5-2ABA-4434-8B28-1CCB0032FC1E}" destId="{65F504D3-CAA9-490D-9D01-F7E80352F992}" srcOrd="0" destOrd="2" presId="urn:microsoft.com/office/officeart/2005/8/layout/hList1"/>
    <dgm:cxn modelId="{2C16341F-D32A-4796-BB8A-7ACDF41EEFE0}" srcId="{C6A308ED-2A6A-42F0-95B2-CF17D45B8FC1}" destId="{2AD87440-5C23-4144-9F87-1599CB341D23}" srcOrd="6" destOrd="0" parTransId="{A1679370-C700-46E4-B85C-A217D1F4BF3F}" sibTransId="{5DF32B2C-E743-4B94-9245-3E50DB2BA511}"/>
    <dgm:cxn modelId="{400F8321-5084-4B8C-BC41-B565E0A8B204}" type="presOf" srcId="{5DCCB26D-7850-4619-B111-BF1415030E1D}" destId="{4CC0F266-C995-4061-8931-0EB9E299D377}" srcOrd="0" destOrd="5" presId="urn:microsoft.com/office/officeart/2005/8/layout/hList1"/>
    <dgm:cxn modelId="{3CD6BC21-44A4-4B56-94EE-BBED9905ED69}" srcId="{A0106B0A-35F3-4605-BAA1-D6CC5F3E424A}" destId="{E7225F38-8BCE-4952-A0A7-AEC159C6EC90}" srcOrd="1" destOrd="0" parTransId="{58638F72-AE9F-4832-9A48-D07BABD16A3A}" sibTransId="{AD85D56D-F58D-4BC9-9AEE-F232A8E1D06E}"/>
    <dgm:cxn modelId="{7A011326-8A89-4BE9-8636-CC6278CBD8EA}" type="presOf" srcId="{D3429CEB-0755-4F04-880C-27A21D3EB15B}" destId="{65F504D3-CAA9-490D-9D01-F7E80352F992}" srcOrd="0" destOrd="1" presId="urn:microsoft.com/office/officeart/2005/8/layout/hList1"/>
    <dgm:cxn modelId="{B9DF652B-E99D-4758-97CC-610D6D699CB8}" type="presOf" srcId="{7292E2A6-4503-4519-81B0-3FA5BD64C3D6}" destId="{65F504D3-CAA9-490D-9D01-F7E80352F992}" srcOrd="0" destOrd="5" presId="urn:microsoft.com/office/officeart/2005/8/layout/hList1"/>
    <dgm:cxn modelId="{2D30302E-A0F2-4D20-BF1A-8F7DF9D4DB24}" srcId="{97ED34F6-DEC4-4521-AF69-13A4D400A74C}" destId="{7B0E1378-037C-4CEE-893B-A3F7F1E9CFA7}" srcOrd="1" destOrd="0" parTransId="{E9E00250-0875-4C7F-A212-71C5A1D56A6B}" sibTransId="{6D0D2C5E-A879-4E1A-AF68-941854EC898F}"/>
    <dgm:cxn modelId="{4BF22730-EA0F-43C6-872B-A57AC96CBAF8}" srcId="{C562E5E2-E2EA-4040-8DD5-4DD87B942C28}" destId="{9AD07018-193F-4A1B-BAE0-FDF3CD7896C2}" srcOrd="0" destOrd="0" parTransId="{85EAB609-52FD-498F-97C1-930A44FF1B20}" sibTransId="{7CEED39C-BC82-4D31-A04C-A3BB95C66C95}"/>
    <dgm:cxn modelId="{61137032-E5DA-4416-87B8-FE7249939DC7}" srcId="{E7225F38-8BCE-4952-A0A7-AEC159C6EC90}" destId="{D37B555B-A61D-488A-BBE3-29E104A95930}" srcOrd="3" destOrd="0" parTransId="{693F3C9B-7CB0-461E-900E-D31D52232EA4}" sibTransId="{B98BE265-8B48-4183-8740-2DDEC3ED9559}"/>
    <dgm:cxn modelId="{F6C69F3C-FC5B-4FB0-AD84-C9DF9BD7A23E}" type="presOf" srcId="{6E0966B8-6FC7-4373-BCBF-4F46AA3E08A9}" destId="{4CC0F266-C995-4061-8931-0EB9E299D377}" srcOrd="0" destOrd="1" presId="urn:microsoft.com/office/officeart/2005/8/layout/hList1"/>
    <dgm:cxn modelId="{453E363F-DADA-4F1C-8EE5-554BFFF19408}" type="presOf" srcId="{C516C625-1119-4792-A024-74BB81CF873A}" destId="{65F504D3-CAA9-490D-9D01-F7E80352F992}" srcOrd="0" destOrd="0" presId="urn:microsoft.com/office/officeart/2005/8/layout/hList1"/>
    <dgm:cxn modelId="{1F6DA15B-813E-4BC2-996F-52013106B710}" type="presOf" srcId="{2AD87440-5C23-4144-9F87-1599CB341D23}" destId="{65F504D3-CAA9-490D-9D01-F7E80352F992}" srcOrd="0" destOrd="6" presId="urn:microsoft.com/office/officeart/2005/8/layout/hList1"/>
    <dgm:cxn modelId="{F62C735D-24E3-46BA-97BE-B774E6D907DB}" type="presOf" srcId="{3934ED27-540E-480C-9289-C17D72F1A605}" destId="{22DF5222-249A-4ACB-AAAD-B7594EBA37AD}" srcOrd="0" destOrd="5" presId="urn:microsoft.com/office/officeart/2005/8/layout/hList1"/>
    <dgm:cxn modelId="{1A48C363-3E86-412D-90F2-8AFA40DD014A}" srcId="{A0106B0A-35F3-4605-BAA1-D6CC5F3E424A}" destId="{C6A308ED-2A6A-42F0-95B2-CF17D45B8FC1}" srcOrd="2" destOrd="0" parTransId="{C8A1186F-78D4-488D-8C11-283E57A9183C}" sibTransId="{41CB75C6-1DE4-445B-8320-63F3977E9661}"/>
    <dgm:cxn modelId="{BE5E5A69-7107-45D7-AE57-C7F8CEC57B5F}" srcId="{C562E5E2-E2EA-4040-8DD5-4DD87B942C28}" destId="{34EAB29F-5916-4748-B012-B3AD78CD7408}" srcOrd="3" destOrd="0" parTransId="{4662B5FE-58A3-4B20-8970-8C81EF1EC04F}" sibTransId="{C104163C-AB60-45CB-8D0D-9CFA4DD08018}"/>
    <dgm:cxn modelId="{5DE3946B-5460-4E43-8916-AD9AD5131E61}" srcId="{C562E5E2-E2EA-4040-8DD5-4DD87B942C28}" destId="{CDB658B4-B103-4153-ABEC-FD73CFD45F50}" srcOrd="4" destOrd="0" parTransId="{DDFA1FEB-EA28-4C67-B2C1-7678DD1EE8B7}" sibTransId="{194E9C10-9ADD-4149-A9D9-9A470B2EB302}"/>
    <dgm:cxn modelId="{2D41FA4E-9BA8-47E4-A5A8-C192723FD478}" type="presOf" srcId="{E7225F38-8BCE-4952-A0A7-AEC159C6EC90}" destId="{209CD46A-A80D-40A3-B9C2-138B81032993}" srcOrd="0" destOrd="0" presId="urn:microsoft.com/office/officeart/2005/8/layout/hList1"/>
    <dgm:cxn modelId="{9331DD73-B509-496E-B6F1-1BED59B0349F}" srcId="{C6A308ED-2A6A-42F0-95B2-CF17D45B8FC1}" destId="{C516C625-1119-4792-A024-74BB81CF873A}" srcOrd="0" destOrd="0" parTransId="{A7E28DD6-C4EC-4C26-9DCE-31C9A1A8EAE4}" sibTransId="{711AD925-2884-41AD-9DCE-8C39C5AD93C9}"/>
    <dgm:cxn modelId="{508F0354-0EC0-4C42-ACD5-84A448335EBA}" srcId="{97ED34F6-DEC4-4521-AF69-13A4D400A74C}" destId="{3934ED27-540E-480C-9289-C17D72F1A605}" srcOrd="0" destOrd="0" parTransId="{16BD402E-FF5F-4F73-9B52-1BDD3A962936}" sibTransId="{45208B44-A11A-4AC6-B32A-3A5DB0E1C2AC}"/>
    <dgm:cxn modelId="{1EF8A174-9993-4B50-85F8-2E41D380D52D}" srcId="{A0106B0A-35F3-4605-BAA1-D6CC5F3E424A}" destId="{C562E5E2-E2EA-4040-8DD5-4DD87B942C28}" srcOrd="0" destOrd="0" parTransId="{D8CD77FF-052E-4E41-9216-8037AB084C7E}" sibTransId="{1B087C38-3D93-43AD-866D-48D2F5AB40C0}"/>
    <dgm:cxn modelId="{FC03867A-CF47-4934-A9D1-93AABDDD93C3}" srcId="{E7225F38-8BCE-4952-A0A7-AEC159C6EC90}" destId="{99ACD769-9AFA-4B05-B5C5-608D02D9E224}" srcOrd="2" destOrd="0" parTransId="{F4511A71-9131-4FAE-996F-5360981FACC9}" sibTransId="{0FF46462-32DA-4F30-9F1D-8D3673E1D51E}"/>
    <dgm:cxn modelId="{D2DCDA7B-28FB-430A-85BD-FCA42A3FB889}" type="presOf" srcId="{C6A308ED-2A6A-42F0-95B2-CF17D45B8FC1}" destId="{BFE92262-BDF7-4F5E-9DAD-ED8098DE82E7}" srcOrd="0" destOrd="0" presId="urn:microsoft.com/office/officeart/2005/8/layout/hList1"/>
    <dgm:cxn modelId="{00D3C87F-6B2E-4473-834B-66A263717CF2}" srcId="{C6A308ED-2A6A-42F0-95B2-CF17D45B8FC1}" destId="{D3429CEB-0755-4F04-880C-27A21D3EB15B}" srcOrd="1" destOrd="0" parTransId="{940BC832-9839-4E0F-B3E6-03BD1191B07C}" sibTransId="{CD895E14-3F74-4A12-AD55-132CE8F1B9C2}"/>
    <dgm:cxn modelId="{DDF9A582-C124-465B-97B9-1B1225554EA8}" srcId="{C6A308ED-2A6A-42F0-95B2-CF17D45B8FC1}" destId="{19934DB0-1312-4330-B2D7-CBF208DFF0C2}" srcOrd="4" destOrd="0" parTransId="{852BB31D-510B-47CF-92EB-5A0009C72EB3}" sibTransId="{34F6F3E7-B929-4C81-BDCE-F673280F5C37}"/>
    <dgm:cxn modelId="{79F6038C-5E79-4DE2-B6B6-2B577EFDA396}" type="presOf" srcId="{7B0E1378-037C-4CEE-893B-A3F7F1E9CFA7}" destId="{22DF5222-249A-4ACB-AAAD-B7594EBA37AD}" srcOrd="0" destOrd="6" presId="urn:microsoft.com/office/officeart/2005/8/layout/hList1"/>
    <dgm:cxn modelId="{566D9A8D-B1C9-4186-8BB1-0D8312E73C12}" srcId="{97ED34F6-DEC4-4521-AF69-13A4D400A74C}" destId="{34276F19-65D3-48A9-AAC1-8A9B466028DF}" srcOrd="2" destOrd="0" parTransId="{2DA3BA13-38D8-4458-93AC-BED6EE1113ED}" sibTransId="{440815E9-3DAA-4DFC-AD64-468CB9BA6A1C}"/>
    <dgm:cxn modelId="{42C5958E-C30C-4188-A192-1F1A5FB6144D}" type="presOf" srcId="{CDB658B4-B103-4153-ABEC-FD73CFD45F50}" destId="{4CC0F266-C995-4061-8931-0EB9E299D377}" srcOrd="0" destOrd="4" presId="urn:microsoft.com/office/officeart/2005/8/layout/hList1"/>
    <dgm:cxn modelId="{A574EBA0-D962-4ADE-A128-8DC1C9C9E03A}" srcId="{C562E5E2-E2EA-4040-8DD5-4DD87B942C28}" destId="{93A4D5D8-6976-4701-8D7C-6BBCAB0C4C55}" srcOrd="2" destOrd="0" parTransId="{23578A6F-C26C-4631-BC80-36256FD09782}" sibTransId="{23E4BDC0-C1EF-44E0-82DE-CC7397C042C0}"/>
    <dgm:cxn modelId="{315ED4AD-9211-4D41-BEBC-CEEA45584B74}" srcId="{C562E5E2-E2EA-4040-8DD5-4DD87B942C28}" destId="{6E0966B8-6FC7-4373-BCBF-4F46AA3E08A9}" srcOrd="1" destOrd="0" parTransId="{A88D0741-0344-4191-B009-5F1ECD3181D4}" sibTransId="{80124CD4-2DD9-477D-8B9B-2ECE8FB01629}"/>
    <dgm:cxn modelId="{1629F5AF-5ECF-4F8F-8D1F-980AA63F277C}" type="presOf" srcId="{34276F19-65D3-48A9-AAC1-8A9B466028DF}" destId="{22DF5222-249A-4ACB-AAAD-B7594EBA37AD}" srcOrd="0" destOrd="7" presId="urn:microsoft.com/office/officeart/2005/8/layout/hList1"/>
    <dgm:cxn modelId="{32ADAFB2-5EF6-459A-8746-543EDB381825}" srcId="{E7225F38-8BCE-4952-A0A7-AEC159C6EC90}" destId="{892669B7-0A21-4966-AC6D-A7F8E9A4B67A}" srcOrd="1" destOrd="0" parTransId="{FA236264-6F0C-4AF3-94AE-617F5290438E}" sibTransId="{419D0352-8328-4F77-A53A-4E8FEC027FE0}"/>
    <dgm:cxn modelId="{866DE2B6-F96E-45EC-B937-89F1C57AFFB2}" type="presOf" srcId="{99ACD769-9AFA-4B05-B5C5-608D02D9E224}" destId="{22DF5222-249A-4ACB-AAAD-B7594EBA37AD}" srcOrd="0" destOrd="2" presId="urn:microsoft.com/office/officeart/2005/8/layout/hList1"/>
    <dgm:cxn modelId="{B70F9DB8-060C-4855-9AFB-8F58A4001C31}" srcId="{E7225F38-8BCE-4952-A0A7-AEC159C6EC90}" destId="{97ED34F6-DEC4-4521-AF69-13A4D400A74C}" srcOrd="4" destOrd="0" parTransId="{2BDC273B-3561-4D04-8BB1-6EB708067A35}" sibTransId="{272CA74E-AC99-4CEC-B5F8-721F7907B286}"/>
    <dgm:cxn modelId="{6E8045C0-995C-4F25-BE2C-10E8AEA93E76}" type="presOf" srcId="{19934DB0-1312-4330-B2D7-CBF208DFF0C2}" destId="{65F504D3-CAA9-490D-9D01-F7E80352F992}" srcOrd="0" destOrd="4" presId="urn:microsoft.com/office/officeart/2005/8/layout/hList1"/>
    <dgm:cxn modelId="{2BCFABC0-267C-4F2C-8D5A-7DDAAADA6F6C}" type="presOf" srcId="{892669B7-0A21-4966-AC6D-A7F8E9A4B67A}" destId="{22DF5222-249A-4ACB-AAAD-B7594EBA37AD}" srcOrd="0" destOrd="1" presId="urn:microsoft.com/office/officeart/2005/8/layout/hList1"/>
    <dgm:cxn modelId="{82A0D2C3-3A48-4D9E-87AB-41AFE080C063}" type="presOf" srcId="{A0106B0A-35F3-4605-BAA1-D6CC5F3E424A}" destId="{9E267F00-1916-4978-9DB3-566D2A7CF5CD}" srcOrd="0" destOrd="0" presId="urn:microsoft.com/office/officeart/2005/8/layout/hList1"/>
    <dgm:cxn modelId="{2E9518D3-D624-43E5-81B2-B44C0A780A59}" type="presOf" srcId="{C87D3343-E263-4C7D-AB28-270C862B02B0}" destId="{22DF5222-249A-4ACB-AAAD-B7594EBA37AD}" srcOrd="0" destOrd="0" presId="urn:microsoft.com/office/officeart/2005/8/layout/hList1"/>
    <dgm:cxn modelId="{8129D4D5-AB42-4758-8B99-8A260B0B68F4}" srcId="{C562E5E2-E2EA-4040-8DD5-4DD87B942C28}" destId="{2AC13B07-4873-4747-923E-2658001F022E}" srcOrd="6" destOrd="0" parTransId="{5A721C20-22D6-4273-8CF9-CCD3610402D4}" sibTransId="{F2820612-C3BD-4947-A287-84108769E9DC}"/>
    <dgm:cxn modelId="{927F88E5-E7AF-420B-A0E5-F7D22BC547A3}" type="presOf" srcId="{93A4D5D8-6976-4701-8D7C-6BBCAB0C4C55}" destId="{4CC0F266-C995-4061-8931-0EB9E299D377}" srcOrd="0" destOrd="2" presId="urn:microsoft.com/office/officeart/2005/8/layout/hList1"/>
    <dgm:cxn modelId="{2A6B3FEA-090A-4553-B4B2-477C312FF645}" type="presOf" srcId="{C562E5E2-E2EA-4040-8DD5-4DD87B942C28}" destId="{198C22AA-BF9D-4BD4-A1DE-21EE4341FCED}" srcOrd="0" destOrd="0" presId="urn:microsoft.com/office/officeart/2005/8/layout/hList1"/>
    <dgm:cxn modelId="{CEEE5FEC-F779-4CC4-A62A-1D7E5FF8999D}" type="presOf" srcId="{D37B555B-A61D-488A-BBE3-29E104A95930}" destId="{22DF5222-249A-4ACB-AAAD-B7594EBA37AD}" srcOrd="0" destOrd="3" presId="urn:microsoft.com/office/officeart/2005/8/layout/hList1"/>
    <dgm:cxn modelId="{23A5CFF2-7CAD-4A71-B201-7CE1C447E9FA}" srcId="{C6A308ED-2A6A-42F0-95B2-CF17D45B8FC1}" destId="{7292E2A6-4503-4519-81B0-3FA5BD64C3D6}" srcOrd="5" destOrd="0" parTransId="{0394D59E-681D-4698-8C65-805723781C14}" sibTransId="{DB32620E-9642-44E5-86A5-66659C9928CB}"/>
    <dgm:cxn modelId="{72007FF3-10DF-4459-AEFB-BEE56100A1A3}" type="presOf" srcId="{9AD07018-193F-4A1B-BAE0-FDF3CD7896C2}" destId="{4CC0F266-C995-4061-8931-0EB9E299D377}" srcOrd="0" destOrd="0" presId="urn:microsoft.com/office/officeart/2005/8/layout/hList1"/>
    <dgm:cxn modelId="{3B2D34F6-62E8-4B2F-AA1D-B58509A7D0A8}" type="presOf" srcId="{2AC13B07-4873-4747-923E-2658001F022E}" destId="{4CC0F266-C995-4061-8931-0EB9E299D377}" srcOrd="0" destOrd="6" presId="urn:microsoft.com/office/officeart/2005/8/layout/hList1"/>
    <dgm:cxn modelId="{E81C63F8-BF45-475C-BE22-4F4F1F9E72DC}" type="presParOf" srcId="{9E267F00-1916-4978-9DB3-566D2A7CF5CD}" destId="{52BCF3D5-845B-43A8-B1DF-F7574C0D69A9}" srcOrd="0" destOrd="0" presId="urn:microsoft.com/office/officeart/2005/8/layout/hList1"/>
    <dgm:cxn modelId="{EF4CCB4E-AD47-4383-B5C7-B90BD12960B5}" type="presParOf" srcId="{52BCF3D5-845B-43A8-B1DF-F7574C0D69A9}" destId="{198C22AA-BF9D-4BD4-A1DE-21EE4341FCED}" srcOrd="0" destOrd="0" presId="urn:microsoft.com/office/officeart/2005/8/layout/hList1"/>
    <dgm:cxn modelId="{BDFFA224-1286-4D91-BDF3-67A48F041CA9}" type="presParOf" srcId="{52BCF3D5-845B-43A8-B1DF-F7574C0D69A9}" destId="{4CC0F266-C995-4061-8931-0EB9E299D377}" srcOrd="1" destOrd="0" presId="urn:microsoft.com/office/officeart/2005/8/layout/hList1"/>
    <dgm:cxn modelId="{CFC6E3E0-58F7-470D-B2CB-24494F465828}" type="presParOf" srcId="{9E267F00-1916-4978-9DB3-566D2A7CF5CD}" destId="{D4B5F61E-E80D-43B6-8B44-139AA28FD40B}" srcOrd="1" destOrd="0" presId="urn:microsoft.com/office/officeart/2005/8/layout/hList1"/>
    <dgm:cxn modelId="{0EC9B026-8952-4E78-9B03-97CC1F2219E0}" type="presParOf" srcId="{9E267F00-1916-4978-9DB3-566D2A7CF5CD}" destId="{F1DF7E6B-E35E-4525-9FF6-9F2995E05C2B}" srcOrd="2" destOrd="0" presId="urn:microsoft.com/office/officeart/2005/8/layout/hList1"/>
    <dgm:cxn modelId="{24B0EA35-C6ED-4593-9A62-984B7F4E5C6A}" type="presParOf" srcId="{F1DF7E6B-E35E-4525-9FF6-9F2995E05C2B}" destId="{209CD46A-A80D-40A3-B9C2-138B81032993}" srcOrd="0" destOrd="0" presId="urn:microsoft.com/office/officeart/2005/8/layout/hList1"/>
    <dgm:cxn modelId="{684086DF-8087-4A40-AB57-09D2BFB76CB3}" type="presParOf" srcId="{F1DF7E6B-E35E-4525-9FF6-9F2995E05C2B}" destId="{22DF5222-249A-4ACB-AAAD-B7594EBA37AD}" srcOrd="1" destOrd="0" presId="urn:microsoft.com/office/officeart/2005/8/layout/hList1"/>
    <dgm:cxn modelId="{798CE632-4B4C-4CEB-8B29-E6E2D343CD92}" type="presParOf" srcId="{9E267F00-1916-4978-9DB3-566D2A7CF5CD}" destId="{349715FA-BC42-4CC9-8105-2DF531A9F09B}" srcOrd="3" destOrd="0" presId="urn:microsoft.com/office/officeart/2005/8/layout/hList1"/>
    <dgm:cxn modelId="{25C16C35-161B-4CF6-BDCF-53B5C24117A3}" type="presParOf" srcId="{9E267F00-1916-4978-9DB3-566D2A7CF5CD}" destId="{3DB538A2-2274-46CB-86E7-3202359E8926}" srcOrd="4" destOrd="0" presId="urn:microsoft.com/office/officeart/2005/8/layout/hList1"/>
    <dgm:cxn modelId="{F8C430FC-88A8-4050-8618-EE6BC29B8949}" type="presParOf" srcId="{3DB538A2-2274-46CB-86E7-3202359E8926}" destId="{BFE92262-BDF7-4F5E-9DAD-ED8098DE82E7}" srcOrd="0" destOrd="0" presId="urn:microsoft.com/office/officeart/2005/8/layout/hList1"/>
    <dgm:cxn modelId="{AEF099B8-BB0C-471C-86FE-5FB9158704B4}" type="presParOf" srcId="{3DB538A2-2274-46CB-86E7-3202359E8926}" destId="{65F504D3-CAA9-490D-9D01-F7E80352F992}" srcOrd="1" destOrd="0" presId="urn:microsoft.com/office/officeart/2005/8/layout/hLis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A317A505-1394-4270-8D46-027BA8E2C078}" type="doc">
      <dgm:prSet loTypeId="urn:microsoft.com/office/officeart/2005/8/layout/default" loCatId="list" qsTypeId="urn:microsoft.com/office/officeart/2005/8/quickstyle/simple1" qsCatId="simple" csTypeId="urn:microsoft.com/office/officeart/2005/8/colors/accent0_2" csCatId="mainScheme" phldr="1"/>
      <dgm:spPr/>
      <dgm:t>
        <a:bodyPr/>
        <a:lstStyle/>
        <a:p>
          <a:endParaRPr lang="en-GB"/>
        </a:p>
      </dgm:t>
    </dgm:pt>
    <dgm:pt modelId="{1FA62270-BF44-4E67-BD4D-990B277BEE0E}">
      <dgm:prSet/>
      <dgm:spPr/>
      <dgm:t>
        <a:bodyPr/>
        <a:lstStyle/>
        <a:p>
          <a:r>
            <a:rPr lang="en-GB"/>
            <a:t>REC Main Body</a:t>
          </a:r>
        </a:p>
      </dgm:t>
    </dgm:pt>
    <dgm:pt modelId="{3C048132-8A31-4D62-A72D-237103352BE9}" type="parTrans" cxnId="{310A7367-131D-4D70-A028-57670ED689B6}">
      <dgm:prSet/>
      <dgm:spPr/>
      <dgm:t>
        <a:bodyPr/>
        <a:lstStyle/>
        <a:p>
          <a:endParaRPr lang="en-GB"/>
        </a:p>
      </dgm:t>
    </dgm:pt>
    <dgm:pt modelId="{1225716B-3438-44EC-969F-2869DD3439C8}" type="sibTrans" cxnId="{310A7367-131D-4D70-A028-57670ED689B6}">
      <dgm:prSet/>
      <dgm:spPr/>
      <dgm:t>
        <a:bodyPr/>
        <a:lstStyle/>
        <a:p>
          <a:endParaRPr lang="en-GB"/>
        </a:p>
      </dgm:t>
    </dgm:pt>
    <dgm:pt modelId="{9FD60DD4-C5BE-4A34-A9BA-3303D7D983F6}">
      <dgm:prSet/>
      <dgm:spPr/>
      <dgm:t>
        <a:bodyPr/>
        <a:lstStyle/>
        <a:p>
          <a:r>
            <a:rPr lang="en-GB"/>
            <a:t>New Schedule for CSS Arrangements</a:t>
          </a:r>
        </a:p>
      </dgm:t>
    </dgm:pt>
    <dgm:pt modelId="{2DE72BED-123A-4C51-85E9-ECD25CC5DC50}" type="parTrans" cxnId="{B686A92A-1065-407D-841A-81236BD22232}">
      <dgm:prSet/>
      <dgm:spPr/>
      <dgm:t>
        <a:bodyPr/>
        <a:lstStyle/>
        <a:p>
          <a:endParaRPr lang="en-GB"/>
        </a:p>
      </dgm:t>
    </dgm:pt>
    <dgm:pt modelId="{33A32CFD-6195-4C4F-A80C-FFB62B46DAC9}" type="sibTrans" cxnId="{B686A92A-1065-407D-841A-81236BD22232}">
      <dgm:prSet/>
      <dgm:spPr/>
      <dgm:t>
        <a:bodyPr/>
        <a:lstStyle/>
        <a:p>
          <a:endParaRPr lang="en-GB"/>
        </a:p>
      </dgm:t>
    </dgm:pt>
    <dgm:pt modelId="{8812D093-D42E-47CD-AA03-5ED666089686}">
      <dgm:prSet/>
      <dgm:spPr/>
      <dgm:t>
        <a:bodyPr/>
        <a:lstStyle/>
        <a:p>
          <a:r>
            <a:rPr lang="en-GB"/>
            <a:t>New Service Definition (new Service Provider)</a:t>
          </a:r>
        </a:p>
      </dgm:t>
    </dgm:pt>
    <dgm:pt modelId="{F8726D09-DF5A-47F9-A064-486B4B696A62}" type="parTrans" cxnId="{14786D8E-5889-41AD-B0D6-C51AD8550D31}">
      <dgm:prSet/>
      <dgm:spPr/>
      <dgm:t>
        <a:bodyPr/>
        <a:lstStyle/>
        <a:p>
          <a:endParaRPr lang="en-GB"/>
        </a:p>
      </dgm:t>
    </dgm:pt>
    <dgm:pt modelId="{F812062F-4A8A-4AEC-87DF-F92874D07BB6}" type="sibTrans" cxnId="{14786D8E-5889-41AD-B0D6-C51AD8550D31}">
      <dgm:prSet/>
      <dgm:spPr/>
      <dgm:t>
        <a:bodyPr/>
        <a:lstStyle/>
        <a:p>
          <a:endParaRPr lang="en-GB"/>
        </a:p>
      </dgm:t>
    </dgm:pt>
    <dgm:pt modelId="{56F879D7-B16B-4D74-84DF-FBED118245C4}">
      <dgm:prSet custT="1"/>
      <dgm:spPr/>
      <dgm:t>
        <a:bodyPr/>
        <a:lstStyle/>
        <a:p>
          <a:pPr rtl="0"/>
          <a:r>
            <a:rPr lang="en-GB" sz="1900" kern="1200">
              <a:solidFill>
                <a:srgbClr val="498934">
                  <a:hueOff val="0"/>
                  <a:satOff val="0"/>
                  <a:lumOff val="0"/>
                  <a:alphaOff val="0"/>
                </a:srgbClr>
              </a:solidFill>
              <a:latin typeface="Calibri" panose="020F0502020204030204"/>
              <a:ea typeface="+mn-ea"/>
              <a:cs typeface="+mn-cs"/>
            </a:rPr>
            <a:t>New API </a:t>
          </a:r>
          <a:r>
            <a:rPr lang="en-GB" sz="1900" kern="1200"/>
            <a:t>Technical Specification (Data Spec) </a:t>
          </a:r>
        </a:p>
      </dgm:t>
    </dgm:pt>
    <dgm:pt modelId="{2E39D52C-B02B-4973-8474-AA41D5CCF045}" type="parTrans" cxnId="{B041E271-E839-414F-BB1B-66B904AA959C}">
      <dgm:prSet/>
      <dgm:spPr/>
      <dgm:t>
        <a:bodyPr/>
        <a:lstStyle/>
        <a:p>
          <a:endParaRPr lang="en-GB"/>
        </a:p>
      </dgm:t>
    </dgm:pt>
    <dgm:pt modelId="{614CA9A8-0329-4CD8-AFAB-9706CFB34D30}" type="sibTrans" cxnId="{B041E271-E839-414F-BB1B-66B904AA959C}">
      <dgm:prSet/>
      <dgm:spPr/>
      <dgm:t>
        <a:bodyPr/>
        <a:lstStyle/>
        <a:p>
          <a:endParaRPr lang="en-GB"/>
        </a:p>
      </dgm:t>
    </dgm:pt>
    <dgm:pt modelId="{DC334F0C-1B5B-4A65-AD2A-707DCEC35F38}">
      <dgm:prSet/>
      <dgm:spPr/>
      <dgm:t>
        <a:bodyPr/>
        <a:lstStyle/>
        <a:p>
          <a:r>
            <a:rPr lang="en-GB"/>
            <a:t>Customer Experience Guidelines (Data Spec)</a:t>
          </a:r>
        </a:p>
      </dgm:t>
    </dgm:pt>
    <dgm:pt modelId="{A3F4D388-05DC-460F-9A48-509A8B041999}" type="parTrans" cxnId="{F21506F1-33A2-4B75-BEA4-948B63A3172F}">
      <dgm:prSet/>
      <dgm:spPr/>
      <dgm:t>
        <a:bodyPr/>
        <a:lstStyle/>
        <a:p>
          <a:endParaRPr lang="en-GB"/>
        </a:p>
      </dgm:t>
    </dgm:pt>
    <dgm:pt modelId="{547DD05F-0A4D-4888-B3DF-F72DF9EB4427}" type="sibTrans" cxnId="{F21506F1-33A2-4B75-BEA4-948B63A3172F}">
      <dgm:prSet/>
      <dgm:spPr/>
      <dgm:t>
        <a:bodyPr/>
        <a:lstStyle/>
        <a:p>
          <a:endParaRPr lang="en-GB"/>
        </a:p>
      </dgm:t>
    </dgm:pt>
    <dgm:pt modelId="{26C81661-4D93-4838-AF58-C29225A9FF52}">
      <dgm:prSet/>
      <dgm:spPr/>
      <dgm:t>
        <a:bodyPr/>
        <a:lstStyle/>
        <a:p>
          <a:r>
            <a:rPr lang="en-GB"/>
            <a:t>Schedule 9 - Qualification &amp; Maintenance + Access Agreement</a:t>
          </a:r>
        </a:p>
      </dgm:t>
    </dgm:pt>
    <dgm:pt modelId="{CA0C9691-1D7C-427D-8636-969D3194DFCF}" type="parTrans" cxnId="{8E480892-4AFA-458E-B1B1-1480E55D3228}">
      <dgm:prSet/>
      <dgm:spPr/>
      <dgm:t>
        <a:bodyPr/>
        <a:lstStyle/>
        <a:p>
          <a:endParaRPr lang="en-GB"/>
        </a:p>
      </dgm:t>
    </dgm:pt>
    <dgm:pt modelId="{49CFFD62-7B1F-4EFF-9619-D363E5800A51}" type="sibTrans" cxnId="{8E480892-4AFA-458E-B1B1-1480E55D3228}">
      <dgm:prSet/>
      <dgm:spPr/>
      <dgm:t>
        <a:bodyPr/>
        <a:lstStyle/>
        <a:p>
          <a:endParaRPr lang="en-GB"/>
        </a:p>
      </dgm:t>
    </dgm:pt>
    <dgm:pt modelId="{8C3AB5DC-F45A-4D5E-9D30-796EC51F8550}">
      <dgm:prSet/>
      <dgm:spPr/>
      <dgm:t>
        <a:bodyPr/>
        <a:lstStyle/>
        <a:p>
          <a:r>
            <a:rPr lang="en-GB"/>
            <a:t>Schedule 10 -  Charging Methodology</a:t>
          </a:r>
        </a:p>
      </dgm:t>
    </dgm:pt>
    <dgm:pt modelId="{1D0FDEE1-8CBA-48F2-86D2-D3489F1857D7}" type="parTrans" cxnId="{1654BF56-1E45-4D60-A7B7-C7AFE0DC22C2}">
      <dgm:prSet/>
      <dgm:spPr/>
      <dgm:t>
        <a:bodyPr/>
        <a:lstStyle/>
        <a:p>
          <a:endParaRPr lang="en-GB"/>
        </a:p>
      </dgm:t>
    </dgm:pt>
    <dgm:pt modelId="{C9C0A82F-E6B5-4394-9A6C-2AE023B450D9}" type="sibTrans" cxnId="{1654BF56-1E45-4D60-A7B7-C7AFE0DC22C2}">
      <dgm:prSet/>
      <dgm:spPr/>
      <dgm:t>
        <a:bodyPr/>
        <a:lstStyle/>
        <a:p>
          <a:endParaRPr lang="en-GB"/>
        </a:p>
      </dgm:t>
    </dgm:pt>
    <dgm:pt modelId="{78D20F13-EB52-4916-B7BA-1F2F109D9DED}">
      <dgm:prSet/>
      <dgm:spPr/>
      <dgm:t>
        <a:bodyPr/>
        <a:lstStyle/>
        <a:p>
          <a:r>
            <a:rPr lang="en-GB"/>
            <a:t>Schedule 29 -  Address Management</a:t>
          </a:r>
        </a:p>
      </dgm:t>
    </dgm:pt>
    <dgm:pt modelId="{83BB2E02-B169-478E-9EBD-1AA8C1161105}" type="parTrans" cxnId="{17E3D056-BE13-4EE3-B3A5-664A6F4E3806}">
      <dgm:prSet/>
      <dgm:spPr/>
      <dgm:t>
        <a:bodyPr/>
        <a:lstStyle/>
        <a:p>
          <a:endParaRPr lang="en-GB"/>
        </a:p>
      </dgm:t>
    </dgm:pt>
    <dgm:pt modelId="{9AE36015-19BC-476A-A026-8A5C6D9032E3}" type="sibTrans" cxnId="{17E3D056-BE13-4EE3-B3A5-664A6F4E3806}">
      <dgm:prSet/>
      <dgm:spPr/>
      <dgm:t>
        <a:bodyPr/>
        <a:lstStyle/>
        <a:p>
          <a:endParaRPr lang="en-GB"/>
        </a:p>
      </dgm:t>
    </dgm:pt>
    <dgm:pt modelId="{32D7CA14-D685-48E3-821C-37F31A649C3F}">
      <dgm:prSet/>
      <dgm:spPr/>
      <dgm:t>
        <a:bodyPr/>
        <a:lstStyle/>
        <a:p>
          <a:r>
            <a:rPr lang="en-GB"/>
            <a:t>Schedule 1 - Interpretations &amp; Definitions</a:t>
          </a:r>
        </a:p>
      </dgm:t>
    </dgm:pt>
    <dgm:pt modelId="{5D9659EF-27F1-4D99-A8FC-BEB7EBECA2EC}" type="parTrans" cxnId="{7B10734F-553B-4EA1-A2DF-88F7CB5778EE}">
      <dgm:prSet/>
      <dgm:spPr/>
      <dgm:t>
        <a:bodyPr/>
        <a:lstStyle/>
        <a:p>
          <a:endParaRPr lang="en-GB"/>
        </a:p>
      </dgm:t>
    </dgm:pt>
    <dgm:pt modelId="{5C1DE8C3-6585-4328-995E-FD39F844B5AA}" type="sibTrans" cxnId="{7B10734F-553B-4EA1-A2DF-88F7CB5778EE}">
      <dgm:prSet/>
      <dgm:spPr/>
      <dgm:t>
        <a:bodyPr/>
        <a:lstStyle/>
        <a:p>
          <a:endParaRPr lang="en-GB"/>
        </a:p>
      </dgm:t>
    </dgm:pt>
    <dgm:pt modelId="{413295F7-723E-4C80-BBE1-686537721A9E}">
      <dgm:prSet/>
      <dgm:spPr/>
      <dgm:t>
        <a:bodyPr/>
        <a:lstStyle/>
        <a:p>
          <a:r>
            <a:rPr lang="en-GB"/>
            <a:t>Performance Assurance documents</a:t>
          </a:r>
        </a:p>
      </dgm:t>
    </dgm:pt>
    <dgm:pt modelId="{632850A4-9318-4EB3-BDE1-3749AD1EDFB1}" type="parTrans" cxnId="{B087C511-7786-4230-B598-247103CBF417}">
      <dgm:prSet/>
      <dgm:spPr/>
      <dgm:t>
        <a:bodyPr/>
        <a:lstStyle/>
        <a:p>
          <a:endParaRPr lang="en-GB"/>
        </a:p>
      </dgm:t>
    </dgm:pt>
    <dgm:pt modelId="{36275EA2-7EC7-4B7D-AC92-C7E9D6602DEE}" type="sibTrans" cxnId="{B087C511-7786-4230-B598-247103CBF417}">
      <dgm:prSet/>
      <dgm:spPr/>
      <dgm:t>
        <a:bodyPr/>
        <a:lstStyle/>
        <a:p>
          <a:endParaRPr lang="en-GB"/>
        </a:p>
      </dgm:t>
    </dgm:pt>
    <dgm:pt modelId="{4C442892-6222-4C87-A683-1A2D3320C1F2}" type="pres">
      <dgm:prSet presAssocID="{A317A505-1394-4270-8D46-027BA8E2C078}" presName="diagram" presStyleCnt="0">
        <dgm:presLayoutVars>
          <dgm:dir/>
          <dgm:resizeHandles val="exact"/>
        </dgm:presLayoutVars>
      </dgm:prSet>
      <dgm:spPr/>
    </dgm:pt>
    <dgm:pt modelId="{E52D1F81-1CCC-44DF-B960-0AA87F6BA98E}" type="pres">
      <dgm:prSet presAssocID="{1FA62270-BF44-4E67-BD4D-990B277BEE0E}" presName="node" presStyleLbl="node1" presStyleIdx="0" presStyleCnt="10">
        <dgm:presLayoutVars>
          <dgm:bulletEnabled val="1"/>
        </dgm:presLayoutVars>
      </dgm:prSet>
      <dgm:spPr/>
    </dgm:pt>
    <dgm:pt modelId="{8D17745E-C23F-4E06-A85D-9EA95A6E600F}" type="pres">
      <dgm:prSet presAssocID="{1225716B-3438-44EC-969F-2869DD3439C8}" presName="sibTrans" presStyleCnt="0"/>
      <dgm:spPr/>
    </dgm:pt>
    <dgm:pt modelId="{5AAC6EC2-C03E-4350-909A-A5C03DC655EF}" type="pres">
      <dgm:prSet presAssocID="{9FD60DD4-C5BE-4A34-A9BA-3303D7D983F6}" presName="node" presStyleLbl="node1" presStyleIdx="1" presStyleCnt="10">
        <dgm:presLayoutVars>
          <dgm:bulletEnabled val="1"/>
        </dgm:presLayoutVars>
      </dgm:prSet>
      <dgm:spPr/>
    </dgm:pt>
    <dgm:pt modelId="{19A7FA0B-FD66-4830-B836-C110CC8556EB}" type="pres">
      <dgm:prSet presAssocID="{33A32CFD-6195-4C4F-A80C-FFB62B46DAC9}" presName="sibTrans" presStyleCnt="0"/>
      <dgm:spPr/>
    </dgm:pt>
    <dgm:pt modelId="{81E27D50-0523-41AA-A319-629956B62A18}" type="pres">
      <dgm:prSet presAssocID="{8812D093-D42E-47CD-AA03-5ED666089686}" presName="node" presStyleLbl="node1" presStyleIdx="2" presStyleCnt="10">
        <dgm:presLayoutVars>
          <dgm:bulletEnabled val="1"/>
        </dgm:presLayoutVars>
      </dgm:prSet>
      <dgm:spPr/>
    </dgm:pt>
    <dgm:pt modelId="{25646E5D-8D0D-4D19-98F5-EA725D5092E4}" type="pres">
      <dgm:prSet presAssocID="{F812062F-4A8A-4AEC-87DF-F92874D07BB6}" presName="sibTrans" presStyleCnt="0"/>
      <dgm:spPr/>
    </dgm:pt>
    <dgm:pt modelId="{33FE4CF7-511B-48C2-9BB4-4FCD9D1CEC62}" type="pres">
      <dgm:prSet presAssocID="{56F879D7-B16B-4D74-84DF-FBED118245C4}" presName="node" presStyleLbl="node1" presStyleIdx="3" presStyleCnt="10">
        <dgm:presLayoutVars>
          <dgm:bulletEnabled val="1"/>
        </dgm:presLayoutVars>
      </dgm:prSet>
      <dgm:spPr/>
    </dgm:pt>
    <dgm:pt modelId="{58AD016F-44DE-4F96-8D84-30FC51F0DDD5}" type="pres">
      <dgm:prSet presAssocID="{614CA9A8-0329-4CD8-AFAB-9706CFB34D30}" presName="sibTrans" presStyleCnt="0"/>
      <dgm:spPr/>
    </dgm:pt>
    <dgm:pt modelId="{BA4C84E3-7B91-4A93-8653-978183A13D4B}" type="pres">
      <dgm:prSet presAssocID="{DC334F0C-1B5B-4A65-AD2A-707DCEC35F38}" presName="node" presStyleLbl="node1" presStyleIdx="4" presStyleCnt="10">
        <dgm:presLayoutVars>
          <dgm:bulletEnabled val="1"/>
        </dgm:presLayoutVars>
      </dgm:prSet>
      <dgm:spPr/>
    </dgm:pt>
    <dgm:pt modelId="{9DB6BF27-8C5E-4409-BCB5-5547195E0A5E}" type="pres">
      <dgm:prSet presAssocID="{547DD05F-0A4D-4888-B3DF-F72DF9EB4427}" presName="sibTrans" presStyleCnt="0"/>
      <dgm:spPr/>
    </dgm:pt>
    <dgm:pt modelId="{38A425DD-C029-4000-A29E-D1AF428B07D3}" type="pres">
      <dgm:prSet presAssocID="{26C81661-4D93-4838-AF58-C29225A9FF52}" presName="node" presStyleLbl="node1" presStyleIdx="5" presStyleCnt="10">
        <dgm:presLayoutVars>
          <dgm:bulletEnabled val="1"/>
        </dgm:presLayoutVars>
      </dgm:prSet>
      <dgm:spPr/>
    </dgm:pt>
    <dgm:pt modelId="{A289C18B-BD78-4340-8A9B-950693EDC64C}" type="pres">
      <dgm:prSet presAssocID="{49CFFD62-7B1F-4EFF-9619-D363E5800A51}" presName="sibTrans" presStyleCnt="0"/>
      <dgm:spPr/>
    </dgm:pt>
    <dgm:pt modelId="{D7760968-5551-497D-AF03-810BFE9D7F43}" type="pres">
      <dgm:prSet presAssocID="{8C3AB5DC-F45A-4D5E-9D30-796EC51F8550}" presName="node" presStyleLbl="node1" presStyleIdx="6" presStyleCnt="10">
        <dgm:presLayoutVars>
          <dgm:bulletEnabled val="1"/>
        </dgm:presLayoutVars>
      </dgm:prSet>
      <dgm:spPr/>
    </dgm:pt>
    <dgm:pt modelId="{2F33E781-24CF-4A6C-85D0-3DCD67ABB851}" type="pres">
      <dgm:prSet presAssocID="{C9C0A82F-E6B5-4394-9A6C-2AE023B450D9}" presName="sibTrans" presStyleCnt="0"/>
      <dgm:spPr/>
    </dgm:pt>
    <dgm:pt modelId="{D6E32B7C-8281-465A-8622-9A108091ABEA}" type="pres">
      <dgm:prSet presAssocID="{78D20F13-EB52-4916-B7BA-1F2F109D9DED}" presName="node" presStyleLbl="node1" presStyleIdx="7" presStyleCnt="10">
        <dgm:presLayoutVars>
          <dgm:bulletEnabled val="1"/>
        </dgm:presLayoutVars>
      </dgm:prSet>
      <dgm:spPr/>
    </dgm:pt>
    <dgm:pt modelId="{51BBBE53-D6BB-440F-94CF-65D68CD8D616}" type="pres">
      <dgm:prSet presAssocID="{9AE36015-19BC-476A-A026-8A5C6D9032E3}" presName="sibTrans" presStyleCnt="0"/>
      <dgm:spPr/>
    </dgm:pt>
    <dgm:pt modelId="{0CF4100C-0C50-4A4C-9CDD-AB5EF972BD65}" type="pres">
      <dgm:prSet presAssocID="{32D7CA14-D685-48E3-821C-37F31A649C3F}" presName="node" presStyleLbl="node1" presStyleIdx="8" presStyleCnt="10">
        <dgm:presLayoutVars>
          <dgm:bulletEnabled val="1"/>
        </dgm:presLayoutVars>
      </dgm:prSet>
      <dgm:spPr/>
    </dgm:pt>
    <dgm:pt modelId="{45940161-E935-467F-B445-328D990EE8AC}" type="pres">
      <dgm:prSet presAssocID="{5C1DE8C3-6585-4328-995E-FD39F844B5AA}" presName="sibTrans" presStyleCnt="0"/>
      <dgm:spPr/>
    </dgm:pt>
    <dgm:pt modelId="{4C23AFD9-E846-4B01-8526-6AF1189B0CE4}" type="pres">
      <dgm:prSet presAssocID="{413295F7-723E-4C80-BBE1-686537721A9E}" presName="node" presStyleLbl="node1" presStyleIdx="9" presStyleCnt="10">
        <dgm:presLayoutVars>
          <dgm:bulletEnabled val="1"/>
        </dgm:presLayoutVars>
      </dgm:prSet>
      <dgm:spPr/>
    </dgm:pt>
  </dgm:ptLst>
  <dgm:cxnLst>
    <dgm:cxn modelId="{FBBC3309-0191-41B5-A3CC-F04698F97ECB}" type="presOf" srcId="{A317A505-1394-4270-8D46-027BA8E2C078}" destId="{4C442892-6222-4C87-A683-1A2D3320C1F2}" srcOrd="0" destOrd="0" presId="urn:microsoft.com/office/officeart/2005/8/layout/default"/>
    <dgm:cxn modelId="{43058F09-9A5F-49CE-AF8A-F39A5747DE7A}" type="presOf" srcId="{56F879D7-B16B-4D74-84DF-FBED118245C4}" destId="{33FE4CF7-511B-48C2-9BB4-4FCD9D1CEC62}" srcOrd="0" destOrd="0" presId="urn:microsoft.com/office/officeart/2005/8/layout/default"/>
    <dgm:cxn modelId="{B087C511-7786-4230-B598-247103CBF417}" srcId="{A317A505-1394-4270-8D46-027BA8E2C078}" destId="{413295F7-723E-4C80-BBE1-686537721A9E}" srcOrd="9" destOrd="0" parTransId="{632850A4-9318-4EB3-BDE1-3749AD1EDFB1}" sibTransId="{36275EA2-7EC7-4B7D-AC92-C7E9D6602DEE}"/>
    <dgm:cxn modelId="{A6620F14-83B3-4F5F-9C41-970EA87D22D5}" type="presOf" srcId="{26C81661-4D93-4838-AF58-C29225A9FF52}" destId="{38A425DD-C029-4000-A29E-D1AF428B07D3}" srcOrd="0" destOrd="0" presId="urn:microsoft.com/office/officeart/2005/8/layout/default"/>
    <dgm:cxn modelId="{0DDEAC26-628B-4F8B-A312-734F0D7F85EE}" type="presOf" srcId="{32D7CA14-D685-48E3-821C-37F31A649C3F}" destId="{0CF4100C-0C50-4A4C-9CDD-AB5EF972BD65}" srcOrd="0" destOrd="0" presId="urn:microsoft.com/office/officeart/2005/8/layout/default"/>
    <dgm:cxn modelId="{40C44629-BB23-4154-BF53-385A4BE1D616}" type="presOf" srcId="{78D20F13-EB52-4916-B7BA-1F2F109D9DED}" destId="{D6E32B7C-8281-465A-8622-9A108091ABEA}" srcOrd="0" destOrd="0" presId="urn:microsoft.com/office/officeart/2005/8/layout/default"/>
    <dgm:cxn modelId="{B686A92A-1065-407D-841A-81236BD22232}" srcId="{A317A505-1394-4270-8D46-027BA8E2C078}" destId="{9FD60DD4-C5BE-4A34-A9BA-3303D7D983F6}" srcOrd="1" destOrd="0" parTransId="{2DE72BED-123A-4C51-85E9-ECD25CC5DC50}" sibTransId="{33A32CFD-6195-4C4F-A80C-FFB62B46DAC9}"/>
    <dgm:cxn modelId="{9912702B-9409-481F-9604-0378E3B235E7}" type="presOf" srcId="{1FA62270-BF44-4E67-BD4D-990B277BEE0E}" destId="{E52D1F81-1CCC-44DF-B960-0AA87F6BA98E}" srcOrd="0" destOrd="0" presId="urn:microsoft.com/office/officeart/2005/8/layout/default"/>
    <dgm:cxn modelId="{310A7367-131D-4D70-A028-57670ED689B6}" srcId="{A317A505-1394-4270-8D46-027BA8E2C078}" destId="{1FA62270-BF44-4E67-BD4D-990B277BEE0E}" srcOrd="0" destOrd="0" parTransId="{3C048132-8A31-4D62-A72D-237103352BE9}" sibTransId="{1225716B-3438-44EC-969F-2869DD3439C8}"/>
    <dgm:cxn modelId="{7B10734F-553B-4EA1-A2DF-88F7CB5778EE}" srcId="{A317A505-1394-4270-8D46-027BA8E2C078}" destId="{32D7CA14-D685-48E3-821C-37F31A649C3F}" srcOrd="8" destOrd="0" parTransId="{5D9659EF-27F1-4D99-A8FC-BEB7EBECA2EC}" sibTransId="{5C1DE8C3-6585-4328-995E-FD39F844B5AA}"/>
    <dgm:cxn modelId="{B041E271-E839-414F-BB1B-66B904AA959C}" srcId="{A317A505-1394-4270-8D46-027BA8E2C078}" destId="{56F879D7-B16B-4D74-84DF-FBED118245C4}" srcOrd="3" destOrd="0" parTransId="{2E39D52C-B02B-4973-8474-AA41D5CCF045}" sibTransId="{614CA9A8-0329-4CD8-AFAB-9706CFB34D30}"/>
    <dgm:cxn modelId="{1654BF56-1E45-4D60-A7B7-C7AFE0DC22C2}" srcId="{A317A505-1394-4270-8D46-027BA8E2C078}" destId="{8C3AB5DC-F45A-4D5E-9D30-796EC51F8550}" srcOrd="6" destOrd="0" parTransId="{1D0FDEE1-8CBA-48F2-86D2-D3489F1857D7}" sibTransId="{C9C0A82F-E6B5-4394-9A6C-2AE023B450D9}"/>
    <dgm:cxn modelId="{17E3D056-BE13-4EE3-B3A5-664A6F4E3806}" srcId="{A317A505-1394-4270-8D46-027BA8E2C078}" destId="{78D20F13-EB52-4916-B7BA-1F2F109D9DED}" srcOrd="7" destOrd="0" parTransId="{83BB2E02-B169-478E-9EBD-1AA8C1161105}" sibTransId="{9AE36015-19BC-476A-A026-8A5C6D9032E3}"/>
    <dgm:cxn modelId="{14786D8E-5889-41AD-B0D6-C51AD8550D31}" srcId="{A317A505-1394-4270-8D46-027BA8E2C078}" destId="{8812D093-D42E-47CD-AA03-5ED666089686}" srcOrd="2" destOrd="0" parTransId="{F8726D09-DF5A-47F9-A064-486B4B696A62}" sibTransId="{F812062F-4A8A-4AEC-87DF-F92874D07BB6}"/>
    <dgm:cxn modelId="{8E480892-4AFA-458E-B1B1-1480E55D3228}" srcId="{A317A505-1394-4270-8D46-027BA8E2C078}" destId="{26C81661-4D93-4838-AF58-C29225A9FF52}" srcOrd="5" destOrd="0" parTransId="{CA0C9691-1D7C-427D-8636-969D3194DFCF}" sibTransId="{49CFFD62-7B1F-4EFF-9619-D363E5800A51}"/>
    <dgm:cxn modelId="{169CD8C1-7C38-4425-AB21-12FF97F435C6}" type="presOf" srcId="{8812D093-D42E-47CD-AA03-5ED666089686}" destId="{81E27D50-0523-41AA-A319-629956B62A18}" srcOrd="0" destOrd="0" presId="urn:microsoft.com/office/officeart/2005/8/layout/default"/>
    <dgm:cxn modelId="{249E98C2-E82B-464D-9393-172EBDDA35B4}" type="presOf" srcId="{8C3AB5DC-F45A-4D5E-9D30-796EC51F8550}" destId="{D7760968-5551-497D-AF03-810BFE9D7F43}" srcOrd="0" destOrd="0" presId="urn:microsoft.com/office/officeart/2005/8/layout/default"/>
    <dgm:cxn modelId="{710929D6-DF73-4A87-B7CF-8CE6A29755ED}" type="presOf" srcId="{9FD60DD4-C5BE-4A34-A9BA-3303D7D983F6}" destId="{5AAC6EC2-C03E-4350-909A-A5C03DC655EF}" srcOrd="0" destOrd="0" presId="urn:microsoft.com/office/officeart/2005/8/layout/default"/>
    <dgm:cxn modelId="{1BBBB7D6-B950-49C0-B58B-E05E35541CD1}" type="presOf" srcId="{DC334F0C-1B5B-4A65-AD2A-707DCEC35F38}" destId="{BA4C84E3-7B91-4A93-8653-978183A13D4B}" srcOrd="0" destOrd="0" presId="urn:microsoft.com/office/officeart/2005/8/layout/default"/>
    <dgm:cxn modelId="{524E56E3-F77C-4BA8-8DAE-0EE892181C7E}" type="presOf" srcId="{413295F7-723E-4C80-BBE1-686537721A9E}" destId="{4C23AFD9-E846-4B01-8526-6AF1189B0CE4}" srcOrd="0" destOrd="0" presId="urn:microsoft.com/office/officeart/2005/8/layout/default"/>
    <dgm:cxn modelId="{F21506F1-33A2-4B75-BEA4-948B63A3172F}" srcId="{A317A505-1394-4270-8D46-027BA8E2C078}" destId="{DC334F0C-1B5B-4A65-AD2A-707DCEC35F38}" srcOrd="4" destOrd="0" parTransId="{A3F4D388-05DC-460F-9A48-509A8B041999}" sibTransId="{547DD05F-0A4D-4888-B3DF-F72DF9EB4427}"/>
    <dgm:cxn modelId="{67BEB2C5-49EB-40A0-A0A3-D5E8895AEB3B}" type="presParOf" srcId="{4C442892-6222-4C87-A683-1A2D3320C1F2}" destId="{E52D1F81-1CCC-44DF-B960-0AA87F6BA98E}" srcOrd="0" destOrd="0" presId="urn:microsoft.com/office/officeart/2005/8/layout/default"/>
    <dgm:cxn modelId="{E672647E-4235-4163-B712-3037E295FE6B}" type="presParOf" srcId="{4C442892-6222-4C87-A683-1A2D3320C1F2}" destId="{8D17745E-C23F-4E06-A85D-9EA95A6E600F}" srcOrd="1" destOrd="0" presId="urn:microsoft.com/office/officeart/2005/8/layout/default"/>
    <dgm:cxn modelId="{66E35E26-0CA4-4BF5-851D-FCF9AAC3E253}" type="presParOf" srcId="{4C442892-6222-4C87-A683-1A2D3320C1F2}" destId="{5AAC6EC2-C03E-4350-909A-A5C03DC655EF}" srcOrd="2" destOrd="0" presId="urn:microsoft.com/office/officeart/2005/8/layout/default"/>
    <dgm:cxn modelId="{7CEEB9BC-A49F-490B-9207-2743B7328016}" type="presParOf" srcId="{4C442892-6222-4C87-A683-1A2D3320C1F2}" destId="{19A7FA0B-FD66-4830-B836-C110CC8556EB}" srcOrd="3" destOrd="0" presId="urn:microsoft.com/office/officeart/2005/8/layout/default"/>
    <dgm:cxn modelId="{B02D66AC-3755-4CCB-AA5C-2B136B47B3A7}" type="presParOf" srcId="{4C442892-6222-4C87-A683-1A2D3320C1F2}" destId="{81E27D50-0523-41AA-A319-629956B62A18}" srcOrd="4" destOrd="0" presId="urn:microsoft.com/office/officeart/2005/8/layout/default"/>
    <dgm:cxn modelId="{E790065B-7259-4E7D-B4DC-FC64CC5DFEA0}" type="presParOf" srcId="{4C442892-6222-4C87-A683-1A2D3320C1F2}" destId="{25646E5D-8D0D-4D19-98F5-EA725D5092E4}" srcOrd="5" destOrd="0" presId="urn:microsoft.com/office/officeart/2005/8/layout/default"/>
    <dgm:cxn modelId="{F48A08F4-3317-46E4-9BF5-18FAE88FAB09}" type="presParOf" srcId="{4C442892-6222-4C87-A683-1A2D3320C1F2}" destId="{33FE4CF7-511B-48C2-9BB4-4FCD9D1CEC62}" srcOrd="6" destOrd="0" presId="urn:microsoft.com/office/officeart/2005/8/layout/default"/>
    <dgm:cxn modelId="{A3653191-C3F3-4FAA-AA55-601D47326E3C}" type="presParOf" srcId="{4C442892-6222-4C87-A683-1A2D3320C1F2}" destId="{58AD016F-44DE-4F96-8D84-30FC51F0DDD5}" srcOrd="7" destOrd="0" presId="urn:microsoft.com/office/officeart/2005/8/layout/default"/>
    <dgm:cxn modelId="{77AC2352-7771-469A-A2BD-FCEAACD7C7A3}" type="presParOf" srcId="{4C442892-6222-4C87-A683-1A2D3320C1F2}" destId="{BA4C84E3-7B91-4A93-8653-978183A13D4B}" srcOrd="8" destOrd="0" presId="urn:microsoft.com/office/officeart/2005/8/layout/default"/>
    <dgm:cxn modelId="{D68F1EE2-57D5-4A13-A38C-5DDC37F1450C}" type="presParOf" srcId="{4C442892-6222-4C87-A683-1A2D3320C1F2}" destId="{9DB6BF27-8C5E-4409-BCB5-5547195E0A5E}" srcOrd="9" destOrd="0" presId="urn:microsoft.com/office/officeart/2005/8/layout/default"/>
    <dgm:cxn modelId="{84974E16-0D8B-409B-87B4-20D8ECFF0060}" type="presParOf" srcId="{4C442892-6222-4C87-A683-1A2D3320C1F2}" destId="{38A425DD-C029-4000-A29E-D1AF428B07D3}" srcOrd="10" destOrd="0" presId="urn:microsoft.com/office/officeart/2005/8/layout/default"/>
    <dgm:cxn modelId="{B9FDEFCF-A594-47ED-A477-56A7432738AC}" type="presParOf" srcId="{4C442892-6222-4C87-A683-1A2D3320C1F2}" destId="{A289C18B-BD78-4340-8A9B-950693EDC64C}" srcOrd="11" destOrd="0" presId="urn:microsoft.com/office/officeart/2005/8/layout/default"/>
    <dgm:cxn modelId="{19E798B8-D8A7-45D7-BB81-B9AADA7A7E2B}" type="presParOf" srcId="{4C442892-6222-4C87-A683-1A2D3320C1F2}" destId="{D7760968-5551-497D-AF03-810BFE9D7F43}" srcOrd="12" destOrd="0" presId="urn:microsoft.com/office/officeart/2005/8/layout/default"/>
    <dgm:cxn modelId="{401C6704-7468-46A3-B8AC-C1BAF21BBDFD}" type="presParOf" srcId="{4C442892-6222-4C87-A683-1A2D3320C1F2}" destId="{2F33E781-24CF-4A6C-85D0-3DCD67ABB851}" srcOrd="13" destOrd="0" presId="urn:microsoft.com/office/officeart/2005/8/layout/default"/>
    <dgm:cxn modelId="{D5FBB7D3-BA2E-41D7-899A-E0FC05DB0166}" type="presParOf" srcId="{4C442892-6222-4C87-A683-1A2D3320C1F2}" destId="{D6E32B7C-8281-465A-8622-9A108091ABEA}" srcOrd="14" destOrd="0" presId="urn:microsoft.com/office/officeart/2005/8/layout/default"/>
    <dgm:cxn modelId="{6A4979C5-5A81-4CD2-A6C6-5C55A63EA5FC}" type="presParOf" srcId="{4C442892-6222-4C87-A683-1A2D3320C1F2}" destId="{51BBBE53-D6BB-440F-94CF-65D68CD8D616}" srcOrd="15" destOrd="0" presId="urn:microsoft.com/office/officeart/2005/8/layout/default"/>
    <dgm:cxn modelId="{2588DF2D-1E1A-4D7B-AF6A-98CAA9E38E63}" type="presParOf" srcId="{4C442892-6222-4C87-A683-1A2D3320C1F2}" destId="{0CF4100C-0C50-4A4C-9CDD-AB5EF972BD65}" srcOrd="16" destOrd="0" presId="urn:microsoft.com/office/officeart/2005/8/layout/default"/>
    <dgm:cxn modelId="{634CA888-6C17-4033-A39F-D6EDF9D63779}" type="presParOf" srcId="{4C442892-6222-4C87-A683-1A2D3320C1F2}" destId="{45940161-E935-467F-B445-328D990EE8AC}" srcOrd="17" destOrd="0" presId="urn:microsoft.com/office/officeart/2005/8/layout/default"/>
    <dgm:cxn modelId="{E5FF3DAD-A037-4F0A-832A-FD1114CB859D}" type="presParOf" srcId="{4C442892-6222-4C87-A683-1A2D3320C1F2}" destId="{4C23AFD9-E846-4B01-8526-6AF1189B0CE4}" srcOrd="18"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5F0AAD7-B568-43E4-B702-51486FDED824}">
      <dsp:nvSpPr>
        <dsp:cNvPr id="0" name=""/>
        <dsp:cNvSpPr/>
      </dsp:nvSpPr>
      <dsp:spPr>
        <a:xfrm>
          <a:off x="1798971" y="2780221"/>
          <a:ext cx="1973362" cy="1693904"/>
        </a:xfrm>
        <a:prstGeom prst="hexagon">
          <a:avLst>
            <a:gd name="adj" fmla="val 25000"/>
            <a:gd name="vf" fmla="val 115470"/>
          </a:avLst>
        </a:prstGeom>
        <a:solidFill>
          <a:srgbClr val="70ADA3"/>
        </a:solidFill>
        <a:ln w="12700" cap="flat" cmpd="sng" algn="ctr">
          <a:solidFill>
            <a:srgbClr val="70ADA3"/>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0" tIns="25400" rIns="0" bIns="25400" numCol="1" spcCol="1270" anchor="ctr" anchorCtr="0">
          <a:noAutofit/>
        </a:bodyPr>
        <a:lstStyle/>
        <a:p>
          <a:pPr marL="0" lvl="0" indent="0" algn="ctr" defTabSz="889000">
            <a:lnSpc>
              <a:spcPct val="90000"/>
            </a:lnSpc>
            <a:spcBef>
              <a:spcPct val="0"/>
            </a:spcBef>
            <a:spcAft>
              <a:spcPct val="35000"/>
            </a:spcAft>
            <a:buNone/>
          </a:pPr>
          <a:r>
            <a:rPr lang="en-GB" sz="2000" kern="1200">
              <a:latin typeface="Roboto" panose="02000000000000000000" pitchFamily="2" charset="0"/>
              <a:ea typeface="Roboto" panose="02000000000000000000" pitchFamily="2" charset="0"/>
              <a:cs typeface="Roboto" panose="02000000000000000000" pitchFamily="2" charset="0"/>
            </a:rPr>
            <a:t>Cameras off, hands up for questions</a:t>
          </a:r>
        </a:p>
      </dsp:txBody>
      <dsp:txXfrm>
        <a:off x="2104577" y="3042548"/>
        <a:ext cx="1362151" cy="1169250"/>
      </dsp:txXfrm>
    </dsp:sp>
    <dsp:sp modelId="{C7132D7A-88E4-483F-8E0D-236470AD8517}">
      <dsp:nvSpPr>
        <dsp:cNvPr id="0" name=""/>
        <dsp:cNvSpPr/>
      </dsp:nvSpPr>
      <dsp:spPr>
        <a:xfrm>
          <a:off x="1860693" y="3528743"/>
          <a:ext cx="230370" cy="198651"/>
        </a:xfrm>
        <a:prstGeom prst="hexagon">
          <a:avLst>
            <a:gd name="adj" fmla="val 25000"/>
            <a:gd name="vf" fmla="val 115470"/>
          </a:avLst>
        </a:prstGeom>
        <a:solidFill>
          <a:schemeClr val="l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6866FACC-1DC0-47AF-A4BE-8E91614FD5A0}">
      <dsp:nvSpPr>
        <dsp:cNvPr id="0" name=""/>
        <dsp:cNvSpPr/>
      </dsp:nvSpPr>
      <dsp:spPr>
        <a:xfrm>
          <a:off x="123786" y="1859446"/>
          <a:ext cx="1973362" cy="1693904"/>
        </a:xfrm>
        <a:prstGeom prst="hexagon">
          <a:avLst>
            <a:gd name="adj" fmla="val 25000"/>
            <a:gd name="vf" fmla="val 115470"/>
          </a:avLst>
        </a:prstGeom>
        <a:blipFill>
          <a:blip xmlns:r="http://schemas.openxmlformats.org/officeDocument/2006/relationships" r:embed="rId1">
            <a:extLst>
              <a:ext uri="{96DAC541-7B7A-43D3-8B79-37D633B846F1}">
                <asvg:svgBlip xmlns:asvg="http://schemas.microsoft.com/office/drawing/2016/SVG/main" r:embed="rId2"/>
              </a:ext>
            </a:extLst>
          </a:blip>
          <a:srcRect/>
          <a:stretch>
            <a:fillRect t="-8000" b="-8000"/>
          </a:stretch>
        </a:blipFill>
        <a:ln w="12700" cap="flat" cmpd="sng" algn="ctr">
          <a:solidFill>
            <a:srgbClr val="70ADA3"/>
          </a:solidFill>
          <a:prstDash val="solid"/>
          <a:miter lim="800000"/>
        </a:ln>
        <a:effectLst/>
      </dsp:spPr>
      <dsp:style>
        <a:lnRef idx="2">
          <a:scrgbClr r="0" g="0" b="0"/>
        </a:lnRef>
        <a:fillRef idx="1">
          <a:scrgbClr r="0" g="0" b="0"/>
        </a:fillRef>
        <a:effectRef idx="0">
          <a:scrgbClr r="0" g="0" b="0"/>
        </a:effectRef>
        <a:fontRef idx="minor"/>
      </dsp:style>
    </dsp:sp>
    <dsp:sp modelId="{B76FD6DD-E497-405D-9A87-2145BFEDB764}">
      <dsp:nvSpPr>
        <dsp:cNvPr id="0" name=""/>
        <dsp:cNvSpPr/>
      </dsp:nvSpPr>
      <dsp:spPr>
        <a:xfrm>
          <a:off x="1459935" y="3318459"/>
          <a:ext cx="230370" cy="198651"/>
        </a:xfrm>
        <a:prstGeom prst="hexagon">
          <a:avLst>
            <a:gd name="adj" fmla="val 25000"/>
            <a:gd name="vf" fmla="val 115470"/>
          </a:avLst>
        </a:prstGeom>
        <a:solidFill>
          <a:schemeClr val="l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7A83BD7F-8C88-461E-8151-5B8FD132B44E}">
      <dsp:nvSpPr>
        <dsp:cNvPr id="0" name=""/>
        <dsp:cNvSpPr/>
      </dsp:nvSpPr>
      <dsp:spPr>
        <a:xfrm>
          <a:off x="3472417" y="1846471"/>
          <a:ext cx="1973362" cy="1693904"/>
        </a:xfrm>
        <a:prstGeom prst="hexagon">
          <a:avLst>
            <a:gd name="adj" fmla="val 25000"/>
            <a:gd name="vf" fmla="val 115470"/>
          </a:avLst>
        </a:prstGeom>
        <a:solidFill>
          <a:srgbClr val="70ADA3"/>
        </a:solidFill>
        <a:ln w="12700" cap="flat" cmpd="sng" algn="ctr">
          <a:solidFill>
            <a:srgbClr val="70ADA3"/>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0" tIns="25400" rIns="0" bIns="25400" numCol="1" spcCol="1270" anchor="ctr" anchorCtr="0">
          <a:noAutofit/>
        </a:bodyPr>
        <a:lstStyle/>
        <a:p>
          <a:pPr marL="0" lvl="0" indent="0" algn="ctr" defTabSz="889000">
            <a:lnSpc>
              <a:spcPct val="90000"/>
            </a:lnSpc>
            <a:spcBef>
              <a:spcPct val="0"/>
            </a:spcBef>
            <a:spcAft>
              <a:spcPct val="35000"/>
            </a:spcAft>
            <a:buNone/>
          </a:pPr>
          <a:r>
            <a:rPr lang="en-GB" sz="2000" kern="1200">
              <a:latin typeface="Roboto" panose="02000000000000000000" pitchFamily="2" charset="0"/>
              <a:ea typeface="Roboto" panose="02000000000000000000" pitchFamily="2" charset="0"/>
              <a:cs typeface="Roboto" panose="02000000000000000000" pitchFamily="2" charset="0"/>
            </a:rPr>
            <a:t>Meeting is recorded</a:t>
          </a:r>
        </a:p>
      </dsp:txBody>
      <dsp:txXfrm>
        <a:off x="3778023" y="2108798"/>
        <a:ext cx="1362151" cy="1169250"/>
      </dsp:txXfrm>
    </dsp:sp>
    <dsp:sp modelId="{4EFDA3EF-F358-4BA7-9EE3-C164F5A028D1}">
      <dsp:nvSpPr>
        <dsp:cNvPr id="0" name=""/>
        <dsp:cNvSpPr/>
      </dsp:nvSpPr>
      <dsp:spPr>
        <a:xfrm>
          <a:off x="4824214" y="3303694"/>
          <a:ext cx="230370" cy="198651"/>
        </a:xfrm>
        <a:prstGeom prst="hexagon">
          <a:avLst>
            <a:gd name="adj" fmla="val 25000"/>
            <a:gd name="vf" fmla="val 115470"/>
          </a:avLst>
        </a:prstGeom>
        <a:solidFill>
          <a:schemeClr val="l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BAE0ED9D-DC34-468C-BDE2-8F606813CD23}">
      <dsp:nvSpPr>
        <dsp:cNvPr id="0" name=""/>
        <dsp:cNvSpPr/>
      </dsp:nvSpPr>
      <dsp:spPr>
        <a:xfrm>
          <a:off x="5154556" y="2777537"/>
          <a:ext cx="1973362" cy="1693904"/>
        </a:xfrm>
        <a:prstGeom prst="hexagon">
          <a:avLst>
            <a:gd name="adj" fmla="val 25000"/>
            <a:gd name="vf" fmla="val 115470"/>
          </a:avLst>
        </a:prstGeom>
        <a:blipFill>
          <a:blip xmlns:r="http://schemas.openxmlformats.org/officeDocument/2006/relationships" r:embed="rId3">
            <a:extLst>
              <a:ext uri="{96DAC541-7B7A-43D3-8B79-37D633B846F1}">
                <asvg:svgBlip xmlns:asvg="http://schemas.microsoft.com/office/drawing/2016/SVG/main" r:embed="rId4"/>
              </a:ext>
            </a:extLst>
          </a:blip>
          <a:srcRect/>
          <a:stretch>
            <a:fillRect t="-8000" b="-8000"/>
          </a:stretch>
        </a:blipFill>
        <a:ln w="12700" cap="flat" cmpd="sng" algn="ctr">
          <a:solidFill>
            <a:srgbClr val="70ADA3"/>
          </a:solidFill>
          <a:prstDash val="solid"/>
          <a:miter lim="800000"/>
        </a:ln>
        <a:effectLst/>
      </dsp:spPr>
      <dsp:style>
        <a:lnRef idx="2">
          <a:scrgbClr r="0" g="0" b="0"/>
        </a:lnRef>
        <a:fillRef idx="1">
          <a:scrgbClr r="0" g="0" b="0"/>
        </a:fillRef>
        <a:effectRef idx="0">
          <a:scrgbClr r="0" g="0" b="0"/>
        </a:effectRef>
        <a:fontRef idx="minor"/>
      </dsp:style>
    </dsp:sp>
    <dsp:sp modelId="{8A33625C-16A6-4E35-BD84-9E625C401BDF}">
      <dsp:nvSpPr>
        <dsp:cNvPr id="0" name=""/>
        <dsp:cNvSpPr/>
      </dsp:nvSpPr>
      <dsp:spPr>
        <a:xfrm>
          <a:off x="5199761" y="3536349"/>
          <a:ext cx="230370" cy="198651"/>
        </a:xfrm>
        <a:prstGeom prst="hexagon">
          <a:avLst>
            <a:gd name="adj" fmla="val 25000"/>
            <a:gd name="vf" fmla="val 115470"/>
          </a:avLst>
        </a:prstGeom>
        <a:solidFill>
          <a:schemeClr val="l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FB3B063F-C0BE-47B3-B1DC-1DF9FC59F0B8}">
      <dsp:nvSpPr>
        <dsp:cNvPr id="0" name=""/>
        <dsp:cNvSpPr/>
      </dsp:nvSpPr>
      <dsp:spPr>
        <a:xfrm>
          <a:off x="1798971" y="933750"/>
          <a:ext cx="1973362" cy="1693904"/>
        </a:xfrm>
        <a:prstGeom prst="hexagon">
          <a:avLst>
            <a:gd name="adj" fmla="val 25000"/>
            <a:gd name="vf" fmla="val 115470"/>
          </a:avLst>
        </a:prstGeom>
        <a:solidFill>
          <a:srgbClr val="70ADA3"/>
        </a:solidFill>
        <a:ln w="12700" cap="flat" cmpd="sng" algn="ctr">
          <a:solidFill>
            <a:srgbClr val="70ADA3"/>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0" tIns="25400" rIns="0" bIns="25400" numCol="1" spcCol="1270" anchor="ctr" anchorCtr="0">
          <a:noAutofit/>
        </a:bodyPr>
        <a:lstStyle/>
        <a:p>
          <a:pPr marL="0" lvl="0" indent="0" algn="ctr" defTabSz="889000">
            <a:lnSpc>
              <a:spcPct val="90000"/>
            </a:lnSpc>
            <a:spcBef>
              <a:spcPct val="0"/>
            </a:spcBef>
            <a:spcAft>
              <a:spcPct val="35000"/>
            </a:spcAft>
            <a:buNone/>
          </a:pPr>
          <a:r>
            <a:rPr lang="en-GB" sz="2000" kern="1200">
              <a:latin typeface="Roboto" panose="02000000000000000000" pitchFamily="2" charset="0"/>
              <a:ea typeface="Roboto" panose="02000000000000000000" pitchFamily="2" charset="0"/>
              <a:cs typeface="Roboto" panose="02000000000000000000" pitchFamily="2" charset="0"/>
            </a:rPr>
            <a:t>Free discussion of ideas</a:t>
          </a:r>
        </a:p>
      </dsp:txBody>
      <dsp:txXfrm>
        <a:off x="2104577" y="1196077"/>
        <a:ext cx="1362151" cy="1169250"/>
      </dsp:txXfrm>
    </dsp:sp>
    <dsp:sp modelId="{3E2033B2-418D-47D6-B3FE-39E4243964D0}">
      <dsp:nvSpPr>
        <dsp:cNvPr id="0" name=""/>
        <dsp:cNvSpPr/>
      </dsp:nvSpPr>
      <dsp:spPr>
        <a:xfrm>
          <a:off x="3142074" y="968648"/>
          <a:ext cx="230370" cy="198651"/>
        </a:xfrm>
        <a:prstGeom prst="hexagon">
          <a:avLst>
            <a:gd name="adj" fmla="val 25000"/>
            <a:gd name="vf" fmla="val 115470"/>
          </a:avLst>
        </a:prstGeom>
        <a:solidFill>
          <a:schemeClr val="l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187119CB-0218-42D0-97D4-A4EE1C7B9294}">
      <dsp:nvSpPr>
        <dsp:cNvPr id="0" name=""/>
        <dsp:cNvSpPr/>
      </dsp:nvSpPr>
      <dsp:spPr>
        <a:xfrm>
          <a:off x="3472417" y="0"/>
          <a:ext cx="1973362" cy="1693904"/>
        </a:xfrm>
        <a:prstGeom prst="hexagon">
          <a:avLst>
            <a:gd name="adj" fmla="val 25000"/>
            <a:gd name="vf" fmla="val 115470"/>
          </a:avLst>
        </a:prstGeom>
        <a:blipFill>
          <a:blip xmlns:r="http://schemas.openxmlformats.org/officeDocument/2006/relationships" r:embed="rId5">
            <a:extLst>
              <a:ext uri="{96DAC541-7B7A-43D3-8B79-37D633B846F1}">
                <asvg:svgBlip xmlns:asvg="http://schemas.microsoft.com/office/drawing/2016/SVG/main" r:embed="rId6"/>
              </a:ext>
            </a:extLst>
          </a:blip>
          <a:srcRect/>
          <a:stretch>
            <a:fillRect t="-8000" b="-8000"/>
          </a:stretch>
        </a:blipFill>
        <a:ln w="12700" cap="flat" cmpd="sng" algn="ctr">
          <a:solidFill>
            <a:srgbClr val="70ADA3"/>
          </a:solidFill>
          <a:prstDash val="solid"/>
          <a:miter lim="800000"/>
        </a:ln>
        <a:effectLst/>
      </dsp:spPr>
      <dsp:style>
        <a:lnRef idx="2">
          <a:scrgbClr r="0" g="0" b="0"/>
        </a:lnRef>
        <a:fillRef idx="1">
          <a:scrgbClr r="0" g="0" b="0"/>
        </a:fillRef>
        <a:effectRef idx="0">
          <a:scrgbClr r="0" g="0" b="0"/>
        </a:effectRef>
        <a:fontRef idx="minor"/>
      </dsp:style>
    </dsp:sp>
    <dsp:sp modelId="{0B46CEEC-24C0-40F5-A4D1-0DD14B818063}">
      <dsp:nvSpPr>
        <dsp:cNvPr id="0" name=""/>
        <dsp:cNvSpPr/>
      </dsp:nvSpPr>
      <dsp:spPr>
        <a:xfrm>
          <a:off x="3517622" y="750758"/>
          <a:ext cx="230370" cy="198651"/>
        </a:xfrm>
        <a:prstGeom prst="hexagon">
          <a:avLst>
            <a:gd name="adj" fmla="val 25000"/>
            <a:gd name="vf" fmla="val 115470"/>
          </a:avLst>
        </a:prstGeom>
        <a:solidFill>
          <a:schemeClr val="l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5860C7C3-868C-47DA-BC76-52ACEA64746D}">
      <dsp:nvSpPr>
        <dsp:cNvPr id="0" name=""/>
        <dsp:cNvSpPr/>
      </dsp:nvSpPr>
      <dsp:spPr>
        <a:xfrm>
          <a:off x="5154556" y="931065"/>
          <a:ext cx="1973362" cy="1693904"/>
        </a:xfrm>
        <a:prstGeom prst="hexagon">
          <a:avLst>
            <a:gd name="adj" fmla="val 25000"/>
            <a:gd name="vf" fmla="val 115470"/>
          </a:avLst>
        </a:prstGeom>
        <a:solidFill>
          <a:srgbClr val="70ADA3"/>
        </a:solidFill>
        <a:ln w="12700" cap="flat" cmpd="sng" algn="ctr">
          <a:solidFill>
            <a:srgbClr val="70ADA3"/>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0" tIns="25400" rIns="0" bIns="25400" numCol="1" spcCol="1270" anchor="ctr" anchorCtr="0">
          <a:noAutofit/>
        </a:bodyPr>
        <a:lstStyle/>
        <a:p>
          <a:pPr marL="0" lvl="0" indent="0" algn="ctr" defTabSz="889000">
            <a:lnSpc>
              <a:spcPct val="90000"/>
            </a:lnSpc>
            <a:spcBef>
              <a:spcPct val="0"/>
            </a:spcBef>
            <a:spcAft>
              <a:spcPct val="35000"/>
            </a:spcAft>
            <a:buNone/>
          </a:pPr>
          <a:r>
            <a:rPr lang="en-GB" sz="2000" kern="1200">
              <a:latin typeface="Roboto" panose="02000000000000000000" pitchFamily="2" charset="0"/>
              <a:ea typeface="Roboto" panose="02000000000000000000" pitchFamily="2" charset="0"/>
              <a:cs typeface="Roboto" panose="02000000000000000000" pitchFamily="2" charset="0"/>
            </a:rPr>
            <a:t>Any other Business? </a:t>
          </a:r>
        </a:p>
      </dsp:txBody>
      <dsp:txXfrm>
        <a:off x="5460162" y="1193392"/>
        <a:ext cx="1362151" cy="1169250"/>
      </dsp:txXfrm>
    </dsp:sp>
    <dsp:sp modelId="{80B90063-0305-4582-BC66-8D8E17EDF900}">
      <dsp:nvSpPr>
        <dsp:cNvPr id="0" name=""/>
        <dsp:cNvSpPr/>
      </dsp:nvSpPr>
      <dsp:spPr>
        <a:xfrm>
          <a:off x="6851474" y="1678692"/>
          <a:ext cx="230370" cy="198651"/>
        </a:xfrm>
        <a:prstGeom prst="hexagon">
          <a:avLst>
            <a:gd name="adj" fmla="val 25000"/>
            <a:gd name="vf" fmla="val 115470"/>
          </a:avLst>
        </a:prstGeom>
        <a:solidFill>
          <a:schemeClr val="l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CF645966-A6D8-4BC9-A368-9613341EF878}">
      <dsp:nvSpPr>
        <dsp:cNvPr id="0" name=""/>
        <dsp:cNvSpPr/>
      </dsp:nvSpPr>
      <dsp:spPr>
        <a:xfrm>
          <a:off x="6843650" y="1862131"/>
          <a:ext cx="1973362" cy="1693904"/>
        </a:xfrm>
        <a:prstGeom prst="hexagon">
          <a:avLst>
            <a:gd name="adj" fmla="val 25000"/>
            <a:gd name="vf" fmla="val 115470"/>
          </a:avLst>
        </a:prstGeom>
        <a:blipFill>
          <a:blip xmlns:r="http://schemas.openxmlformats.org/officeDocument/2006/relationships" r:embed="rId7">
            <a:extLst>
              <a:ext uri="{96DAC541-7B7A-43D3-8B79-37D633B846F1}">
                <asvg:svgBlip xmlns:asvg="http://schemas.microsoft.com/office/drawing/2016/SVG/main" r:embed="rId8"/>
              </a:ext>
            </a:extLst>
          </a:blip>
          <a:srcRect/>
          <a:stretch>
            <a:fillRect t="-8000" b="-8000"/>
          </a:stretch>
        </a:blipFill>
        <a:ln w="12700" cap="flat" cmpd="sng" algn="ctr">
          <a:solidFill>
            <a:srgbClr val="70ADA3"/>
          </a:solidFill>
          <a:prstDash val="solid"/>
          <a:miter lim="800000"/>
        </a:ln>
        <a:effectLst/>
      </dsp:spPr>
      <dsp:style>
        <a:lnRef idx="2">
          <a:scrgbClr r="0" g="0" b="0"/>
        </a:lnRef>
        <a:fillRef idx="1">
          <a:scrgbClr r="0" g="0" b="0"/>
        </a:fillRef>
        <a:effectRef idx="0">
          <a:scrgbClr r="0" g="0" b="0"/>
        </a:effectRef>
        <a:fontRef idx="minor"/>
      </dsp:style>
    </dsp:sp>
    <dsp:sp modelId="{8CD3D7DC-4C1D-4209-B603-761DDDEB68FA}">
      <dsp:nvSpPr>
        <dsp:cNvPr id="0" name=""/>
        <dsp:cNvSpPr/>
      </dsp:nvSpPr>
      <dsp:spPr>
        <a:xfrm>
          <a:off x="7241800" y="1892107"/>
          <a:ext cx="230370" cy="198651"/>
        </a:xfrm>
        <a:prstGeom prst="hexagon">
          <a:avLst>
            <a:gd name="adj" fmla="val 25000"/>
            <a:gd name="vf" fmla="val 115470"/>
          </a:avLst>
        </a:prstGeom>
        <a:solidFill>
          <a:schemeClr val="l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044CCB6-D5A1-4D0D-9DD6-D34EB49C305B}">
      <dsp:nvSpPr>
        <dsp:cNvPr id="0" name=""/>
        <dsp:cNvSpPr/>
      </dsp:nvSpPr>
      <dsp:spPr>
        <a:xfrm>
          <a:off x="0" y="22591"/>
          <a:ext cx="11131910" cy="2516808"/>
        </a:xfrm>
        <a:prstGeom prst="rect">
          <a:avLst/>
        </a:prstGeom>
        <a:solidFill>
          <a:schemeClr val="lt1">
            <a:alpha val="90000"/>
            <a:hueOff val="0"/>
            <a:satOff val="0"/>
            <a:lumOff val="0"/>
            <a:alphaOff val="0"/>
          </a:schemeClr>
        </a:solidFill>
        <a:ln w="12700" cap="flat" cmpd="sng" algn="ctr">
          <a:solidFill>
            <a:schemeClr val="accent3">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863960" tIns="354076" rIns="863960" bIns="113792" numCol="1" spcCol="1270" anchor="t" anchorCtr="0">
          <a:noAutofit/>
        </a:bodyPr>
        <a:lstStyle/>
        <a:p>
          <a:pPr marL="171450" lvl="1" indent="-171450" algn="l" defTabSz="711200">
            <a:lnSpc>
              <a:spcPct val="90000"/>
            </a:lnSpc>
            <a:spcBef>
              <a:spcPct val="0"/>
            </a:spcBef>
            <a:spcAft>
              <a:spcPct val="15000"/>
            </a:spcAft>
            <a:buChar char="•"/>
          </a:pPr>
          <a:r>
            <a:rPr lang="en-GB" sz="1600" b="1" kern="1200">
              <a:latin typeface="Roboto" panose="02000000000000000000" pitchFamily="2" charset="0"/>
              <a:ea typeface="Roboto" panose="02000000000000000000" pitchFamily="2" charset="0"/>
              <a:cs typeface="Roboto" panose="02000000000000000000" pitchFamily="2" charset="0"/>
            </a:rPr>
            <a:t>REC Schedule 31 – Payment Method </a:t>
          </a:r>
          <a:r>
            <a:rPr lang="en-GB" sz="1600" b="1" kern="1200" err="1">
              <a:latin typeface="Roboto" panose="02000000000000000000" pitchFamily="2" charset="0"/>
              <a:ea typeface="Roboto" panose="02000000000000000000" pitchFamily="2" charset="0"/>
              <a:cs typeface="Roboto" panose="02000000000000000000" pitchFamily="2" charset="0"/>
            </a:rPr>
            <a:t>Levelisation</a:t>
          </a:r>
          <a:r>
            <a:rPr lang="en-GB" sz="1600" b="1" kern="1200">
              <a:latin typeface="Roboto" panose="02000000000000000000" pitchFamily="2" charset="0"/>
              <a:ea typeface="Roboto" panose="02000000000000000000" pitchFamily="2" charset="0"/>
              <a:cs typeface="Roboto" panose="02000000000000000000" pitchFamily="2" charset="0"/>
            </a:rPr>
            <a:t> Reconciliation, Appendix 1 </a:t>
          </a:r>
          <a:r>
            <a:rPr lang="en-GB" sz="1600" kern="1200">
              <a:latin typeface="Roboto" panose="02000000000000000000" pitchFamily="2" charset="0"/>
              <a:ea typeface="Roboto" panose="02000000000000000000" pitchFamily="2" charset="0"/>
              <a:cs typeface="Roboto" panose="02000000000000000000" pitchFamily="2" charset="0"/>
            </a:rPr>
            <a:t>will be amended to correctly label the data items.</a:t>
          </a:r>
        </a:p>
        <a:p>
          <a:pPr marL="171450" lvl="1" indent="-171450" algn="l" defTabSz="711200">
            <a:lnSpc>
              <a:spcPct val="90000"/>
            </a:lnSpc>
            <a:spcBef>
              <a:spcPct val="0"/>
            </a:spcBef>
            <a:spcAft>
              <a:spcPct val="15000"/>
            </a:spcAft>
            <a:buChar char="•"/>
          </a:pPr>
          <a:r>
            <a:rPr lang="en-GB" sz="1600" kern="1200">
              <a:latin typeface="Roboto" panose="02000000000000000000" pitchFamily="2" charset="0"/>
              <a:ea typeface="Roboto" panose="02000000000000000000" pitchFamily="2" charset="0"/>
              <a:cs typeface="Roboto" panose="02000000000000000000" pitchFamily="2" charset="0"/>
            </a:rPr>
            <a:t>For the purposes of Appendix 1, an Eligible Meter Points means:</a:t>
          </a:r>
        </a:p>
        <a:p>
          <a:pPr marL="342900" lvl="2" indent="-171450" algn="l" defTabSz="711200">
            <a:lnSpc>
              <a:spcPct val="90000"/>
            </a:lnSpc>
            <a:spcBef>
              <a:spcPct val="0"/>
            </a:spcBef>
            <a:spcAft>
              <a:spcPct val="15000"/>
            </a:spcAft>
            <a:buChar char="•"/>
          </a:pPr>
          <a:r>
            <a:rPr lang="en-GB" sz="1600" kern="1200">
              <a:latin typeface="Roboto" panose="02000000000000000000" pitchFamily="2" charset="0"/>
              <a:ea typeface="Roboto" panose="02000000000000000000" pitchFamily="2" charset="0"/>
              <a:cs typeface="Roboto" panose="02000000000000000000" pitchFamily="2" charset="0"/>
            </a:rPr>
            <a:t>Gas: a Supply Meter Point for a Domestic Premises;</a:t>
          </a:r>
        </a:p>
        <a:p>
          <a:pPr marL="342900" lvl="2" indent="-171450" algn="l" defTabSz="711200">
            <a:lnSpc>
              <a:spcPct val="90000"/>
            </a:lnSpc>
            <a:spcBef>
              <a:spcPct val="0"/>
            </a:spcBef>
            <a:spcAft>
              <a:spcPct val="15000"/>
            </a:spcAft>
            <a:buChar char="•"/>
          </a:pPr>
          <a:r>
            <a:rPr lang="en-GB" sz="1600" kern="1200">
              <a:latin typeface="Roboto" panose="02000000000000000000" pitchFamily="2" charset="0"/>
              <a:ea typeface="Roboto" panose="02000000000000000000" pitchFamily="2" charset="0"/>
              <a:cs typeface="Roboto" panose="02000000000000000000" pitchFamily="2" charset="0"/>
            </a:rPr>
            <a:t>Electricity: an Unrelated Metering Point or a Primary Relating Metering Point for (in each case) a Domestic Premises. This includes any domestic Metering Points that are related under a single customer account, but not related as per REC Schedule 28.</a:t>
          </a:r>
        </a:p>
        <a:p>
          <a:pPr marL="171450" lvl="1" indent="-171450" algn="l" defTabSz="711200">
            <a:lnSpc>
              <a:spcPct val="90000"/>
            </a:lnSpc>
            <a:spcBef>
              <a:spcPct val="0"/>
            </a:spcBef>
            <a:spcAft>
              <a:spcPct val="15000"/>
            </a:spcAft>
            <a:buChar char="•"/>
          </a:pPr>
          <a:r>
            <a:rPr lang="en-GB" sz="1600" b="1" kern="1200">
              <a:latin typeface="Roboto" panose="02000000000000000000" pitchFamily="2" charset="0"/>
              <a:ea typeface="Roboto" panose="02000000000000000000" pitchFamily="2" charset="0"/>
              <a:cs typeface="Roboto" panose="02000000000000000000" pitchFamily="2" charset="0"/>
            </a:rPr>
            <a:t>REC Schedule 1 – Interpretations and Definitions </a:t>
          </a:r>
          <a:r>
            <a:rPr lang="en-GB" sz="1600" kern="1200">
              <a:latin typeface="Roboto" panose="02000000000000000000" pitchFamily="2" charset="0"/>
              <a:ea typeface="Roboto" panose="02000000000000000000" pitchFamily="2" charset="0"/>
              <a:cs typeface="Roboto" panose="02000000000000000000" pitchFamily="2" charset="0"/>
            </a:rPr>
            <a:t>will be amended to add Unrelated Metering Point, meaning a Metering Point that does not have any relationship with a Related Metering Point.</a:t>
          </a:r>
        </a:p>
      </dsp:txBody>
      <dsp:txXfrm>
        <a:off x="0" y="22591"/>
        <a:ext cx="11131910" cy="2516808"/>
      </dsp:txXfrm>
    </dsp:sp>
    <dsp:sp modelId="{C9E8FEC2-DFD2-41BD-BDDF-8A74FEB77330}">
      <dsp:nvSpPr>
        <dsp:cNvPr id="0" name=""/>
        <dsp:cNvSpPr/>
      </dsp:nvSpPr>
      <dsp:spPr>
        <a:xfrm>
          <a:off x="556595" y="0"/>
          <a:ext cx="7792337" cy="379461"/>
        </a:xfrm>
        <a:prstGeom prst="roundRect">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94532" tIns="0" rIns="294532" bIns="0" numCol="1" spcCol="1270" anchor="ctr" anchorCtr="0">
          <a:noAutofit/>
        </a:bodyPr>
        <a:lstStyle/>
        <a:p>
          <a:pPr marL="0" lvl="0" indent="0" algn="l" defTabSz="889000">
            <a:lnSpc>
              <a:spcPct val="90000"/>
            </a:lnSpc>
            <a:spcBef>
              <a:spcPct val="0"/>
            </a:spcBef>
            <a:spcAft>
              <a:spcPct val="35000"/>
            </a:spcAft>
            <a:buNone/>
          </a:pPr>
          <a:r>
            <a:rPr lang="en-GB" sz="2000" b="1" kern="1200">
              <a:latin typeface="Roboto" panose="02000000000000000000" pitchFamily="2" charset="0"/>
              <a:ea typeface="Roboto" panose="02000000000000000000" pitchFamily="2" charset="0"/>
              <a:cs typeface="Roboto" panose="02000000000000000000" pitchFamily="2" charset="0"/>
            </a:rPr>
            <a:t>What is changing?</a:t>
          </a:r>
        </a:p>
      </dsp:txBody>
      <dsp:txXfrm>
        <a:off x="575119" y="18524"/>
        <a:ext cx="7755289" cy="342413"/>
      </dsp:txXfrm>
    </dsp:sp>
    <dsp:sp modelId="{EEB89D0A-C60D-411A-B0F8-5E4786AB1395}">
      <dsp:nvSpPr>
        <dsp:cNvPr id="0" name=""/>
        <dsp:cNvSpPr/>
      </dsp:nvSpPr>
      <dsp:spPr>
        <a:xfrm>
          <a:off x="0" y="2675501"/>
          <a:ext cx="11131910" cy="1010536"/>
        </a:xfrm>
        <a:prstGeom prst="rect">
          <a:avLst/>
        </a:prstGeom>
        <a:solidFill>
          <a:schemeClr val="lt1">
            <a:alpha val="90000"/>
            <a:hueOff val="0"/>
            <a:satOff val="0"/>
            <a:lumOff val="0"/>
            <a:alphaOff val="0"/>
          </a:schemeClr>
        </a:solidFill>
        <a:ln w="12700" cap="flat" cmpd="sng" algn="ctr">
          <a:solidFill>
            <a:schemeClr val="accent3">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863960" tIns="354076" rIns="863960" bIns="113792" numCol="1" spcCol="1270" anchor="t" anchorCtr="0">
          <a:noAutofit/>
        </a:bodyPr>
        <a:lstStyle/>
        <a:p>
          <a:pPr marL="171450" lvl="1" indent="-171450" algn="l" defTabSz="711200">
            <a:lnSpc>
              <a:spcPct val="90000"/>
            </a:lnSpc>
            <a:spcBef>
              <a:spcPct val="0"/>
            </a:spcBef>
            <a:spcAft>
              <a:spcPct val="15000"/>
            </a:spcAft>
            <a:buChar char="•"/>
          </a:pPr>
          <a:r>
            <a:rPr lang="en-GB" sz="1600" kern="1200">
              <a:latin typeface="Roboto" panose="02000000000000000000" pitchFamily="2" charset="0"/>
              <a:ea typeface="Roboto" panose="02000000000000000000" pitchFamily="2" charset="0"/>
              <a:cs typeface="Roboto" panose="02000000000000000000" pitchFamily="2" charset="0"/>
            </a:rPr>
            <a:t>To ensure that all Suppliers have clear and consistent guidance when preparing and submitting portfolio data, thereby supporting accurate and aligned reporting across the PML scheme.</a:t>
          </a:r>
        </a:p>
      </dsp:txBody>
      <dsp:txXfrm>
        <a:off x="0" y="2675501"/>
        <a:ext cx="11131910" cy="1010536"/>
      </dsp:txXfrm>
    </dsp:sp>
    <dsp:sp modelId="{1E99DB24-80CB-4F69-9E47-DF1AC0C0D680}">
      <dsp:nvSpPr>
        <dsp:cNvPr id="0" name=""/>
        <dsp:cNvSpPr/>
      </dsp:nvSpPr>
      <dsp:spPr>
        <a:xfrm>
          <a:off x="556595" y="2567657"/>
          <a:ext cx="7792337" cy="379461"/>
        </a:xfrm>
        <a:prstGeom prst="roundRect">
          <a:avLst/>
        </a:prstGeom>
        <a:solidFill>
          <a:srgbClr val="70ADA3">
            <a:hueOff val="0"/>
            <a:satOff val="0"/>
            <a:lumOff val="0"/>
            <a:alphaOff val="0"/>
          </a:srgbClr>
        </a:solidFill>
        <a:ln w="12700" cap="flat" cmpd="sng" algn="ctr">
          <a:solidFill>
            <a:prstClr val="white">
              <a:hueOff val="0"/>
              <a:satOff val="0"/>
              <a:lumOff val="0"/>
              <a:alphaOff val="0"/>
            </a:prst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86315" tIns="0" rIns="286315" bIns="0" numCol="1" spcCol="1270" anchor="ctr" anchorCtr="0">
          <a:noAutofit/>
        </a:bodyPr>
        <a:lstStyle/>
        <a:p>
          <a:pPr marL="0" lvl="0" indent="0" algn="l" defTabSz="1066800">
            <a:lnSpc>
              <a:spcPct val="90000"/>
            </a:lnSpc>
            <a:spcBef>
              <a:spcPct val="0"/>
            </a:spcBef>
            <a:spcAft>
              <a:spcPct val="35000"/>
            </a:spcAft>
            <a:buNone/>
          </a:pPr>
          <a:r>
            <a:rPr lang="en-GB" sz="2000" b="1" kern="1200">
              <a:solidFill>
                <a:prstClr val="white"/>
              </a:solidFill>
              <a:latin typeface="Roboto" panose="02000000000000000000" pitchFamily="2" charset="0"/>
              <a:ea typeface="Roboto" panose="02000000000000000000" pitchFamily="2" charset="0"/>
              <a:cs typeface="Roboto" panose="02000000000000000000" pitchFamily="2" charset="0"/>
            </a:rPr>
            <a:t>Why is it changing?</a:t>
          </a:r>
        </a:p>
      </dsp:txBody>
      <dsp:txXfrm>
        <a:off x="575119" y="2586181"/>
        <a:ext cx="7755289" cy="342413"/>
      </dsp:txXfrm>
    </dsp:sp>
    <dsp:sp modelId="{C20EFBE8-4490-492D-A502-5B3CA0A303FD}">
      <dsp:nvSpPr>
        <dsp:cNvPr id="0" name=""/>
        <dsp:cNvSpPr/>
      </dsp:nvSpPr>
      <dsp:spPr>
        <a:xfrm>
          <a:off x="0" y="3822140"/>
          <a:ext cx="11131910" cy="1449071"/>
        </a:xfrm>
        <a:prstGeom prst="rect">
          <a:avLst/>
        </a:prstGeom>
        <a:solidFill>
          <a:schemeClr val="lt1">
            <a:alpha val="90000"/>
            <a:hueOff val="0"/>
            <a:satOff val="0"/>
            <a:lumOff val="0"/>
            <a:alphaOff val="0"/>
          </a:schemeClr>
        </a:solidFill>
        <a:ln w="12700" cap="flat" cmpd="sng" algn="ctr">
          <a:solidFill>
            <a:schemeClr val="accent3">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863960" tIns="354076" rIns="863960" bIns="113792" numCol="1" spcCol="1270" anchor="t" anchorCtr="0">
          <a:noAutofit/>
        </a:bodyPr>
        <a:lstStyle/>
        <a:p>
          <a:pPr marL="171450" lvl="1" indent="-171450" algn="l" defTabSz="711200">
            <a:lnSpc>
              <a:spcPct val="90000"/>
            </a:lnSpc>
            <a:spcBef>
              <a:spcPct val="0"/>
            </a:spcBef>
            <a:spcAft>
              <a:spcPct val="15000"/>
            </a:spcAft>
            <a:buChar char="•"/>
          </a:pPr>
          <a:r>
            <a:rPr lang="en-GB" sz="1600" kern="1200">
              <a:latin typeface="Roboto" panose="02000000000000000000" pitchFamily="2" charset="0"/>
              <a:ea typeface="Roboto" panose="02000000000000000000" pitchFamily="2" charset="0"/>
              <a:cs typeface="Roboto" panose="02000000000000000000" pitchFamily="2" charset="0"/>
            </a:rPr>
            <a:t>Improves operational efficiency through clearer legal drafting and reducing ambiguity in the obligations of REC Parties in the PML scheme. </a:t>
          </a:r>
        </a:p>
        <a:p>
          <a:pPr marL="171450" lvl="1" indent="-171450" algn="l" defTabSz="711200">
            <a:lnSpc>
              <a:spcPct val="90000"/>
            </a:lnSpc>
            <a:spcBef>
              <a:spcPct val="0"/>
            </a:spcBef>
            <a:spcAft>
              <a:spcPct val="15000"/>
            </a:spcAft>
            <a:buChar char="•"/>
          </a:pPr>
          <a:r>
            <a:rPr lang="en-GB" sz="1600" kern="1200">
              <a:solidFill>
                <a:srgbClr val="000000">
                  <a:hueOff val="0"/>
                  <a:satOff val="0"/>
                  <a:lumOff val="0"/>
                  <a:alphaOff val="0"/>
                </a:srgbClr>
              </a:solidFill>
              <a:latin typeface="Roboto" panose="02000000000000000000" pitchFamily="2" charset="0"/>
              <a:ea typeface="Roboto" panose="02000000000000000000" pitchFamily="2" charset="0"/>
              <a:cs typeface="Roboto" panose="02000000000000000000" pitchFamily="2" charset="0"/>
            </a:rPr>
            <a:t>Clarifies the PML scheme’s submission process and data calculations, removing ambiguity for current and future recipients</a:t>
          </a:r>
          <a:r>
            <a:rPr lang="en-GB" sz="1600" kern="1200">
              <a:latin typeface="Roboto" panose="02000000000000000000" pitchFamily="2" charset="0"/>
              <a:ea typeface="Roboto" panose="02000000000000000000" pitchFamily="2" charset="0"/>
              <a:cs typeface="Roboto" panose="02000000000000000000" pitchFamily="2" charset="0"/>
            </a:rPr>
            <a:t>.</a:t>
          </a:r>
        </a:p>
      </dsp:txBody>
      <dsp:txXfrm>
        <a:off x="0" y="3822140"/>
        <a:ext cx="11131910" cy="1449071"/>
      </dsp:txXfrm>
    </dsp:sp>
    <dsp:sp modelId="{9B743C03-6A35-46DD-873C-B3315E594362}">
      <dsp:nvSpPr>
        <dsp:cNvPr id="0" name=""/>
        <dsp:cNvSpPr/>
      </dsp:nvSpPr>
      <dsp:spPr>
        <a:xfrm>
          <a:off x="583217" y="3699137"/>
          <a:ext cx="7792337" cy="379461"/>
        </a:xfrm>
        <a:prstGeom prst="roundRect">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94532" tIns="0" rIns="294532" bIns="0" numCol="1" spcCol="1270" anchor="ctr" anchorCtr="0">
          <a:noAutofit/>
        </a:bodyPr>
        <a:lstStyle/>
        <a:p>
          <a:pPr marL="0" lvl="0" indent="0" algn="l" defTabSz="889000">
            <a:lnSpc>
              <a:spcPct val="90000"/>
            </a:lnSpc>
            <a:spcBef>
              <a:spcPct val="0"/>
            </a:spcBef>
            <a:spcAft>
              <a:spcPct val="35000"/>
            </a:spcAft>
            <a:buNone/>
          </a:pPr>
          <a:r>
            <a:rPr lang="en-GB" sz="2000" b="1" kern="1200">
              <a:latin typeface="Roboto" panose="02000000000000000000" pitchFamily="2" charset="0"/>
              <a:ea typeface="Roboto" panose="02000000000000000000" pitchFamily="2" charset="0"/>
              <a:cs typeface="Roboto" panose="02000000000000000000" pitchFamily="2" charset="0"/>
            </a:rPr>
            <a:t>How will this help?</a:t>
          </a:r>
        </a:p>
      </dsp:txBody>
      <dsp:txXfrm>
        <a:off x="601741" y="3717661"/>
        <a:ext cx="7755289" cy="342413"/>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43A0FBD-3239-4140-9221-77590059AA73}">
      <dsp:nvSpPr>
        <dsp:cNvPr id="0" name=""/>
        <dsp:cNvSpPr/>
      </dsp:nvSpPr>
      <dsp:spPr>
        <a:xfrm>
          <a:off x="789709" y="0"/>
          <a:ext cx="8950036" cy="5418667"/>
        </a:xfrm>
        <a:prstGeom prst="rightArrow">
          <a:avLst/>
        </a:prstGeom>
        <a:solidFill>
          <a:schemeClr val="accent3">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AF3BC440-36F4-4223-84BE-2B0C4EC3C8D3}">
      <dsp:nvSpPr>
        <dsp:cNvPr id="0" name=""/>
        <dsp:cNvSpPr/>
      </dsp:nvSpPr>
      <dsp:spPr>
        <a:xfrm>
          <a:off x="1116" y="1625600"/>
          <a:ext cx="3361517" cy="2167466"/>
        </a:xfrm>
        <a:prstGeom prst="roundRect">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5730" tIns="125730" rIns="125730" bIns="125730" numCol="1" spcCol="1270" anchor="ctr" anchorCtr="0">
          <a:noAutofit/>
        </a:bodyPr>
        <a:lstStyle/>
        <a:p>
          <a:pPr marL="0" lvl="0" indent="0" algn="ctr" defTabSz="1466850">
            <a:lnSpc>
              <a:spcPct val="90000"/>
            </a:lnSpc>
            <a:spcBef>
              <a:spcPct val="0"/>
            </a:spcBef>
            <a:spcAft>
              <a:spcPct val="35000"/>
            </a:spcAft>
            <a:buNone/>
          </a:pPr>
          <a:r>
            <a:rPr lang="en-GB" sz="3300" kern="1200"/>
            <a:t>Consultation: </a:t>
          </a:r>
        </a:p>
        <a:p>
          <a:pPr marL="0" lvl="0" indent="0" algn="ctr" defTabSz="1466850">
            <a:lnSpc>
              <a:spcPct val="90000"/>
            </a:lnSpc>
            <a:spcBef>
              <a:spcPct val="0"/>
            </a:spcBef>
            <a:spcAft>
              <a:spcPct val="35000"/>
            </a:spcAft>
            <a:buNone/>
          </a:pPr>
          <a:r>
            <a:rPr lang="en-GB" sz="3300" kern="1200"/>
            <a:t>04/03/26 – 25/03/26</a:t>
          </a:r>
        </a:p>
      </dsp:txBody>
      <dsp:txXfrm>
        <a:off x="106923" y="1731407"/>
        <a:ext cx="3149903" cy="1955852"/>
      </dsp:txXfrm>
    </dsp:sp>
    <dsp:sp modelId="{4B3AAFAC-9942-4160-BB72-4D2C92E25729}">
      <dsp:nvSpPr>
        <dsp:cNvPr id="0" name=""/>
        <dsp:cNvSpPr/>
      </dsp:nvSpPr>
      <dsp:spPr>
        <a:xfrm>
          <a:off x="3583968" y="1625600"/>
          <a:ext cx="3361517" cy="2167466"/>
        </a:xfrm>
        <a:prstGeom prst="roundRect">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5730" tIns="125730" rIns="125730" bIns="125730" numCol="1" spcCol="1270" anchor="ctr" anchorCtr="0">
          <a:noAutofit/>
        </a:bodyPr>
        <a:lstStyle/>
        <a:p>
          <a:pPr marL="0" lvl="0" indent="0" algn="ctr" defTabSz="1466850">
            <a:lnSpc>
              <a:spcPct val="90000"/>
            </a:lnSpc>
            <a:spcBef>
              <a:spcPct val="0"/>
            </a:spcBef>
            <a:spcAft>
              <a:spcPct val="35000"/>
            </a:spcAft>
            <a:buNone/>
          </a:pPr>
          <a:r>
            <a:rPr lang="en-GB" sz="3300" kern="1200"/>
            <a:t>Change Panel Final Vote: </a:t>
          </a:r>
          <a:br>
            <a:rPr lang="en-GB" sz="3300" kern="1200"/>
          </a:br>
          <a:r>
            <a:rPr lang="en-GB" sz="3300" kern="1200"/>
            <a:t>07/04/26</a:t>
          </a:r>
        </a:p>
      </dsp:txBody>
      <dsp:txXfrm>
        <a:off x="3689775" y="1731407"/>
        <a:ext cx="3149903" cy="1955852"/>
      </dsp:txXfrm>
    </dsp:sp>
    <dsp:sp modelId="{7C189480-0F89-490B-85FD-7AA4983976E1}">
      <dsp:nvSpPr>
        <dsp:cNvPr id="0" name=""/>
        <dsp:cNvSpPr/>
      </dsp:nvSpPr>
      <dsp:spPr>
        <a:xfrm>
          <a:off x="7166820" y="1625600"/>
          <a:ext cx="3361517" cy="2167466"/>
        </a:xfrm>
        <a:prstGeom prst="roundRect">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5730" tIns="125730" rIns="125730" bIns="125730" numCol="1" spcCol="1270" anchor="ctr" anchorCtr="0">
          <a:noAutofit/>
        </a:bodyPr>
        <a:lstStyle/>
        <a:p>
          <a:pPr marL="0" lvl="0" indent="0" algn="ctr" defTabSz="1466850">
            <a:lnSpc>
              <a:spcPct val="90000"/>
            </a:lnSpc>
            <a:spcBef>
              <a:spcPct val="0"/>
            </a:spcBef>
            <a:spcAft>
              <a:spcPct val="35000"/>
            </a:spcAft>
            <a:buNone/>
          </a:pPr>
          <a:r>
            <a:rPr lang="en-GB" sz="3300" kern="1200"/>
            <a:t>Implementation: 17/04/26</a:t>
          </a:r>
        </a:p>
      </dsp:txBody>
      <dsp:txXfrm>
        <a:off x="7272627" y="1731407"/>
        <a:ext cx="3149903" cy="1955852"/>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98C22AA-BF9D-4BD4-A1DE-21EE4341FCED}">
      <dsp:nvSpPr>
        <dsp:cNvPr id="0" name=""/>
        <dsp:cNvSpPr/>
      </dsp:nvSpPr>
      <dsp:spPr>
        <a:xfrm>
          <a:off x="2880" y="88076"/>
          <a:ext cx="2808312" cy="1108917"/>
        </a:xfrm>
        <a:prstGeom prst="rect">
          <a:avLst/>
        </a:prstGeom>
        <a:solidFill>
          <a:schemeClr val="accent3">
            <a:hueOff val="0"/>
            <a:satOff val="0"/>
            <a:lumOff val="0"/>
            <a:alphaOff val="0"/>
          </a:schemeClr>
        </a:solidFill>
        <a:ln w="12700" cap="flat" cmpd="sng" algn="ctr">
          <a:solidFill>
            <a:schemeClr val="accent3">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20472" tIns="125984" rIns="220472" bIns="125984" numCol="1" spcCol="1270" anchor="ctr" anchorCtr="0">
          <a:noAutofit/>
        </a:bodyPr>
        <a:lstStyle/>
        <a:p>
          <a:pPr marL="0" lvl="0" indent="0" algn="ctr" defTabSz="1377950">
            <a:lnSpc>
              <a:spcPct val="90000"/>
            </a:lnSpc>
            <a:spcBef>
              <a:spcPct val="0"/>
            </a:spcBef>
            <a:spcAft>
              <a:spcPct val="35000"/>
            </a:spcAft>
            <a:buNone/>
          </a:pPr>
          <a:r>
            <a:rPr lang="en-GB" sz="3100" kern="1200">
              <a:latin typeface="Roboto" panose="02000000000000000000" pitchFamily="2" charset="0"/>
              <a:ea typeface="Roboto" panose="02000000000000000000" pitchFamily="2" charset="0"/>
              <a:cs typeface="Roboto" panose="02000000000000000000" pitchFamily="2" charset="0"/>
            </a:rPr>
            <a:t>Ofgem</a:t>
          </a:r>
        </a:p>
      </dsp:txBody>
      <dsp:txXfrm>
        <a:off x="2880" y="88076"/>
        <a:ext cx="2808312" cy="1108917"/>
      </dsp:txXfrm>
    </dsp:sp>
    <dsp:sp modelId="{4CC0F266-C995-4061-8931-0EB9E299D377}">
      <dsp:nvSpPr>
        <dsp:cNvPr id="0" name=""/>
        <dsp:cNvSpPr/>
      </dsp:nvSpPr>
      <dsp:spPr>
        <a:xfrm>
          <a:off x="2880" y="1196993"/>
          <a:ext cx="2808312" cy="2893230"/>
        </a:xfrm>
        <a:prstGeom prst="rect">
          <a:avLst/>
        </a:prstGeom>
        <a:solidFill>
          <a:schemeClr val="accent3">
            <a:alpha val="90000"/>
            <a:tint val="40000"/>
            <a:hueOff val="0"/>
            <a:satOff val="0"/>
            <a:lumOff val="0"/>
            <a:alphaOff val="0"/>
          </a:schemeClr>
        </a:solidFill>
        <a:ln w="12700" cap="flat" cmpd="sng" algn="ctr">
          <a:solidFill>
            <a:schemeClr val="accent3">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80010" tIns="80010" rIns="106680" bIns="120015" numCol="1" spcCol="1270" anchor="t" anchorCtr="0">
          <a:noAutofit/>
        </a:bodyPr>
        <a:lstStyle/>
        <a:p>
          <a:pPr marL="171450" lvl="1" indent="-171450" algn="l" defTabSz="800100">
            <a:lnSpc>
              <a:spcPct val="90000"/>
            </a:lnSpc>
            <a:spcBef>
              <a:spcPct val="0"/>
            </a:spcBef>
            <a:spcAft>
              <a:spcPct val="15000"/>
            </a:spcAft>
            <a:buFont typeface="Arial" panose="020B0604020202020204" pitchFamily="34" charset="0"/>
            <a:buChar char="•"/>
          </a:pPr>
          <a:r>
            <a:rPr lang="en-GB" sz="1500" kern="1200">
              <a:solidFill>
                <a:srgbClr val="000000">
                  <a:hueOff val="0"/>
                  <a:satOff val="0"/>
                  <a:lumOff val="0"/>
                  <a:alphaOff val="0"/>
                </a:srgbClr>
              </a:solidFill>
              <a:latin typeface="Roboto"/>
              <a:ea typeface="Roboto"/>
              <a:cs typeface="Roboto"/>
            </a:rPr>
            <a:t>2022-24: Development leading to mandate &amp; Consent Solution paper</a:t>
          </a:r>
        </a:p>
        <a:p>
          <a:pPr marL="171450" lvl="1" indent="-171450" algn="l" defTabSz="800100">
            <a:lnSpc>
              <a:spcPct val="90000"/>
            </a:lnSpc>
            <a:spcBef>
              <a:spcPct val="0"/>
            </a:spcBef>
            <a:spcAft>
              <a:spcPct val="15000"/>
            </a:spcAft>
            <a:buFont typeface="Arial" panose="020B0604020202020204" pitchFamily="34" charset="0"/>
            <a:buChar char="•"/>
          </a:pPr>
          <a:endParaRPr lang="en-GB" sz="600" kern="1200">
            <a:solidFill>
              <a:srgbClr val="000000">
                <a:hueOff val="0"/>
                <a:satOff val="0"/>
                <a:lumOff val="0"/>
                <a:alphaOff val="0"/>
              </a:srgbClr>
            </a:solidFill>
            <a:latin typeface="Roboto" panose="02000000000000000000" pitchFamily="2" charset="0"/>
            <a:ea typeface="Roboto" panose="02000000000000000000" pitchFamily="2" charset="0"/>
            <a:cs typeface="Roboto" panose="02000000000000000000" pitchFamily="2" charset="0"/>
          </a:endParaRPr>
        </a:p>
        <a:p>
          <a:pPr marL="171450" lvl="1" indent="-171450" algn="l" defTabSz="800100">
            <a:lnSpc>
              <a:spcPct val="90000"/>
            </a:lnSpc>
            <a:spcBef>
              <a:spcPct val="0"/>
            </a:spcBef>
            <a:spcAft>
              <a:spcPct val="15000"/>
            </a:spcAft>
            <a:buFont typeface="Arial" panose="020B0604020202020204" pitchFamily="34" charset="0"/>
            <a:buChar char="•"/>
          </a:pPr>
          <a:r>
            <a:rPr lang="en-GB" sz="1500" kern="1200">
              <a:latin typeface="Roboto" panose="02000000000000000000" pitchFamily="2" charset="0"/>
              <a:ea typeface="Roboto" panose="02000000000000000000" pitchFamily="2" charset="0"/>
              <a:cs typeface="Roboto" panose="02000000000000000000" pitchFamily="2" charset="0"/>
            </a:rPr>
            <a:t>Apr-May 2025: Appointed </a:t>
          </a:r>
          <a:r>
            <a:rPr lang="en-GB" sz="1500" kern="1200" err="1">
              <a:latin typeface="Roboto" panose="02000000000000000000" pitchFamily="2" charset="0"/>
              <a:ea typeface="Roboto" panose="02000000000000000000" pitchFamily="2" charset="0"/>
              <a:cs typeface="Roboto" panose="02000000000000000000" pitchFamily="2" charset="0"/>
            </a:rPr>
            <a:t>RECCo</a:t>
          </a:r>
          <a:r>
            <a:rPr lang="en-GB" sz="1500" kern="1200">
              <a:latin typeface="Roboto" panose="02000000000000000000" pitchFamily="2" charset="0"/>
              <a:ea typeface="Roboto" panose="02000000000000000000" pitchFamily="2" charset="0"/>
              <a:cs typeface="Roboto" panose="02000000000000000000" pitchFamily="2" charset="0"/>
            </a:rPr>
            <a:t> to deliver Consumer Consent Solution</a:t>
          </a:r>
          <a:endParaRPr lang="en-GB" sz="1500" kern="1200">
            <a:solidFill>
              <a:srgbClr val="000000">
                <a:hueOff val="0"/>
                <a:satOff val="0"/>
                <a:lumOff val="0"/>
                <a:alphaOff val="0"/>
              </a:srgbClr>
            </a:solidFill>
            <a:latin typeface="Roboto" panose="02000000000000000000" pitchFamily="2" charset="0"/>
            <a:ea typeface="Roboto" panose="02000000000000000000" pitchFamily="2" charset="0"/>
            <a:cs typeface="Roboto" panose="02000000000000000000" pitchFamily="2" charset="0"/>
          </a:endParaRPr>
        </a:p>
        <a:p>
          <a:pPr marL="171450" lvl="1" indent="-171450" algn="l" defTabSz="800100">
            <a:lnSpc>
              <a:spcPct val="90000"/>
            </a:lnSpc>
            <a:spcBef>
              <a:spcPct val="0"/>
            </a:spcBef>
            <a:spcAft>
              <a:spcPct val="15000"/>
            </a:spcAft>
            <a:buFont typeface="Arial" panose="020B0604020202020204" pitchFamily="34" charset="0"/>
            <a:buChar char="•"/>
          </a:pPr>
          <a:endParaRPr lang="en-GB" sz="600" kern="1200">
            <a:solidFill>
              <a:srgbClr val="000000">
                <a:hueOff val="0"/>
                <a:satOff val="0"/>
                <a:lumOff val="0"/>
                <a:alphaOff val="0"/>
              </a:srgbClr>
            </a:solidFill>
            <a:latin typeface="Roboto" panose="02000000000000000000" pitchFamily="2" charset="0"/>
            <a:ea typeface="Roboto" panose="02000000000000000000" pitchFamily="2" charset="0"/>
            <a:cs typeface="Roboto" panose="02000000000000000000" pitchFamily="2" charset="0"/>
          </a:endParaRPr>
        </a:p>
        <a:p>
          <a:pPr marL="171450" lvl="1" indent="-171450" algn="l" defTabSz="800100">
            <a:lnSpc>
              <a:spcPct val="90000"/>
            </a:lnSpc>
            <a:spcBef>
              <a:spcPct val="0"/>
            </a:spcBef>
            <a:spcAft>
              <a:spcPct val="15000"/>
            </a:spcAft>
            <a:buFont typeface="Arial" panose="020B0604020202020204" pitchFamily="34" charset="0"/>
            <a:buChar char="•"/>
          </a:pPr>
          <a:r>
            <a:rPr lang="en-GB" sz="1500" kern="1200">
              <a:solidFill>
                <a:srgbClr val="000000">
                  <a:hueOff val="0"/>
                  <a:satOff val="0"/>
                  <a:lumOff val="0"/>
                  <a:alphaOff val="0"/>
                </a:srgbClr>
              </a:solidFill>
              <a:latin typeface="Roboto" panose="02000000000000000000" pitchFamily="2" charset="0"/>
              <a:ea typeface="Roboto" panose="02000000000000000000" pitchFamily="2" charset="0"/>
              <a:cs typeface="Roboto" panose="02000000000000000000" pitchFamily="2" charset="0"/>
            </a:rPr>
            <a:t>CCS Arrangements to be governed under the REC</a:t>
          </a:r>
        </a:p>
        <a:p>
          <a:pPr marL="171450" lvl="1" indent="-171450" algn="l" defTabSz="800100">
            <a:lnSpc>
              <a:spcPct val="90000"/>
            </a:lnSpc>
            <a:spcBef>
              <a:spcPct val="0"/>
            </a:spcBef>
            <a:spcAft>
              <a:spcPct val="15000"/>
            </a:spcAft>
            <a:buFont typeface="Arial" panose="020B0604020202020204" pitchFamily="34" charset="0"/>
            <a:buChar char="•"/>
          </a:pPr>
          <a:endParaRPr lang="en-GB" sz="600" kern="1200">
            <a:solidFill>
              <a:srgbClr val="000000">
                <a:hueOff val="0"/>
                <a:satOff val="0"/>
                <a:lumOff val="0"/>
                <a:alphaOff val="0"/>
              </a:srgbClr>
            </a:solidFill>
            <a:latin typeface="Roboto" panose="02000000000000000000" pitchFamily="2" charset="0"/>
            <a:ea typeface="Roboto" panose="02000000000000000000" pitchFamily="2" charset="0"/>
            <a:cs typeface="Roboto" panose="02000000000000000000" pitchFamily="2" charset="0"/>
          </a:endParaRPr>
        </a:p>
        <a:p>
          <a:pPr marL="171450" lvl="1" indent="-171450" algn="l" defTabSz="800100">
            <a:lnSpc>
              <a:spcPct val="90000"/>
            </a:lnSpc>
            <a:spcBef>
              <a:spcPct val="0"/>
            </a:spcBef>
            <a:spcAft>
              <a:spcPct val="15000"/>
            </a:spcAft>
            <a:buFont typeface="Arial" panose="020B0604020202020204" pitchFamily="34" charset="0"/>
            <a:buChar char="•"/>
          </a:pPr>
          <a:r>
            <a:rPr lang="en-GB" sz="1500" kern="1200">
              <a:latin typeface="Roboto" panose="02000000000000000000" pitchFamily="2" charset="0"/>
              <a:ea typeface="Roboto" panose="02000000000000000000" pitchFamily="2" charset="0"/>
              <a:cs typeface="Roboto" panose="02000000000000000000" pitchFamily="2" charset="0"/>
            </a:rPr>
            <a:t>Jun-Dec 2025: Industry engagement transitioned to </a:t>
          </a:r>
          <a:r>
            <a:rPr lang="en-GB" sz="1500" kern="1200" err="1">
              <a:latin typeface="Roboto" panose="02000000000000000000" pitchFamily="2" charset="0"/>
              <a:ea typeface="Roboto" panose="02000000000000000000" pitchFamily="2" charset="0"/>
              <a:cs typeface="Roboto" panose="02000000000000000000" pitchFamily="2" charset="0"/>
            </a:rPr>
            <a:t>RECCo</a:t>
          </a:r>
          <a:endParaRPr lang="en-GB" sz="1500" kern="1200">
            <a:solidFill>
              <a:srgbClr val="000000">
                <a:hueOff val="0"/>
                <a:satOff val="0"/>
                <a:lumOff val="0"/>
                <a:alphaOff val="0"/>
              </a:srgbClr>
            </a:solidFill>
            <a:latin typeface="Roboto" panose="02000000000000000000" pitchFamily="2" charset="0"/>
            <a:ea typeface="Roboto" panose="02000000000000000000" pitchFamily="2" charset="0"/>
            <a:cs typeface="Roboto" panose="02000000000000000000" pitchFamily="2" charset="0"/>
          </a:endParaRPr>
        </a:p>
      </dsp:txBody>
      <dsp:txXfrm>
        <a:off x="2880" y="1196993"/>
        <a:ext cx="2808312" cy="2893230"/>
      </dsp:txXfrm>
    </dsp:sp>
    <dsp:sp modelId="{209CD46A-A80D-40A3-B9C2-138B81032993}">
      <dsp:nvSpPr>
        <dsp:cNvPr id="0" name=""/>
        <dsp:cNvSpPr/>
      </dsp:nvSpPr>
      <dsp:spPr>
        <a:xfrm>
          <a:off x="3204356" y="88076"/>
          <a:ext cx="2808312" cy="1108917"/>
        </a:xfrm>
        <a:prstGeom prst="rect">
          <a:avLst/>
        </a:prstGeom>
        <a:solidFill>
          <a:schemeClr val="accent3">
            <a:hueOff val="0"/>
            <a:satOff val="0"/>
            <a:lumOff val="0"/>
            <a:alphaOff val="0"/>
          </a:schemeClr>
        </a:solidFill>
        <a:ln w="12700" cap="flat" cmpd="sng" algn="ctr">
          <a:solidFill>
            <a:schemeClr val="accent3">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20472" tIns="125984" rIns="220472" bIns="125984" numCol="1" spcCol="1270" anchor="ctr" anchorCtr="0">
          <a:noAutofit/>
        </a:bodyPr>
        <a:lstStyle/>
        <a:p>
          <a:pPr marL="0" lvl="0" indent="0" algn="ctr" defTabSz="1377950">
            <a:lnSpc>
              <a:spcPct val="90000"/>
            </a:lnSpc>
            <a:spcBef>
              <a:spcPct val="0"/>
            </a:spcBef>
            <a:spcAft>
              <a:spcPct val="35000"/>
            </a:spcAft>
            <a:buNone/>
          </a:pPr>
          <a:r>
            <a:rPr lang="en-GB" sz="3100" kern="1200" err="1">
              <a:latin typeface="Roboto" panose="02000000000000000000" pitchFamily="2" charset="0"/>
              <a:ea typeface="Roboto" panose="02000000000000000000" pitchFamily="2" charset="0"/>
              <a:cs typeface="Roboto" panose="02000000000000000000" pitchFamily="2" charset="0"/>
            </a:rPr>
            <a:t>RECCo</a:t>
          </a:r>
          <a:r>
            <a:rPr lang="en-GB" sz="3100" kern="1200">
              <a:latin typeface="Roboto" panose="02000000000000000000" pitchFamily="2" charset="0"/>
              <a:ea typeface="Roboto" panose="02000000000000000000" pitchFamily="2" charset="0"/>
              <a:cs typeface="Roboto" panose="02000000000000000000" pitchFamily="2" charset="0"/>
            </a:rPr>
            <a:t> Project</a:t>
          </a:r>
        </a:p>
      </dsp:txBody>
      <dsp:txXfrm>
        <a:off x="3204356" y="88076"/>
        <a:ext cx="2808312" cy="1108917"/>
      </dsp:txXfrm>
    </dsp:sp>
    <dsp:sp modelId="{22DF5222-249A-4ACB-AAAD-B7594EBA37AD}">
      <dsp:nvSpPr>
        <dsp:cNvPr id="0" name=""/>
        <dsp:cNvSpPr/>
      </dsp:nvSpPr>
      <dsp:spPr>
        <a:xfrm>
          <a:off x="3204356" y="1196993"/>
          <a:ext cx="2808312" cy="2893230"/>
        </a:xfrm>
        <a:prstGeom prst="rect">
          <a:avLst/>
        </a:prstGeom>
        <a:solidFill>
          <a:schemeClr val="accent3">
            <a:alpha val="90000"/>
            <a:tint val="40000"/>
            <a:hueOff val="0"/>
            <a:satOff val="0"/>
            <a:lumOff val="0"/>
            <a:alphaOff val="0"/>
          </a:schemeClr>
        </a:solidFill>
        <a:ln w="12700" cap="flat" cmpd="sng" algn="ctr">
          <a:solidFill>
            <a:schemeClr val="accent3">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80010" tIns="80010" rIns="106680" bIns="120015" numCol="1" spcCol="1270" anchor="t" anchorCtr="0">
          <a:noAutofit/>
        </a:bodyPr>
        <a:lstStyle/>
        <a:p>
          <a:pPr marL="114300" lvl="1" indent="-114300" algn="l" defTabSz="666750">
            <a:lnSpc>
              <a:spcPct val="90000"/>
            </a:lnSpc>
            <a:spcBef>
              <a:spcPct val="0"/>
            </a:spcBef>
            <a:spcAft>
              <a:spcPct val="15000"/>
            </a:spcAft>
            <a:buChar char="•"/>
          </a:pPr>
          <a:r>
            <a:rPr lang="en-GB" sz="1500" kern="1200">
              <a:latin typeface="Roboto" panose="02000000000000000000" pitchFamily="2" charset="0"/>
              <a:ea typeface="Roboto" panose="02000000000000000000" pitchFamily="2" charset="0"/>
              <a:cs typeface="Roboto" panose="02000000000000000000" pitchFamily="2" charset="0"/>
            </a:rPr>
            <a:t>Deliver technical solution</a:t>
          </a:r>
        </a:p>
        <a:p>
          <a:pPr marL="57150" lvl="1" indent="-57150" algn="l" defTabSz="266700">
            <a:lnSpc>
              <a:spcPct val="90000"/>
            </a:lnSpc>
            <a:spcBef>
              <a:spcPct val="0"/>
            </a:spcBef>
            <a:spcAft>
              <a:spcPct val="15000"/>
            </a:spcAft>
            <a:buChar char="•"/>
          </a:pPr>
          <a:endParaRPr lang="en-GB" sz="600" kern="1200">
            <a:latin typeface="Roboto" panose="02000000000000000000" pitchFamily="2" charset="0"/>
            <a:ea typeface="Roboto" panose="02000000000000000000" pitchFamily="2" charset="0"/>
            <a:cs typeface="Roboto" panose="02000000000000000000" pitchFamily="2" charset="0"/>
          </a:endParaRPr>
        </a:p>
        <a:p>
          <a:pPr marL="114300" lvl="1" indent="-114300" algn="l" defTabSz="666750">
            <a:lnSpc>
              <a:spcPct val="90000"/>
            </a:lnSpc>
            <a:spcBef>
              <a:spcPct val="0"/>
            </a:spcBef>
            <a:spcAft>
              <a:spcPct val="15000"/>
            </a:spcAft>
            <a:buChar char="•"/>
          </a:pPr>
          <a:r>
            <a:rPr lang="en-GB" sz="1500" kern="1200">
              <a:latin typeface="Roboto" panose="02000000000000000000" pitchFamily="2" charset="0"/>
              <a:ea typeface="Roboto" panose="02000000000000000000" pitchFamily="2" charset="0"/>
              <a:cs typeface="Roboto" panose="02000000000000000000" pitchFamily="2" charset="0"/>
            </a:rPr>
            <a:t>Deliver governance arrangements</a:t>
          </a:r>
          <a:endParaRPr lang="en-GB" sz="1800" kern="1200">
            <a:latin typeface="Roboto" panose="02000000000000000000" pitchFamily="2" charset="0"/>
            <a:ea typeface="Roboto" panose="02000000000000000000" pitchFamily="2" charset="0"/>
            <a:cs typeface="Roboto" panose="02000000000000000000" pitchFamily="2" charset="0"/>
          </a:endParaRPr>
        </a:p>
        <a:p>
          <a:pPr marL="57150" lvl="1" indent="-57150" algn="l" defTabSz="266700">
            <a:lnSpc>
              <a:spcPct val="90000"/>
            </a:lnSpc>
            <a:spcBef>
              <a:spcPct val="0"/>
            </a:spcBef>
            <a:spcAft>
              <a:spcPct val="15000"/>
            </a:spcAft>
            <a:buChar char="•"/>
          </a:pPr>
          <a:endParaRPr lang="en-GB" sz="600" kern="1200">
            <a:latin typeface="Roboto" panose="02000000000000000000" pitchFamily="2" charset="0"/>
            <a:ea typeface="Roboto" panose="02000000000000000000" pitchFamily="2" charset="0"/>
            <a:cs typeface="Roboto" panose="02000000000000000000" pitchFamily="2" charset="0"/>
          </a:endParaRPr>
        </a:p>
        <a:p>
          <a:pPr marL="114300" lvl="1" indent="-114300" algn="l" defTabSz="666750">
            <a:lnSpc>
              <a:spcPct val="90000"/>
            </a:lnSpc>
            <a:spcBef>
              <a:spcPct val="0"/>
            </a:spcBef>
            <a:spcAft>
              <a:spcPct val="15000"/>
            </a:spcAft>
            <a:buChar char="•"/>
          </a:pPr>
          <a:r>
            <a:rPr lang="en-GB" sz="1500" kern="1200">
              <a:latin typeface="Roboto" panose="02000000000000000000" pitchFamily="2" charset="0"/>
              <a:ea typeface="Roboto" panose="02000000000000000000" pitchFamily="2" charset="0"/>
              <a:cs typeface="Roboto" panose="02000000000000000000" pitchFamily="2" charset="0"/>
            </a:rPr>
            <a:t>Engagement with </a:t>
          </a:r>
          <a:r>
            <a:rPr lang="en-GB" sz="1500" kern="1200">
              <a:solidFill>
                <a:srgbClr val="000000">
                  <a:hueOff val="0"/>
                  <a:satOff val="0"/>
                  <a:lumOff val="0"/>
                  <a:alphaOff val="0"/>
                </a:srgbClr>
              </a:solidFill>
              <a:latin typeface="Roboto" panose="02000000000000000000" pitchFamily="2" charset="0"/>
              <a:ea typeface="Roboto" panose="02000000000000000000" pitchFamily="2" charset="0"/>
              <a:cs typeface="Roboto" panose="02000000000000000000" pitchFamily="2" charset="0"/>
            </a:rPr>
            <a:t>industry</a:t>
          </a:r>
          <a:endParaRPr lang="en-GB" sz="1800" kern="1200">
            <a:latin typeface="Roboto" panose="02000000000000000000" pitchFamily="2" charset="0"/>
            <a:ea typeface="Roboto" panose="02000000000000000000" pitchFamily="2" charset="0"/>
            <a:cs typeface="Roboto" panose="02000000000000000000" pitchFamily="2" charset="0"/>
          </a:endParaRPr>
        </a:p>
        <a:p>
          <a:pPr marL="228600" lvl="2" indent="-114300" algn="l" defTabSz="666750">
            <a:lnSpc>
              <a:spcPct val="90000"/>
            </a:lnSpc>
            <a:spcBef>
              <a:spcPct val="0"/>
            </a:spcBef>
            <a:spcAft>
              <a:spcPct val="15000"/>
            </a:spcAft>
            <a:buChar char="•"/>
          </a:pPr>
          <a:r>
            <a:rPr lang="en-GB" sz="1500" kern="1200">
              <a:solidFill>
                <a:srgbClr val="000000">
                  <a:hueOff val="0"/>
                  <a:satOff val="0"/>
                  <a:lumOff val="0"/>
                  <a:alphaOff val="0"/>
                </a:srgbClr>
              </a:solidFill>
              <a:latin typeface="Roboto" panose="02000000000000000000" pitchFamily="2" charset="0"/>
              <a:ea typeface="Roboto" panose="02000000000000000000" pitchFamily="2" charset="0"/>
              <a:cs typeface="Roboto" panose="02000000000000000000" pitchFamily="2" charset="0"/>
            </a:rPr>
            <a:t>Topic Specific Groups</a:t>
          </a:r>
          <a:endParaRPr lang="en-GB" sz="1800" kern="1200">
            <a:latin typeface="Roboto" panose="02000000000000000000" pitchFamily="2" charset="0"/>
            <a:ea typeface="Roboto" panose="02000000000000000000" pitchFamily="2" charset="0"/>
            <a:cs typeface="Roboto" panose="02000000000000000000" pitchFamily="2" charset="0"/>
          </a:endParaRPr>
        </a:p>
        <a:p>
          <a:pPr marL="228600" lvl="2" indent="-114300" algn="l" defTabSz="666750">
            <a:lnSpc>
              <a:spcPct val="90000"/>
            </a:lnSpc>
            <a:spcBef>
              <a:spcPct val="0"/>
            </a:spcBef>
            <a:spcAft>
              <a:spcPct val="15000"/>
            </a:spcAft>
            <a:buChar char="•"/>
          </a:pPr>
          <a:r>
            <a:rPr lang="en-GB" sz="1500" kern="1200">
              <a:solidFill>
                <a:srgbClr val="000000">
                  <a:hueOff val="0"/>
                  <a:satOff val="0"/>
                  <a:lumOff val="0"/>
                  <a:alphaOff val="0"/>
                </a:srgbClr>
              </a:solidFill>
              <a:latin typeface="Roboto" panose="02000000000000000000" pitchFamily="2" charset="0"/>
              <a:ea typeface="Roboto" panose="02000000000000000000" pitchFamily="2" charset="0"/>
              <a:cs typeface="Roboto" panose="02000000000000000000" pitchFamily="2" charset="0"/>
            </a:rPr>
            <a:t>Webinars</a:t>
          </a:r>
          <a:endParaRPr lang="en-GB" sz="1800" kern="1200">
            <a:latin typeface="Roboto" panose="02000000000000000000" pitchFamily="2" charset="0"/>
            <a:ea typeface="Roboto" panose="02000000000000000000" pitchFamily="2" charset="0"/>
            <a:cs typeface="Roboto" panose="02000000000000000000" pitchFamily="2" charset="0"/>
          </a:endParaRPr>
        </a:p>
        <a:p>
          <a:pPr marL="228600" lvl="2" indent="-114300" algn="l" defTabSz="666750">
            <a:lnSpc>
              <a:spcPct val="90000"/>
            </a:lnSpc>
            <a:spcBef>
              <a:spcPct val="0"/>
            </a:spcBef>
            <a:spcAft>
              <a:spcPct val="15000"/>
            </a:spcAft>
            <a:buChar char="•"/>
          </a:pPr>
          <a:r>
            <a:rPr lang="en-GB" sz="1500" kern="1200">
              <a:solidFill>
                <a:srgbClr val="000000">
                  <a:hueOff val="0"/>
                  <a:satOff val="0"/>
                  <a:lumOff val="0"/>
                  <a:alphaOff val="0"/>
                </a:srgbClr>
              </a:solidFill>
              <a:latin typeface="Roboto" panose="02000000000000000000" pitchFamily="2" charset="0"/>
              <a:ea typeface="Roboto" panose="02000000000000000000" pitchFamily="2" charset="0"/>
              <a:cs typeface="Roboto" panose="02000000000000000000" pitchFamily="2" charset="0"/>
            </a:rPr>
            <a:t>In Person Engagement Days</a:t>
          </a:r>
        </a:p>
        <a:p>
          <a:pPr marL="228600" lvl="2" indent="-114300" algn="l" defTabSz="666750">
            <a:lnSpc>
              <a:spcPct val="90000"/>
            </a:lnSpc>
            <a:spcBef>
              <a:spcPct val="0"/>
            </a:spcBef>
            <a:spcAft>
              <a:spcPct val="15000"/>
            </a:spcAft>
            <a:buChar char="•"/>
          </a:pPr>
          <a:endParaRPr lang="en-GB" sz="1800" kern="1200">
            <a:latin typeface="Roboto" panose="02000000000000000000" pitchFamily="2" charset="0"/>
            <a:ea typeface="Roboto" panose="02000000000000000000" pitchFamily="2" charset="0"/>
            <a:cs typeface="Roboto" panose="02000000000000000000" pitchFamily="2" charset="0"/>
          </a:endParaRPr>
        </a:p>
        <a:p>
          <a:pPr marL="228600" lvl="2" indent="-114300" algn="l" defTabSz="666750">
            <a:lnSpc>
              <a:spcPct val="90000"/>
            </a:lnSpc>
            <a:spcBef>
              <a:spcPct val="0"/>
            </a:spcBef>
            <a:spcAft>
              <a:spcPct val="15000"/>
            </a:spcAft>
            <a:buChar char="•"/>
          </a:pPr>
          <a:r>
            <a:rPr lang="en-GB" sz="1800" kern="1200">
              <a:latin typeface="Roboto" panose="02000000000000000000" pitchFamily="2" charset="0"/>
              <a:ea typeface="Roboto" panose="02000000000000000000" pitchFamily="2" charset="0"/>
              <a:cs typeface="Roboto" panose="02000000000000000000" pitchFamily="2" charset="0"/>
            </a:rPr>
            <a:t>   </a:t>
          </a:r>
        </a:p>
      </dsp:txBody>
      <dsp:txXfrm>
        <a:off x="3204356" y="1196993"/>
        <a:ext cx="2808312" cy="2893230"/>
      </dsp:txXfrm>
    </dsp:sp>
    <dsp:sp modelId="{BFE92262-BDF7-4F5E-9DAD-ED8098DE82E7}">
      <dsp:nvSpPr>
        <dsp:cNvPr id="0" name=""/>
        <dsp:cNvSpPr/>
      </dsp:nvSpPr>
      <dsp:spPr>
        <a:xfrm>
          <a:off x="6405832" y="88076"/>
          <a:ext cx="2808312" cy="1108917"/>
        </a:xfrm>
        <a:prstGeom prst="rect">
          <a:avLst/>
        </a:prstGeom>
        <a:solidFill>
          <a:schemeClr val="accent3">
            <a:hueOff val="0"/>
            <a:satOff val="0"/>
            <a:lumOff val="0"/>
            <a:alphaOff val="0"/>
          </a:schemeClr>
        </a:solidFill>
        <a:ln w="12700" cap="flat" cmpd="sng" algn="ctr">
          <a:solidFill>
            <a:schemeClr val="accent3">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34696" tIns="134112" rIns="234696" bIns="134112" numCol="1" spcCol="1270" anchor="ctr" anchorCtr="0">
          <a:noAutofit/>
        </a:bodyPr>
        <a:lstStyle/>
        <a:p>
          <a:pPr marL="0" lvl="0" indent="0" algn="ctr" defTabSz="1466850">
            <a:lnSpc>
              <a:spcPct val="90000"/>
            </a:lnSpc>
            <a:spcBef>
              <a:spcPct val="0"/>
            </a:spcBef>
            <a:spcAft>
              <a:spcPct val="35000"/>
            </a:spcAft>
            <a:buNone/>
          </a:pPr>
          <a:r>
            <a:rPr lang="en-GB" sz="3300" kern="1200">
              <a:latin typeface="Roboto" panose="02000000000000000000" pitchFamily="2" charset="0"/>
              <a:ea typeface="Roboto" panose="02000000000000000000" pitchFamily="2" charset="0"/>
              <a:cs typeface="Roboto" panose="02000000000000000000" pitchFamily="2" charset="0"/>
            </a:rPr>
            <a:t>Current status</a:t>
          </a:r>
          <a:endParaRPr lang="en-GB" sz="3300" kern="1200">
            <a:latin typeface="Roboto"/>
            <a:ea typeface="Roboto"/>
            <a:cs typeface="Roboto"/>
          </a:endParaRPr>
        </a:p>
      </dsp:txBody>
      <dsp:txXfrm>
        <a:off x="6405832" y="88076"/>
        <a:ext cx="2808312" cy="1108917"/>
      </dsp:txXfrm>
    </dsp:sp>
    <dsp:sp modelId="{65F504D3-CAA9-490D-9D01-F7E80352F992}">
      <dsp:nvSpPr>
        <dsp:cNvPr id="0" name=""/>
        <dsp:cNvSpPr/>
      </dsp:nvSpPr>
      <dsp:spPr>
        <a:xfrm>
          <a:off x="6405832" y="1196993"/>
          <a:ext cx="2808312" cy="2893230"/>
        </a:xfrm>
        <a:prstGeom prst="rect">
          <a:avLst/>
        </a:prstGeom>
        <a:solidFill>
          <a:schemeClr val="accent3">
            <a:alpha val="90000"/>
            <a:tint val="40000"/>
            <a:hueOff val="0"/>
            <a:satOff val="0"/>
            <a:lumOff val="0"/>
            <a:alphaOff val="0"/>
          </a:schemeClr>
        </a:solidFill>
        <a:ln w="12700" cap="flat" cmpd="sng" algn="ctr">
          <a:solidFill>
            <a:schemeClr val="accent3">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80010" tIns="80010" rIns="106680" bIns="120015" numCol="1" spcCol="1270" anchor="t" anchorCtr="0">
          <a:noAutofit/>
        </a:bodyPr>
        <a:lstStyle/>
        <a:p>
          <a:pPr marL="114300" lvl="1" indent="-114300" algn="l" defTabSz="666750">
            <a:lnSpc>
              <a:spcPct val="90000"/>
            </a:lnSpc>
            <a:spcBef>
              <a:spcPct val="0"/>
            </a:spcBef>
            <a:spcAft>
              <a:spcPct val="15000"/>
            </a:spcAft>
            <a:buChar char="•"/>
          </a:pPr>
          <a:r>
            <a:rPr lang="en-GB" sz="1500" kern="1200">
              <a:solidFill>
                <a:srgbClr val="000000">
                  <a:hueOff val="0"/>
                  <a:satOff val="0"/>
                  <a:lumOff val="0"/>
                  <a:alphaOff val="0"/>
                </a:srgbClr>
              </a:solidFill>
              <a:latin typeface="Roboto" panose="02000000000000000000" pitchFamily="2" charset="0"/>
              <a:ea typeface="Roboto" panose="02000000000000000000" pitchFamily="2" charset="0"/>
              <a:cs typeface="Roboto" panose="02000000000000000000" pitchFamily="2" charset="0"/>
            </a:rPr>
            <a:t>Design consultation open until 25 March 2026</a:t>
          </a:r>
          <a:endParaRPr lang="en-GB" sz="1800" kern="1200">
            <a:latin typeface="Roboto" panose="02000000000000000000" pitchFamily="2" charset="0"/>
            <a:ea typeface="Roboto" panose="02000000000000000000" pitchFamily="2" charset="0"/>
            <a:cs typeface="Roboto" panose="02000000000000000000" pitchFamily="2" charset="0"/>
          </a:endParaRPr>
        </a:p>
        <a:p>
          <a:pPr marL="171450" lvl="1" indent="0" algn="l" defTabSz="800100">
            <a:lnSpc>
              <a:spcPct val="90000"/>
            </a:lnSpc>
            <a:spcBef>
              <a:spcPct val="0"/>
            </a:spcBef>
            <a:spcAft>
              <a:spcPct val="15000"/>
            </a:spcAft>
            <a:buNone/>
          </a:pPr>
          <a:endParaRPr lang="en-GB" sz="600" kern="1200">
            <a:latin typeface="Roboto" panose="02000000000000000000" pitchFamily="2" charset="0"/>
            <a:ea typeface="Roboto" panose="02000000000000000000" pitchFamily="2" charset="0"/>
            <a:cs typeface="Roboto" panose="02000000000000000000" pitchFamily="2" charset="0"/>
          </a:endParaRPr>
        </a:p>
        <a:p>
          <a:pPr marL="114300" lvl="1" indent="-114300" algn="l" defTabSz="666750">
            <a:lnSpc>
              <a:spcPct val="90000"/>
            </a:lnSpc>
            <a:spcBef>
              <a:spcPct val="0"/>
            </a:spcBef>
            <a:spcAft>
              <a:spcPct val="15000"/>
            </a:spcAft>
            <a:buChar char="•"/>
          </a:pPr>
          <a:r>
            <a:rPr lang="en-GB" sz="1500" kern="1200">
              <a:solidFill>
                <a:srgbClr val="000000">
                  <a:hueOff val="0"/>
                  <a:satOff val="0"/>
                  <a:lumOff val="0"/>
                  <a:alphaOff val="0"/>
                </a:srgbClr>
              </a:solidFill>
              <a:latin typeface="Roboto" panose="02000000000000000000" pitchFamily="2" charset="0"/>
              <a:ea typeface="Roboto" panose="02000000000000000000" pitchFamily="2" charset="0"/>
              <a:cs typeface="Roboto" panose="02000000000000000000" pitchFamily="2" charset="0"/>
            </a:rPr>
            <a:t>Technology procurement in progress</a:t>
          </a:r>
          <a:endParaRPr lang="en-GB" sz="1800" kern="1200">
            <a:latin typeface="Roboto" panose="02000000000000000000" pitchFamily="2" charset="0"/>
            <a:ea typeface="Roboto" panose="02000000000000000000" pitchFamily="2" charset="0"/>
            <a:cs typeface="Roboto" panose="02000000000000000000" pitchFamily="2" charset="0"/>
          </a:endParaRPr>
        </a:p>
        <a:p>
          <a:pPr marL="114300" lvl="1" indent="-114300" algn="l" defTabSz="666750">
            <a:lnSpc>
              <a:spcPct val="90000"/>
            </a:lnSpc>
            <a:spcBef>
              <a:spcPct val="0"/>
            </a:spcBef>
            <a:spcAft>
              <a:spcPct val="15000"/>
            </a:spcAft>
            <a:buChar char="•"/>
          </a:pPr>
          <a:endParaRPr lang="en-GB" sz="600" kern="1200">
            <a:latin typeface="Roboto" panose="02000000000000000000" pitchFamily="2" charset="0"/>
            <a:ea typeface="Roboto" panose="02000000000000000000" pitchFamily="2" charset="0"/>
            <a:cs typeface="Roboto" panose="02000000000000000000" pitchFamily="2" charset="0"/>
          </a:endParaRPr>
        </a:p>
        <a:p>
          <a:pPr marL="114300" lvl="1" indent="-114300" algn="l" defTabSz="666750">
            <a:lnSpc>
              <a:spcPct val="90000"/>
            </a:lnSpc>
            <a:spcBef>
              <a:spcPct val="0"/>
            </a:spcBef>
            <a:spcAft>
              <a:spcPct val="15000"/>
            </a:spcAft>
            <a:buChar char="•"/>
          </a:pPr>
          <a:r>
            <a:rPr lang="en-GB" sz="1500" kern="1200">
              <a:solidFill>
                <a:srgbClr val="000000">
                  <a:hueOff val="0"/>
                  <a:satOff val="0"/>
                  <a:lumOff val="0"/>
                  <a:alphaOff val="0"/>
                </a:srgbClr>
              </a:solidFill>
              <a:latin typeface="Roboto" panose="02000000000000000000" pitchFamily="2" charset="0"/>
              <a:ea typeface="Roboto" panose="02000000000000000000" pitchFamily="2" charset="0"/>
              <a:cs typeface="Roboto" panose="02000000000000000000" pitchFamily="2" charset="0"/>
            </a:rPr>
            <a:t>Governance framework in development</a:t>
          </a:r>
        </a:p>
        <a:p>
          <a:pPr marL="114300" lvl="1" indent="-114300" algn="l" defTabSz="666750">
            <a:lnSpc>
              <a:spcPct val="90000"/>
            </a:lnSpc>
            <a:spcBef>
              <a:spcPct val="0"/>
            </a:spcBef>
            <a:spcAft>
              <a:spcPct val="15000"/>
            </a:spcAft>
            <a:buChar char="•"/>
          </a:pPr>
          <a:endParaRPr lang="en-GB" sz="600" kern="1200">
            <a:solidFill>
              <a:srgbClr val="000000">
                <a:hueOff val="0"/>
                <a:satOff val="0"/>
                <a:lumOff val="0"/>
                <a:alphaOff val="0"/>
              </a:srgbClr>
            </a:solidFill>
            <a:latin typeface="Roboto" panose="02000000000000000000" pitchFamily="2" charset="0"/>
            <a:ea typeface="Roboto" panose="02000000000000000000" pitchFamily="2" charset="0"/>
            <a:cs typeface="Roboto" panose="02000000000000000000" pitchFamily="2" charset="0"/>
          </a:endParaRPr>
        </a:p>
        <a:p>
          <a:pPr marL="114300" lvl="1" indent="-114300" algn="l" defTabSz="666750">
            <a:lnSpc>
              <a:spcPct val="90000"/>
            </a:lnSpc>
            <a:spcBef>
              <a:spcPct val="0"/>
            </a:spcBef>
            <a:spcAft>
              <a:spcPct val="15000"/>
            </a:spcAft>
            <a:buChar char="•"/>
          </a:pPr>
          <a:r>
            <a:rPr lang="en-GB" sz="1500" kern="1200">
              <a:solidFill>
                <a:srgbClr val="000000">
                  <a:hueOff val="0"/>
                  <a:satOff val="0"/>
                  <a:lumOff val="0"/>
                  <a:alphaOff val="0"/>
                </a:srgbClr>
              </a:solidFill>
              <a:latin typeface="Roboto" panose="02000000000000000000" pitchFamily="2" charset="0"/>
              <a:ea typeface="Roboto" panose="02000000000000000000" pitchFamily="2" charset="0"/>
              <a:cs typeface="Roboto" panose="02000000000000000000" pitchFamily="2" charset="0"/>
            </a:rPr>
            <a:t>REC Issue raised – I0318</a:t>
          </a:r>
          <a:endParaRPr lang="en-GB" sz="600" kern="1200">
            <a:latin typeface="Roboto" panose="02000000000000000000" pitchFamily="2" charset="0"/>
            <a:ea typeface="Roboto" panose="02000000000000000000" pitchFamily="2" charset="0"/>
            <a:cs typeface="Roboto" panose="02000000000000000000" pitchFamily="2" charset="0"/>
          </a:endParaRPr>
        </a:p>
      </dsp:txBody>
      <dsp:txXfrm>
        <a:off x="6405832" y="1196993"/>
        <a:ext cx="2808312" cy="2893230"/>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52D1F81-1CCC-44DF-B960-0AA87F6BA98E}">
      <dsp:nvSpPr>
        <dsp:cNvPr id="0" name=""/>
        <dsp:cNvSpPr/>
      </dsp:nvSpPr>
      <dsp:spPr>
        <a:xfrm>
          <a:off x="118813" y="917"/>
          <a:ext cx="2088232" cy="1252939"/>
        </a:xfrm>
        <a:prstGeom prst="rect">
          <a:avLst/>
        </a:prstGeom>
        <a:solidFill>
          <a:schemeClr val="lt1">
            <a:hueOff val="0"/>
            <a:satOff val="0"/>
            <a:lumOff val="0"/>
            <a:alphaOff val="0"/>
          </a:schemeClr>
        </a:solidFill>
        <a:ln w="12700" cap="flat" cmpd="sng" algn="ctr">
          <a:solidFill>
            <a:schemeClr val="dk2">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72390" rIns="72390" bIns="72390" numCol="1" spcCol="1270" anchor="ctr" anchorCtr="0">
          <a:noAutofit/>
        </a:bodyPr>
        <a:lstStyle/>
        <a:p>
          <a:pPr marL="0" lvl="0" indent="0" algn="ctr" defTabSz="844550">
            <a:lnSpc>
              <a:spcPct val="90000"/>
            </a:lnSpc>
            <a:spcBef>
              <a:spcPct val="0"/>
            </a:spcBef>
            <a:spcAft>
              <a:spcPct val="35000"/>
            </a:spcAft>
            <a:buNone/>
          </a:pPr>
          <a:r>
            <a:rPr lang="en-GB" sz="1900" kern="1200"/>
            <a:t>REC Main Body</a:t>
          </a:r>
        </a:p>
      </dsp:txBody>
      <dsp:txXfrm>
        <a:off x="118813" y="917"/>
        <a:ext cx="2088232" cy="1252939"/>
      </dsp:txXfrm>
    </dsp:sp>
    <dsp:sp modelId="{5AAC6EC2-C03E-4350-909A-A5C03DC655EF}">
      <dsp:nvSpPr>
        <dsp:cNvPr id="0" name=""/>
        <dsp:cNvSpPr/>
      </dsp:nvSpPr>
      <dsp:spPr>
        <a:xfrm>
          <a:off x="2415868" y="917"/>
          <a:ext cx="2088232" cy="1252939"/>
        </a:xfrm>
        <a:prstGeom prst="rect">
          <a:avLst/>
        </a:prstGeom>
        <a:solidFill>
          <a:schemeClr val="lt1">
            <a:hueOff val="0"/>
            <a:satOff val="0"/>
            <a:lumOff val="0"/>
            <a:alphaOff val="0"/>
          </a:schemeClr>
        </a:solidFill>
        <a:ln w="12700" cap="flat" cmpd="sng" algn="ctr">
          <a:solidFill>
            <a:schemeClr val="dk2">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72390" rIns="72390" bIns="72390" numCol="1" spcCol="1270" anchor="ctr" anchorCtr="0">
          <a:noAutofit/>
        </a:bodyPr>
        <a:lstStyle/>
        <a:p>
          <a:pPr marL="0" lvl="0" indent="0" algn="ctr" defTabSz="844550">
            <a:lnSpc>
              <a:spcPct val="90000"/>
            </a:lnSpc>
            <a:spcBef>
              <a:spcPct val="0"/>
            </a:spcBef>
            <a:spcAft>
              <a:spcPct val="35000"/>
            </a:spcAft>
            <a:buNone/>
          </a:pPr>
          <a:r>
            <a:rPr lang="en-GB" sz="1900" kern="1200"/>
            <a:t>New Schedule for CSS Arrangements</a:t>
          </a:r>
        </a:p>
      </dsp:txBody>
      <dsp:txXfrm>
        <a:off x="2415868" y="917"/>
        <a:ext cx="2088232" cy="1252939"/>
      </dsp:txXfrm>
    </dsp:sp>
    <dsp:sp modelId="{81E27D50-0523-41AA-A319-629956B62A18}">
      <dsp:nvSpPr>
        <dsp:cNvPr id="0" name=""/>
        <dsp:cNvSpPr/>
      </dsp:nvSpPr>
      <dsp:spPr>
        <a:xfrm>
          <a:off x="4712924" y="917"/>
          <a:ext cx="2088232" cy="1252939"/>
        </a:xfrm>
        <a:prstGeom prst="rect">
          <a:avLst/>
        </a:prstGeom>
        <a:solidFill>
          <a:schemeClr val="lt1">
            <a:hueOff val="0"/>
            <a:satOff val="0"/>
            <a:lumOff val="0"/>
            <a:alphaOff val="0"/>
          </a:schemeClr>
        </a:solidFill>
        <a:ln w="12700" cap="flat" cmpd="sng" algn="ctr">
          <a:solidFill>
            <a:schemeClr val="dk2">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72390" rIns="72390" bIns="72390" numCol="1" spcCol="1270" anchor="ctr" anchorCtr="0">
          <a:noAutofit/>
        </a:bodyPr>
        <a:lstStyle/>
        <a:p>
          <a:pPr marL="0" lvl="0" indent="0" algn="ctr" defTabSz="844550">
            <a:lnSpc>
              <a:spcPct val="90000"/>
            </a:lnSpc>
            <a:spcBef>
              <a:spcPct val="0"/>
            </a:spcBef>
            <a:spcAft>
              <a:spcPct val="35000"/>
            </a:spcAft>
            <a:buNone/>
          </a:pPr>
          <a:r>
            <a:rPr lang="en-GB" sz="1900" kern="1200"/>
            <a:t>New Service Definition (new Service Provider)</a:t>
          </a:r>
        </a:p>
      </dsp:txBody>
      <dsp:txXfrm>
        <a:off x="4712924" y="917"/>
        <a:ext cx="2088232" cy="1252939"/>
      </dsp:txXfrm>
    </dsp:sp>
    <dsp:sp modelId="{33FE4CF7-511B-48C2-9BB4-4FCD9D1CEC62}">
      <dsp:nvSpPr>
        <dsp:cNvPr id="0" name=""/>
        <dsp:cNvSpPr/>
      </dsp:nvSpPr>
      <dsp:spPr>
        <a:xfrm>
          <a:off x="7009979" y="917"/>
          <a:ext cx="2088232" cy="1252939"/>
        </a:xfrm>
        <a:prstGeom prst="rect">
          <a:avLst/>
        </a:prstGeom>
        <a:solidFill>
          <a:schemeClr val="lt1">
            <a:hueOff val="0"/>
            <a:satOff val="0"/>
            <a:lumOff val="0"/>
            <a:alphaOff val="0"/>
          </a:schemeClr>
        </a:solidFill>
        <a:ln w="12700" cap="flat" cmpd="sng" algn="ctr">
          <a:solidFill>
            <a:schemeClr val="dk2">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72390" rIns="72390" bIns="72390" numCol="1" spcCol="1270" anchor="ctr" anchorCtr="0">
          <a:noAutofit/>
        </a:bodyPr>
        <a:lstStyle/>
        <a:p>
          <a:pPr marL="0" lvl="0" indent="0" algn="ctr" defTabSz="844550" rtl="0">
            <a:lnSpc>
              <a:spcPct val="90000"/>
            </a:lnSpc>
            <a:spcBef>
              <a:spcPct val="0"/>
            </a:spcBef>
            <a:spcAft>
              <a:spcPct val="35000"/>
            </a:spcAft>
            <a:buNone/>
          </a:pPr>
          <a:r>
            <a:rPr lang="en-GB" sz="1900" kern="1200">
              <a:solidFill>
                <a:srgbClr val="498934">
                  <a:hueOff val="0"/>
                  <a:satOff val="0"/>
                  <a:lumOff val="0"/>
                  <a:alphaOff val="0"/>
                </a:srgbClr>
              </a:solidFill>
              <a:latin typeface="Calibri" panose="020F0502020204030204"/>
              <a:ea typeface="+mn-ea"/>
              <a:cs typeface="+mn-cs"/>
            </a:rPr>
            <a:t>New API </a:t>
          </a:r>
          <a:r>
            <a:rPr lang="en-GB" sz="1900" kern="1200"/>
            <a:t>Technical Specification (Data Spec) </a:t>
          </a:r>
        </a:p>
      </dsp:txBody>
      <dsp:txXfrm>
        <a:off x="7009979" y="917"/>
        <a:ext cx="2088232" cy="1252939"/>
      </dsp:txXfrm>
    </dsp:sp>
    <dsp:sp modelId="{BA4C84E3-7B91-4A93-8653-978183A13D4B}">
      <dsp:nvSpPr>
        <dsp:cNvPr id="0" name=""/>
        <dsp:cNvSpPr/>
      </dsp:nvSpPr>
      <dsp:spPr>
        <a:xfrm>
          <a:off x="118813" y="1462680"/>
          <a:ext cx="2088232" cy="1252939"/>
        </a:xfrm>
        <a:prstGeom prst="rect">
          <a:avLst/>
        </a:prstGeom>
        <a:solidFill>
          <a:schemeClr val="lt1">
            <a:hueOff val="0"/>
            <a:satOff val="0"/>
            <a:lumOff val="0"/>
            <a:alphaOff val="0"/>
          </a:schemeClr>
        </a:solidFill>
        <a:ln w="12700" cap="flat" cmpd="sng" algn="ctr">
          <a:solidFill>
            <a:schemeClr val="dk2">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72390" rIns="72390" bIns="72390" numCol="1" spcCol="1270" anchor="ctr" anchorCtr="0">
          <a:noAutofit/>
        </a:bodyPr>
        <a:lstStyle/>
        <a:p>
          <a:pPr marL="0" lvl="0" indent="0" algn="ctr" defTabSz="844550">
            <a:lnSpc>
              <a:spcPct val="90000"/>
            </a:lnSpc>
            <a:spcBef>
              <a:spcPct val="0"/>
            </a:spcBef>
            <a:spcAft>
              <a:spcPct val="35000"/>
            </a:spcAft>
            <a:buNone/>
          </a:pPr>
          <a:r>
            <a:rPr lang="en-GB" sz="1900" kern="1200"/>
            <a:t>Customer Experience Guidelines (Data Spec)</a:t>
          </a:r>
        </a:p>
      </dsp:txBody>
      <dsp:txXfrm>
        <a:off x="118813" y="1462680"/>
        <a:ext cx="2088232" cy="1252939"/>
      </dsp:txXfrm>
    </dsp:sp>
    <dsp:sp modelId="{38A425DD-C029-4000-A29E-D1AF428B07D3}">
      <dsp:nvSpPr>
        <dsp:cNvPr id="0" name=""/>
        <dsp:cNvSpPr/>
      </dsp:nvSpPr>
      <dsp:spPr>
        <a:xfrm>
          <a:off x="2415868" y="1462680"/>
          <a:ext cx="2088232" cy="1252939"/>
        </a:xfrm>
        <a:prstGeom prst="rect">
          <a:avLst/>
        </a:prstGeom>
        <a:solidFill>
          <a:schemeClr val="lt1">
            <a:hueOff val="0"/>
            <a:satOff val="0"/>
            <a:lumOff val="0"/>
            <a:alphaOff val="0"/>
          </a:schemeClr>
        </a:solidFill>
        <a:ln w="12700" cap="flat" cmpd="sng" algn="ctr">
          <a:solidFill>
            <a:schemeClr val="dk2">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72390" rIns="72390" bIns="72390" numCol="1" spcCol="1270" anchor="ctr" anchorCtr="0">
          <a:noAutofit/>
        </a:bodyPr>
        <a:lstStyle/>
        <a:p>
          <a:pPr marL="0" lvl="0" indent="0" algn="ctr" defTabSz="844550">
            <a:lnSpc>
              <a:spcPct val="90000"/>
            </a:lnSpc>
            <a:spcBef>
              <a:spcPct val="0"/>
            </a:spcBef>
            <a:spcAft>
              <a:spcPct val="35000"/>
            </a:spcAft>
            <a:buNone/>
          </a:pPr>
          <a:r>
            <a:rPr lang="en-GB" sz="1900" kern="1200"/>
            <a:t>Schedule 9 - Qualification &amp; Maintenance + Access Agreement</a:t>
          </a:r>
        </a:p>
      </dsp:txBody>
      <dsp:txXfrm>
        <a:off x="2415868" y="1462680"/>
        <a:ext cx="2088232" cy="1252939"/>
      </dsp:txXfrm>
    </dsp:sp>
    <dsp:sp modelId="{D7760968-5551-497D-AF03-810BFE9D7F43}">
      <dsp:nvSpPr>
        <dsp:cNvPr id="0" name=""/>
        <dsp:cNvSpPr/>
      </dsp:nvSpPr>
      <dsp:spPr>
        <a:xfrm>
          <a:off x="4712924" y="1462680"/>
          <a:ext cx="2088232" cy="1252939"/>
        </a:xfrm>
        <a:prstGeom prst="rect">
          <a:avLst/>
        </a:prstGeom>
        <a:solidFill>
          <a:schemeClr val="lt1">
            <a:hueOff val="0"/>
            <a:satOff val="0"/>
            <a:lumOff val="0"/>
            <a:alphaOff val="0"/>
          </a:schemeClr>
        </a:solidFill>
        <a:ln w="12700" cap="flat" cmpd="sng" algn="ctr">
          <a:solidFill>
            <a:schemeClr val="dk2">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72390" rIns="72390" bIns="72390" numCol="1" spcCol="1270" anchor="ctr" anchorCtr="0">
          <a:noAutofit/>
        </a:bodyPr>
        <a:lstStyle/>
        <a:p>
          <a:pPr marL="0" lvl="0" indent="0" algn="ctr" defTabSz="844550">
            <a:lnSpc>
              <a:spcPct val="90000"/>
            </a:lnSpc>
            <a:spcBef>
              <a:spcPct val="0"/>
            </a:spcBef>
            <a:spcAft>
              <a:spcPct val="35000"/>
            </a:spcAft>
            <a:buNone/>
          </a:pPr>
          <a:r>
            <a:rPr lang="en-GB" sz="1900" kern="1200"/>
            <a:t>Schedule 10 -  Charging Methodology</a:t>
          </a:r>
        </a:p>
      </dsp:txBody>
      <dsp:txXfrm>
        <a:off x="4712924" y="1462680"/>
        <a:ext cx="2088232" cy="1252939"/>
      </dsp:txXfrm>
    </dsp:sp>
    <dsp:sp modelId="{D6E32B7C-8281-465A-8622-9A108091ABEA}">
      <dsp:nvSpPr>
        <dsp:cNvPr id="0" name=""/>
        <dsp:cNvSpPr/>
      </dsp:nvSpPr>
      <dsp:spPr>
        <a:xfrm>
          <a:off x="7009979" y="1462680"/>
          <a:ext cx="2088232" cy="1252939"/>
        </a:xfrm>
        <a:prstGeom prst="rect">
          <a:avLst/>
        </a:prstGeom>
        <a:solidFill>
          <a:schemeClr val="lt1">
            <a:hueOff val="0"/>
            <a:satOff val="0"/>
            <a:lumOff val="0"/>
            <a:alphaOff val="0"/>
          </a:schemeClr>
        </a:solidFill>
        <a:ln w="12700" cap="flat" cmpd="sng" algn="ctr">
          <a:solidFill>
            <a:schemeClr val="dk2">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72390" rIns="72390" bIns="72390" numCol="1" spcCol="1270" anchor="ctr" anchorCtr="0">
          <a:noAutofit/>
        </a:bodyPr>
        <a:lstStyle/>
        <a:p>
          <a:pPr marL="0" lvl="0" indent="0" algn="ctr" defTabSz="844550">
            <a:lnSpc>
              <a:spcPct val="90000"/>
            </a:lnSpc>
            <a:spcBef>
              <a:spcPct val="0"/>
            </a:spcBef>
            <a:spcAft>
              <a:spcPct val="35000"/>
            </a:spcAft>
            <a:buNone/>
          </a:pPr>
          <a:r>
            <a:rPr lang="en-GB" sz="1900" kern="1200"/>
            <a:t>Schedule 29 -  Address Management</a:t>
          </a:r>
        </a:p>
      </dsp:txBody>
      <dsp:txXfrm>
        <a:off x="7009979" y="1462680"/>
        <a:ext cx="2088232" cy="1252939"/>
      </dsp:txXfrm>
    </dsp:sp>
    <dsp:sp modelId="{0CF4100C-0C50-4A4C-9CDD-AB5EF972BD65}">
      <dsp:nvSpPr>
        <dsp:cNvPr id="0" name=""/>
        <dsp:cNvSpPr/>
      </dsp:nvSpPr>
      <dsp:spPr>
        <a:xfrm>
          <a:off x="2415868" y="2924442"/>
          <a:ext cx="2088232" cy="1252939"/>
        </a:xfrm>
        <a:prstGeom prst="rect">
          <a:avLst/>
        </a:prstGeom>
        <a:solidFill>
          <a:schemeClr val="lt1">
            <a:hueOff val="0"/>
            <a:satOff val="0"/>
            <a:lumOff val="0"/>
            <a:alphaOff val="0"/>
          </a:schemeClr>
        </a:solidFill>
        <a:ln w="12700" cap="flat" cmpd="sng" algn="ctr">
          <a:solidFill>
            <a:schemeClr val="dk2">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72390" rIns="72390" bIns="72390" numCol="1" spcCol="1270" anchor="ctr" anchorCtr="0">
          <a:noAutofit/>
        </a:bodyPr>
        <a:lstStyle/>
        <a:p>
          <a:pPr marL="0" lvl="0" indent="0" algn="ctr" defTabSz="844550">
            <a:lnSpc>
              <a:spcPct val="90000"/>
            </a:lnSpc>
            <a:spcBef>
              <a:spcPct val="0"/>
            </a:spcBef>
            <a:spcAft>
              <a:spcPct val="35000"/>
            </a:spcAft>
            <a:buNone/>
          </a:pPr>
          <a:r>
            <a:rPr lang="en-GB" sz="1900" kern="1200"/>
            <a:t>Schedule 1 - Interpretations &amp; Definitions</a:t>
          </a:r>
        </a:p>
      </dsp:txBody>
      <dsp:txXfrm>
        <a:off x="2415868" y="2924442"/>
        <a:ext cx="2088232" cy="1252939"/>
      </dsp:txXfrm>
    </dsp:sp>
    <dsp:sp modelId="{4C23AFD9-E846-4B01-8526-6AF1189B0CE4}">
      <dsp:nvSpPr>
        <dsp:cNvPr id="0" name=""/>
        <dsp:cNvSpPr/>
      </dsp:nvSpPr>
      <dsp:spPr>
        <a:xfrm>
          <a:off x="4712924" y="2924442"/>
          <a:ext cx="2088232" cy="1252939"/>
        </a:xfrm>
        <a:prstGeom prst="rect">
          <a:avLst/>
        </a:prstGeom>
        <a:solidFill>
          <a:schemeClr val="lt1">
            <a:hueOff val="0"/>
            <a:satOff val="0"/>
            <a:lumOff val="0"/>
            <a:alphaOff val="0"/>
          </a:schemeClr>
        </a:solidFill>
        <a:ln w="12700" cap="flat" cmpd="sng" algn="ctr">
          <a:solidFill>
            <a:schemeClr val="dk2">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72390" rIns="72390" bIns="72390" numCol="1" spcCol="1270" anchor="ctr" anchorCtr="0">
          <a:noAutofit/>
        </a:bodyPr>
        <a:lstStyle/>
        <a:p>
          <a:pPr marL="0" lvl="0" indent="0" algn="ctr" defTabSz="844550">
            <a:lnSpc>
              <a:spcPct val="90000"/>
            </a:lnSpc>
            <a:spcBef>
              <a:spcPct val="0"/>
            </a:spcBef>
            <a:spcAft>
              <a:spcPct val="35000"/>
            </a:spcAft>
            <a:buNone/>
          </a:pPr>
          <a:r>
            <a:rPr lang="en-GB" sz="1900" kern="1200"/>
            <a:t>Performance Assurance documents</a:t>
          </a:r>
        </a:p>
      </dsp:txBody>
      <dsp:txXfrm>
        <a:off x="4712924" y="2924442"/>
        <a:ext cx="2088232" cy="1252939"/>
      </dsp:txXfrm>
    </dsp:sp>
  </dsp:spTree>
</dsp:drawing>
</file>

<file path=ppt/diagrams/layout1.xml><?xml version="1.0" encoding="utf-8"?>
<dgm:layoutDef xmlns:dgm="http://schemas.openxmlformats.org/drawingml/2006/diagram" xmlns:a="http://schemas.openxmlformats.org/drawingml/2006/main" uniqueId="urn:microsoft.com/office/officeart/2008/layout/HexagonCluster">
  <dgm:title val=""/>
  <dgm:desc val=""/>
  <dgm:catLst>
    <dgm:cat type="picture" pri="21000"/>
    <dgm:cat type="relationship" pri="3200"/>
    <dgm:cat type="pictureconvert" pri="21000"/>
  </dgm:catLst>
  <dgm:sampData>
    <dgm:dataModel>
      <dgm:ptLst>
        <dgm:pt modelId="0" type="doc"/>
        <dgm:pt modelId="10">
          <dgm:prSet phldr="1"/>
        </dgm:pt>
        <dgm:pt modelId="20">
          <dgm:prSet phldr="1"/>
        </dgm:pt>
        <dgm:pt modelId="30">
          <dgm:prSet phldr="1"/>
        </dgm:pt>
      </dgm:ptLst>
      <dgm:cxnLst>
        <dgm:cxn modelId="40" srcId="0" destId="10" srcOrd="0" destOrd="0"/>
        <dgm:cxn modelId="50" srcId="0" destId="20" srcOrd="1" destOrd="0"/>
        <dgm:cxn modelId="60" srcId="0" destId="30" srcOrd="2" destOrd="0"/>
      </dgm:cxnLst>
      <dgm:bg/>
      <dgm:whole/>
    </dgm:dataModel>
  </dgm:sampData>
  <dgm:styleData>
    <dgm:dataModel>
      <dgm:ptLst>
        <dgm:pt modelId="0" type="doc"/>
        <dgm:pt modelId="10">
          <dgm:prSet phldr="1"/>
        </dgm:pt>
        <dgm:pt modelId="20">
          <dgm:prSet phldr="1"/>
        </dgm:pt>
        <dgm:pt modelId="30">
          <dgm:prSet phldr="1"/>
        </dgm:pt>
      </dgm:ptLst>
      <dgm:cxnLst>
        <dgm:cxn modelId="40" srcId="0" destId="10" srcOrd="0" destOrd="0"/>
        <dgm:cxn modelId="50" srcId="0" destId="20" srcOrd="1" destOrd="0"/>
        <dgm:cxn modelId="60" srcId="0" destId="30" srcOrd="2" destOrd="0"/>
      </dgm:cxnLst>
      <dgm:bg/>
      <dgm:whole/>
    </dgm:dataModel>
  </dgm:styleData>
  <dgm:clrData>
    <dgm:dataModel>
      <dgm:ptLst>
        <dgm:pt modelId="0" type="doc"/>
        <dgm:pt modelId="10">
          <dgm:prSet phldr="1"/>
        </dgm:pt>
        <dgm:pt modelId="20">
          <dgm:prSet phldr="1"/>
        </dgm:pt>
        <dgm:pt modelId="30">
          <dgm:prSet phldr="1"/>
        </dgm:pt>
      </dgm:ptLst>
      <dgm:cxnLst>
        <dgm:cxn modelId="40" srcId="0" destId="10" srcOrd="0" destOrd="0"/>
        <dgm:cxn modelId="50" srcId="0" destId="20" srcOrd="1" destOrd="0"/>
        <dgm:cxn modelId="60" srcId="0" destId="30" srcOrd="2" destOrd="0"/>
      </dgm:cxnLst>
      <dgm:bg/>
      <dgm:whole/>
    </dgm:dataModel>
  </dgm:clrData>
  <dgm:layoutNode name="Name0">
    <dgm:varLst>
      <dgm:chMax val="21"/>
      <dgm:chPref val="21"/>
    </dgm:varLst>
    <dgm:shape xmlns:r="http://schemas.openxmlformats.org/officeDocument/2006/relationships" r:blip="">
      <dgm:adjLst/>
    </dgm:shape>
    <dgm:choose name="Name1">
      <dgm:if name="Name2" axis="ch" ptType="node" func="cnt" op="equ" val="1">
        <dgm:alg type="composite">
          <dgm:param type="ar" val="1.3871"/>
        </dgm:alg>
        <dgm:constrLst>
          <dgm:constr type="primFontSz" for="des" ptType="node" op="equ" val="65"/>
          <dgm:constr type="l" for="ch" forName="text1" refType="w" fact="0.4525"/>
          <dgm:constr type="t" for="ch" forName="text1" refType="h" fact="0.346"/>
          <dgm:constr type="w" for="ch" forName="text1" refType="w" fact="0.5475"/>
          <dgm:constr type="h" for="ch" forName="text1" refType="h" fact="0.654"/>
          <dgm:constr type="l" for="ch" forName="textaccent1" refType="w" fact="0.4652"/>
          <dgm:constr type="t" for="ch" forName="textaccent1" refType="h" fact="0.6348"/>
          <dgm:constr type="w" for="ch" forName="textaccent1" refType="w" fact="0.0639"/>
          <dgm:constr type="h" for="ch" forName="textaccent1" refType="h" fact="0.0765"/>
          <dgm:constr type="l" for="ch" forName="image1" refType="w" fact="0"/>
          <dgm:constr type="t" for="ch" forName="image1" refType="h" fact="0"/>
          <dgm:constr type="w" for="ch" forName="image1" refType="w" fact="0.5468"/>
          <dgm:constr type="h" for="ch" forName="image1" refType="h" fact="0.6538"/>
          <dgm:constr type="l" for="ch" forName="imageaccent1" refType="w" fact="0.3702"/>
          <dgm:constr type="t" for="ch" forName="imageaccent1" refType="h" fact="0.5633"/>
          <dgm:constr type="w" for="ch" forName="imageaccent1" refType="w" fact="0.0639"/>
          <dgm:constr type="h" for="ch" forName="imageaccent1" refType="h" fact="0.0765"/>
        </dgm:constrLst>
      </dgm:if>
      <dgm:if name="Name3" axis="ch" ptType="node" func="cnt" op="equ" val="2">
        <dgm:alg type="composite">
          <dgm:param type="ar" val="2.6443"/>
        </dgm:alg>
        <dgm:constrLst>
          <dgm:constr type="primFontSz" for="des" ptType="node" op="equ" val="65"/>
          <dgm:constr type="l" for="ch" forName="text1" refType="w" fact="0.2383"/>
          <dgm:constr type="t" for="ch" forName="text1" refType="h" fact="0.3501"/>
          <dgm:constr type="w" for="ch" forName="text1" refType="w" fact="0.285"/>
          <dgm:constr type="h" for="ch" forName="text1" refType="h" fact="0.6499"/>
          <dgm:constr type="l" for="ch" forName="textaccent1" refType="w" fact="0.2472"/>
          <dgm:constr type="t" for="ch" forName="textaccent1" refType="h" fact="0.6371"/>
          <dgm:constr type="w" for="ch" forName="textaccent1" refType="w" fact="0.0333"/>
          <dgm:constr type="h" for="ch" forName="textaccent1" refType="h" fact="0.076"/>
          <dgm:constr type="l" for="ch" forName="image1" refType="w" fact="0"/>
          <dgm:constr type="t" for="ch" forName="image1" refType="h" fact="0"/>
          <dgm:constr type="w" for="ch" forName="image1" refType="w" fact="0.285"/>
          <dgm:constr type="h" for="ch" forName="image1" refType="h" fact="0.6499"/>
          <dgm:constr type="l" for="ch" forName="imageaccent1" refType="w" fact="0.1942"/>
          <dgm:constr type="t" for="ch" forName="imageaccent1" refType="h" fact="0.5602"/>
          <dgm:constr type="w" for="ch" forName="imageaccent1" refType="w" fact="0.0333"/>
          <dgm:constr type="h" for="ch" forName="imageaccent1" refType="h" fact="0.076"/>
          <dgm:constr type="l" for="ch" forName="text2" refType="w" fact="0.4767"/>
          <dgm:constr type="t" for="ch" forName="text2" refType="h" fact="0"/>
          <dgm:constr type="w" for="ch" forName="text2" refType="w" fact="0.285"/>
          <dgm:constr type="h" for="ch" forName="text2" refType="h" fact="0.6499"/>
          <dgm:constr type="l" for="ch" forName="textaccent2" refType="w" fact="0.6709"/>
          <dgm:constr type="t" for="ch" forName="textaccent2" refType="h" fact="0.5602"/>
          <dgm:constr type="w" for="ch" forName="textaccent2" refType="w" fact="0.0333"/>
          <dgm:constr type="h" for="ch" forName="textaccent2" refType="h" fact="0.076"/>
          <dgm:constr type="l" for="ch" forName="image2" refType="w" fact="0.715"/>
          <dgm:constr type="t" for="ch" forName="image2" refType="h" fact="0.3501"/>
          <dgm:constr type="w" for="ch" forName="image2" refType="w" fact="0.285"/>
          <dgm:constr type="h" for="ch" forName="image2" refType="h" fact="0.6499"/>
          <dgm:constr type="l" for="ch" forName="imageaccent2" refType="w" fact="0.7239"/>
          <dgm:constr type="t" for="ch" forName="imageaccent2" refType="h" fact="0.6371"/>
          <dgm:constr type="w" for="ch" forName="imageaccent2" refType="w" fact="0.0333"/>
          <dgm:constr type="h" for="ch" forName="imageaccent2" refType="h" fact="0.076"/>
        </dgm:constrLst>
      </dgm:if>
      <dgm:if name="Name4" axis="ch" ptType="node" func="cnt" op="equ" val="3">
        <dgm:alg type="composite">
          <dgm:param type="ar" val="1.5623"/>
        </dgm:alg>
        <dgm:constrLst>
          <dgm:constr type="primFontSz" for="des" ptType="node" op="equ" val="65"/>
          <dgm:constr type="l" for="ch" forName="text1" refType="w" fact="0.2402"/>
          <dgm:constr type="t" for="ch" forName="text1" refType="h" fact="0.6215"/>
          <dgm:constr type="w" for="ch" forName="text1" refType="w" fact="0.281"/>
          <dgm:constr type="h" for="ch" forName="text1" refType="h" fact="0.3785"/>
          <dgm:constr type="l" for="ch" forName="textaccent1" refType="w" fact="0.2475"/>
          <dgm:constr type="t" for="ch" forName="textaccent1" refType="h" fact="0.7886"/>
          <dgm:constr type="w" for="ch" forName="textaccent1" refType="w" fact="0.0329"/>
          <dgm:constr type="h" for="ch" forName="textaccent1" refType="h" fact="0.0443"/>
          <dgm:constr type="l" for="ch" forName="image1" refType="w" fact="0"/>
          <dgm:constr type="t" for="ch" forName="image1" refType="h" fact="0.4182"/>
          <dgm:constr type="w" for="ch" forName="image1" refType="w" fact="0.281"/>
          <dgm:constr type="h" for="ch" forName="image1" refType="h" fact="0.3785"/>
          <dgm:constr type="l" for="ch" forName="imageaccent1" refType="w" fact="0.1913"/>
          <dgm:constr type="t" for="ch" forName="imageaccent1" refType="h" fact="0.7467"/>
          <dgm:constr type="w" for="ch" forName="imageaccent1" refType="w" fact="0.0329"/>
          <dgm:constr type="h" for="ch" forName="imageaccent1" refType="h" fact="0.0443"/>
          <dgm:constr type="l" for="ch" forName="text2" refType="w" fact="0.4796"/>
          <dgm:constr type="t" for="ch" forName="text2" refType="h" fact="0.4137"/>
          <dgm:constr type="w" for="ch" forName="text2" refType="w" fact="0.281"/>
          <dgm:constr type="h" for="ch" forName="text2" refType="h" fact="0.3785"/>
          <dgm:constr type="l" for="ch" forName="textaccent2" refType="w" fact="0.6717"/>
          <dgm:constr type="t" for="ch" forName="textaccent2" refType="h" fact="0.7418"/>
          <dgm:constr type="w" for="ch" forName="textaccent2" refType="w" fact="0.0329"/>
          <dgm:constr type="h" for="ch" forName="textaccent2" refType="h" fact="0.0443"/>
          <dgm:constr type="l" for="ch" forName="image2" refType="w" fact="0.719"/>
          <dgm:constr type="t" for="ch" forName="image2" refType="h" fact="0.6215"/>
          <dgm:constr type="w" for="ch" forName="image2" refType="w" fact="0.281"/>
          <dgm:constr type="h" for="ch" forName="image2" refType="h" fact="0.3785"/>
          <dgm:constr type="l" for="ch" forName="imageaccent2" refType="w" fact="0.7263"/>
          <dgm:constr type="t" for="ch" forName="imageaccent2" refType="h" fact="0.7886"/>
          <dgm:constr type="w" for="ch" forName="imageaccent2" refType="w" fact="0.0329"/>
          <dgm:constr type="h" for="ch" forName="imageaccent2" refType="h" fact="0.0443"/>
          <dgm:constr type="l" for="ch" forName="text3" refType="w" fact="0.2402"/>
          <dgm:constr type="t" for="ch" forName="text3" refType="h" fact="0.2068"/>
          <dgm:constr type="w" for="ch" forName="text3" refType="w" fact="0.281"/>
          <dgm:constr type="h" for="ch" forName="text3" refType="h" fact="0.3785"/>
          <dgm:constr type="l" for="ch" forName="textaccent3" refType="w" fact="0.4307"/>
          <dgm:constr type="t" for="ch" forName="textaccent3" refType="h" fact="0.215"/>
          <dgm:constr type="w" for="ch" forName="textaccent3" refType="w" fact="0.0329"/>
          <dgm:constr type="h" for="ch" forName="textaccent3" refType="h" fact="0.0443"/>
          <dgm:constr type="l" for="ch" forName="image3" refType="w" fact="0.4796"/>
          <dgm:constr type="t" for="ch" forName="image3" refType="h" fact="0"/>
          <dgm:constr type="w" for="ch" forName="image3" refType="w" fact="0.281"/>
          <dgm:constr type="h" for="ch" forName="image3" refType="h" fact="0.3785"/>
          <dgm:constr type="l" for="ch" forName="imageaccent3" refType="w" fact="0.4879"/>
          <dgm:constr type="t" for="ch" forName="imageaccent3" refType="h" fact="0.1662"/>
          <dgm:constr type="w" for="ch" forName="imageaccent3" refType="w" fact="0.0329"/>
          <dgm:constr type="h" for="ch" forName="imageaccent3" refType="h" fact="0.0443"/>
        </dgm:constrLst>
      </dgm:if>
      <dgm:if name="Name5" axis="ch" ptType="node" func="cnt" op="equ" val="4">
        <dgm:alg type="composite">
          <dgm:param type="ar" val="1.943"/>
        </dgm:alg>
        <dgm:constrLst>
          <dgm:constr type="primFontSz" for="des" ptType="node" op="equ" val="65"/>
          <dgm:constr type="l" for="ch" forName="image2" refType="w" fact="0.5787"/>
          <dgm:constr type="t" for="ch" forName="image2" refType="h" fact="0.6208"/>
          <dgm:constr type="w" for="ch" forName="image2" refType="w" fact="0.227"/>
          <dgm:constr type="h" for="ch" forName="image2" refType="h" fact="0.3786"/>
          <dgm:constr type="l" for="ch" forName="text4" refType="w" fact="0.5787"/>
          <dgm:constr type="t" for="ch" forName="text4" refType="h" fact="0.2081"/>
          <dgm:constr type="w" for="ch" forName="text4" refType="w" fact="0.227"/>
          <dgm:constr type="h" for="ch" forName="text4" refType="h" fact="0.3786"/>
          <dgm:constr type="l" for="ch" forName="text2" refType="w" fact="0.3852"/>
          <dgm:constr type="t" for="ch" forName="text2" refType="h" fact="0.4127"/>
          <dgm:constr type="w" for="ch" forName="text2" refType="w" fact="0.227"/>
          <dgm:constr type="h" for="ch" forName="text2" refType="h" fact="0.3786"/>
          <dgm:constr type="l" for="ch" forName="image3" refType="w" fact="0.3852"/>
          <dgm:constr type="t" for="ch" forName="image3" refType="h" fact="0"/>
          <dgm:constr type="w" for="ch" forName="image3" refType="w" fact="0.227"/>
          <dgm:constr type="h" for="ch" forName="image3" refType="h" fact="0.3786"/>
          <dgm:constr type="l" for="ch" forName="text1" refType="w" fact="0.1927"/>
          <dgm:constr type="t" for="ch" forName="text1" refType="h" fact="0.6214"/>
          <dgm:constr type="w" for="ch" forName="text1" refType="w" fact="0.227"/>
          <dgm:constr type="h" for="ch" forName="text1" refType="h" fact="0.3786"/>
          <dgm:constr type="l" for="ch" forName="textaccent1" refType="w" fact="0.1998"/>
          <dgm:constr type="t" for="ch" forName="textaccent1" refType="h" fact="0.7887"/>
          <dgm:constr type="w" for="ch" forName="textaccent1" refType="w" fact="0.0265"/>
          <dgm:constr type="h" for="ch" forName="textaccent1" refType="h" fact="0.0444"/>
          <dgm:constr type="l" for="ch" forName="image1" refType="w" fact="0"/>
          <dgm:constr type="t" for="ch" forName="image1" refType="h" fact="0.4156"/>
          <dgm:constr type="w" for="ch" forName="image1" refType="w" fact="0.227"/>
          <dgm:constr type="h" for="ch" forName="image1" refType="h" fact="0.3786"/>
          <dgm:constr type="l" for="ch" forName="imageaccent1" refType="w" fact="0.1537"/>
          <dgm:constr type="t" for="ch" forName="imageaccent1" refType="h" fact="0.7417"/>
          <dgm:constr type="w" for="ch" forName="imageaccent1" refType="w" fact="0.0265"/>
          <dgm:constr type="h" for="ch" forName="imageaccent1" refType="h" fact="0.0444"/>
          <dgm:constr type="l" for="ch" forName="textaccent2" refType="w" fact="0.5407"/>
          <dgm:constr type="t" for="ch" forName="textaccent2" refType="h" fact="0.7384"/>
          <dgm:constr type="w" for="ch" forName="textaccent2" refType="w" fact="0.0265"/>
          <dgm:constr type="h" for="ch" forName="textaccent2" refType="h" fact="0.0444"/>
          <dgm:constr type="l" for="ch" forName="imageaccent2" refType="w" fact="0.5839"/>
          <dgm:constr type="t" for="ch" forName="imageaccent2" refType="h" fact="0.7904"/>
          <dgm:constr type="w" for="ch" forName="imageaccent2" refType="w" fact="0.0265"/>
          <dgm:constr type="h" for="ch" forName="imageaccent2" refType="h" fact="0.0444"/>
          <dgm:constr type="l" for="ch" forName="text3" refType="w" fact="0.1927"/>
          <dgm:constr type="t" for="ch" forName="text3" refType="h" fact="0.2087"/>
          <dgm:constr type="w" for="ch" forName="text3" refType="w" fact="0.227"/>
          <dgm:constr type="h" for="ch" forName="text3" refType="h" fact="0.3786"/>
          <dgm:constr type="l" for="ch" forName="textaccent3" refType="w" fact="0.3472"/>
          <dgm:constr type="t" for="ch" forName="textaccent3" refType="h" fact="0.2165"/>
          <dgm:constr type="w" for="ch" forName="textaccent3" refType="w" fact="0.0265"/>
          <dgm:constr type="h" for="ch" forName="textaccent3" refType="h" fact="0.0444"/>
          <dgm:constr type="l" for="ch" forName="imageaccent3" refType="w" fact="0.3904"/>
          <dgm:constr type="t" for="ch" forName="imageaccent3" refType="h" fact="0.1678"/>
          <dgm:constr type="w" for="ch" forName="imageaccent3" refType="w" fact="0.0265"/>
          <dgm:constr type="h" for="ch" forName="imageaccent3" refType="h" fact="0.0444"/>
          <dgm:constr type="l" for="ch" forName="textaccent4" refType="w" fact="0.7739"/>
          <dgm:constr type="t" for="ch" forName="textaccent4" refType="h" fact="0.3752"/>
          <dgm:constr type="w" for="ch" forName="textaccent4" refType="w" fact="0.0265"/>
          <dgm:constr type="h" for="ch" forName="textaccent4" refType="h" fact="0.0444"/>
          <dgm:constr type="l" for="ch" forName="image4" refType="w" fact="0.773"/>
          <dgm:constr type="t" for="ch" forName="image4" refType="h" fact="0.4162"/>
          <dgm:constr type="w" for="ch" forName="image4" refType="w" fact="0.227"/>
          <dgm:constr type="h" for="ch" forName="image4" refType="h" fact="0.3786"/>
          <dgm:constr type="l" for="ch" forName="imageaccent4" refType="w" fact="0.8188"/>
          <dgm:constr type="t" for="ch" forName="imageaccent4" refType="h" fact="0.4229"/>
          <dgm:constr type="w" for="ch" forName="imageaccent4" refType="w" fact="0.0265"/>
          <dgm:constr type="h" for="ch" forName="imageaccent4" refType="h" fact="0.0444"/>
        </dgm:constrLst>
      </dgm:if>
      <dgm:if name="Name6" axis="ch" ptType="node" func="cnt" op="equ" val="5">
        <dgm:alg type="composite">
          <dgm:param type="ar" val="2.3203"/>
        </dgm:alg>
        <dgm:constrLst>
          <dgm:constr type="primFontSz" for="des" ptType="node" op="equ" val="65"/>
          <dgm:constr type="l" for="ch" forName="image4" refType="w" fact="0.6491"/>
          <dgm:constr type="t" for="ch" forName="image4" refType="h" fact="0.4193"/>
          <dgm:constr type="w" for="ch" forName="image4" refType="w" fact="0.1886"/>
          <dgm:constr type="h" for="ch" forName="image4" refType="h" fact="0.3757"/>
          <dgm:constr type="l" for="ch" forName="text5" refType="w" fact="0.6491"/>
          <dgm:constr type="t" for="ch" forName="text5" refType="h" fact="0.004"/>
          <dgm:constr type="w" for="ch" forName="text5" refType="w" fact="0.1886"/>
          <dgm:constr type="h" for="ch" forName="text5" refType="h" fact="0.3757"/>
          <dgm:constr type="l" for="ch" forName="image5" refType="w" fact="0.8114"/>
          <dgm:constr type="t" for="ch" forName="image5" refType="h" fact="0.2136"/>
          <dgm:constr type="w" for="ch" forName="image5" refType="w" fact="0.1886"/>
          <dgm:constr type="h" for="ch" forName="image5" refType="h" fact="0.3757"/>
          <dgm:constr type="l" for="ch" forName="image2" refType="w" fact="0.4868"/>
          <dgm:constr type="t" for="ch" forName="image2" refType="h" fact="0.6235"/>
          <dgm:constr type="w" for="ch" forName="image2" refType="w" fact="0.1886"/>
          <dgm:constr type="h" for="ch" forName="image2" refType="h" fact="0.3757"/>
          <dgm:constr type="l" for="ch" forName="text4" refType="w" fact="0.4868"/>
          <dgm:constr type="t" for="ch" forName="text4" refType="h" fact="0.2081"/>
          <dgm:constr type="w" for="ch" forName="text4" refType="w" fact="0.1886"/>
          <dgm:constr type="h" for="ch" forName="text4" refType="h" fact="0.3757"/>
          <dgm:constr type="l" for="ch" forName="text2" refType="w" fact="0.3246"/>
          <dgm:constr type="t" for="ch" forName="text2" refType="h" fact="0.4154"/>
          <dgm:constr type="w" for="ch" forName="text2" refType="w" fact="0.1886"/>
          <dgm:constr type="h" for="ch" forName="text2" refType="h" fact="0.3757"/>
          <dgm:constr type="l" for="ch" forName="image3" refType="w" fact="0.3246"/>
          <dgm:constr type="t" for="ch" forName="image3" refType="h" fact="0"/>
          <dgm:constr type="w" for="ch" forName="image3" refType="w" fact="0.1886"/>
          <dgm:constr type="h" for="ch" forName="image3" refType="h" fact="0.3757"/>
          <dgm:constr type="l" for="ch" forName="text1" refType="w" fact="0.1623"/>
          <dgm:constr type="t" for="ch" forName="text1" refType="h" fact="0.6243"/>
          <dgm:constr type="w" for="ch" forName="text1" refType="w" fact="0.1886"/>
          <dgm:constr type="h" for="ch" forName="text1" refType="h" fact="0.3757"/>
          <dgm:constr type="l" for="ch" forName="text3" refType="w" fact="0.1623"/>
          <dgm:constr type="t" for="ch" forName="text3" refType="h" fact="0.2089"/>
          <dgm:constr type="w" for="ch" forName="text3" refType="w" fact="0.1886"/>
          <dgm:constr type="h" for="ch" forName="text3" refType="h" fact="0.3757"/>
          <dgm:constr type="l" for="ch" forName="textaccent1" refType="w" fact="0.1668"/>
          <dgm:constr type="t" for="ch" forName="textaccent1" refType="h" fact="0.7923"/>
          <dgm:constr type="w" for="ch" forName="textaccent1" refType="w" fact="0.022"/>
          <dgm:constr type="h" for="ch" forName="textaccent1" refType="h" fact="0.044"/>
          <dgm:constr type="l" for="ch" forName="image1" refType="w" fact="0"/>
          <dgm:constr type="t" for="ch" forName="image1" refType="h" fact="0.4166"/>
          <dgm:constr type="w" for="ch" forName="image1" refType="w" fact="0.1886"/>
          <dgm:constr type="h" for="ch" forName="image1" refType="h" fact="0.3757"/>
          <dgm:constr type="l" for="ch" forName="imageaccent1" refType="w" fact="0.1292"/>
          <dgm:constr type="t" for="ch" forName="imageaccent1" refType="h" fact="0.7424"/>
          <dgm:constr type="w" for="ch" forName="imageaccent1" refType="w" fact="0.022"/>
          <dgm:constr type="h" for="ch" forName="imageaccent1" refType="h" fact="0.044"/>
          <dgm:constr type="l" for="ch" forName="textaccent2" refType="w" fact="0.4544"/>
          <dgm:constr type="t" for="ch" forName="textaccent2" refType="h" fact="0.7404"/>
          <dgm:constr type="w" for="ch" forName="textaccent2" refType="w" fact="0.022"/>
          <dgm:constr type="h" for="ch" forName="textaccent2" refType="h" fact="0.044"/>
          <dgm:constr type="l" for="ch" forName="imageaccent2" refType="w" fact="0.4914"/>
          <dgm:constr type="t" for="ch" forName="imageaccent2" refType="h" fact="0.7907"/>
          <dgm:constr type="w" for="ch" forName="imageaccent2" refType="w" fact="0.022"/>
          <dgm:constr type="h" for="ch" forName="imageaccent2" refType="h" fact="0.044"/>
          <dgm:constr type="l" for="ch" forName="textaccent3" refType="w" fact="0.2915"/>
          <dgm:constr type="t" for="ch" forName="textaccent3" refType="h" fact="0.216"/>
          <dgm:constr type="w" for="ch" forName="textaccent3" refType="w" fact="0.022"/>
          <dgm:constr type="h" for="ch" forName="textaccent3" refType="h" fact="0.044"/>
          <dgm:constr type="l" for="ch" forName="imageaccent3" refType="w" fact="0.3299"/>
          <dgm:constr type="t" for="ch" forName="imageaccent3" refType="h" fact="0.1665"/>
          <dgm:constr type="w" for="ch" forName="imageaccent3" refType="w" fact="0.022"/>
          <dgm:constr type="h" for="ch" forName="imageaccent3" refType="h" fact="0.044"/>
          <dgm:constr type="l" for="ch" forName="textaccent4" refType="w" fact="0.65"/>
          <dgm:constr type="t" for="ch" forName="textaccent4" refType="h" fact="0.3746"/>
          <dgm:constr type="w" for="ch" forName="textaccent4" refType="w" fact="0.022"/>
          <dgm:constr type="h" for="ch" forName="textaccent4" refType="h" fact="0.044"/>
          <dgm:constr type="l" for="ch" forName="imageaccent4" refType="w" fact="0.6859"/>
          <dgm:constr type="t" for="ch" forName="imageaccent4" refType="h" fact="0.4261"/>
          <dgm:constr type="w" for="ch" forName="imageaccent4" refType="w" fact="0.022"/>
          <dgm:constr type="h" for="ch" forName="imageaccent4" refType="h" fact="0.044"/>
          <dgm:constr type="l" for="ch" forName="textaccent5" refType="w" fact="0.8123"/>
          <dgm:constr type="t" for="ch" forName="textaccent5" refType="h" fact="0.1724"/>
          <dgm:constr type="w" for="ch" forName="textaccent5" refType="w" fact="0.022"/>
          <dgm:constr type="h" for="ch" forName="textaccent5" refType="h" fact="0.044"/>
          <dgm:constr type="l" for="ch" forName="imageaccent5" refType="w" fact="0.849"/>
          <dgm:constr type="t" for="ch" forName="imageaccent5" refType="h" fact="0.222"/>
          <dgm:constr type="w" for="ch" forName="imageaccent5" refType="w" fact="0.022"/>
          <dgm:constr type="h" for="ch" forName="imageaccent5" refType="h" fact="0.044"/>
        </dgm:constrLst>
      </dgm:if>
      <dgm:if name="Name7" axis="ch" ptType="node" func="cnt" op="equ" val="6">
        <dgm:alg type="composite">
          <dgm:param type="ar" val="1.9179"/>
        </dgm:alg>
        <dgm:constrLst>
          <dgm:constr type="primFontSz" for="des" ptType="node" op="equ" val="65"/>
          <dgm:constr type="l" for="ch" forName="image4" refType="w" fact="0.6491"/>
          <dgm:constr type="t" for="ch" forName="image4" refType="h" fact="0.3466"/>
          <dgm:constr type="w" for="ch" forName="image4" refType="w" fact="0.1886"/>
          <dgm:constr type="h" for="ch" forName="image4" refType="h" fact="0.3106"/>
          <dgm:constr type="l" for="ch" forName="text5" refType="w" fact="0.6491"/>
          <dgm:constr type="t" for="ch" forName="text5" refType="h" fact="0.0033"/>
          <dgm:constr type="w" for="ch" forName="text5" refType="w" fact="0.1886"/>
          <dgm:constr type="h" for="ch" forName="text5" refType="h" fact="0.3106"/>
          <dgm:constr type="l" for="ch" forName="image5" refType="w" fact="0.8114"/>
          <dgm:constr type="t" for="ch" forName="image5" refType="h" fact="0.1766"/>
          <dgm:constr type="w" for="ch" forName="image5" refType="w" fact="0.1886"/>
          <dgm:constr type="h" for="ch" forName="image5" refType="h" fact="0.3106"/>
          <dgm:constr type="l" for="ch" forName="image2" refType="w" fact="0.4868"/>
          <dgm:constr type="t" for="ch" forName="image2" refType="h" fact="0.5154"/>
          <dgm:constr type="w" for="ch" forName="image2" refType="w" fact="0.1886"/>
          <dgm:constr type="h" for="ch" forName="image2" refType="h" fact="0.3106"/>
          <dgm:constr type="l" for="ch" forName="text4" refType="w" fact="0.4868"/>
          <dgm:constr type="t" for="ch" forName="text4" refType="h" fact="0.172"/>
          <dgm:constr type="w" for="ch" forName="text4" refType="w" fact="0.1886"/>
          <dgm:constr type="h" for="ch" forName="text4" refType="h" fact="0.3106"/>
          <dgm:constr type="l" for="ch" forName="text2" refType="w" fact="0.3246"/>
          <dgm:constr type="t" for="ch" forName="text2" refType="h" fact="0.3434"/>
          <dgm:constr type="w" for="ch" forName="text2" refType="w" fact="0.1886"/>
          <dgm:constr type="h" for="ch" forName="text2" refType="h" fact="0.3106"/>
          <dgm:constr type="l" for="ch" forName="image3" refType="w" fact="0.3246"/>
          <dgm:constr type="t" for="ch" forName="image3" refType="h" fact="0"/>
          <dgm:constr type="w" for="ch" forName="image3" refType="w" fact="0.1886"/>
          <dgm:constr type="h" for="ch" forName="image3" refType="h" fact="0.3106"/>
          <dgm:constr type="l" for="ch" forName="text1" refType="w" fact="0.1623"/>
          <dgm:constr type="t" for="ch" forName="text1" refType="h" fact="0.516"/>
          <dgm:constr type="w" for="ch" forName="text1" refType="w" fact="0.1886"/>
          <dgm:constr type="h" for="ch" forName="text1" refType="h" fact="0.3106"/>
          <dgm:constr type="l" for="ch" forName="text3" refType="w" fact="0.1623"/>
          <dgm:constr type="t" for="ch" forName="text3" refType="h" fact="0.1727"/>
          <dgm:constr type="w" for="ch" forName="text3" refType="w" fact="0.1886"/>
          <dgm:constr type="h" for="ch" forName="text3" refType="h" fact="0.3106"/>
          <dgm:constr type="l" for="ch" forName="textaccent1" refType="w" fact="0.1668"/>
          <dgm:constr type="t" for="ch" forName="textaccent1" refType="h" fact="0.6549"/>
          <dgm:constr type="w" for="ch" forName="textaccent1" refType="w" fact="0.022"/>
          <dgm:constr type="h" for="ch" forName="textaccent1" refType="h" fact="0.0364"/>
          <dgm:constr type="l" for="ch" forName="image1" refType="w" fact="0"/>
          <dgm:constr type="t" for="ch" forName="image1" refType="h" fact="0.3443"/>
          <dgm:constr type="w" for="ch" forName="image1" refType="w" fact="0.1886"/>
          <dgm:constr type="h" for="ch" forName="image1" refType="h" fact="0.3106"/>
          <dgm:constr type="l" for="ch" forName="imageaccent1" refType="w" fact="0.1292"/>
          <dgm:constr type="t" for="ch" forName="imageaccent1" refType="h" fact="0.6137"/>
          <dgm:constr type="w" for="ch" forName="imageaccent1" refType="w" fact="0.022"/>
          <dgm:constr type="h" for="ch" forName="imageaccent1" refType="h" fact="0.0364"/>
          <dgm:constr type="l" for="ch" forName="textaccent2" refType="w" fact="0.4544"/>
          <dgm:constr type="t" for="ch" forName="textaccent2" refType="h" fact="0.612"/>
          <dgm:constr type="w" for="ch" forName="textaccent2" refType="w" fact="0.022"/>
          <dgm:constr type="h" for="ch" forName="textaccent2" refType="h" fact="0.0364"/>
          <dgm:constr type="l" for="ch" forName="imageaccent2" refType="w" fact="0.4914"/>
          <dgm:constr type="t" for="ch" forName="imageaccent2" refType="h" fact="0.6536"/>
          <dgm:constr type="w" for="ch" forName="imageaccent2" refType="w" fact="0.022"/>
          <dgm:constr type="h" for="ch" forName="imageaccent2" refType="h" fact="0.0364"/>
          <dgm:constr type="l" for="ch" forName="textaccent3" refType="w" fact="0.2915"/>
          <dgm:constr type="t" for="ch" forName="textaccent3" refType="h" fact="0.1786"/>
          <dgm:constr type="w" for="ch" forName="textaccent3" refType="w" fact="0.022"/>
          <dgm:constr type="h" for="ch" forName="textaccent3" refType="h" fact="0.0364"/>
          <dgm:constr type="l" for="ch" forName="imageaccent3" refType="w" fact="0.3299"/>
          <dgm:constr type="t" for="ch" forName="imageaccent3" refType="h" fact="0.1376"/>
          <dgm:constr type="w" for="ch" forName="imageaccent3" refType="w" fact="0.022"/>
          <dgm:constr type="h" for="ch" forName="imageaccent3" refType="h" fact="0.0364"/>
          <dgm:constr type="l" for="ch" forName="textaccent4" refType="w" fact="0.65"/>
          <dgm:constr type="t" for="ch" forName="textaccent4" refType="h" fact="0.3096"/>
          <dgm:constr type="w" for="ch" forName="textaccent4" refType="w" fact="0.022"/>
          <dgm:constr type="h" for="ch" forName="textaccent4" refType="h" fact="0.0364"/>
          <dgm:constr type="l" for="ch" forName="imageaccent4" refType="w" fact="0.6859"/>
          <dgm:constr type="t" for="ch" forName="imageaccent4" refType="h" fact="0.3522"/>
          <dgm:constr type="w" for="ch" forName="imageaccent4" refType="w" fact="0.022"/>
          <dgm:constr type="h" for="ch" forName="imageaccent4" refType="h" fact="0.0364"/>
          <dgm:constr type="l" for="ch" forName="textaccent5" refType="w" fact="0.8123"/>
          <dgm:constr type="t" for="ch" forName="textaccent5" refType="h" fact="0.1425"/>
          <dgm:constr type="w" for="ch" forName="textaccent5" refType="w" fact="0.022"/>
          <dgm:constr type="h" for="ch" forName="textaccent5" refType="h" fact="0.0364"/>
          <dgm:constr type="l" for="ch" forName="imageaccent5" refType="w" fact="0.849"/>
          <dgm:constr type="t" for="ch" forName="imageaccent5" refType="h" fact="0.1835"/>
          <dgm:constr type="w" for="ch" forName="imageaccent5" refType="w" fact="0.022"/>
          <dgm:constr type="h" for="ch" forName="imageaccent5" refType="h" fact="0.0364"/>
          <dgm:constr type="l" for="ch" forName="image6" refType="w" fact="0.6491"/>
          <dgm:constr type="t" for="ch" forName="image6" refType="h" fact="0.6894"/>
          <dgm:constr type="w" for="ch" forName="image6" refType="w" fact="0.1886"/>
          <dgm:constr type="h" for="ch" forName="image6" refType="h" fact="0.3106"/>
          <dgm:constr type="l" for="ch" forName="text6" refType="w" fact="0.8114"/>
          <dgm:constr type="t" for="ch" forName="text6" refType="h" fact="0.5194"/>
          <dgm:constr type="w" for="ch" forName="text6" refType="w" fact="0.1886"/>
          <dgm:constr type="h" for="ch" forName="text6" refType="h" fact="0.3106"/>
          <dgm:constr type="l" for="ch" forName="imageaccent6" refType="w" fact="0.8138"/>
          <dgm:constr type="t" for="ch" forName="imageaccent6" refType="h" fact="0.8257"/>
          <dgm:constr type="w" for="ch" forName="imageaccent6" refType="w" fact="0.022"/>
          <dgm:constr type="h" for="ch" forName="imageaccent6" refType="h" fact="0.0364"/>
          <dgm:constr type="l" for="ch" forName="textaccent6" refType="w" fact="0.8488"/>
          <dgm:constr type="t" for="ch" forName="textaccent6" refType="h" fact="0.7914"/>
          <dgm:constr type="w" for="ch" forName="textaccent6" refType="w" fact="0.022"/>
          <dgm:constr type="h" for="ch" forName="textaccent6" refType="h" fact="0.0364"/>
        </dgm:constrLst>
      </dgm:if>
      <dgm:if name="Name8" axis="ch" ptType="node" func="cnt" op="equ" val="7">
        <dgm:alg type="composite">
          <dgm:param type="ar" val="1.6382"/>
        </dgm:alg>
        <dgm:constrLst>
          <dgm:constr type="primFontSz" for="des" ptType="node" op="equ" val="65"/>
          <dgm:constr type="l" for="ch" forName="image4" refType="w" fact="0.6491"/>
          <dgm:constr type="t" for="ch" forName="image4" refType="h" fact="0.2961"/>
          <dgm:constr type="w" for="ch" forName="image4" refType="w" fact="0.1886"/>
          <dgm:constr type="h" for="ch" forName="image4" refType="h" fact="0.2653"/>
          <dgm:constr type="l" for="ch" forName="text5" refType="w" fact="0.6491"/>
          <dgm:constr type="t" for="ch" forName="text5" refType="h" fact="0.0028"/>
          <dgm:constr type="w" for="ch" forName="text5" refType="w" fact="0.1886"/>
          <dgm:constr type="h" for="ch" forName="text5" refType="h" fact="0.2653"/>
          <dgm:constr type="l" for="ch" forName="image5" refType="w" fact="0.8114"/>
          <dgm:constr type="t" for="ch" forName="image5" refType="h" fact="0.1508"/>
          <dgm:constr type="w" for="ch" forName="image5" refType="w" fact="0.1886"/>
          <dgm:constr type="h" for="ch" forName="image5" refType="h" fact="0.2653"/>
          <dgm:constr type="l" for="ch" forName="image2" refType="w" fact="0.4868"/>
          <dgm:constr type="t" for="ch" forName="image2" refType="h" fact="0.4402"/>
          <dgm:constr type="w" for="ch" forName="image2" refType="w" fact="0.1886"/>
          <dgm:constr type="h" for="ch" forName="image2" refType="h" fact="0.2653"/>
          <dgm:constr type="l" for="ch" forName="text4" refType="w" fact="0.4868"/>
          <dgm:constr type="t" for="ch" forName="text4" refType="h" fact="0.1469"/>
          <dgm:constr type="w" for="ch" forName="text4" refType="w" fact="0.1886"/>
          <dgm:constr type="h" for="ch" forName="text4" refType="h" fact="0.2653"/>
          <dgm:constr type="l" for="ch" forName="text2" refType="w" fact="0.3246"/>
          <dgm:constr type="t" for="ch" forName="text2" refType="h" fact="0.2933"/>
          <dgm:constr type="w" for="ch" forName="text2" refType="w" fact="0.1886"/>
          <dgm:constr type="h" for="ch" forName="text2" refType="h" fact="0.2653"/>
          <dgm:constr type="l" for="ch" forName="image3" refType="w" fact="0.3246"/>
          <dgm:constr type="t" for="ch" forName="image3" refType="h" fact="0"/>
          <dgm:constr type="w" for="ch" forName="image3" refType="w" fact="0.1886"/>
          <dgm:constr type="h" for="ch" forName="image3" refType="h" fact="0.2653"/>
          <dgm:constr type="l" for="ch" forName="text1" refType="w" fact="0.1623"/>
          <dgm:constr type="t" for="ch" forName="text1" refType="h" fact="0.4408"/>
          <dgm:constr type="w" for="ch" forName="text1" refType="w" fact="0.1886"/>
          <dgm:constr type="h" for="ch" forName="text1" refType="h" fact="0.2653"/>
          <dgm:constr type="l" for="ch" forName="text3" refType="w" fact="0.1623"/>
          <dgm:constr type="t" for="ch" forName="text3" refType="h" fact="0.1475"/>
          <dgm:constr type="w" for="ch" forName="text3" refType="w" fact="0.1886"/>
          <dgm:constr type="h" for="ch" forName="text3" refType="h" fact="0.2653"/>
          <dgm:constr type="l" for="ch" forName="textaccent1" refType="w" fact="0.1668"/>
          <dgm:constr type="t" for="ch" forName="textaccent1" refType="h" fact="0.5594"/>
          <dgm:constr type="w" for="ch" forName="textaccent1" refType="w" fact="0.022"/>
          <dgm:constr type="h" for="ch" forName="textaccent1" refType="h" fact="0.0311"/>
          <dgm:constr type="l" for="ch" forName="image1" refType="w" fact="0"/>
          <dgm:constr type="t" for="ch" forName="image1" refType="h" fact="0.2941"/>
          <dgm:constr type="w" for="ch" forName="image1" refType="w" fact="0.1886"/>
          <dgm:constr type="h" for="ch" forName="image1" refType="h" fact="0.2653"/>
          <dgm:constr type="l" for="ch" forName="imageaccent1" refType="w" fact="0.1292"/>
          <dgm:constr type="t" for="ch" forName="imageaccent1" refType="h" fact="0.5242"/>
          <dgm:constr type="w" for="ch" forName="imageaccent1" refType="w" fact="0.022"/>
          <dgm:constr type="h" for="ch" forName="imageaccent1" refType="h" fact="0.0311"/>
          <dgm:constr type="l" for="ch" forName="textaccent2" refType="w" fact="0.4544"/>
          <dgm:constr type="t" for="ch" forName="textaccent2" refType="h" fact="0.5228"/>
          <dgm:constr type="w" for="ch" forName="textaccent2" refType="w" fact="0.022"/>
          <dgm:constr type="h" for="ch" forName="textaccent2" refType="h" fact="0.0311"/>
          <dgm:constr type="l" for="ch" forName="imageaccent2" refType="w" fact="0.4914"/>
          <dgm:constr type="t" for="ch" forName="imageaccent2" refType="h" fact="0.5583"/>
          <dgm:constr type="w" for="ch" forName="imageaccent2" refType="w" fact="0.022"/>
          <dgm:constr type="h" for="ch" forName="imageaccent2" refType="h" fact="0.0311"/>
          <dgm:constr type="l" for="ch" forName="textaccent3" refType="w" fact="0.2907"/>
          <dgm:constr type="t" for="ch" forName="textaccent3" refType="h" fact="0.1511"/>
          <dgm:constr type="w" for="ch" forName="textaccent3" refType="w" fact="0.022"/>
          <dgm:constr type="h" for="ch" forName="textaccent3" refType="h" fact="0.0311"/>
          <dgm:constr type="l" for="ch" forName="imageaccent3" refType="w" fact="0.3299"/>
          <dgm:constr type="t" for="ch" forName="imageaccent3" refType="h" fact="0.1175"/>
          <dgm:constr type="w" for="ch" forName="imageaccent3" refType="w" fact="0.022"/>
          <dgm:constr type="h" for="ch" forName="imageaccent3" refType="h" fact="0.0311"/>
          <dgm:constr type="l" for="ch" forName="textaccent4" refType="w" fact="0.65"/>
          <dgm:constr type="t" for="ch" forName="textaccent4" refType="h" fact="0.2645"/>
          <dgm:constr type="w" for="ch" forName="textaccent4" refType="w" fact="0.022"/>
          <dgm:constr type="h" for="ch" forName="textaccent4" refType="h" fact="0.0311"/>
          <dgm:constr type="l" for="ch" forName="imageaccent4" refType="w" fact="0.6859"/>
          <dgm:constr type="t" for="ch" forName="imageaccent4" refType="h" fact="0.3008"/>
          <dgm:constr type="w" for="ch" forName="imageaccent4" refType="w" fact="0.022"/>
          <dgm:constr type="h" for="ch" forName="imageaccent4" refType="h" fact="0.0311"/>
          <dgm:constr type="l" for="ch" forName="textaccent5" refType="w" fact="0.8123"/>
          <dgm:constr type="t" for="ch" forName="textaccent5" refType="h" fact="0.1217"/>
          <dgm:constr type="w" for="ch" forName="textaccent5" refType="w" fact="0.022"/>
          <dgm:constr type="h" for="ch" forName="textaccent5" refType="h" fact="0.0311"/>
          <dgm:constr type="l" for="ch" forName="imageaccent5" refType="w" fact="0.849"/>
          <dgm:constr type="t" for="ch" forName="imageaccent5" refType="h" fact="0.1567"/>
          <dgm:constr type="w" for="ch" forName="imageaccent5" refType="w" fact="0.022"/>
          <dgm:constr type="h" for="ch" forName="imageaccent5" refType="h" fact="0.0311"/>
          <dgm:constr type="l" for="ch" forName="image6" refType="w" fact="0.6491"/>
          <dgm:constr type="t" for="ch" forName="image6" refType="h" fact="0.5889"/>
          <dgm:constr type="w" for="ch" forName="image6" refType="w" fact="0.1886"/>
          <dgm:constr type="h" for="ch" forName="image6" refType="h" fact="0.2653"/>
          <dgm:constr type="l" for="ch" forName="text6" refType="w" fact="0.8114"/>
          <dgm:constr type="t" for="ch" forName="text6" refType="h" fact="0.4436"/>
          <dgm:constr type="w" for="ch" forName="text6" refType="w" fact="0.1886"/>
          <dgm:constr type="h" for="ch" forName="text6" refType="h" fact="0.2653"/>
          <dgm:constr type="l" for="ch" forName="imageaccent6" refType="w" fact="0.8138"/>
          <dgm:constr type="t" for="ch" forName="imageaccent6" refType="h" fact="0.7053"/>
          <dgm:constr type="w" for="ch" forName="imageaccent6" refType="w" fact="0.022"/>
          <dgm:constr type="h" for="ch" forName="imageaccent6" refType="h" fact="0.0311"/>
          <dgm:constr type="l" for="ch" forName="textaccent6" refType="w" fact="0.8488"/>
          <dgm:constr type="t" for="ch" forName="textaccent6" refType="h" fact="0.676"/>
          <dgm:constr type="w" for="ch" forName="textaccent6" refType="w" fact="0.022"/>
          <dgm:constr type="h" for="ch" forName="textaccent6" refType="h" fact="0.0311"/>
          <dgm:constr type="l" for="ch" forName="text7" refType="w" fact="0.3244"/>
          <dgm:constr type="t" for="ch" forName="text7" refType="h" fact="0.5872"/>
          <dgm:constr type="w" for="ch" forName="text7" refType="w" fact="0.1886"/>
          <dgm:constr type="h" for="ch" forName="text7" refType="h" fact="0.2653"/>
          <dgm:constr type="l" for="ch" forName="image7" refType="w" fact="0.1622"/>
          <dgm:constr type="t" for="ch" forName="image7" refType="h" fact="0.7347"/>
          <dgm:constr type="w" for="ch" forName="image7" refType="w" fact="0.1886"/>
          <dgm:constr type="h" for="ch" forName="image7" refType="h" fact="0.2653"/>
          <dgm:constr type="l" for="ch" forName="imageaccent7" refType="w" fact="0.2905"/>
          <dgm:constr type="t" for="ch" forName="imageaccent7" refType="h" fact="0.7384"/>
          <dgm:constr type="w" for="ch" forName="imageaccent7" refType="w" fact="0.022"/>
          <dgm:constr type="h" for="ch" forName="imageaccent7" refType="h" fact="0.0311"/>
          <dgm:constr type="l" for="ch" forName="textaccent7" refType="w" fact="0.3298"/>
          <dgm:constr type="t" for="ch" forName="textaccent7" refType="h" fact="0.7048"/>
          <dgm:constr type="w" for="ch" forName="textaccent7" refType="w" fact="0.022"/>
          <dgm:constr type="h" for="ch" forName="textaccent7" refType="h" fact="0.0311"/>
        </dgm:constrLst>
      </dgm:if>
      <dgm:if name="Name9" axis="ch" ptType="node" func="cnt" op="equ" val="8">
        <dgm:alg type="composite">
          <dgm:param type="ar" val="1.8974"/>
        </dgm:alg>
        <dgm:constrLst>
          <dgm:constr type="primFontSz" for="des" ptType="node" op="equ" val="65"/>
          <dgm:constr type="l" for="ch" forName="image4" refType="w" fact="0.5589"/>
          <dgm:constr type="t" for="ch" forName="image4" refType="h" fact="0.2952"/>
          <dgm:constr type="w" for="ch" forName="image4" refType="w" fact="0.1624"/>
          <dgm:constr type="h" for="ch" forName="image4" refType="h" fact="0.2645"/>
          <dgm:constr type="l" for="ch" forName="text5" refType="w" fact="0.5589"/>
          <dgm:constr type="t" for="ch" forName="text5" refType="h" fact="0.0028"/>
          <dgm:constr type="w" for="ch" forName="text5" refType="w" fact="0.1624"/>
          <dgm:constr type="h" for="ch" forName="text5" refType="h" fact="0.2645"/>
          <dgm:constr type="l" for="ch" forName="image5" refType="w" fact="0.6986"/>
          <dgm:constr type="t" for="ch" forName="image5" refType="h" fact="0.1504"/>
          <dgm:constr type="w" for="ch" forName="image5" refType="w" fact="0.1624"/>
          <dgm:constr type="h" for="ch" forName="image5" refType="h" fact="0.2645"/>
          <dgm:constr type="l" for="ch" forName="image2" refType="w" fact="0.4192"/>
          <dgm:constr type="t" for="ch" forName="image2" refType="h" fact="0.439"/>
          <dgm:constr type="w" for="ch" forName="image2" refType="w" fact="0.1624"/>
          <dgm:constr type="h" for="ch" forName="image2" refType="h" fact="0.2645"/>
          <dgm:constr type="l" for="ch" forName="text4" refType="w" fact="0.4192"/>
          <dgm:constr type="t" for="ch" forName="text4" refType="h" fact="0.1465"/>
          <dgm:constr type="w" for="ch" forName="text4" refType="w" fact="0.1624"/>
          <dgm:constr type="h" for="ch" forName="text4" refType="h" fact="0.2645"/>
          <dgm:constr type="l" for="ch" forName="text2" refType="w" fact="0.2794"/>
          <dgm:constr type="t" for="ch" forName="text2" refType="h" fact="0.2925"/>
          <dgm:constr type="w" for="ch" forName="text2" refType="w" fact="0.1624"/>
          <dgm:constr type="h" for="ch" forName="text2" refType="h" fact="0.2645"/>
          <dgm:constr type="l" for="ch" forName="image3" refType="w" fact="0.2794"/>
          <dgm:constr type="t" for="ch" forName="image3" refType="h" fact="0"/>
          <dgm:constr type="w" for="ch" forName="image3" refType="w" fact="0.1624"/>
          <dgm:constr type="h" for="ch" forName="image3" refType="h" fact="0.2645"/>
          <dgm:constr type="l" for="ch" forName="text1" refType="w" fact="0.1397"/>
          <dgm:constr type="t" for="ch" forName="text1" refType="h" fact="0.4395"/>
          <dgm:constr type="w" for="ch" forName="text1" refType="w" fact="0.1624"/>
          <dgm:constr type="h" for="ch" forName="text1" refType="h" fact="0.2645"/>
          <dgm:constr type="l" for="ch" forName="text3" refType="w" fact="0.1397"/>
          <dgm:constr type="t" for="ch" forName="text3" refType="h" fact="0.1471"/>
          <dgm:constr type="w" for="ch" forName="text3" refType="w" fact="0.1624"/>
          <dgm:constr type="h" for="ch" forName="text3" refType="h" fact="0.2645"/>
          <dgm:constr type="l" for="ch" forName="textaccent1" refType="w" fact="0.1436"/>
          <dgm:constr type="t" for="ch" forName="textaccent1" refType="h" fact="0.5578"/>
          <dgm:constr type="w" for="ch" forName="textaccent1" refType="w" fact="0.0189"/>
          <dgm:constr type="h" for="ch" forName="textaccent1" refType="h" fact="0.031"/>
          <dgm:constr type="l" for="ch" forName="image1" refType="w" fact="0"/>
          <dgm:constr type="t" for="ch" forName="image1" refType="h" fact="0.2933"/>
          <dgm:constr type="w" for="ch" forName="image1" refType="w" fact="0.1624"/>
          <dgm:constr type="h" for="ch" forName="image1" refType="h" fact="0.2645"/>
          <dgm:constr type="l" for="ch" forName="imageaccent1" refType="w" fact="0.1112"/>
          <dgm:constr type="t" for="ch" forName="imageaccent1" refType="h" fact="0.5227"/>
          <dgm:constr type="w" for="ch" forName="imageaccent1" refType="w" fact="0.0189"/>
          <dgm:constr type="h" for="ch" forName="imageaccent1" refType="h" fact="0.031"/>
          <dgm:constr type="l" for="ch" forName="textaccent2" refType="w" fact="0.3912"/>
          <dgm:constr type="t" for="ch" forName="textaccent2" refType="h" fact="0.5213"/>
          <dgm:constr type="w" for="ch" forName="textaccent2" refType="w" fact="0.0189"/>
          <dgm:constr type="h" for="ch" forName="textaccent2" refType="h" fact="0.031"/>
          <dgm:constr type="l" for="ch" forName="imageaccent2" refType="w" fact="0.4231"/>
          <dgm:constr type="t" for="ch" forName="imageaccent2" refType="h" fact="0.5567"/>
          <dgm:constr type="w" for="ch" forName="imageaccent2" refType="w" fact="0.0189"/>
          <dgm:constr type="h" for="ch" forName="imageaccent2" refType="h" fact="0.031"/>
          <dgm:constr type="l" for="ch" forName="textaccent3" refType="w" fact="0.2502"/>
          <dgm:constr type="t" for="ch" forName="textaccent3" refType="h" fact="0.1507"/>
          <dgm:constr type="w" for="ch" forName="textaccent3" refType="w" fact="0.0189"/>
          <dgm:constr type="h" for="ch" forName="textaccent3" refType="h" fact="0.031"/>
          <dgm:constr type="l" for="ch" forName="imageaccent3" refType="w" fact="0.2841"/>
          <dgm:constr type="t" for="ch" forName="imageaccent3" refType="h" fact="0.1172"/>
          <dgm:constr type="w" for="ch" forName="imageaccent3" refType="w" fact="0.0189"/>
          <dgm:constr type="h" for="ch" forName="imageaccent3" refType="h" fact="0.031"/>
          <dgm:constr type="l" for="ch" forName="textaccent4" refType="w" fact="0.5596"/>
          <dgm:constr type="t" for="ch" forName="textaccent4" refType="h" fact="0.2637"/>
          <dgm:constr type="w" for="ch" forName="textaccent4" refType="w" fact="0.0189"/>
          <dgm:constr type="h" for="ch" forName="textaccent4" refType="h" fact="0.031"/>
          <dgm:constr type="l" for="ch" forName="imageaccent4" refType="w" fact="0.5905"/>
          <dgm:constr type="t" for="ch" forName="imageaccent4" refType="h" fact="0.3"/>
          <dgm:constr type="w" for="ch" forName="imageaccent4" refType="w" fact="0.0189"/>
          <dgm:constr type="h" for="ch" forName="imageaccent4" refType="h" fact="0.031"/>
          <dgm:constr type="l" for="ch" forName="textaccent5" refType="w" fact="0.6993"/>
          <dgm:constr type="t" for="ch" forName="textaccent5" refType="h" fact="0.1214"/>
          <dgm:constr type="w" for="ch" forName="textaccent5" refType="w" fact="0.0189"/>
          <dgm:constr type="h" for="ch" forName="textaccent5" refType="h" fact="0.031"/>
          <dgm:constr type="l" for="ch" forName="imageaccent5" refType="w" fact="0.731"/>
          <dgm:constr type="t" for="ch" forName="imageaccent5" refType="h" fact="0.1563"/>
          <dgm:constr type="w" for="ch" forName="imageaccent5" refType="w" fact="0.0189"/>
          <dgm:constr type="h" for="ch" forName="imageaccent5" refType="h" fact="0.031"/>
          <dgm:constr type="l" for="ch" forName="image6" refType="w" fact="0.5589"/>
          <dgm:constr type="t" for="ch" forName="image6" refType="h" fact="0.5872"/>
          <dgm:constr type="w" for="ch" forName="image6" refType="w" fact="0.1624"/>
          <dgm:constr type="h" for="ch" forName="image6" refType="h" fact="0.2645"/>
          <dgm:constr type="l" for="ch" forName="text6" refType="w" fact="0.6986"/>
          <dgm:constr type="t" for="ch" forName="text6" refType="h" fact="0.4424"/>
          <dgm:constr type="w" for="ch" forName="text6" refType="w" fact="0.1624"/>
          <dgm:constr type="h" for="ch" forName="text6" refType="h" fact="0.2645"/>
          <dgm:constr type="l" for="ch" forName="imageaccent6" refType="w" fact="0.7007"/>
          <dgm:constr type="t" for="ch" forName="imageaccent6" refType="h" fact="0.7033"/>
          <dgm:constr type="w" for="ch" forName="imageaccent6" refType="w" fact="0.0189"/>
          <dgm:constr type="h" for="ch" forName="imageaccent6" refType="h" fact="0.031"/>
          <dgm:constr type="l" for="ch" forName="textaccent6" refType="w" fact="0.7308"/>
          <dgm:constr type="t" for="ch" forName="textaccent6" refType="h" fact="0.6741"/>
          <dgm:constr type="w" for="ch" forName="textaccent6" refType="w" fact="0.0189"/>
          <dgm:constr type="h" for="ch" forName="textaccent6" refType="h" fact="0.031"/>
          <dgm:constr type="l" for="ch" forName="text7" refType="w" fact="0.2793"/>
          <dgm:constr type="t" for="ch" forName="text7" refType="h" fact="0.5856"/>
          <dgm:constr type="w" for="ch" forName="text7" refType="w" fact="0.1624"/>
          <dgm:constr type="h" for="ch" forName="text7" refType="h" fact="0.2645"/>
          <dgm:constr type="l" for="ch" forName="image7" refType="w" fact="0.1396"/>
          <dgm:constr type="t" for="ch" forName="image7" refType="h" fact="0.7326"/>
          <dgm:constr type="w" for="ch" forName="image7" refType="w" fact="0.1624"/>
          <dgm:constr type="h" for="ch" forName="image7" refType="h" fact="0.2645"/>
          <dgm:constr type="l" for="ch" forName="imageaccent7" refType="w" fact="0.2501"/>
          <dgm:constr type="t" for="ch" forName="imageaccent7" refType="h" fact="0.7363"/>
          <dgm:constr type="w" for="ch" forName="imageaccent7" refType="w" fact="0.0189"/>
          <dgm:constr type="h" for="ch" forName="imageaccent7" refType="h" fact="0.031"/>
          <dgm:constr type="l" for="ch" forName="textaccent7" refType="w" fact="0.284"/>
          <dgm:constr type="t" for="ch" forName="textaccent7" refType="h" fact="0.7028"/>
          <dgm:constr type="w" for="ch" forName="textaccent7" refType="w" fact="0.0189"/>
          <dgm:constr type="h" for="ch" forName="textaccent7" refType="h" fact="0.031"/>
          <dgm:constr type="l" for="ch" forName="image8" refType="w" fact="0.6979"/>
          <dgm:constr type="t" for="ch" forName="image8" refType="h" fact="0.7355"/>
          <dgm:constr type="w" for="ch" forName="image8" refType="w" fact="0.1624"/>
          <dgm:constr type="h" for="ch" forName="image8" refType="h" fact="0.2645"/>
          <dgm:constr type="l" for="ch" forName="text8" refType="w" fact="0.8376"/>
          <dgm:constr type="t" for="ch" forName="text8" refType="h" fact="0.5906"/>
          <dgm:constr type="w" for="ch" forName="text8" refType="w" fact="0.1624"/>
          <dgm:constr type="h" for="ch" forName="text8" refType="h" fact="0.2645"/>
          <dgm:constr type="l" for="ch" forName="imageaccent8" refType="w" fact="0.8397"/>
          <dgm:constr type="t" for="ch" forName="imageaccent8" refType="h" fact="0.8516"/>
          <dgm:constr type="w" for="ch" forName="imageaccent8" refType="w" fact="0.0189"/>
          <dgm:constr type="h" for="ch" forName="imageaccent8" refType="h" fact="0.031"/>
          <dgm:constr type="l" for="ch" forName="textaccent8" refType="w" fact="0.8698"/>
          <dgm:constr type="t" for="ch" forName="textaccent8" refType="h" fact="0.8223"/>
          <dgm:constr type="w" for="ch" forName="textaccent8" refType="w" fact="0.0189"/>
          <dgm:constr type="h" for="ch" forName="textaccent8" refType="h" fact="0.031"/>
        </dgm:constrLst>
      </dgm:if>
      <dgm:if name="Name10" axis="ch" ptType="node" func="cnt" op="equ" val="9">
        <dgm:alg type="composite">
          <dgm:param type="ar" val="1.8986"/>
        </dgm:alg>
        <dgm:constrLst>
          <dgm:constr type="primFontSz" for="des" ptType="node" op="equ" val="65"/>
          <dgm:constr type="l" for="ch" forName="image4" refType="w" fact="0.5585"/>
          <dgm:constr type="t" for="ch" forName="image4" refType="h" fact="0.2952"/>
          <dgm:constr type="w" for="ch" forName="image4" refType="w" fact="0.1623"/>
          <dgm:constr type="h" for="ch" forName="image4" refType="h" fact="0.2645"/>
          <dgm:constr type="l" for="ch" forName="text5" refType="w" fact="0.5585"/>
          <dgm:constr type="t" for="ch" forName="text5" refType="h" fact="0.0028"/>
          <dgm:constr type="w" for="ch" forName="text5" refType="w" fact="0.1623"/>
          <dgm:constr type="h" for="ch" forName="text5" refType="h" fact="0.2645"/>
          <dgm:constr type="l" for="ch" forName="image5" refType="w" fact="0.6982"/>
          <dgm:constr type="t" for="ch" forName="image5" refType="h" fact="0.1504"/>
          <dgm:constr type="w" for="ch" forName="image5" refType="w" fact="0.1623"/>
          <dgm:constr type="h" for="ch" forName="image5" refType="h" fact="0.2645"/>
          <dgm:constr type="l" for="ch" forName="image2" refType="w" fact="0.4189"/>
          <dgm:constr type="t" for="ch" forName="image2" refType="h" fact="0.439"/>
          <dgm:constr type="w" for="ch" forName="image2" refType="w" fact="0.1623"/>
          <dgm:constr type="h" for="ch" forName="image2" refType="h" fact="0.2645"/>
          <dgm:constr type="l" for="ch" forName="text4" refType="w" fact="0.4189"/>
          <dgm:constr type="t" for="ch" forName="text4" refType="h" fact="0.1465"/>
          <dgm:constr type="w" for="ch" forName="text4" refType="w" fact="0.1623"/>
          <dgm:constr type="h" for="ch" forName="text4" refType="h" fact="0.2645"/>
          <dgm:constr type="l" for="ch" forName="text2" refType="w" fact="0.2793"/>
          <dgm:constr type="t" for="ch" forName="text2" refType="h" fact="0.2925"/>
          <dgm:constr type="w" for="ch" forName="text2" refType="w" fact="0.1623"/>
          <dgm:constr type="h" for="ch" forName="text2" refType="h" fact="0.2645"/>
          <dgm:constr type="l" for="ch" forName="image3" refType="w" fact="0.2793"/>
          <dgm:constr type="t" for="ch" forName="image3" refType="h" fact="0"/>
          <dgm:constr type="w" for="ch" forName="image3" refType="w" fact="0.1623"/>
          <dgm:constr type="h" for="ch" forName="image3" refType="h" fact="0.2645"/>
          <dgm:constr type="l" for="ch" forName="text1" refType="w" fact="0.1396"/>
          <dgm:constr type="t" for="ch" forName="text1" refType="h" fact="0.4395"/>
          <dgm:constr type="w" for="ch" forName="text1" refType="w" fact="0.1623"/>
          <dgm:constr type="h" for="ch" forName="text1" refType="h" fact="0.2645"/>
          <dgm:constr type="l" for="ch" forName="text3" refType="w" fact="0.1396"/>
          <dgm:constr type="t" for="ch" forName="text3" refType="h" fact="0.1471"/>
          <dgm:constr type="w" for="ch" forName="text3" refType="w" fact="0.1623"/>
          <dgm:constr type="h" for="ch" forName="text3" refType="h" fact="0.2645"/>
          <dgm:constr type="l" for="ch" forName="textaccent1" refType="w" fact="0.1435"/>
          <dgm:constr type="t" for="ch" forName="textaccent1" refType="h" fact="0.5578"/>
          <dgm:constr type="w" for="ch" forName="textaccent1" refType="w" fact="0.0189"/>
          <dgm:constr type="h" for="ch" forName="textaccent1" refType="h" fact="0.031"/>
          <dgm:constr type="l" for="ch" forName="image1" refType="w" fact="0"/>
          <dgm:constr type="t" for="ch" forName="image1" refType="h" fact="0.2933"/>
          <dgm:constr type="w" for="ch" forName="image1" refType="w" fact="0.1623"/>
          <dgm:constr type="h" for="ch" forName="image1" refType="h" fact="0.2645"/>
          <dgm:constr type="l" for="ch" forName="imageaccent1" refType="w" fact="0.1111"/>
          <dgm:constr type="t" for="ch" forName="imageaccent1" refType="h" fact="0.5227"/>
          <dgm:constr type="w" for="ch" forName="imageaccent1" refType="w" fact="0.0189"/>
          <dgm:constr type="h" for="ch" forName="imageaccent1" refType="h" fact="0.031"/>
          <dgm:constr type="l" for="ch" forName="textaccent2" refType="w" fact="0.391"/>
          <dgm:constr type="t" for="ch" forName="textaccent2" refType="h" fact="0.5213"/>
          <dgm:constr type="w" for="ch" forName="textaccent2" refType="w" fact="0.0189"/>
          <dgm:constr type="h" for="ch" forName="textaccent2" refType="h" fact="0.031"/>
          <dgm:constr type="l" for="ch" forName="imageaccent2" refType="w" fact="0.4228"/>
          <dgm:constr type="t" for="ch" forName="imageaccent2" refType="h" fact="0.5567"/>
          <dgm:constr type="w" for="ch" forName="imageaccent2" refType="w" fact="0.0189"/>
          <dgm:constr type="h" for="ch" forName="imageaccent2" refType="h" fact="0.031"/>
          <dgm:constr type="l" for="ch" forName="textaccent3" refType="w" fact="0.2501"/>
          <dgm:constr type="t" for="ch" forName="textaccent3" refType="h" fact="0.1507"/>
          <dgm:constr type="w" for="ch" forName="textaccent3" refType="w" fact="0.0189"/>
          <dgm:constr type="h" for="ch" forName="textaccent3" refType="h" fact="0.031"/>
          <dgm:constr type="l" for="ch" forName="imageaccent3" refType="w" fact="0.2839"/>
          <dgm:constr type="t" for="ch" forName="imageaccent3" refType="h" fact="0.1172"/>
          <dgm:constr type="w" for="ch" forName="imageaccent3" refType="w" fact="0.0189"/>
          <dgm:constr type="h" for="ch" forName="imageaccent3" refType="h" fact="0.031"/>
          <dgm:constr type="l" for="ch" forName="textaccent4" refType="w" fact="0.5593"/>
          <dgm:constr type="t" for="ch" forName="textaccent4" refType="h" fact="0.2637"/>
          <dgm:constr type="w" for="ch" forName="textaccent4" refType="w" fact="0.0189"/>
          <dgm:constr type="h" for="ch" forName="textaccent4" refType="h" fact="0.031"/>
          <dgm:constr type="l" for="ch" forName="imageaccent4" refType="w" fact="0.5901"/>
          <dgm:constr type="t" for="ch" forName="imageaccent4" refType="h" fact="0.3"/>
          <dgm:constr type="w" for="ch" forName="imageaccent4" refType="w" fact="0.0189"/>
          <dgm:constr type="h" for="ch" forName="imageaccent4" refType="h" fact="0.031"/>
          <dgm:constr type="l" for="ch" forName="textaccent5" refType="w" fact="0.6989"/>
          <dgm:constr type="t" for="ch" forName="textaccent5" refType="h" fact="0.1214"/>
          <dgm:constr type="w" for="ch" forName="textaccent5" refType="w" fact="0.0189"/>
          <dgm:constr type="h" for="ch" forName="textaccent5" refType="h" fact="0.031"/>
          <dgm:constr type="l" for="ch" forName="imageaccent5" refType="w" fact="0.7305"/>
          <dgm:constr type="t" for="ch" forName="imageaccent5" refType="h" fact="0.1563"/>
          <dgm:constr type="w" for="ch" forName="imageaccent5" refType="w" fact="0.0189"/>
          <dgm:constr type="h" for="ch" forName="imageaccent5" refType="h" fact="0.031"/>
          <dgm:constr type="l" for="ch" forName="image6" refType="w" fact="0.5585"/>
          <dgm:constr type="t" for="ch" forName="image6" refType="h" fact="0.5872"/>
          <dgm:constr type="w" for="ch" forName="image6" refType="w" fact="0.1623"/>
          <dgm:constr type="h" for="ch" forName="image6" refType="h" fact="0.2645"/>
          <dgm:constr type="l" for="ch" forName="text6" refType="w" fact="0.6982"/>
          <dgm:constr type="t" for="ch" forName="text6" refType="h" fact="0.4424"/>
          <dgm:constr type="w" for="ch" forName="text6" refType="w" fact="0.1623"/>
          <dgm:constr type="h" for="ch" forName="text6" refType="h" fact="0.2645"/>
          <dgm:constr type="l" for="ch" forName="imageaccent6" refType="w" fact="0.7002"/>
          <dgm:constr type="t" for="ch" forName="imageaccent6" refType="h" fact="0.7033"/>
          <dgm:constr type="w" for="ch" forName="imageaccent6" refType="w" fact="0.0189"/>
          <dgm:constr type="h" for="ch" forName="imageaccent6" refType="h" fact="0.031"/>
          <dgm:constr type="l" for="ch" forName="textaccent6" refType="w" fact="0.7303"/>
          <dgm:constr type="t" for="ch" forName="textaccent6" refType="h" fact="0.6741"/>
          <dgm:constr type="w" for="ch" forName="textaccent6" refType="w" fact="0.0189"/>
          <dgm:constr type="h" for="ch" forName="textaccent6" refType="h" fact="0.031"/>
          <dgm:constr type="l" for="ch" forName="text7" refType="w" fact="0.2792"/>
          <dgm:constr type="t" for="ch" forName="text7" refType="h" fact="0.5856"/>
          <dgm:constr type="w" for="ch" forName="text7" refType="w" fact="0.1623"/>
          <dgm:constr type="h" for="ch" forName="text7" refType="h" fact="0.2645"/>
          <dgm:constr type="l" for="ch" forName="image7" refType="w" fact="0.1395"/>
          <dgm:constr type="t" for="ch" forName="image7" refType="h" fact="0.7326"/>
          <dgm:constr type="w" for="ch" forName="image7" refType="w" fact="0.1623"/>
          <dgm:constr type="h" for="ch" forName="image7" refType="h" fact="0.2645"/>
          <dgm:constr type="l" for="ch" forName="imageaccent7" refType="w" fact="0.25"/>
          <dgm:constr type="t" for="ch" forName="imageaccent7" refType="h" fact="0.7363"/>
          <dgm:constr type="w" for="ch" forName="imageaccent7" refType="w" fact="0.0189"/>
          <dgm:constr type="h" for="ch" forName="imageaccent7" refType="h" fact="0.031"/>
          <dgm:constr type="l" for="ch" forName="textaccent7" refType="w" fact="0.2838"/>
          <dgm:constr type="t" for="ch" forName="textaccent7" refType="h" fact="0.7028"/>
          <dgm:constr type="w" for="ch" forName="textaccent7" refType="w" fact="0.0189"/>
          <dgm:constr type="h" for="ch" forName="textaccent7" refType="h" fact="0.031"/>
          <dgm:constr type="l" for="ch" forName="image8" refType="w" fact="0.6975"/>
          <dgm:constr type="t" for="ch" forName="image8" refType="h" fact="0.7355"/>
          <dgm:constr type="w" for="ch" forName="image8" refType="w" fact="0.1623"/>
          <dgm:constr type="h" for="ch" forName="image8" refType="h" fact="0.2645"/>
          <dgm:constr type="l" for="ch" forName="text8" refType="w" fact="0.8371"/>
          <dgm:constr type="t" for="ch" forName="text8" refType="h" fact="0.5906"/>
          <dgm:constr type="w" for="ch" forName="text8" refType="w" fact="0.1623"/>
          <dgm:constr type="h" for="ch" forName="text8" refType="h" fact="0.2645"/>
          <dgm:constr type="l" for="ch" forName="imageaccent8" refType="w" fact="0.8392"/>
          <dgm:constr type="t" for="ch" forName="imageaccent8" refType="h" fact="0.8516"/>
          <dgm:constr type="w" for="ch" forName="imageaccent8" refType="w" fact="0.0189"/>
          <dgm:constr type="h" for="ch" forName="imageaccent8" refType="h" fact="0.031"/>
          <dgm:constr type="l" for="ch" forName="textaccent8" refType="w" fact="0.8693"/>
          <dgm:constr type="t" for="ch" forName="textaccent8" refType="h" fact="0.8223"/>
          <dgm:constr type="w" for="ch" forName="textaccent8" refType="w" fact="0.0189"/>
          <dgm:constr type="h" for="ch" forName="textaccent8" refType="h" fact="0.031"/>
          <dgm:constr type="l" for="ch" forName="text9" refType="w" fact="0.8377"/>
          <dgm:constr type="t" for="ch" forName="text9" refType="h" fact="0.0057"/>
          <dgm:constr type="w" for="ch" forName="text9" refType="w" fact="0.1623"/>
          <dgm:constr type="h" for="ch" forName="text9" refType="h" fact="0.2645"/>
          <dgm:constr type="l" for="ch" forName="textaccent9" refType="w" fact="0.95"/>
          <dgm:constr type="t" for="ch" forName="textaccent9" refType="h" fact="0.2383"/>
          <dgm:constr type="w" for="ch" forName="textaccent9" refType="w" fact="0.0189"/>
          <dgm:constr type="h" for="ch" forName="textaccent9" refType="h" fact="0.031"/>
          <dgm:constr type="l" for="ch" forName="image9" refType="w" fact="0.8377"/>
          <dgm:constr type="t" for="ch" forName="image9" refType="h" fact="0.2977"/>
          <dgm:constr type="w" for="ch" forName="image9" refType="w" fact="0.1623"/>
          <dgm:constr type="h" for="ch" forName="image9" refType="h" fact="0.2645"/>
          <dgm:constr type="l" for="ch" forName="imageaccent9" refType="w" fact="0.95"/>
          <dgm:constr type="t" for="ch" forName="imageaccent9" refType="h" fact="0.2993"/>
          <dgm:constr type="w" for="ch" forName="imageaccent9" refType="w" fact="0.0189"/>
          <dgm:constr type="h" for="ch" forName="imageaccent9" refType="h" fact="0.031"/>
        </dgm:constrLst>
      </dgm:if>
      <dgm:if name="Name11" axis="ch" ptType="node" func="cnt" op="equ" val="10">
        <dgm:alg type="composite">
          <dgm:param type="ar" val="1.6608"/>
        </dgm:alg>
        <dgm:constrLst>
          <dgm:constr type="primFontSz" for="des" ptType="node" op="equ" val="65"/>
          <dgm:constr type="l" for="ch" forName="image4" refType="w" fact="0.5585"/>
          <dgm:constr type="t" for="ch" forName="image4" refType="h" fact="0.2583"/>
          <dgm:constr type="w" for="ch" forName="image4" refType="w" fact="0.1623"/>
          <dgm:constr type="h" for="ch" forName="image4" refType="h" fact="0.2314"/>
          <dgm:constr type="l" for="ch" forName="text5" refType="w" fact="0.5585"/>
          <dgm:constr type="t" for="ch" forName="text5" refType="h" fact="0.0024"/>
          <dgm:constr type="w" for="ch" forName="text5" refType="w" fact="0.1623"/>
          <dgm:constr type="h" for="ch" forName="text5" refType="h" fact="0.2314"/>
          <dgm:constr type="l" for="ch" forName="image5" refType="w" fact="0.6982"/>
          <dgm:constr type="t" for="ch" forName="image5" refType="h" fact="0.1316"/>
          <dgm:constr type="w" for="ch" forName="image5" refType="w" fact="0.1623"/>
          <dgm:constr type="h" for="ch" forName="image5" refType="h" fact="0.2314"/>
          <dgm:constr type="l" for="ch" forName="image2" refType="w" fact="0.4189"/>
          <dgm:constr type="t" for="ch" forName="image2" refType="h" fact="0.384"/>
          <dgm:constr type="w" for="ch" forName="image2" refType="w" fact="0.1623"/>
          <dgm:constr type="h" for="ch" forName="image2" refType="h" fact="0.2314"/>
          <dgm:constr type="l" for="ch" forName="text4" refType="w" fact="0.4189"/>
          <dgm:constr type="t" for="ch" forName="text4" refType="h" fact="0.1282"/>
          <dgm:constr type="w" for="ch" forName="text4" refType="w" fact="0.1623"/>
          <dgm:constr type="h" for="ch" forName="text4" refType="h" fact="0.2314"/>
          <dgm:constr type="l" for="ch" forName="text2" refType="w" fact="0.2793"/>
          <dgm:constr type="t" for="ch" forName="text2" refType="h" fact="0.2558"/>
          <dgm:constr type="w" for="ch" forName="text2" refType="w" fact="0.1623"/>
          <dgm:constr type="h" for="ch" forName="text2" refType="h" fact="0.2314"/>
          <dgm:constr type="l" for="ch" forName="image3" refType="w" fact="0.2793"/>
          <dgm:constr type="t" for="ch" forName="image3" refType="h" fact="0"/>
          <dgm:constr type="w" for="ch" forName="image3" refType="w" fact="0.1623"/>
          <dgm:constr type="h" for="ch" forName="image3" refType="h" fact="0.2314"/>
          <dgm:constr type="l" for="ch" forName="text1" refType="w" fact="0.1396"/>
          <dgm:constr type="t" for="ch" forName="text1" refType="h" fact="0.3845"/>
          <dgm:constr type="w" for="ch" forName="text1" refType="w" fact="0.1623"/>
          <dgm:constr type="h" for="ch" forName="text1" refType="h" fact="0.2314"/>
          <dgm:constr type="l" for="ch" forName="text3" refType="w" fact="0.1396"/>
          <dgm:constr type="t" for="ch" forName="text3" refType="h" fact="0.1286"/>
          <dgm:constr type="w" for="ch" forName="text3" refType="w" fact="0.1623"/>
          <dgm:constr type="h" for="ch" forName="text3" refType="h" fact="0.2314"/>
          <dgm:constr type="l" for="ch" forName="textaccent1" refType="w" fact="0.1435"/>
          <dgm:constr type="t" for="ch" forName="textaccent1" refType="h" fact="0.488"/>
          <dgm:constr type="w" for="ch" forName="textaccent1" refType="w" fact="0.0189"/>
          <dgm:constr type="h" for="ch" forName="textaccent1" refType="h" fact="0.0271"/>
          <dgm:constr type="l" for="ch" forName="image1" refType="w" fact="0"/>
          <dgm:constr type="t" for="ch" forName="image1" refType="h" fact="0.2566"/>
          <dgm:constr type="w" for="ch" forName="image1" refType="w" fact="0.1623"/>
          <dgm:constr type="h" for="ch" forName="image1" refType="h" fact="0.2314"/>
          <dgm:constr type="l" for="ch" forName="imageaccent1" refType="w" fact="0.1111"/>
          <dgm:constr type="t" for="ch" forName="imageaccent1" refType="h" fact="0.4572"/>
          <dgm:constr type="w" for="ch" forName="imageaccent1" refType="w" fact="0.0189"/>
          <dgm:constr type="h" for="ch" forName="imageaccent1" refType="h" fact="0.0271"/>
          <dgm:constr type="l" for="ch" forName="textaccent2" refType="w" fact="0.391"/>
          <dgm:constr type="t" for="ch" forName="textaccent2" refType="h" fact="0.456"/>
          <dgm:constr type="w" for="ch" forName="textaccent2" refType="w" fact="0.0189"/>
          <dgm:constr type="h" for="ch" forName="textaccent2" refType="h" fact="0.0271"/>
          <dgm:constr type="l" for="ch" forName="imageaccent2" refType="w" fact="0.4228"/>
          <dgm:constr type="t" for="ch" forName="imageaccent2" refType="h" fact="0.487"/>
          <dgm:constr type="w" for="ch" forName="imageaccent2" refType="w" fact="0.0189"/>
          <dgm:constr type="h" for="ch" forName="imageaccent2" refType="h" fact="0.0271"/>
          <dgm:constr type="l" for="ch" forName="textaccent3" refType="w" fact="0.2501"/>
          <dgm:constr type="t" for="ch" forName="textaccent3" refType="h" fact="0.1318"/>
          <dgm:constr type="w" for="ch" forName="textaccent3" refType="w" fact="0.0189"/>
          <dgm:constr type="h" for="ch" forName="textaccent3" refType="h" fact="0.0271"/>
          <dgm:constr type="l" for="ch" forName="imageaccent3" refType="w" fact="0.2839"/>
          <dgm:constr type="t" for="ch" forName="imageaccent3" refType="h" fact="0.1025"/>
          <dgm:constr type="w" for="ch" forName="imageaccent3" refType="w" fact="0.0189"/>
          <dgm:constr type="h" for="ch" forName="imageaccent3" refType="h" fact="0.0271"/>
          <dgm:constr type="l" for="ch" forName="textaccent4" refType="w" fact="0.5593"/>
          <dgm:constr type="t" for="ch" forName="textaccent4" refType="h" fact="0.2307"/>
          <dgm:constr type="w" for="ch" forName="textaccent4" refType="w" fact="0.0189"/>
          <dgm:constr type="h" for="ch" forName="textaccent4" refType="h" fact="0.0271"/>
          <dgm:constr type="l" for="ch" forName="imageaccent4" refType="w" fact="0.5901"/>
          <dgm:constr type="t" for="ch" forName="imageaccent4" refType="h" fact="0.2624"/>
          <dgm:constr type="w" for="ch" forName="imageaccent4" refType="w" fact="0.0189"/>
          <dgm:constr type="h" for="ch" forName="imageaccent4" refType="h" fact="0.0271"/>
          <dgm:constr type="l" for="ch" forName="textaccent5" refType="w" fact="0.6989"/>
          <dgm:constr type="t" for="ch" forName="textaccent5" refType="h" fact="0.1062"/>
          <dgm:constr type="w" for="ch" forName="textaccent5" refType="w" fact="0.0189"/>
          <dgm:constr type="h" for="ch" forName="textaccent5" refType="h" fact="0.0271"/>
          <dgm:constr type="l" for="ch" forName="imageaccent5" refType="w" fact="0.7305"/>
          <dgm:constr type="t" for="ch" forName="imageaccent5" refType="h" fact="0.1367"/>
          <dgm:constr type="w" for="ch" forName="imageaccent5" refType="w" fact="0.0189"/>
          <dgm:constr type="h" for="ch" forName="imageaccent5" refType="h" fact="0.0271"/>
          <dgm:constr type="l" for="ch" forName="image6" refType="w" fact="0.5585"/>
          <dgm:constr type="t" for="ch" forName="image6" refType="h" fact="0.5137"/>
          <dgm:constr type="w" for="ch" forName="image6" refType="w" fact="0.1623"/>
          <dgm:constr type="h" for="ch" forName="image6" refType="h" fact="0.2314"/>
          <dgm:constr type="l" for="ch" forName="text6" refType="w" fact="0.6982"/>
          <dgm:constr type="t" for="ch" forName="text6" refType="h" fact="0.387"/>
          <dgm:constr type="w" for="ch" forName="text6" refType="w" fact="0.1623"/>
          <dgm:constr type="h" for="ch" forName="text6" refType="h" fact="0.2314"/>
          <dgm:constr type="l" for="ch" forName="imageaccent6" refType="w" fact="0.7002"/>
          <dgm:constr type="t" for="ch" forName="imageaccent6" refType="h" fact="0.6152"/>
          <dgm:constr type="w" for="ch" forName="imageaccent6" refType="w" fact="0.0189"/>
          <dgm:constr type="h" for="ch" forName="imageaccent6" refType="h" fact="0.0271"/>
          <dgm:constr type="l" for="ch" forName="textaccent6" refType="w" fact="0.7303"/>
          <dgm:constr type="t" for="ch" forName="textaccent6" refType="h" fact="0.5897"/>
          <dgm:constr type="w" for="ch" forName="textaccent6" refType="w" fact="0.0189"/>
          <dgm:constr type="h" for="ch" forName="textaccent6" refType="h" fact="0.0271"/>
          <dgm:constr type="l" for="ch" forName="text7" refType="w" fact="0.2792"/>
          <dgm:constr type="t" for="ch" forName="text7" refType="h" fact="0.5122"/>
          <dgm:constr type="w" for="ch" forName="text7" refType="w" fact="0.1623"/>
          <dgm:constr type="h" for="ch" forName="text7" refType="h" fact="0.2314"/>
          <dgm:constr type="l" for="ch" forName="image7" refType="w" fact="0.1395"/>
          <dgm:constr type="t" for="ch" forName="image7" refType="h" fact="0.6409"/>
          <dgm:constr type="w" for="ch" forName="image7" refType="w" fact="0.1623"/>
          <dgm:constr type="h" for="ch" forName="image7" refType="h" fact="0.2314"/>
          <dgm:constr type="l" for="ch" forName="imageaccent7" refType="w" fact="0.25"/>
          <dgm:constr type="t" for="ch" forName="imageaccent7" refType="h" fact="0.6441"/>
          <dgm:constr type="w" for="ch" forName="imageaccent7" refType="w" fact="0.0189"/>
          <dgm:constr type="h" for="ch" forName="imageaccent7" refType="h" fact="0.0271"/>
          <dgm:constr type="l" for="ch" forName="textaccent7" refType="w" fact="0.2838"/>
          <dgm:constr type="t" for="ch" forName="textaccent7" refType="h" fact="0.6148"/>
          <dgm:constr type="w" for="ch" forName="textaccent7" refType="w" fact="0.0189"/>
          <dgm:constr type="h" for="ch" forName="textaccent7" refType="h" fact="0.0271"/>
          <dgm:constr type="l" for="ch" forName="image8" refType="w" fact="0.6975"/>
          <dgm:constr type="t" for="ch" forName="image8" refType="h" fact="0.6433"/>
          <dgm:constr type="w" for="ch" forName="image8" refType="w" fact="0.1623"/>
          <dgm:constr type="h" for="ch" forName="image8" refType="h" fact="0.2314"/>
          <dgm:constr type="l" for="ch" forName="text8" refType="w" fact="0.8371"/>
          <dgm:constr type="t" for="ch" forName="text8" refType="h" fact="0.5167"/>
          <dgm:constr type="w" for="ch" forName="text8" refType="w" fact="0.1623"/>
          <dgm:constr type="h" for="ch" forName="text8" refType="h" fact="0.2314"/>
          <dgm:constr type="l" for="ch" forName="imageaccent8" refType="w" fact="0.8392"/>
          <dgm:constr type="t" for="ch" forName="imageaccent8" refType="h" fact="0.7449"/>
          <dgm:constr type="w" for="ch" forName="imageaccent8" refType="w" fact="0.0189"/>
          <dgm:constr type="h" for="ch" forName="imageaccent8" refType="h" fact="0.0271"/>
          <dgm:constr type="l" for="ch" forName="textaccent8" refType="w" fact="0.8693"/>
          <dgm:constr type="t" for="ch" forName="textaccent8" refType="h" fact="0.7194"/>
          <dgm:constr type="w" for="ch" forName="textaccent8" refType="w" fact="0.0189"/>
          <dgm:constr type="h" for="ch" forName="textaccent8" refType="h" fact="0.0271"/>
          <dgm:constr type="l" for="ch" forName="text9" refType="w" fact="0.8377"/>
          <dgm:constr type="t" for="ch" forName="text9" refType="h" fact="0.005"/>
          <dgm:constr type="w" for="ch" forName="text9" refType="w" fact="0.1623"/>
          <dgm:constr type="h" for="ch" forName="text9" refType="h" fact="0.2314"/>
          <dgm:constr type="l" for="ch" forName="textaccent9" refType="w" fact="0.95"/>
          <dgm:constr type="t" for="ch" forName="textaccent9" refType="h" fact="0.2084"/>
          <dgm:constr type="w" for="ch" forName="textaccent9" refType="w" fact="0.0189"/>
          <dgm:constr type="h" for="ch" forName="textaccent9" refType="h" fact="0.0271"/>
          <dgm:constr type="l" for="ch" forName="image9" refType="w" fact="0.8377"/>
          <dgm:constr type="t" for="ch" forName="image9" refType="h" fact="0.2604"/>
          <dgm:constr type="w" for="ch" forName="image9" refType="w" fact="0.1623"/>
          <dgm:constr type="h" for="ch" forName="image9" refType="h" fact="0.2314"/>
          <dgm:constr type="l" for="ch" forName="imageaccent9" refType="w" fact="0.95"/>
          <dgm:constr type="t" for="ch" forName="imageaccent9" refType="h" fact="0.2618"/>
          <dgm:constr type="w" for="ch" forName="imageaccent9" refType="w" fact="0.0189"/>
          <dgm:constr type="h" for="ch" forName="imageaccent9" refType="h" fact="0.0271"/>
          <dgm:constr type="l" for="ch" forName="image10" refType="w" fact="0.2786"/>
          <dgm:constr type="t" for="ch" forName="image10" refType="h" fact="0.7686"/>
          <dgm:constr type="w" for="ch" forName="image10" refType="w" fact="0.1623"/>
          <dgm:constr type="h" for="ch" forName="image10" refType="h" fact="0.2314"/>
          <dgm:constr type="l" for="ch" forName="text10" refType="w" fact="0.4183"/>
          <dgm:constr type="t" for="ch" forName="text10" refType="h" fact="0.6419"/>
          <dgm:constr type="w" for="ch" forName="text10" refType="w" fact="0.1623"/>
          <dgm:constr type="h" for="ch" forName="text10" refType="h" fact="0.2314"/>
          <dgm:constr type="l" for="ch" forName="imageaccent10" refType="w" fact="0.4203"/>
          <dgm:constr type="t" for="ch" forName="imageaccent10" refType="h" fact="0.8701"/>
          <dgm:constr type="w" for="ch" forName="imageaccent10" refType="w" fact="0.0189"/>
          <dgm:constr type="h" for="ch" forName="imageaccent10" refType="h" fact="0.0271"/>
          <dgm:constr type="l" for="ch" forName="textaccent10" refType="w" fact="0.4504"/>
          <dgm:constr type="t" for="ch" forName="textaccent10" refType="h" fact="0.8446"/>
          <dgm:constr type="w" for="ch" forName="textaccent10" refType="w" fact="0.0189"/>
          <dgm:constr type="h" for="ch" forName="textaccent10" refType="h" fact="0.0271"/>
        </dgm:constrLst>
      </dgm:if>
      <dgm:if name="Name12" axis="ch" ptType="node" func="cnt" op="equ" val="11">
        <dgm:alg type="composite">
          <dgm:param type="ar" val="1.4704"/>
        </dgm:alg>
        <dgm:constrLst>
          <dgm:constr type="primFontSz" for="des" ptType="node" op="equ" val="65"/>
          <dgm:constr type="l" for="ch" forName="image4" refType="w" fact="0.5585"/>
          <dgm:constr type="t" for="ch" forName="image4" refType="h" fact="0.2287"/>
          <dgm:constr type="w" for="ch" forName="image4" refType="w" fact="0.1623"/>
          <dgm:constr type="h" for="ch" forName="image4" refType="h" fact="0.2049"/>
          <dgm:constr type="l" for="ch" forName="text5" refType="w" fact="0.5585"/>
          <dgm:constr type="t" for="ch" forName="text5" refType="h" fact="0.0022"/>
          <dgm:constr type="w" for="ch" forName="text5" refType="w" fact="0.1623"/>
          <dgm:constr type="h" for="ch" forName="text5" refType="h" fact="0.2049"/>
          <dgm:constr type="l" for="ch" forName="image5" refType="w" fact="0.6982"/>
          <dgm:constr type="t" for="ch" forName="image5" refType="h" fact="0.1165"/>
          <dgm:constr type="w" for="ch" forName="image5" refType="w" fact="0.1623"/>
          <dgm:constr type="h" for="ch" forName="image5" refType="h" fact="0.2049"/>
          <dgm:constr type="l" for="ch" forName="image2" refType="w" fact="0.4189"/>
          <dgm:constr type="t" for="ch" forName="image2" refType="h" fact="0.34"/>
          <dgm:constr type="w" for="ch" forName="image2" refType="w" fact="0.1623"/>
          <dgm:constr type="h" for="ch" forName="image2" refType="h" fact="0.2049"/>
          <dgm:constr type="l" for="ch" forName="text4" refType="w" fact="0.4189"/>
          <dgm:constr type="t" for="ch" forName="text4" refType="h" fact="0.1135"/>
          <dgm:constr type="w" for="ch" forName="text4" refType="w" fact="0.1623"/>
          <dgm:constr type="h" for="ch" forName="text4" refType="h" fact="0.2049"/>
          <dgm:constr type="l" for="ch" forName="text2" refType="w" fact="0.2793"/>
          <dgm:constr type="t" for="ch" forName="text2" refType="h" fact="0.2265"/>
          <dgm:constr type="w" for="ch" forName="text2" refType="w" fact="0.1623"/>
          <dgm:constr type="h" for="ch" forName="text2" refType="h" fact="0.2049"/>
          <dgm:constr type="l" for="ch" forName="image3" refType="w" fact="0.2793"/>
          <dgm:constr type="t" for="ch" forName="image3" refType="h" fact="0"/>
          <dgm:constr type="w" for="ch" forName="image3" refType="w" fact="0.1623"/>
          <dgm:constr type="h" for="ch" forName="image3" refType="h" fact="0.2049"/>
          <dgm:constr type="l" for="ch" forName="text1" refType="w" fact="0.1396"/>
          <dgm:constr type="t" for="ch" forName="text1" refType="h" fact="0.3404"/>
          <dgm:constr type="w" for="ch" forName="text1" refType="w" fact="0.1623"/>
          <dgm:constr type="h" for="ch" forName="text1" refType="h" fact="0.2049"/>
          <dgm:constr type="l" for="ch" forName="text3" refType="w" fact="0.1396"/>
          <dgm:constr type="t" for="ch" forName="text3" refType="h" fact="0.1139"/>
          <dgm:constr type="w" for="ch" forName="text3" refType="w" fact="0.1623"/>
          <dgm:constr type="h" for="ch" forName="text3" refType="h" fact="0.2049"/>
          <dgm:constr type="l" for="ch" forName="textaccent1" refType="w" fact="0.1435"/>
          <dgm:constr type="t" for="ch" forName="textaccent1" refType="h" fact="0.432"/>
          <dgm:constr type="w" for="ch" forName="textaccent1" refType="w" fact="0.0189"/>
          <dgm:constr type="h" for="ch" forName="textaccent1" refType="h" fact="0.024"/>
          <dgm:constr type="l" for="ch" forName="image1" refType="w" fact="0"/>
          <dgm:constr type="t" for="ch" forName="image1" refType="h" fact="0.2272"/>
          <dgm:constr type="w" for="ch" forName="image1" refType="w" fact="0.1623"/>
          <dgm:constr type="h" for="ch" forName="image1" refType="h" fact="0.2049"/>
          <dgm:constr type="l" for="ch" forName="imageaccent1" refType="w" fact="0.1111"/>
          <dgm:constr type="t" for="ch" forName="imageaccent1" refType="h" fact="0.4048"/>
          <dgm:constr type="w" for="ch" forName="imageaccent1" refType="w" fact="0.0189"/>
          <dgm:constr type="h" for="ch" forName="imageaccent1" refType="h" fact="0.024"/>
          <dgm:constr type="l" for="ch" forName="textaccent2" refType="w" fact="0.391"/>
          <dgm:constr type="t" for="ch" forName="textaccent2" refType="h" fact="0.4038"/>
          <dgm:constr type="w" for="ch" forName="textaccent2" refType="w" fact="0.0189"/>
          <dgm:constr type="h" for="ch" forName="textaccent2" refType="h" fact="0.024"/>
          <dgm:constr type="l" for="ch" forName="imageaccent2" refType="w" fact="0.4228"/>
          <dgm:constr type="t" for="ch" forName="imageaccent2" refType="h" fact="0.4312"/>
          <dgm:constr type="w" for="ch" forName="imageaccent2" refType="w" fact="0.0189"/>
          <dgm:constr type="h" for="ch" forName="imageaccent2" refType="h" fact="0.024"/>
          <dgm:constr type="l" for="ch" forName="textaccent3" refType="w" fact="0.2501"/>
          <dgm:constr type="t" for="ch" forName="textaccent3" refType="h" fact="0.1167"/>
          <dgm:constr type="w" for="ch" forName="textaccent3" refType="w" fact="0.0189"/>
          <dgm:constr type="h" for="ch" forName="textaccent3" refType="h" fact="0.024"/>
          <dgm:constr type="l" for="ch" forName="imageaccent3" refType="w" fact="0.2839"/>
          <dgm:constr type="t" for="ch" forName="imageaccent3" refType="h" fact="0.0908"/>
          <dgm:constr type="w" for="ch" forName="imageaccent3" refType="w" fact="0.0189"/>
          <dgm:constr type="h" for="ch" forName="imageaccent3" refType="h" fact="0.024"/>
          <dgm:constr type="l" for="ch" forName="textaccent4" refType="w" fact="0.5593"/>
          <dgm:constr type="t" for="ch" forName="textaccent4" refType="h" fact="0.2042"/>
          <dgm:constr type="w" for="ch" forName="textaccent4" refType="w" fact="0.0189"/>
          <dgm:constr type="h" for="ch" forName="textaccent4" refType="h" fact="0.024"/>
          <dgm:constr type="l" for="ch" forName="imageaccent4" refType="w" fact="0.5901"/>
          <dgm:constr type="t" for="ch" forName="imageaccent4" refType="h" fact="0.2323"/>
          <dgm:constr type="w" for="ch" forName="imageaccent4" refType="w" fact="0.0189"/>
          <dgm:constr type="h" for="ch" forName="imageaccent4" refType="h" fact="0.024"/>
          <dgm:constr type="l" for="ch" forName="textaccent5" refType="w" fact="0.6989"/>
          <dgm:constr type="t" for="ch" forName="textaccent5" refType="h" fact="0.094"/>
          <dgm:constr type="w" for="ch" forName="textaccent5" refType="w" fact="0.0189"/>
          <dgm:constr type="h" for="ch" forName="textaccent5" refType="h" fact="0.024"/>
          <dgm:constr type="l" for="ch" forName="imageaccent5" refType="w" fact="0.7305"/>
          <dgm:constr type="t" for="ch" forName="imageaccent5" refType="h" fact="0.121"/>
          <dgm:constr type="w" for="ch" forName="imageaccent5" refType="w" fact="0.0189"/>
          <dgm:constr type="h" for="ch" forName="imageaccent5" refType="h" fact="0.024"/>
          <dgm:constr type="l" for="ch" forName="image6" refType="w" fact="0.5585"/>
          <dgm:constr type="t" for="ch" forName="image6" refType="h" fact="0.4548"/>
          <dgm:constr type="w" for="ch" forName="image6" refType="w" fact="0.1623"/>
          <dgm:constr type="h" for="ch" forName="image6" refType="h" fact="0.2049"/>
          <dgm:constr type="l" for="ch" forName="text6" refType="w" fact="0.6982"/>
          <dgm:constr type="t" for="ch" forName="text6" refType="h" fact="0.3426"/>
          <dgm:constr type="w" for="ch" forName="text6" refType="w" fact="0.1623"/>
          <dgm:constr type="h" for="ch" forName="text6" refType="h" fact="0.2049"/>
          <dgm:constr type="l" for="ch" forName="imageaccent6" refType="w" fact="0.7002"/>
          <dgm:constr type="t" for="ch" forName="imageaccent6" refType="h" fact="0.5447"/>
          <dgm:constr type="w" for="ch" forName="imageaccent6" refType="w" fact="0.0189"/>
          <dgm:constr type="h" for="ch" forName="imageaccent6" refType="h" fact="0.024"/>
          <dgm:constr type="l" for="ch" forName="textaccent6" refType="w" fact="0.7303"/>
          <dgm:constr type="t" for="ch" forName="textaccent6" refType="h" fact="0.5221"/>
          <dgm:constr type="w" for="ch" forName="textaccent6" refType="w" fact="0.0189"/>
          <dgm:constr type="h" for="ch" forName="textaccent6" refType="h" fact="0.024"/>
          <dgm:constr type="l" for="ch" forName="text7" refType="w" fact="0.2792"/>
          <dgm:constr type="t" for="ch" forName="text7" refType="h" fact="0.4535"/>
          <dgm:constr type="w" for="ch" forName="text7" refType="w" fact="0.1623"/>
          <dgm:constr type="h" for="ch" forName="text7" refType="h" fact="0.2049"/>
          <dgm:constr type="l" for="ch" forName="image7" refType="w" fact="0.1395"/>
          <dgm:constr type="t" for="ch" forName="image7" refType="h" fact="0.5674"/>
          <dgm:constr type="w" for="ch" forName="image7" refType="w" fact="0.1623"/>
          <dgm:constr type="h" for="ch" forName="image7" refType="h" fact="0.2049"/>
          <dgm:constr type="l" for="ch" forName="imageaccent7" refType="w" fact="0.25"/>
          <dgm:constr type="t" for="ch" forName="imageaccent7" refType="h" fact="0.5703"/>
          <dgm:constr type="w" for="ch" forName="imageaccent7" refType="w" fact="0.0189"/>
          <dgm:constr type="h" for="ch" forName="imageaccent7" refType="h" fact="0.024"/>
          <dgm:constr type="l" for="ch" forName="textaccent7" refType="w" fact="0.2838"/>
          <dgm:constr type="t" for="ch" forName="textaccent7" refType="h" fact="0.5443"/>
          <dgm:constr type="w" for="ch" forName="textaccent7" refType="w" fact="0.0189"/>
          <dgm:constr type="h" for="ch" forName="textaccent7" refType="h" fact="0.024"/>
          <dgm:constr type="l" for="ch" forName="image8" refType="w" fact="0.6975"/>
          <dgm:constr type="t" for="ch" forName="image8" refType="h" fact="0.5696"/>
          <dgm:constr type="w" for="ch" forName="image8" refType="w" fact="0.1623"/>
          <dgm:constr type="h" for="ch" forName="image8" refType="h" fact="0.2049"/>
          <dgm:constr type="l" for="ch" forName="text8" refType="w" fact="0.8371"/>
          <dgm:constr type="t" for="ch" forName="text8" refType="h" fact="0.4574"/>
          <dgm:constr type="w" for="ch" forName="text8" refType="w" fact="0.1623"/>
          <dgm:constr type="h" for="ch" forName="text8" refType="h" fact="0.2049"/>
          <dgm:constr type="l" for="ch" forName="imageaccent8" refType="w" fact="0.8392"/>
          <dgm:constr type="t" for="ch" forName="imageaccent8" refType="h" fact="0.6595"/>
          <dgm:constr type="w" for="ch" forName="imageaccent8" refType="w" fact="0.0189"/>
          <dgm:constr type="h" for="ch" forName="imageaccent8" refType="h" fact="0.024"/>
          <dgm:constr type="l" for="ch" forName="textaccent8" refType="w" fact="0.8693"/>
          <dgm:constr type="t" for="ch" forName="textaccent8" refType="h" fact="0.6369"/>
          <dgm:constr type="w" for="ch" forName="textaccent8" refType="w" fact="0.0189"/>
          <dgm:constr type="h" for="ch" forName="textaccent8" refType="h" fact="0.024"/>
          <dgm:constr type="l" for="ch" forName="text9" refType="w" fact="0.8377"/>
          <dgm:constr type="t" for="ch" forName="text9" refType="h" fact="0.0044"/>
          <dgm:constr type="w" for="ch" forName="text9" refType="w" fact="0.1623"/>
          <dgm:constr type="h" for="ch" forName="text9" refType="h" fact="0.2049"/>
          <dgm:constr type="l" for="ch" forName="textaccent9" refType="w" fact="0.95"/>
          <dgm:constr type="t" for="ch" forName="textaccent9" refType="h" fact="0.1846"/>
          <dgm:constr type="w" for="ch" forName="textaccent9" refType="w" fact="0.0189"/>
          <dgm:constr type="h" for="ch" forName="textaccent9" refType="h" fact="0.024"/>
          <dgm:constr type="l" for="ch" forName="image9" refType="w" fact="0.8377"/>
          <dgm:constr type="t" for="ch" forName="image9" refType="h" fact="0.2306"/>
          <dgm:constr type="w" for="ch" forName="image9" refType="w" fact="0.1623"/>
          <dgm:constr type="h" for="ch" forName="image9" refType="h" fact="0.2049"/>
          <dgm:constr type="l" for="ch" forName="imageaccent9" refType="w" fact="0.95"/>
          <dgm:constr type="t" for="ch" forName="imageaccent9" refType="h" fact="0.2318"/>
          <dgm:constr type="w" for="ch" forName="imageaccent9" refType="w" fact="0.0189"/>
          <dgm:constr type="h" for="ch" forName="imageaccent9" refType="h" fact="0.024"/>
          <dgm:constr type="l" for="ch" forName="image10" refType="w" fact="0.2786"/>
          <dgm:constr type="t" for="ch" forName="image10" refType="h" fact="0.6805"/>
          <dgm:constr type="w" for="ch" forName="image10" refType="w" fact="0.1623"/>
          <dgm:constr type="h" for="ch" forName="image10" refType="h" fact="0.2049"/>
          <dgm:constr type="l" for="ch" forName="text10" refType="w" fact="0.4183"/>
          <dgm:constr type="t" for="ch" forName="text10" refType="h" fact="0.5683"/>
          <dgm:constr type="w" for="ch" forName="text10" refType="w" fact="0.1623"/>
          <dgm:constr type="h" for="ch" forName="text10" refType="h" fact="0.2049"/>
          <dgm:constr type="l" for="ch" forName="imageaccent10" refType="w" fact="0.4203"/>
          <dgm:constr type="t" for="ch" forName="imageaccent10" refType="h" fact="0.7704"/>
          <dgm:constr type="w" for="ch" forName="imageaccent10" refType="w" fact="0.0189"/>
          <dgm:constr type="h" for="ch" forName="imageaccent10" refType="h" fact="0.024"/>
          <dgm:constr type="l" for="ch" forName="textaccent10" refType="w" fact="0.4504"/>
          <dgm:constr type="t" for="ch" forName="textaccent10" refType="h" fact="0.7478"/>
          <dgm:constr type="w" for="ch" forName="textaccent10" refType="w" fact="0.0189"/>
          <dgm:constr type="h" for="ch" forName="textaccent10" refType="h" fact="0.024"/>
          <dgm:constr type="l" for="ch" forName="text11" refType="w" fact="0.6971"/>
          <dgm:constr type="t" for="ch" forName="text11" refType="h" fact="0.7951"/>
          <dgm:constr type="w" for="ch" forName="text11" refType="w" fact="0.1623"/>
          <dgm:constr type="h" for="ch" forName="text11" refType="h" fact="0.2049"/>
          <dgm:constr type="l" for="ch" forName="image11" refType="w" fact="0.5575"/>
          <dgm:constr type="t" for="ch" forName="image11" refType="h" fact="0.6816"/>
          <dgm:constr type="w" for="ch" forName="image11" refType="w" fact="0.1623"/>
          <dgm:constr type="h" for="ch" forName="image11" refType="h" fact="0.2049"/>
          <dgm:constr type="l" for="ch" forName="imageaccent11" refType="w" fact="0.6692"/>
          <dgm:constr type="t" for="ch" forName="imageaccent11" refType="h" fact="0.8589"/>
          <dgm:constr type="w" for="ch" forName="imageaccent11" refType="w" fact="0.0189"/>
          <dgm:constr type="h" for="ch" forName="imageaccent11" refType="h" fact="0.024"/>
          <dgm:constr type="l" for="ch" forName="textaccent11" refType="w" fact="0.701"/>
          <dgm:constr type="t" for="ch" forName="textaccent11" refType="h" fact="0.8863"/>
          <dgm:constr type="w" for="ch" forName="textaccent11" refType="w" fact="0.0189"/>
          <dgm:constr type="h" for="ch" forName="textaccent11" refType="h" fact="0.024"/>
        </dgm:constrLst>
      </dgm:if>
      <dgm:else name="Name13">
        <dgm:alg type="composite">
          <dgm:param type="ar" val="1.675"/>
        </dgm:alg>
        <dgm:constrLst>
          <dgm:constr type="primFontSz" for="des" ptType="node" op="equ" val="65"/>
          <dgm:constr type="l" for="ch" forName="image4" refType="w" fact="0.4903"/>
          <dgm:constr type="t" for="ch" forName="image4" refType="h" fact="0.2287"/>
          <dgm:constr type="w" for="ch" forName="image4" refType="w" fact="0.1425"/>
          <dgm:constr type="h" for="ch" forName="image4" refType="h" fact="0.2049"/>
          <dgm:constr type="l" for="ch" forName="text5" refType="w" fact="0.4903"/>
          <dgm:constr type="t" for="ch" forName="text5" refType="h" fact="0.0022"/>
          <dgm:constr type="w" for="ch" forName="text5" refType="w" fact="0.1425"/>
          <dgm:constr type="h" for="ch" forName="text5" refType="h" fact="0.2049"/>
          <dgm:constr type="l" for="ch" forName="image5" refType="w" fact="0.6129"/>
          <dgm:constr type="t" for="ch" forName="image5" refType="h" fact="0.1165"/>
          <dgm:constr type="w" for="ch" forName="image5" refType="w" fact="0.1425"/>
          <dgm:constr type="h" for="ch" forName="image5" refType="h" fact="0.2049"/>
          <dgm:constr type="l" for="ch" forName="image2" refType="w" fact="0.3677"/>
          <dgm:constr type="t" for="ch" forName="image2" refType="h" fact="0.34"/>
          <dgm:constr type="w" for="ch" forName="image2" refType="w" fact="0.1425"/>
          <dgm:constr type="h" for="ch" forName="image2" refType="h" fact="0.2049"/>
          <dgm:constr type="l" for="ch" forName="text4" refType="w" fact="0.3677"/>
          <dgm:constr type="t" for="ch" forName="text4" refType="h" fact="0.1135"/>
          <dgm:constr type="w" for="ch" forName="text4" refType="w" fact="0.1425"/>
          <dgm:constr type="h" for="ch" forName="text4" refType="h" fact="0.2049"/>
          <dgm:constr type="l" for="ch" forName="text2" refType="w" fact="0.2452"/>
          <dgm:constr type="t" for="ch" forName="text2" refType="h" fact="0.2265"/>
          <dgm:constr type="w" for="ch" forName="text2" refType="w" fact="0.1425"/>
          <dgm:constr type="h" for="ch" forName="text2" refType="h" fact="0.2049"/>
          <dgm:constr type="l" for="ch" forName="image3" refType="w" fact="0.2452"/>
          <dgm:constr type="t" for="ch" forName="image3" refType="h" fact="0"/>
          <dgm:constr type="w" for="ch" forName="image3" refType="w" fact="0.1425"/>
          <dgm:constr type="h" for="ch" forName="image3" refType="h" fact="0.2049"/>
          <dgm:constr type="l" for="ch" forName="text1" refType="w" fact="0.1226"/>
          <dgm:constr type="t" for="ch" forName="text1" refType="h" fact="0.3404"/>
          <dgm:constr type="w" for="ch" forName="text1" refType="w" fact="0.1425"/>
          <dgm:constr type="h" for="ch" forName="text1" refType="h" fact="0.2049"/>
          <dgm:constr type="l" for="ch" forName="text3" refType="w" fact="0.1226"/>
          <dgm:constr type="t" for="ch" forName="text3" refType="h" fact="0.1139"/>
          <dgm:constr type="w" for="ch" forName="text3" refType="w" fact="0.1425"/>
          <dgm:constr type="h" for="ch" forName="text3" refType="h" fact="0.2049"/>
          <dgm:constr type="l" for="ch" forName="textaccent1" refType="w" fact="0.126"/>
          <dgm:constr type="t" for="ch" forName="textaccent1" refType="h" fact="0.432"/>
          <dgm:constr type="w" for="ch" forName="textaccent1" refType="w" fact="0.0166"/>
          <dgm:constr type="h" for="ch" forName="textaccent1" refType="h" fact="0.024"/>
          <dgm:constr type="l" for="ch" forName="image1" refType="w" fact="0"/>
          <dgm:constr type="t" for="ch" forName="image1" refType="h" fact="0.2272"/>
          <dgm:constr type="w" for="ch" forName="image1" refType="w" fact="0.1425"/>
          <dgm:constr type="h" for="ch" forName="image1" refType="h" fact="0.2049"/>
          <dgm:constr type="l" for="ch" forName="imageaccent1" refType="w" fact="0.0976"/>
          <dgm:constr type="t" for="ch" forName="imageaccent1" refType="h" fact="0.4048"/>
          <dgm:constr type="w" for="ch" forName="imageaccent1" refType="w" fact="0.0166"/>
          <dgm:constr type="h" for="ch" forName="imageaccent1" refType="h" fact="0.024"/>
          <dgm:constr type="l" for="ch" forName="textaccent2" refType="w" fact="0.3432"/>
          <dgm:constr type="t" for="ch" forName="textaccent2" refType="h" fact="0.4038"/>
          <dgm:constr type="w" for="ch" forName="textaccent2" refType="w" fact="0.0166"/>
          <dgm:constr type="h" for="ch" forName="textaccent2" refType="h" fact="0.024"/>
          <dgm:constr type="l" for="ch" forName="imageaccent2" refType="w" fact="0.3712"/>
          <dgm:constr type="t" for="ch" forName="imageaccent2" refType="h" fact="0.4312"/>
          <dgm:constr type="w" for="ch" forName="imageaccent2" refType="w" fact="0.0166"/>
          <dgm:constr type="h" for="ch" forName="imageaccent2" refType="h" fact="0.024"/>
          <dgm:constr type="l" for="ch" forName="textaccent3" refType="w" fact="0.2196"/>
          <dgm:constr type="t" for="ch" forName="textaccent3" refType="h" fact="0.1167"/>
          <dgm:constr type="w" for="ch" forName="textaccent3" refType="w" fact="0.0166"/>
          <dgm:constr type="h" for="ch" forName="textaccent3" refType="h" fact="0.024"/>
          <dgm:constr type="l" for="ch" forName="imageaccent3" refType="w" fact="0.2492"/>
          <dgm:constr type="t" for="ch" forName="imageaccent3" refType="h" fact="0.0908"/>
          <dgm:constr type="w" for="ch" forName="imageaccent3" refType="w" fact="0.0166"/>
          <dgm:constr type="h" for="ch" forName="imageaccent3" refType="h" fact="0.024"/>
          <dgm:constr type="l" for="ch" forName="textaccent4" refType="w" fact="0.491"/>
          <dgm:constr type="t" for="ch" forName="textaccent4" refType="h" fact="0.2042"/>
          <dgm:constr type="w" for="ch" forName="textaccent4" refType="w" fact="0.0166"/>
          <dgm:constr type="h" for="ch" forName="textaccent4" refType="h" fact="0.024"/>
          <dgm:constr type="l" for="ch" forName="imageaccent4" refType="w" fact="0.5181"/>
          <dgm:constr type="t" for="ch" forName="imageaccent4" refType="h" fact="0.2323"/>
          <dgm:constr type="w" for="ch" forName="imageaccent4" refType="w" fact="0.0166"/>
          <dgm:constr type="h" for="ch" forName="imageaccent4" refType="h" fact="0.024"/>
          <dgm:constr type="l" for="ch" forName="textaccent5" refType="w" fact="0.6136"/>
          <dgm:constr type="t" for="ch" forName="textaccent5" refType="h" fact="0.094"/>
          <dgm:constr type="w" for="ch" forName="textaccent5" refType="w" fact="0.0166"/>
          <dgm:constr type="h" for="ch" forName="textaccent5" refType="h" fact="0.024"/>
          <dgm:constr type="l" for="ch" forName="imageaccent5" refType="w" fact="0.6413"/>
          <dgm:constr type="t" for="ch" forName="imageaccent5" refType="h" fact="0.121"/>
          <dgm:constr type="w" for="ch" forName="imageaccent5" refType="w" fact="0.0166"/>
          <dgm:constr type="h" for="ch" forName="imageaccent5" refType="h" fact="0.024"/>
          <dgm:constr type="l" for="ch" forName="image6" refType="w" fact="0.4903"/>
          <dgm:constr type="t" for="ch" forName="image6" refType="h" fact="0.4548"/>
          <dgm:constr type="w" for="ch" forName="image6" refType="w" fact="0.1425"/>
          <dgm:constr type="h" for="ch" forName="image6" refType="h" fact="0.2049"/>
          <dgm:constr type="l" for="ch" forName="text6" refType="w" fact="0.6129"/>
          <dgm:constr type="t" for="ch" forName="text6" refType="h" fact="0.3426"/>
          <dgm:constr type="w" for="ch" forName="text6" refType="w" fact="0.1425"/>
          <dgm:constr type="h" for="ch" forName="text6" refType="h" fact="0.2049"/>
          <dgm:constr type="l" for="ch" forName="imageaccent6" refType="w" fact="0.6147"/>
          <dgm:constr type="t" for="ch" forName="imageaccent6" refType="h" fact="0.5447"/>
          <dgm:constr type="w" for="ch" forName="imageaccent6" refType="w" fact="0.0166"/>
          <dgm:constr type="h" for="ch" forName="imageaccent6" refType="h" fact="0.024"/>
          <dgm:constr type="l" for="ch" forName="textaccent6" refType="w" fact="0.6411"/>
          <dgm:constr type="t" for="ch" forName="textaccent6" refType="h" fact="0.5221"/>
          <dgm:constr type="w" for="ch" forName="textaccent6" refType="w" fact="0.0166"/>
          <dgm:constr type="h" for="ch" forName="textaccent6" refType="h" fact="0.024"/>
          <dgm:constr type="l" for="ch" forName="text7" refType="w" fact="0.2451"/>
          <dgm:constr type="t" for="ch" forName="text7" refType="h" fact="0.4535"/>
          <dgm:constr type="w" for="ch" forName="text7" refType="w" fact="0.1425"/>
          <dgm:constr type="h" for="ch" forName="text7" refType="h" fact="0.2049"/>
          <dgm:constr type="l" for="ch" forName="image7" refType="w" fact="0.1225"/>
          <dgm:constr type="t" for="ch" forName="image7" refType="h" fact="0.5674"/>
          <dgm:constr type="w" for="ch" forName="image7" refType="w" fact="0.1425"/>
          <dgm:constr type="h" for="ch" forName="image7" refType="h" fact="0.2049"/>
          <dgm:constr type="l" for="ch" forName="imageaccent7" refType="w" fact="0.2195"/>
          <dgm:constr type="t" for="ch" forName="imageaccent7" refType="h" fact="0.5703"/>
          <dgm:constr type="w" for="ch" forName="imageaccent7" refType="w" fact="0.0166"/>
          <dgm:constr type="h" for="ch" forName="imageaccent7" refType="h" fact="0.024"/>
          <dgm:constr type="l" for="ch" forName="textaccent7" refType="w" fact="0.2491"/>
          <dgm:constr type="t" for="ch" forName="textaccent7" refType="h" fact="0.5443"/>
          <dgm:constr type="w" for="ch" forName="textaccent7" refType="w" fact="0.0166"/>
          <dgm:constr type="h" for="ch" forName="textaccent7" refType="h" fact="0.024"/>
          <dgm:constr type="l" for="ch" forName="image8" refType="w" fact="0.6123"/>
          <dgm:constr type="t" for="ch" forName="image8" refType="h" fact="0.5696"/>
          <dgm:constr type="w" for="ch" forName="image8" refType="w" fact="0.1425"/>
          <dgm:constr type="h" for="ch" forName="image8" refType="h" fact="0.2049"/>
          <dgm:constr type="l" for="ch" forName="text8" refType="w" fact="0.7349"/>
          <dgm:constr type="t" for="ch" forName="text8" refType="h" fact="0.4574"/>
          <dgm:constr type="w" for="ch" forName="text8" refType="w" fact="0.1425"/>
          <dgm:constr type="h" for="ch" forName="text8" refType="h" fact="0.2049"/>
          <dgm:constr type="l" for="ch" forName="imageaccent8" refType="w" fact="0.7367"/>
          <dgm:constr type="t" for="ch" forName="imageaccent8" refType="h" fact="0.6595"/>
          <dgm:constr type="w" for="ch" forName="imageaccent8" refType="w" fact="0.0166"/>
          <dgm:constr type="h" for="ch" forName="imageaccent8" refType="h" fact="0.024"/>
          <dgm:constr type="l" for="ch" forName="textaccent8" refType="w" fact="0.7631"/>
          <dgm:constr type="t" for="ch" forName="textaccent8" refType="h" fact="0.6369"/>
          <dgm:constr type="w" for="ch" forName="textaccent8" refType="w" fact="0.0166"/>
          <dgm:constr type="h" for="ch" forName="textaccent8" refType="h" fact="0.024"/>
          <dgm:constr type="l" for="ch" forName="text9" refType="w" fact="0.7354"/>
          <dgm:constr type="t" for="ch" forName="text9" refType="h" fact="0.0044"/>
          <dgm:constr type="w" for="ch" forName="text9" refType="w" fact="0.1425"/>
          <dgm:constr type="h" for="ch" forName="text9" refType="h" fact="0.2049"/>
          <dgm:constr type="l" for="ch" forName="textaccent9" refType="w" fact="0.8339"/>
          <dgm:constr type="t" for="ch" forName="textaccent9" refType="h" fact="0.1846"/>
          <dgm:constr type="w" for="ch" forName="textaccent9" refType="w" fact="0.0166"/>
          <dgm:constr type="h" for="ch" forName="textaccent9" refType="h" fact="0.024"/>
          <dgm:constr type="l" for="ch" forName="image9" refType="w" fact="0.7354"/>
          <dgm:constr type="t" for="ch" forName="image9" refType="h" fact="0.2306"/>
          <dgm:constr type="w" for="ch" forName="image9" refType="w" fact="0.1425"/>
          <dgm:constr type="h" for="ch" forName="image9" refType="h" fact="0.2049"/>
          <dgm:constr type="l" for="ch" forName="imageaccent9" refType="w" fact="0.8339"/>
          <dgm:constr type="t" for="ch" forName="imageaccent9" refType="h" fact="0.2318"/>
          <dgm:constr type="w" for="ch" forName="imageaccent9" refType="w" fact="0.0166"/>
          <dgm:constr type="h" for="ch" forName="imageaccent9" refType="h" fact="0.024"/>
          <dgm:constr type="l" for="ch" forName="image10" refType="w" fact="0.2446"/>
          <dgm:constr type="t" for="ch" forName="image10" refType="h" fact="0.6805"/>
          <dgm:constr type="w" for="ch" forName="image10" refType="w" fact="0.1425"/>
          <dgm:constr type="h" for="ch" forName="image10" refType="h" fact="0.2049"/>
          <dgm:constr type="l" for="ch" forName="text10" refType="w" fact="0.3672"/>
          <dgm:constr type="t" for="ch" forName="text10" refType="h" fact="0.5683"/>
          <dgm:constr type="w" for="ch" forName="text10" refType="w" fact="0.1425"/>
          <dgm:constr type="h" for="ch" forName="text10" refType="h" fact="0.2049"/>
          <dgm:constr type="l" for="ch" forName="imageaccent10" refType="w" fact="0.369"/>
          <dgm:constr type="t" for="ch" forName="imageaccent10" refType="h" fact="0.7704"/>
          <dgm:constr type="w" for="ch" forName="imageaccent10" refType="w" fact="0.0166"/>
          <dgm:constr type="h" for="ch" forName="imageaccent10" refType="h" fact="0.024"/>
          <dgm:constr type="l" for="ch" forName="textaccent10" refType="w" fact="0.3954"/>
          <dgm:constr type="t" for="ch" forName="textaccent10" refType="h" fact="0.7478"/>
          <dgm:constr type="w" for="ch" forName="textaccent10" refType="w" fact="0.0166"/>
          <dgm:constr type="h" for="ch" forName="textaccent10" refType="h" fact="0.024"/>
          <dgm:constr type="l" for="ch" forName="text11" refType="w" fact="0.612"/>
          <dgm:constr type="t" for="ch" forName="text11" refType="h" fact="0.7951"/>
          <dgm:constr type="w" for="ch" forName="text11" refType="w" fact="0.1425"/>
          <dgm:constr type="h" for="ch" forName="text11" refType="h" fact="0.2049"/>
          <dgm:constr type="l" for="ch" forName="image11" refType="w" fact="0.4894"/>
          <dgm:constr type="t" for="ch" forName="image11" refType="h" fact="0.6816"/>
          <dgm:constr type="w" for="ch" forName="image11" refType="w" fact="0.1425"/>
          <dgm:constr type="h" for="ch" forName="image11" refType="h" fact="0.2049"/>
          <dgm:constr type="l" for="ch" forName="imageaccent11" refType="w" fact="0.5874"/>
          <dgm:constr type="t" for="ch" forName="imageaccent11" refType="h" fact="0.8589"/>
          <dgm:constr type="w" for="ch" forName="imageaccent11" refType="w" fact="0.0166"/>
          <dgm:constr type="h" for="ch" forName="imageaccent11" refType="h" fact="0.024"/>
          <dgm:constr type="l" for="ch" forName="textaccent11" refType="w" fact="0.6154"/>
          <dgm:constr type="t" for="ch" forName="textaccent11" refType="h" fact="0.8863"/>
          <dgm:constr type="w" for="ch" forName="textaccent11" refType="w" fact="0.0166"/>
          <dgm:constr type="h" for="ch" forName="textaccent11" refType="h" fact="0.024"/>
          <dgm:constr type="l" for="ch" forName="text12" refType="w" fact="0.735"/>
          <dgm:constr type="t" for="ch" forName="text12" refType="h" fact="0.684"/>
          <dgm:constr type="w" for="ch" forName="text12" refType="w" fact="0.1425"/>
          <dgm:constr type="h" for="ch" forName="text12" refType="h" fact="0.2049"/>
          <dgm:constr type="l" for="ch" forName="image12" refType="w" fact="0.8575"/>
          <dgm:constr type="t" for="ch" forName="image12" refType="h" fact="0.5718"/>
          <dgm:constr type="w" for="ch" forName="image12" refType="w" fact="0.1425"/>
          <dgm:constr type="h" for="ch" forName="image12" refType="h" fact="0.2049"/>
          <dgm:constr type="l" for="ch" forName="textaccent12" refType="w" fact="0.8594"/>
          <dgm:constr type="t" for="ch" forName="textaccent12" refType="h" fact="0.7739"/>
          <dgm:constr type="w" for="ch" forName="textaccent12" refType="w" fact="0.0166"/>
          <dgm:constr type="h" for="ch" forName="textaccent12" refType="h" fact="0.024"/>
          <dgm:constr type="l" for="ch" forName="imageaccent12" refType="w" fact="0.8858"/>
          <dgm:constr type="t" for="ch" forName="imageaccent12" refType="h" fact="0.7513"/>
          <dgm:constr type="w" for="ch" forName="imageaccent12" refType="w" fact="0.0166"/>
          <dgm:constr type="h" for="ch" forName="imageaccent12" refType="h" fact="0.024"/>
        </dgm:constrLst>
      </dgm:else>
    </dgm:choose>
    <dgm:forEach name="wrapper" axis="self" ptType="parTrans">
      <dgm:forEach name="wrapper2" axis="self" ptType="sibTrans" st="2">
        <dgm:forEach name="textRepeat" axis="self">
          <dgm:layoutNode name="textRepeatNode" styleLbl="alignNode1">
            <dgm:varLst>
              <dgm:chMax val="0"/>
              <dgm:chPref val="0"/>
              <dgm:bulletEnabled val="1"/>
            </dgm:varLst>
            <dgm:alg type="tx"/>
            <dgm:shape xmlns:r="http://schemas.openxmlformats.org/officeDocument/2006/relationships" type="hexagon" r:blip="">
              <dgm:adjLst>
                <dgm:adj idx="1" val="0.25"/>
                <dgm:adj idx="2" val="1.1547"/>
              </dgm:adjLst>
            </dgm:shape>
            <dgm:presOf axis="desOrSelf" ptType="node"/>
            <dgm:constrLst>
              <dgm:constr type="lMarg" refType="primFontSz" fact="0"/>
              <dgm:constr type="rMarg" refType="primFontSz" fact="0"/>
              <dgm:constr type="tMarg" refType="primFontSz" fact="0.1"/>
              <dgm:constr type="bMarg" refType="primFontSz" fact="0.1"/>
            </dgm:constrLst>
            <dgm:ruleLst>
              <dgm:rule type="primFontSz" val="5" fact="NaN" max="NaN"/>
            </dgm:ruleLst>
          </dgm:layoutNode>
        </dgm:forEach>
        <dgm:forEach name="accentRepeat" axis="self">
          <dgm:layoutNode name="accentRepeatNode" styleLbl="solidAlignAcc1">
            <dgm:alg type="sp"/>
            <dgm:shape xmlns:r="http://schemas.openxmlformats.org/officeDocument/2006/relationships" type="hexagon" r:blip="">
              <dgm:adjLst>
                <dgm:adj idx="1" val="0.25"/>
                <dgm:adj idx="2" val="1.1547"/>
              </dgm:adjLst>
            </dgm:shape>
            <dgm:presOf/>
          </dgm:layoutNode>
        </dgm:forEach>
        <dgm:forEach name="imageRepeat" axis="self">
          <dgm:layoutNode name="imageRepeatNode" styleLbl="alignAcc1">
            <dgm:alg type="sp"/>
            <dgm:shape xmlns:r="http://schemas.openxmlformats.org/officeDocument/2006/relationships" type="hexagon" r:blip="" blipPhldr="1">
              <dgm:adjLst>
                <dgm:adj idx="1" val="0.25"/>
                <dgm:adj idx="2" val="1.1547"/>
              </dgm:adjLst>
            </dgm:shape>
            <dgm:presOf axis="self"/>
          </dgm:layoutNode>
        </dgm:forEach>
      </dgm:forEach>
    </dgm:forEach>
    <dgm:forEach name="Name14" axis="ch" ptType="node" cnt="1">
      <dgm:layoutNode name="text1">
        <dgm:alg type="sp"/>
        <dgm:shape xmlns:r="http://schemas.openxmlformats.org/officeDocument/2006/relationships" r:blip="">
          <dgm:adjLst/>
        </dgm:shape>
        <dgm:presOf/>
        <dgm:constrLst/>
        <dgm:forEach name="Name15" ref="textRepeat"/>
      </dgm:layoutNode>
      <dgm:layoutNode name="textaccent1">
        <dgm:alg type="sp"/>
        <dgm:shape xmlns:r="http://schemas.openxmlformats.org/officeDocument/2006/relationships" r:blip="">
          <dgm:adjLst/>
        </dgm:shape>
        <dgm:presOf/>
        <dgm:constrLst/>
        <dgm:forEach name="Name16" ref="accentRepeat"/>
      </dgm:layoutNode>
    </dgm:forEach>
    <dgm:forEach name="Name17" axis="ch" ptType="sibTrans" hideLastTrans="0" cnt="1">
      <dgm:layoutNode name="image1">
        <dgm:alg type="sp"/>
        <dgm:shape xmlns:r="http://schemas.openxmlformats.org/officeDocument/2006/relationships" r:blip="">
          <dgm:adjLst/>
        </dgm:shape>
        <dgm:presOf/>
        <dgm:constrLst/>
        <dgm:forEach name="Name18" ref="imageRepeat"/>
      </dgm:layoutNode>
      <dgm:layoutNode name="imageaccent1">
        <dgm:alg type="sp"/>
        <dgm:shape xmlns:r="http://schemas.openxmlformats.org/officeDocument/2006/relationships" r:blip="">
          <dgm:adjLst/>
        </dgm:shape>
        <dgm:presOf/>
        <dgm:constrLst/>
        <dgm:forEach name="Name19" ref="accentRepeat"/>
      </dgm:layoutNode>
    </dgm:forEach>
    <dgm:forEach name="Name20" axis="ch" ptType="node" st="2" cnt="1">
      <dgm:layoutNode name="text2">
        <dgm:alg type="sp"/>
        <dgm:shape xmlns:r="http://schemas.openxmlformats.org/officeDocument/2006/relationships" r:blip="">
          <dgm:adjLst/>
        </dgm:shape>
        <dgm:presOf/>
        <dgm:constrLst/>
        <dgm:forEach name="Name21" ref="textRepeat"/>
      </dgm:layoutNode>
      <dgm:layoutNode name="textaccent2">
        <dgm:alg type="sp"/>
        <dgm:shape xmlns:r="http://schemas.openxmlformats.org/officeDocument/2006/relationships" r:blip="">
          <dgm:adjLst/>
        </dgm:shape>
        <dgm:presOf/>
        <dgm:constrLst/>
        <dgm:forEach name="Name22" ref="accentRepeat"/>
      </dgm:layoutNode>
    </dgm:forEach>
    <dgm:forEach name="Name23" axis="ch" ptType="sibTrans" hideLastTrans="0" st="2" cnt="1">
      <dgm:layoutNode name="image2">
        <dgm:alg type="sp"/>
        <dgm:shape xmlns:r="http://schemas.openxmlformats.org/officeDocument/2006/relationships" r:blip="">
          <dgm:adjLst/>
        </dgm:shape>
        <dgm:presOf/>
        <dgm:constrLst/>
        <dgm:forEach name="Name24" ref="imageRepeat"/>
      </dgm:layoutNode>
      <dgm:layoutNode name="imageaccent2">
        <dgm:alg type="sp"/>
        <dgm:shape xmlns:r="http://schemas.openxmlformats.org/officeDocument/2006/relationships" r:blip="">
          <dgm:adjLst/>
        </dgm:shape>
        <dgm:presOf/>
        <dgm:constrLst/>
        <dgm:forEach name="Name25" ref="accentRepeat"/>
      </dgm:layoutNode>
    </dgm:forEach>
    <dgm:forEach name="Name26" axis="ch" ptType="node" st="3" cnt="1">
      <dgm:layoutNode name="text3">
        <dgm:alg type="sp"/>
        <dgm:shape xmlns:r="http://schemas.openxmlformats.org/officeDocument/2006/relationships" r:blip="">
          <dgm:adjLst/>
        </dgm:shape>
        <dgm:presOf/>
        <dgm:constrLst/>
        <dgm:forEach name="Name27" ref="textRepeat"/>
      </dgm:layoutNode>
      <dgm:layoutNode name="textaccent3">
        <dgm:alg type="sp"/>
        <dgm:shape xmlns:r="http://schemas.openxmlformats.org/officeDocument/2006/relationships" r:blip="">
          <dgm:adjLst/>
        </dgm:shape>
        <dgm:presOf/>
        <dgm:constrLst/>
        <dgm:forEach name="Name28" ref="accentRepeat"/>
      </dgm:layoutNode>
    </dgm:forEach>
    <dgm:forEach name="Name29" axis="ch" ptType="sibTrans" hideLastTrans="0" st="3" cnt="1">
      <dgm:layoutNode name="image3">
        <dgm:alg type="sp"/>
        <dgm:shape xmlns:r="http://schemas.openxmlformats.org/officeDocument/2006/relationships" r:blip="">
          <dgm:adjLst/>
        </dgm:shape>
        <dgm:presOf/>
        <dgm:constrLst/>
        <dgm:forEach name="Name30" ref="imageRepeat"/>
      </dgm:layoutNode>
      <dgm:layoutNode name="imageaccent3">
        <dgm:alg type="sp"/>
        <dgm:shape xmlns:r="http://schemas.openxmlformats.org/officeDocument/2006/relationships" r:blip="">
          <dgm:adjLst/>
        </dgm:shape>
        <dgm:presOf/>
        <dgm:constrLst/>
        <dgm:forEach name="Name31" ref="accentRepeat"/>
      </dgm:layoutNode>
    </dgm:forEach>
    <dgm:forEach name="Name32" axis="ch" ptType="node" st="4" cnt="1">
      <dgm:layoutNode name="text4">
        <dgm:alg type="sp"/>
        <dgm:shape xmlns:r="http://schemas.openxmlformats.org/officeDocument/2006/relationships" r:blip="">
          <dgm:adjLst/>
        </dgm:shape>
        <dgm:presOf/>
        <dgm:constrLst/>
        <dgm:forEach name="Name33" ref="textRepeat"/>
      </dgm:layoutNode>
      <dgm:layoutNode name="textaccent4">
        <dgm:alg type="sp"/>
        <dgm:shape xmlns:r="http://schemas.openxmlformats.org/officeDocument/2006/relationships" r:blip="">
          <dgm:adjLst/>
        </dgm:shape>
        <dgm:presOf/>
        <dgm:constrLst/>
        <dgm:forEach name="Name34" ref="accentRepeat"/>
      </dgm:layoutNode>
    </dgm:forEach>
    <dgm:forEach name="Name35" axis="ch" ptType="sibTrans" hideLastTrans="0" st="4" cnt="1">
      <dgm:layoutNode name="image4">
        <dgm:alg type="sp"/>
        <dgm:shape xmlns:r="http://schemas.openxmlformats.org/officeDocument/2006/relationships" r:blip="">
          <dgm:adjLst/>
        </dgm:shape>
        <dgm:presOf/>
        <dgm:constrLst/>
        <dgm:forEach name="Name36" ref="imageRepeat"/>
      </dgm:layoutNode>
      <dgm:layoutNode name="imageaccent4">
        <dgm:alg type="sp"/>
        <dgm:shape xmlns:r="http://schemas.openxmlformats.org/officeDocument/2006/relationships" r:blip="">
          <dgm:adjLst/>
        </dgm:shape>
        <dgm:presOf/>
        <dgm:constrLst/>
        <dgm:forEach name="Name37" ref="accentRepeat"/>
      </dgm:layoutNode>
    </dgm:forEach>
    <dgm:forEach name="Name38" axis="ch" ptType="node" st="5" cnt="1">
      <dgm:layoutNode name="text5">
        <dgm:alg type="sp"/>
        <dgm:shape xmlns:r="http://schemas.openxmlformats.org/officeDocument/2006/relationships" r:blip="">
          <dgm:adjLst/>
        </dgm:shape>
        <dgm:presOf/>
        <dgm:constrLst/>
        <dgm:forEach name="Name39" ref="textRepeat"/>
      </dgm:layoutNode>
      <dgm:layoutNode name="textaccent5">
        <dgm:alg type="sp"/>
        <dgm:shape xmlns:r="http://schemas.openxmlformats.org/officeDocument/2006/relationships" r:blip="">
          <dgm:adjLst/>
        </dgm:shape>
        <dgm:presOf/>
        <dgm:constrLst/>
        <dgm:forEach name="Name40" ref="accentRepeat"/>
      </dgm:layoutNode>
    </dgm:forEach>
    <dgm:forEach name="Name41" axis="ch" ptType="sibTrans" hideLastTrans="0" st="5" cnt="1">
      <dgm:layoutNode name="image5">
        <dgm:alg type="sp"/>
        <dgm:shape xmlns:r="http://schemas.openxmlformats.org/officeDocument/2006/relationships" r:blip="">
          <dgm:adjLst/>
        </dgm:shape>
        <dgm:presOf/>
        <dgm:constrLst/>
        <dgm:forEach name="Name42" ref="imageRepeat"/>
      </dgm:layoutNode>
      <dgm:layoutNode name="imageaccent5">
        <dgm:alg type="sp"/>
        <dgm:shape xmlns:r="http://schemas.openxmlformats.org/officeDocument/2006/relationships" r:blip="">
          <dgm:adjLst/>
        </dgm:shape>
        <dgm:presOf/>
        <dgm:constrLst/>
        <dgm:forEach name="Name43" ref="accentRepeat"/>
      </dgm:layoutNode>
    </dgm:forEach>
    <dgm:forEach name="Name44" axis="ch" ptType="node" st="6" cnt="1">
      <dgm:layoutNode name="text6">
        <dgm:alg type="sp"/>
        <dgm:shape xmlns:r="http://schemas.openxmlformats.org/officeDocument/2006/relationships" r:blip="">
          <dgm:adjLst/>
        </dgm:shape>
        <dgm:presOf/>
        <dgm:constrLst/>
        <dgm:forEach name="Name45" ref="textRepeat"/>
      </dgm:layoutNode>
      <dgm:layoutNode name="textaccent6">
        <dgm:alg type="sp"/>
        <dgm:shape xmlns:r="http://schemas.openxmlformats.org/officeDocument/2006/relationships" r:blip="">
          <dgm:adjLst/>
        </dgm:shape>
        <dgm:presOf/>
        <dgm:constrLst/>
        <dgm:forEach name="Name46" ref="accentRepeat"/>
      </dgm:layoutNode>
    </dgm:forEach>
    <dgm:forEach name="Name47" axis="ch" ptType="sibTrans" hideLastTrans="0" st="6" cnt="1">
      <dgm:layoutNode name="image6">
        <dgm:alg type="sp"/>
        <dgm:shape xmlns:r="http://schemas.openxmlformats.org/officeDocument/2006/relationships" r:blip="">
          <dgm:adjLst/>
        </dgm:shape>
        <dgm:presOf/>
        <dgm:constrLst/>
        <dgm:forEach name="Name48" ref="imageRepeat"/>
      </dgm:layoutNode>
      <dgm:layoutNode name="imageaccent6">
        <dgm:alg type="sp"/>
        <dgm:shape xmlns:r="http://schemas.openxmlformats.org/officeDocument/2006/relationships" r:blip="">
          <dgm:adjLst/>
        </dgm:shape>
        <dgm:presOf/>
        <dgm:constrLst/>
        <dgm:forEach name="Name49" ref="accentRepeat"/>
      </dgm:layoutNode>
    </dgm:forEach>
    <dgm:forEach name="Name50" axis="ch" ptType="node" st="7" cnt="1">
      <dgm:layoutNode name="text7">
        <dgm:alg type="sp"/>
        <dgm:shape xmlns:r="http://schemas.openxmlformats.org/officeDocument/2006/relationships" r:blip="">
          <dgm:adjLst/>
        </dgm:shape>
        <dgm:presOf/>
        <dgm:constrLst/>
        <dgm:forEach name="Name51" ref="textRepeat"/>
      </dgm:layoutNode>
      <dgm:layoutNode name="textaccent7">
        <dgm:alg type="sp"/>
        <dgm:shape xmlns:r="http://schemas.openxmlformats.org/officeDocument/2006/relationships" r:blip="">
          <dgm:adjLst/>
        </dgm:shape>
        <dgm:presOf/>
        <dgm:constrLst/>
        <dgm:forEach name="Name52" ref="accentRepeat"/>
      </dgm:layoutNode>
    </dgm:forEach>
    <dgm:forEach name="Name53" axis="ch" ptType="sibTrans" hideLastTrans="0" st="7" cnt="1">
      <dgm:layoutNode name="image7">
        <dgm:alg type="sp"/>
        <dgm:shape xmlns:r="http://schemas.openxmlformats.org/officeDocument/2006/relationships" r:blip="">
          <dgm:adjLst/>
        </dgm:shape>
        <dgm:presOf/>
        <dgm:constrLst/>
        <dgm:forEach name="Name54" ref="imageRepeat"/>
      </dgm:layoutNode>
      <dgm:layoutNode name="imageaccent7">
        <dgm:alg type="sp"/>
        <dgm:shape xmlns:r="http://schemas.openxmlformats.org/officeDocument/2006/relationships" r:blip="">
          <dgm:adjLst/>
        </dgm:shape>
        <dgm:presOf/>
        <dgm:constrLst/>
        <dgm:forEach name="Name55" ref="accentRepeat"/>
      </dgm:layoutNode>
    </dgm:forEach>
    <dgm:forEach name="Name56" axis="ch" ptType="node" st="8" cnt="1">
      <dgm:layoutNode name="text8">
        <dgm:alg type="sp"/>
        <dgm:shape xmlns:r="http://schemas.openxmlformats.org/officeDocument/2006/relationships" r:blip="">
          <dgm:adjLst/>
        </dgm:shape>
        <dgm:presOf/>
        <dgm:constrLst/>
        <dgm:forEach name="Name57" ref="textRepeat"/>
      </dgm:layoutNode>
      <dgm:layoutNode name="textaccent8">
        <dgm:alg type="sp"/>
        <dgm:shape xmlns:r="http://schemas.openxmlformats.org/officeDocument/2006/relationships" r:blip="">
          <dgm:adjLst/>
        </dgm:shape>
        <dgm:presOf/>
        <dgm:constrLst/>
        <dgm:forEach name="Name58" ref="accentRepeat"/>
      </dgm:layoutNode>
    </dgm:forEach>
    <dgm:forEach name="Name59" axis="ch" ptType="sibTrans" hideLastTrans="0" st="8" cnt="1">
      <dgm:layoutNode name="image8">
        <dgm:alg type="sp"/>
        <dgm:shape xmlns:r="http://schemas.openxmlformats.org/officeDocument/2006/relationships" r:blip="">
          <dgm:adjLst/>
        </dgm:shape>
        <dgm:presOf/>
        <dgm:constrLst/>
        <dgm:forEach name="Name60" ref="imageRepeat"/>
      </dgm:layoutNode>
      <dgm:layoutNode name="imageaccent8">
        <dgm:alg type="sp"/>
        <dgm:shape xmlns:r="http://schemas.openxmlformats.org/officeDocument/2006/relationships" r:blip="">
          <dgm:adjLst/>
        </dgm:shape>
        <dgm:presOf/>
        <dgm:constrLst/>
        <dgm:forEach name="Name61" ref="accentRepeat"/>
      </dgm:layoutNode>
    </dgm:forEach>
    <dgm:forEach name="Name62" axis="ch" ptType="node" st="9" cnt="1">
      <dgm:layoutNode name="text9">
        <dgm:alg type="sp"/>
        <dgm:shape xmlns:r="http://schemas.openxmlformats.org/officeDocument/2006/relationships" r:blip="">
          <dgm:adjLst/>
        </dgm:shape>
        <dgm:presOf/>
        <dgm:constrLst/>
        <dgm:forEach name="Name63" ref="textRepeat"/>
      </dgm:layoutNode>
      <dgm:layoutNode name="textaccent9">
        <dgm:alg type="sp"/>
        <dgm:shape xmlns:r="http://schemas.openxmlformats.org/officeDocument/2006/relationships" r:blip="">
          <dgm:adjLst/>
        </dgm:shape>
        <dgm:presOf/>
        <dgm:constrLst/>
        <dgm:forEach name="Name64" ref="accentRepeat"/>
      </dgm:layoutNode>
    </dgm:forEach>
    <dgm:forEach name="Name65" axis="ch" ptType="sibTrans" hideLastTrans="0" st="9" cnt="1">
      <dgm:layoutNode name="image9">
        <dgm:alg type="sp"/>
        <dgm:shape xmlns:r="http://schemas.openxmlformats.org/officeDocument/2006/relationships" r:blip="">
          <dgm:adjLst/>
        </dgm:shape>
        <dgm:presOf/>
        <dgm:constrLst/>
        <dgm:forEach name="Name66" ref="imageRepeat"/>
      </dgm:layoutNode>
      <dgm:layoutNode name="imageaccent9">
        <dgm:alg type="sp"/>
        <dgm:shape xmlns:r="http://schemas.openxmlformats.org/officeDocument/2006/relationships" r:blip="">
          <dgm:adjLst/>
        </dgm:shape>
        <dgm:presOf/>
        <dgm:constrLst/>
        <dgm:forEach name="Name67" ref="accentRepeat"/>
      </dgm:layoutNode>
    </dgm:forEach>
    <dgm:forEach name="Name68" axis="ch" ptType="node" st="10" cnt="1">
      <dgm:layoutNode name="text10">
        <dgm:alg type="sp"/>
        <dgm:shape xmlns:r="http://schemas.openxmlformats.org/officeDocument/2006/relationships" r:blip="">
          <dgm:adjLst/>
        </dgm:shape>
        <dgm:presOf/>
        <dgm:constrLst/>
        <dgm:forEach name="Name69" ref="textRepeat"/>
      </dgm:layoutNode>
      <dgm:layoutNode name="textaccent10">
        <dgm:alg type="sp"/>
        <dgm:shape xmlns:r="http://schemas.openxmlformats.org/officeDocument/2006/relationships" r:blip="">
          <dgm:adjLst/>
        </dgm:shape>
        <dgm:presOf/>
        <dgm:constrLst/>
        <dgm:forEach name="Name70" ref="accentRepeat"/>
      </dgm:layoutNode>
    </dgm:forEach>
    <dgm:forEach name="Name71" axis="ch" ptType="sibTrans" hideLastTrans="0" st="10" cnt="1">
      <dgm:layoutNode name="image10">
        <dgm:alg type="sp"/>
        <dgm:shape xmlns:r="http://schemas.openxmlformats.org/officeDocument/2006/relationships" r:blip="">
          <dgm:adjLst/>
        </dgm:shape>
        <dgm:presOf/>
        <dgm:constrLst/>
        <dgm:forEach name="Name72" ref="imageRepeat"/>
      </dgm:layoutNode>
      <dgm:layoutNode name="imageaccent10">
        <dgm:alg type="sp"/>
        <dgm:shape xmlns:r="http://schemas.openxmlformats.org/officeDocument/2006/relationships" r:blip="">
          <dgm:adjLst/>
        </dgm:shape>
        <dgm:presOf/>
        <dgm:constrLst/>
        <dgm:forEach name="Name73" ref="accentRepeat"/>
      </dgm:layoutNode>
    </dgm:forEach>
    <dgm:forEach name="Name74" axis="ch" ptType="node" st="11" cnt="1">
      <dgm:layoutNode name="text11">
        <dgm:alg type="sp"/>
        <dgm:shape xmlns:r="http://schemas.openxmlformats.org/officeDocument/2006/relationships" r:blip="">
          <dgm:adjLst/>
        </dgm:shape>
        <dgm:presOf/>
        <dgm:constrLst/>
        <dgm:forEach name="Name75" ref="textRepeat"/>
      </dgm:layoutNode>
      <dgm:layoutNode name="textaccent11">
        <dgm:alg type="sp"/>
        <dgm:shape xmlns:r="http://schemas.openxmlformats.org/officeDocument/2006/relationships" r:blip="">
          <dgm:adjLst/>
        </dgm:shape>
        <dgm:presOf/>
        <dgm:constrLst/>
        <dgm:forEach name="Name76" ref="accentRepeat"/>
      </dgm:layoutNode>
    </dgm:forEach>
    <dgm:forEach name="Name77" axis="ch" ptType="sibTrans" hideLastTrans="0" st="11" cnt="1">
      <dgm:layoutNode name="image11">
        <dgm:alg type="sp"/>
        <dgm:shape xmlns:r="http://schemas.openxmlformats.org/officeDocument/2006/relationships" r:blip="">
          <dgm:adjLst/>
        </dgm:shape>
        <dgm:presOf/>
        <dgm:constrLst/>
        <dgm:forEach name="Name78" ref="imageRepeat"/>
      </dgm:layoutNode>
      <dgm:layoutNode name="imageaccent11">
        <dgm:alg type="sp"/>
        <dgm:shape xmlns:r="http://schemas.openxmlformats.org/officeDocument/2006/relationships" r:blip="">
          <dgm:adjLst/>
        </dgm:shape>
        <dgm:presOf/>
        <dgm:constrLst/>
        <dgm:forEach name="Name79" ref="accentRepeat"/>
      </dgm:layoutNode>
    </dgm:forEach>
    <dgm:forEach name="Name80" axis="ch" ptType="node" st="12" cnt="1">
      <dgm:layoutNode name="text12">
        <dgm:alg type="sp"/>
        <dgm:shape xmlns:r="http://schemas.openxmlformats.org/officeDocument/2006/relationships" r:blip="">
          <dgm:adjLst/>
        </dgm:shape>
        <dgm:presOf/>
        <dgm:constrLst/>
        <dgm:forEach name="Name81" ref="textRepeat"/>
      </dgm:layoutNode>
      <dgm:layoutNode name="textaccent12">
        <dgm:alg type="sp"/>
        <dgm:shape xmlns:r="http://schemas.openxmlformats.org/officeDocument/2006/relationships" r:blip="">
          <dgm:adjLst/>
        </dgm:shape>
        <dgm:presOf/>
        <dgm:constrLst/>
        <dgm:forEach name="Name82" ref="accentRepeat"/>
      </dgm:layoutNode>
    </dgm:forEach>
    <dgm:forEach name="Name83" axis="ch" ptType="sibTrans" hideLastTrans="0" st="12" cnt="1">
      <dgm:layoutNode name="image12">
        <dgm:alg type="sp"/>
        <dgm:shape xmlns:r="http://schemas.openxmlformats.org/officeDocument/2006/relationships" r:blip="">
          <dgm:adjLst/>
        </dgm:shape>
        <dgm:presOf/>
        <dgm:constrLst/>
        <dgm:forEach name="Name84" ref="imageRepeat"/>
      </dgm:layoutNode>
      <dgm:layoutNode name="imageaccent12">
        <dgm:alg type="sp"/>
        <dgm:shape xmlns:r="http://schemas.openxmlformats.org/officeDocument/2006/relationships" r:blip="">
          <dgm:adjLst/>
        </dgm:shape>
        <dgm:presOf/>
        <dgm:constrLst/>
        <dgm:forEach name="Name85" ref="accentRepeat"/>
      </dgm:layoutNode>
    </dgm:forEach>
  </dgm:layoutNode>
</dgm:layoutDef>
</file>

<file path=ppt/diagrams/layout2.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hProcess9">
  <dgm:title val=""/>
  <dgm:desc val=""/>
  <dgm:catLst>
    <dgm:cat type="process" pri="5000"/>
    <dgm:cat type="convert" pri="1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CompostProcess">
    <dgm:varLst>
      <dgm:dir/>
      <dgm:resizeHandles val="exact"/>
    </dgm:varLst>
    <dgm:alg type="composite">
      <dgm:param type="horzAlign" val="ctr"/>
      <dgm:param type="vertAlign" val="mid"/>
    </dgm:alg>
    <dgm:shape xmlns:r="http://schemas.openxmlformats.org/officeDocument/2006/relationships" r:blip="">
      <dgm:adjLst/>
    </dgm:shape>
    <dgm:presOf/>
    <dgm:constrLst>
      <dgm:constr type="w" for="ch" forName="arrow" refType="w" fact="0.85"/>
      <dgm:constr type="h" for="ch" forName="arrow" refType="h"/>
      <dgm:constr type="ctrX" for="ch" forName="arrow" refType="w" fact="0.5"/>
      <dgm:constr type="ctrY" for="ch" forName="arrow" refType="h" fact="0.5"/>
      <dgm:constr type="w" for="ch" forName="linearProcess" refType="w"/>
      <dgm:constr type="h" for="ch" forName="linearProcess" refType="h" fact="0.4"/>
      <dgm:constr type="ctrX" for="ch" forName="linearProcess" refType="w" fact="0.5"/>
      <dgm:constr type="ctrY" for="ch" forName="linearProcess" refType="h" fact="0.5"/>
    </dgm:constrLst>
    <dgm:ruleLst/>
    <dgm:layoutNode name="arrow" styleLbl="bgShp">
      <dgm:alg type="sp"/>
      <dgm:choose name="Name0">
        <dgm:if name="Name1" func="var" arg="dir" op="equ" val="norm">
          <dgm:shape xmlns:r="http://schemas.openxmlformats.org/officeDocument/2006/relationships" type="rightArrow" r:blip="">
            <dgm:adjLst/>
          </dgm:shape>
        </dgm:if>
        <dgm:else name="Name2">
          <dgm:shape xmlns:r="http://schemas.openxmlformats.org/officeDocument/2006/relationships" type="leftArrow" r:blip="">
            <dgm:adjLst/>
          </dgm:shape>
        </dgm:else>
      </dgm:choose>
      <dgm:presOf/>
      <dgm:constrLst/>
      <dgm:ruleLst/>
    </dgm:layoutNode>
    <dgm:layoutNode name="linearProcess">
      <dgm:choose name="Name3">
        <dgm:if name="Name4" func="var" arg="dir" op="equ" val="norm">
          <dgm:alg type="lin"/>
        </dgm:if>
        <dgm:else name="Name5">
          <dgm:alg type="lin">
            <dgm:param type="linDir" val="fromR"/>
          </dgm:alg>
        </dgm:else>
      </dgm:choose>
      <dgm:shape xmlns:r="http://schemas.openxmlformats.org/officeDocument/2006/relationships" r:blip="">
        <dgm:adjLst/>
      </dgm:shape>
      <dgm:presOf/>
      <dgm:constrLst>
        <dgm:constr type="userA" for="ch" ptType="node" refType="w"/>
        <dgm:constr type="h" for="ch" ptType="node" refType="h"/>
        <dgm:constr type="w" for="ch" ptType="node" op="equ"/>
        <dgm:constr type="w" for="ch" forName="sibTrans" refType="w" fact="0.05"/>
        <dgm:constr type="primFontSz" for="ch" ptType="node" op="equ" val="65"/>
      </dgm:constrLst>
      <dgm:ruleLst/>
      <dgm:forEach name="Name6" axis="ch" ptType="node">
        <dgm:layoutNode name="textNode" styleLbl="node1">
          <dgm:varLst>
            <dgm:bulletEnabled val="1"/>
          </dgm:varLst>
          <dgm:alg type="tx"/>
          <dgm:shape xmlns:r="http://schemas.openxmlformats.org/officeDocument/2006/relationships" type="roundRect" r:blip="">
            <dgm:adjLst/>
          </dgm:shape>
          <dgm:presOf axis="desOrSelf" ptType="node"/>
          <dgm:constrLst>
            <dgm:constr type="userA"/>
            <dgm:constr type="w" refType="userA" fact="0.3"/>
            <dgm:constr type="tMarg" refType="primFontSz" fact="0.3"/>
            <dgm:constr type="bMarg" refType="primFontSz" fact="0.3"/>
            <dgm:constr type="lMarg" refType="primFontSz" fact="0.3"/>
            <dgm:constr type="rMarg" refType="primFontSz" fact="0.3"/>
          </dgm:constrLst>
          <dgm:ruleLst>
            <dgm:rule type="w" val="NaN" fact="1" max="NaN"/>
            <dgm:rule type="primFontSz" val="5" fact="NaN" max="NaN"/>
          </dgm:ruleLst>
        </dgm:layoutNode>
        <dgm:forEach name="Name7" axis="followSib" ptType="sibTrans" cnt="1">
          <dgm:layoutNode name="sibTrans">
            <dgm:alg type="sp"/>
            <dgm:shape xmlns:r="http://schemas.openxmlformats.org/officeDocument/2006/relationships" r:blip="">
              <dgm:adjLst/>
            </dgm:shape>
            <dgm:presOf/>
            <dgm:constrLst/>
            <dgm:ruleLst/>
          </dgm:layoutNode>
        </dgm:forEach>
      </dgm:forEach>
    </dgm:layoutNode>
  </dgm:layoutNode>
</dgm:layoutDef>
</file>

<file path=ppt/diagrams/layout4.xml><?xml version="1.0" encoding="utf-8"?>
<dgm:layoutDef xmlns:dgm="http://schemas.openxmlformats.org/drawingml/2006/diagram" xmlns:a="http://schemas.openxmlformats.org/drawingml/2006/main" uniqueId="urn:microsoft.com/office/officeart/2005/8/layout/hList1">
  <dgm:title val=""/>
  <dgm:desc val=""/>
  <dgm:catLst>
    <dgm:cat type="list" pri="5000"/>
    <dgm:cat type="convert" pri="5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0.8"/>
      <dgm:constr type="h" for="des" forName="desTx" refType="primFontSz" refFor="des" refForName="parTx" fact="1.22"/>
      <dgm:constr type="w" for="ch" forName="space" refType="w" refFor="ch" refForName="composite" op="equ" fact="0.14"/>
    </dgm:constrLst>
    <dgm:ruleLst>
      <dgm:rule type="w" for="ch" forName="composite" val="0" fact="NaN" max="NaN"/>
      <dgm:rule type="primFontSz" for="des" forName="parTx" val="5" fact="NaN" max="NaN"/>
    </dgm:ruleLst>
    <dgm:forEach name="Name4" axis="ch" ptType="node">
      <dgm:layoutNode name="composite">
        <dgm:alg type="composite"/>
        <dgm:shape xmlns:r="http://schemas.openxmlformats.org/officeDocument/2006/relationships" r:blip="">
          <dgm:adjLst/>
        </dgm:shape>
        <dgm:presOf/>
        <dgm:constrLst>
          <dgm:constr type="l" for="ch" forName="parTx"/>
          <dgm:constr type="w" for="ch" forName="parTx" refType="w"/>
          <dgm:constr type="t" for="ch" forName="parTx"/>
          <dgm:constr type="l" for="ch" forName="desTx"/>
          <dgm:constr type="w" for="ch" forName="desTx" refType="w" refFor="ch" refForName="parTx"/>
          <dgm:constr type="t" for="ch" forName="desTx" refType="h" refFor="ch" refForName="parTx"/>
        </dgm:constrLst>
        <dgm:ruleLst>
          <dgm:rule type="h" val="INF" fact="NaN" max="NaN"/>
        </dgm:ruleLst>
        <dgm:layoutNode name="parTx" styleLbl="alignNode1">
          <dgm:varLst>
            <dgm:chMax val="0"/>
            <dgm:chPref val="0"/>
            <dgm:bulletEnabled val="1"/>
          </dgm:varLst>
          <dgm:alg type="tx"/>
          <dgm:shape xmlns:r="http://schemas.openxmlformats.org/officeDocument/2006/relationships" type="rect" r:blip="">
            <dgm:adjLst/>
          </dgm:shape>
          <dgm:presOf axis="self" ptType="node"/>
          <dgm:constrLst>
            <dgm:constr type="h" refType="w" op="lte" fact="0.4"/>
            <dgm:constr type="h"/>
            <dgm:constr type="tMarg" refType="primFontSz" fact="0.32"/>
            <dgm:constr type="bMarg" refType="primFontSz" fact="0.32"/>
          </dgm:constrLst>
          <dgm:ruleLst>
            <dgm:rule type="h" val="INF" fact="NaN" max="NaN"/>
          </dgm:ruleLst>
        </dgm:layoutNode>
        <dgm:layoutNode name="desTx" styleLbl="alignAccFollowNode1">
          <dgm:varLst>
            <dgm:bulletEnabled val="1"/>
          </dgm:varLst>
          <dgm:alg type="tx">
            <dgm:param type="stBulletLvl" val="1"/>
          </dgm:alg>
          <dgm:shape xmlns:r="http://schemas.openxmlformats.org/officeDocument/2006/relationships" type="rect" r:blip="">
            <dgm:adjLst/>
          </dgm:shape>
          <dgm:presOf axis="des" ptType="node"/>
          <dgm:constrLst>
            <dgm:constr type="secFontSz" val="65"/>
            <dgm:constr type="primFontSz" refType="secFontSz"/>
            <dgm:constr type="h"/>
            <dgm:constr type="lMarg" refType="primFontSz" fact="0.42"/>
            <dgm:constr type="tMarg" refType="primFontSz" fact="0.42"/>
            <dgm:constr type="bMarg" refType="primFontSz" fact="0.63"/>
          </dgm:constrLst>
          <dgm:ruleLst>
            <dgm:rule type="h" val="INF" fact="NaN" max="NaN"/>
          </dgm:ruleLst>
        </dgm:layoutNode>
      </dgm:layoutNode>
      <dgm:forEach name="Name5" axis="followSib" ptType="sibTrans" cnt="1">
        <dgm:layoutNode name="space">
          <dgm:alg type="sp"/>
          <dgm:shape xmlns:r="http://schemas.openxmlformats.org/officeDocument/2006/relationships" r:blip="">
            <dgm:adjLst/>
          </dgm:shape>
          <dgm:presOf/>
          <dgm:constrLst/>
          <dgm:ruleLst/>
        </dgm:layoutNode>
      </dgm:forEach>
    </dgm:forEach>
  </dgm:layoutNode>
</dgm:layoutDef>
</file>

<file path=ppt/diagrams/layout5.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7.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838F14E1-E2D8-AB19-48AB-3BF6F8C55513}"/>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a:extLst>
              <a:ext uri="{FF2B5EF4-FFF2-40B4-BE49-F238E27FC236}">
                <a16:creationId xmlns:a16="http://schemas.microsoft.com/office/drawing/2014/main" id="{ACC91DFD-FF1B-C276-1283-3B2A4B1A1292}"/>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98EB37D2-E0B4-402B-A7F6-286F773C2CB9}" type="datetimeFigureOut">
              <a:rPr lang="en-GB" smtClean="0"/>
              <a:t>05/03/2026</a:t>
            </a:fld>
            <a:endParaRPr lang="en-GB"/>
          </a:p>
        </p:txBody>
      </p:sp>
      <p:sp>
        <p:nvSpPr>
          <p:cNvPr id="4" name="Footer Placeholder 3">
            <a:extLst>
              <a:ext uri="{FF2B5EF4-FFF2-40B4-BE49-F238E27FC236}">
                <a16:creationId xmlns:a16="http://schemas.microsoft.com/office/drawing/2014/main" id="{5FDAF906-3368-94F1-680A-CBCA8D39D4E3}"/>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5" name="Slide Number Placeholder 4">
            <a:extLst>
              <a:ext uri="{FF2B5EF4-FFF2-40B4-BE49-F238E27FC236}">
                <a16:creationId xmlns:a16="http://schemas.microsoft.com/office/drawing/2014/main" id="{5ECC25D2-135B-D633-5A27-06922156481E}"/>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4B7E7786-0BAD-4E3E-BE7D-6E9A42EC4355}" type="slidenum">
              <a:rPr lang="en-GB" smtClean="0"/>
              <a:t>‹#›</a:t>
            </a:fld>
            <a:endParaRPr lang="en-GB"/>
          </a:p>
        </p:txBody>
      </p:sp>
    </p:spTree>
    <p:extLst>
      <p:ext uri="{BB962C8B-B14F-4D97-AF65-F5344CB8AC3E}">
        <p14:creationId xmlns:p14="http://schemas.microsoft.com/office/powerpoint/2010/main" val="315381915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6.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5C75D91-EB4A-445B-87B8-92F4D32D3D47}" type="datetimeFigureOut">
              <a:rPr lang="en-GB" smtClean="0"/>
              <a:t>05/03/2026</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A33067D-C8F5-4247-B26D-356F34207E7F}" type="slidenum">
              <a:rPr lang="en-GB" smtClean="0"/>
              <a:t>‹#›</a:t>
            </a:fld>
            <a:endParaRPr lang="en-GB"/>
          </a:p>
        </p:txBody>
      </p:sp>
    </p:spTree>
    <p:extLst>
      <p:ext uri="{BB962C8B-B14F-4D97-AF65-F5344CB8AC3E}">
        <p14:creationId xmlns:p14="http://schemas.microsoft.com/office/powerpoint/2010/main" val="162223402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EA33067D-C8F5-4247-B26D-356F34207E7F}" type="slidenum">
              <a:rPr lang="en-GB" smtClean="0"/>
              <a:t>1</a:t>
            </a:fld>
            <a:endParaRPr lang="en-GB"/>
          </a:p>
        </p:txBody>
      </p:sp>
    </p:spTree>
    <p:extLst>
      <p:ext uri="{BB962C8B-B14F-4D97-AF65-F5344CB8AC3E}">
        <p14:creationId xmlns:p14="http://schemas.microsoft.com/office/powerpoint/2010/main" val="268106706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EA33067D-C8F5-4247-B26D-356F34207E7F}" type="slidenum">
              <a:rPr lang="en-GB" smtClean="0"/>
              <a:t>5</a:t>
            </a:fld>
            <a:endParaRPr lang="en-GB"/>
          </a:p>
        </p:txBody>
      </p:sp>
    </p:spTree>
    <p:extLst>
      <p:ext uri="{BB962C8B-B14F-4D97-AF65-F5344CB8AC3E}">
        <p14:creationId xmlns:p14="http://schemas.microsoft.com/office/powerpoint/2010/main" val="2103702127"/>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3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5.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5.xml"/></Relationships>
</file>

<file path=ppt/slideLayouts/_rels/slideLayout4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5.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5.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6E44EF-B460-0F0B-922E-70F59F34191F}"/>
              </a:ext>
            </a:extLst>
          </p:cNvPr>
          <p:cNvSpPr>
            <a:spLocks noGrp="1"/>
          </p:cNvSpPr>
          <p:nvPr>
            <p:ph type="ctrTitle"/>
          </p:nvPr>
        </p:nvSpPr>
        <p:spPr>
          <a:xfrm>
            <a:off x="517228" y="2955632"/>
            <a:ext cx="6059063" cy="1939635"/>
          </a:xfrm>
        </p:spPr>
        <p:txBody>
          <a:bodyPr anchor="b">
            <a:normAutofit/>
          </a:bodyPr>
          <a:lstStyle>
            <a:lvl1pPr algn="l">
              <a:defRPr sz="3200" strike="noStrike" cap="all" baseline="0">
                <a:solidFill>
                  <a:srgbClr val="4D8934"/>
                </a:solidFill>
              </a:defRPr>
            </a:lvl1pPr>
          </a:lstStyle>
          <a:p>
            <a:r>
              <a:rPr lang="en-US"/>
              <a:t>Click to edit Master title style</a:t>
            </a:r>
            <a:endParaRPr lang="en-GB"/>
          </a:p>
        </p:txBody>
      </p:sp>
      <p:sp>
        <p:nvSpPr>
          <p:cNvPr id="3" name="Subtitle 2">
            <a:extLst>
              <a:ext uri="{FF2B5EF4-FFF2-40B4-BE49-F238E27FC236}">
                <a16:creationId xmlns:a16="http://schemas.microsoft.com/office/drawing/2014/main" id="{5FCE09D1-136B-701C-E24A-0B129DEF8411}"/>
              </a:ext>
            </a:extLst>
          </p:cNvPr>
          <p:cNvSpPr>
            <a:spLocks noGrp="1"/>
          </p:cNvSpPr>
          <p:nvPr>
            <p:ph type="subTitle" idx="1"/>
          </p:nvPr>
        </p:nvSpPr>
        <p:spPr>
          <a:xfrm>
            <a:off x="517228" y="4895268"/>
            <a:ext cx="6059063" cy="1009073"/>
          </a:xfrm>
        </p:spPr>
        <p:txBody>
          <a:bodyPr anchor="b">
            <a:normAutofit/>
          </a:bodyPr>
          <a:lstStyle>
            <a:lvl1pPr marL="0" indent="0" algn="l">
              <a:buNone/>
              <a:defRPr sz="2000" cap="all" baseline="0">
                <a:solidFill>
                  <a:srgbClr val="4D8934"/>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pic>
        <p:nvPicPr>
          <p:cNvPr id="8" name="Picture 7" descr="A picture containing text, outdoor&#10;&#10;Description automatically generated">
            <a:extLst>
              <a:ext uri="{FF2B5EF4-FFF2-40B4-BE49-F238E27FC236}">
                <a16:creationId xmlns:a16="http://schemas.microsoft.com/office/drawing/2014/main" id="{00BF0293-6F82-4BBF-D0BD-611EC9D6BFB4}"/>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7498006" y="339660"/>
            <a:ext cx="3790752" cy="2615972"/>
          </a:xfrm>
          <a:prstGeom prst="rect">
            <a:avLst/>
          </a:prstGeom>
        </p:spPr>
      </p:pic>
      <p:pic>
        <p:nvPicPr>
          <p:cNvPr id="10" name="Picture 9" descr="A green and white logo&#10;&#10;Description automatically generated with low confidence">
            <a:extLst>
              <a:ext uri="{FF2B5EF4-FFF2-40B4-BE49-F238E27FC236}">
                <a16:creationId xmlns:a16="http://schemas.microsoft.com/office/drawing/2014/main" id="{6959662B-FD87-EB75-8134-0BC5FAF51FDE}"/>
              </a:ext>
            </a:extLst>
          </p:cNvPr>
          <p:cNvPicPr>
            <a:picLocks noChangeAspect="1"/>
          </p:cNvPicPr>
          <p:nvPr userDrawn="1"/>
        </p:nvPicPr>
        <p:blipFill rotWithShape="1">
          <a:blip r:embed="rId3">
            <a:extLst>
              <a:ext uri="{28A0092B-C50C-407E-A947-70E740481C1C}">
                <a14:useLocalDpi xmlns:a14="http://schemas.microsoft.com/office/drawing/2010/main" val="0"/>
              </a:ext>
            </a:extLst>
          </a:blip>
          <a:srcRect l="6356" t="12217" r="45066" b="29972"/>
          <a:stretch/>
        </p:blipFill>
        <p:spPr>
          <a:xfrm>
            <a:off x="9393382" y="2893287"/>
            <a:ext cx="2798618" cy="3964713"/>
          </a:xfrm>
          <a:prstGeom prst="rect">
            <a:avLst/>
          </a:prstGeom>
        </p:spPr>
      </p:pic>
    </p:spTree>
    <p:extLst>
      <p:ext uri="{BB962C8B-B14F-4D97-AF65-F5344CB8AC3E}">
        <p14:creationId xmlns:p14="http://schemas.microsoft.com/office/powerpoint/2010/main" val="25548203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Introducing Presenters (2)">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A575E2-058B-7E11-CD53-2539375E87FD}"/>
              </a:ext>
            </a:extLst>
          </p:cNvPr>
          <p:cNvSpPr>
            <a:spLocks noGrp="1"/>
          </p:cNvSpPr>
          <p:nvPr>
            <p:ph type="title" hasCustomPrompt="1"/>
          </p:nvPr>
        </p:nvSpPr>
        <p:spPr/>
        <p:txBody>
          <a:bodyPr/>
          <a:lstStyle>
            <a:lvl1pPr>
              <a:defRPr/>
            </a:lvl1pPr>
          </a:lstStyle>
          <a:p>
            <a:r>
              <a:rPr lang="en-US"/>
              <a:t>Introducing your presenters</a:t>
            </a:r>
            <a:endParaRPr lang="en-GB"/>
          </a:p>
        </p:txBody>
      </p:sp>
      <p:sp>
        <p:nvSpPr>
          <p:cNvPr id="4" name="Picture Placeholder 3">
            <a:extLst>
              <a:ext uri="{FF2B5EF4-FFF2-40B4-BE49-F238E27FC236}">
                <a16:creationId xmlns:a16="http://schemas.microsoft.com/office/drawing/2014/main" id="{64A48518-35F9-535A-C077-59E61401884B}"/>
              </a:ext>
            </a:extLst>
          </p:cNvPr>
          <p:cNvSpPr>
            <a:spLocks noGrp="1"/>
          </p:cNvSpPr>
          <p:nvPr>
            <p:ph type="pic" sz="quarter" idx="10"/>
          </p:nvPr>
        </p:nvSpPr>
        <p:spPr>
          <a:xfrm>
            <a:off x="838200" y="1606550"/>
            <a:ext cx="3521075" cy="3384550"/>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5" name="Picture Placeholder 3">
            <a:extLst>
              <a:ext uri="{FF2B5EF4-FFF2-40B4-BE49-F238E27FC236}">
                <a16:creationId xmlns:a16="http://schemas.microsoft.com/office/drawing/2014/main" id="{ADD18D3C-B836-DFCD-D7DB-1701542FE7B5}"/>
              </a:ext>
            </a:extLst>
          </p:cNvPr>
          <p:cNvSpPr>
            <a:spLocks noGrp="1"/>
          </p:cNvSpPr>
          <p:nvPr>
            <p:ph type="pic" sz="quarter" idx="11"/>
          </p:nvPr>
        </p:nvSpPr>
        <p:spPr>
          <a:xfrm>
            <a:off x="4929410" y="1606550"/>
            <a:ext cx="3521075" cy="3384550"/>
          </a:xfrm>
          <a:ln>
            <a:solidFill>
              <a:schemeClr val="accent3"/>
            </a:solidFill>
          </a:ln>
        </p:spPr>
        <p:txBody>
          <a:bodyPr/>
          <a:lstStyle/>
          <a:p>
            <a:r>
              <a:rPr lang="en-US"/>
              <a:t>Click icon to add picture</a:t>
            </a:r>
            <a:endParaRPr lang="en-GB"/>
          </a:p>
        </p:txBody>
      </p:sp>
      <p:sp>
        <p:nvSpPr>
          <p:cNvPr id="7" name="Text Placeholder 6">
            <a:extLst>
              <a:ext uri="{FF2B5EF4-FFF2-40B4-BE49-F238E27FC236}">
                <a16:creationId xmlns:a16="http://schemas.microsoft.com/office/drawing/2014/main" id="{FFD1FC4F-0D7B-E5CA-BD1E-29065B1B1452}"/>
              </a:ext>
            </a:extLst>
          </p:cNvPr>
          <p:cNvSpPr>
            <a:spLocks noGrp="1"/>
          </p:cNvSpPr>
          <p:nvPr>
            <p:ph type="body" sz="quarter" idx="12" hasCustomPrompt="1"/>
          </p:nvPr>
        </p:nvSpPr>
        <p:spPr>
          <a:xfrm>
            <a:off x="1376363" y="4606925"/>
            <a:ext cx="3552825" cy="1358038"/>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9" name="Text Placeholder 6">
            <a:extLst>
              <a:ext uri="{FF2B5EF4-FFF2-40B4-BE49-F238E27FC236}">
                <a16:creationId xmlns:a16="http://schemas.microsoft.com/office/drawing/2014/main" id="{540BE4E4-02A2-6F97-B571-E7208D0B0958}"/>
              </a:ext>
            </a:extLst>
          </p:cNvPr>
          <p:cNvSpPr>
            <a:spLocks noGrp="1"/>
          </p:cNvSpPr>
          <p:nvPr>
            <p:ph type="body" sz="quarter" idx="14" hasCustomPrompt="1"/>
          </p:nvPr>
        </p:nvSpPr>
        <p:spPr>
          <a:xfrm>
            <a:off x="5467795" y="4607667"/>
            <a:ext cx="3552825" cy="1358039"/>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Tree>
    <p:extLst>
      <p:ext uri="{BB962C8B-B14F-4D97-AF65-F5344CB8AC3E}">
        <p14:creationId xmlns:p14="http://schemas.microsoft.com/office/powerpoint/2010/main" val="240314045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Introducing Presenters (3)">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A575E2-058B-7E11-CD53-2539375E87FD}"/>
              </a:ext>
            </a:extLst>
          </p:cNvPr>
          <p:cNvSpPr>
            <a:spLocks noGrp="1"/>
          </p:cNvSpPr>
          <p:nvPr>
            <p:ph type="title" hasCustomPrompt="1"/>
          </p:nvPr>
        </p:nvSpPr>
        <p:spPr/>
        <p:txBody>
          <a:bodyPr/>
          <a:lstStyle>
            <a:lvl1pPr>
              <a:defRPr/>
            </a:lvl1pPr>
          </a:lstStyle>
          <a:p>
            <a:r>
              <a:rPr lang="en-US"/>
              <a:t>Introducing your presenters</a:t>
            </a:r>
            <a:endParaRPr lang="en-GB"/>
          </a:p>
        </p:txBody>
      </p:sp>
      <p:sp>
        <p:nvSpPr>
          <p:cNvPr id="4" name="Picture Placeholder 3">
            <a:extLst>
              <a:ext uri="{FF2B5EF4-FFF2-40B4-BE49-F238E27FC236}">
                <a16:creationId xmlns:a16="http://schemas.microsoft.com/office/drawing/2014/main" id="{64A48518-35F9-535A-C077-59E61401884B}"/>
              </a:ext>
            </a:extLst>
          </p:cNvPr>
          <p:cNvSpPr>
            <a:spLocks noGrp="1"/>
          </p:cNvSpPr>
          <p:nvPr>
            <p:ph type="pic" sz="quarter" idx="10"/>
          </p:nvPr>
        </p:nvSpPr>
        <p:spPr>
          <a:xfrm>
            <a:off x="838200" y="1606550"/>
            <a:ext cx="2631393" cy="3153457"/>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5" name="Picture Placeholder 3">
            <a:extLst>
              <a:ext uri="{FF2B5EF4-FFF2-40B4-BE49-F238E27FC236}">
                <a16:creationId xmlns:a16="http://schemas.microsoft.com/office/drawing/2014/main" id="{ADD18D3C-B836-DFCD-D7DB-1701542FE7B5}"/>
              </a:ext>
            </a:extLst>
          </p:cNvPr>
          <p:cNvSpPr>
            <a:spLocks noGrp="1"/>
          </p:cNvSpPr>
          <p:nvPr>
            <p:ph type="pic" sz="quarter" idx="11"/>
          </p:nvPr>
        </p:nvSpPr>
        <p:spPr>
          <a:xfrm>
            <a:off x="4117560" y="1606550"/>
            <a:ext cx="2631393" cy="3401286"/>
          </a:xfrm>
          <a:ln>
            <a:solidFill>
              <a:schemeClr val="accent3"/>
            </a:solidFill>
          </a:ln>
        </p:spPr>
        <p:txBody>
          <a:bodyPr/>
          <a:lstStyle/>
          <a:p>
            <a:r>
              <a:rPr lang="en-US"/>
              <a:t>Click icon to add picture</a:t>
            </a:r>
            <a:endParaRPr lang="en-GB"/>
          </a:p>
        </p:txBody>
      </p:sp>
      <p:sp>
        <p:nvSpPr>
          <p:cNvPr id="7" name="Text Placeholder 6">
            <a:extLst>
              <a:ext uri="{FF2B5EF4-FFF2-40B4-BE49-F238E27FC236}">
                <a16:creationId xmlns:a16="http://schemas.microsoft.com/office/drawing/2014/main" id="{FFD1FC4F-0D7B-E5CA-BD1E-29065B1B1452}"/>
              </a:ext>
            </a:extLst>
          </p:cNvPr>
          <p:cNvSpPr>
            <a:spLocks noGrp="1"/>
          </p:cNvSpPr>
          <p:nvPr>
            <p:ph type="body" sz="quarter" idx="12" hasCustomPrompt="1"/>
          </p:nvPr>
        </p:nvSpPr>
        <p:spPr>
          <a:xfrm>
            <a:off x="1134648" y="4427664"/>
            <a:ext cx="2982912" cy="1135849"/>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9" name="Text Placeholder 6">
            <a:extLst>
              <a:ext uri="{FF2B5EF4-FFF2-40B4-BE49-F238E27FC236}">
                <a16:creationId xmlns:a16="http://schemas.microsoft.com/office/drawing/2014/main" id="{540BE4E4-02A2-6F97-B571-E7208D0B0958}"/>
              </a:ext>
            </a:extLst>
          </p:cNvPr>
          <p:cNvSpPr>
            <a:spLocks noGrp="1"/>
          </p:cNvSpPr>
          <p:nvPr>
            <p:ph type="body" sz="quarter" idx="14" hasCustomPrompt="1"/>
          </p:nvPr>
        </p:nvSpPr>
        <p:spPr>
          <a:xfrm>
            <a:off x="4414007" y="4440282"/>
            <a:ext cx="2982913" cy="1135107"/>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8" name="Picture Placeholder 3">
            <a:extLst>
              <a:ext uri="{FF2B5EF4-FFF2-40B4-BE49-F238E27FC236}">
                <a16:creationId xmlns:a16="http://schemas.microsoft.com/office/drawing/2014/main" id="{A98B74B8-0426-0468-EDAA-F71E7C8A76DD}"/>
              </a:ext>
            </a:extLst>
          </p:cNvPr>
          <p:cNvSpPr>
            <a:spLocks noGrp="1"/>
          </p:cNvSpPr>
          <p:nvPr>
            <p:ph type="pic" sz="quarter" idx="15"/>
          </p:nvPr>
        </p:nvSpPr>
        <p:spPr>
          <a:xfrm>
            <a:off x="7491662" y="1606550"/>
            <a:ext cx="2631393" cy="3401286"/>
          </a:xfrm>
          <a:ln>
            <a:solidFill>
              <a:schemeClr val="accent3"/>
            </a:solidFill>
          </a:ln>
        </p:spPr>
        <p:txBody>
          <a:bodyPr/>
          <a:lstStyle/>
          <a:p>
            <a:r>
              <a:rPr lang="en-US"/>
              <a:t>Click icon to add picture</a:t>
            </a:r>
            <a:endParaRPr lang="en-GB"/>
          </a:p>
        </p:txBody>
      </p:sp>
      <p:sp>
        <p:nvSpPr>
          <p:cNvPr id="10" name="Text Placeholder 6">
            <a:extLst>
              <a:ext uri="{FF2B5EF4-FFF2-40B4-BE49-F238E27FC236}">
                <a16:creationId xmlns:a16="http://schemas.microsoft.com/office/drawing/2014/main" id="{17FE27AF-59F4-8B4D-0BC2-3B7AC8A6FD97}"/>
              </a:ext>
            </a:extLst>
          </p:cNvPr>
          <p:cNvSpPr>
            <a:spLocks noGrp="1"/>
          </p:cNvSpPr>
          <p:nvPr>
            <p:ph type="body" sz="quarter" idx="16" hasCustomPrompt="1"/>
          </p:nvPr>
        </p:nvSpPr>
        <p:spPr>
          <a:xfrm>
            <a:off x="7787371" y="4440281"/>
            <a:ext cx="2982913" cy="1135107"/>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Tree>
    <p:extLst>
      <p:ext uri="{BB962C8B-B14F-4D97-AF65-F5344CB8AC3E}">
        <p14:creationId xmlns:p14="http://schemas.microsoft.com/office/powerpoint/2010/main" val="42275657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Introducing Presenters (4)">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A575E2-058B-7E11-CD53-2539375E87FD}"/>
              </a:ext>
            </a:extLst>
          </p:cNvPr>
          <p:cNvSpPr>
            <a:spLocks noGrp="1"/>
          </p:cNvSpPr>
          <p:nvPr>
            <p:ph type="title" hasCustomPrompt="1"/>
          </p:nvPr>
        </p:nvSpPr>
        <p:spPr/>
        <p:txBody>
          <a:bodyPr/>
          <a:lstStyle>
            <a:lvl1pPr>
              <a:defRPr/>
            </a:lvl1pPr>
          </a:lstStyle>
          <a:p>
            <a:r>
              <a:rPr lang="en-US"/>
              <a:t>Introducing your presenters</a:t>
            </a:r>
            <a:endParaRPr lang="en-GB"/>
          </a:p>
        </p:txBody>
      </p:sp>
      <p:sp>
        <p:nvSpPr>
          <p:cNvPr id="4" name="Picture Placeholder 3">
            <a:extLst>
              <a:ext uri="{FF2B5EF4-FFF2-40B4-BE49-F238E27FC236}">
                <a16:creationId xmlns:a16="http://schemas.microsoft.com/office/drawing/2014/main" id="{64A48518-35F9-535A-C077-59E61401884B}"/>
              </a:ext>
            </a:extLst>
          </p:cNvPr>
          <p:cNvSpPr>
            <a:spLocks noGrp="1"/>
          </p:cNvSpPr>
          <p:nvPr>
            <p:ph type="pic" sz="quarter" idx="10"/>
          </p:nvPr>
        </p:nvSpPr>
        <p:spPr>
          <a:xfrm>
            <a:off x="838200"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7" name="Text Placeholder 6">
            <a:extLst>
              <a:ext uri="{FF2B5EF4-FFF2-40B4-BE49-F238E27FC236}">
                <a16:creationId xmlns:a16="http://schemas.microsoft.com/office/drawing/2014/main" id="{FFD1FC4F-0D7B-E5CA-BD1E-29065B1B1452}"/>
              </a:ext>
            </a:extLst>
          </p:cNvPr>
          <p:cNvSpPr>
            <a:spLocks noGrp="1"/>
          </p:cNvSpPr>
          <p:nvPr>
            <p:ph type="body" sz="quarter" idx="12" hasCustomPrompt="1"/>
          </p:nvPr>
        </p:nvSpPr>
        <p:spPr>
          <a:xfrm>
            <a:off x="838200"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11" name="Picture Placeholder 3">
            <a:extLst>
              <a:ext uri="{FF2B5EF4-FFF2-40B4-BE49-F238E27FC236}">
                <a16:creationId xmlns:a16="http://schemas.microsoft.com/office/drawing/2014/main" id="{2C602C5F-F1E1-2B20-CC7B-72A761E31A10}"/>
              </a:ext>
            </a:extLst>
          </p:cNvPr>
          <p:cNvSpPr>
            <a:spLocks noGrp="1"/>
          </p:cNvSpPr>
          <p:nvPr>
            <p:ph type="pic" sz="quarter" idx="13"/>
          </p:nvPr>
        </p:nvSpPr>
        <p:spPr>
          <a:xfrm>
            <a:off x="3238144"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12" name="Text Placeholder 6">
            <a:extLst>
              <a:ext uri="{FF2B5EF4-FFF2-40B4-BE49-F238E27FC236}">
                <a16:creationId xmlns:a16="http://schemas.microsoft.com/office/drawing/2014/main" id="{16E191BD-962D-F291-3568-61150F6B3421}"/>
              </a:ext>
            </a:extLst>
          </p:cNvPr>
          <p:cNvSpPr>
            <a:spLocks noGrp="1"/>
          </p:cNvSpPr>
          <p:nvPr>
            <p:ph type="body" sz="quarter" idx="14" hasCustomPrompt="1"/>
          </p:nvPr>
        </p:nvSpPr>
        <p:spPr>
          <a:xfrm>
            <a:off x="3238144"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13" name="Picture Placeholder 3">
            <a:extLst>
              <a:ext uri="{FF2B5EF4-FFF2-40B4-BE49-F238E27FC236}">
                <a16:creationId xmlns:a16="http://schemas.microsoft.com/office/drawing/2014/main" id="{B433CF78-ADFA-AA45-DC89-9873A0EC72E2}"/>
              </a:ext>
            </a:extLst>
          </p:cNvPr>
          <p:cNvSpPr>
            <a:spLocks noGrp="1"/>
          </p:cNvSpPr>
          <p:nvPr>
            <p:ph type="pic" sz="quarter" idx="15"/>
          </p:nvPr>
        </p:nvSpPr>
        <p:spPr>
          <a:xfrm>
            <a:off x="5638088"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14" name="Text Placeholder 6">
            <a:extLst>
              <a:ext uri="{FF2B5EF4-FFF2-40B4-BE49-F238E27FC236}">
                <a16:creationId xmlns:a16="http://schemas.microsoft.com/office/drawing/2014/main" id="{0B502E78-7066-D212-6CF2-493F948DBAFB}"/>
              </a:ext>
            </a:extLst>
          </p:cNvPr>
          <p:cNvSpPr>
            <a:spLocks noGrp="1"/>
          </p:cNvSpPr>
          <p:nvPr>
            <p:ph type="body" sz="quarter" idx="16" hasCustomPrompt="1"/>
          </p:nvPr>
        </p:nvSpPr>
        <p:spPr>
          <a:xfrm>
            <a:off x="5638088"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15" name="Picture Placeholder 3">
            <a:extLst>
              <a:ext uri="{FF2B5EF4-FFF2-40B4-BE49-F238E27FC236}">
                <a16:creationId xmlns:a16="http://schemas.microsoft.com/office/drawing/2014/main" id="{6B93B762-A71B-FA3C-88AE-C60700E46AE7}"/>
              </a:ext>
            </a:extLst>
          </p:cNvPr>
          <p:cNvSpPr>
            <a:spLocks noGrp="1"/>
          </p:cNvSpPr>
          <p:nvPr>
            <p:ph type="pic" sz="quarter" idx="17"/>
          </p:nvPr>
        </p:nvSpPr>
        <p:spPr>
          <a:xfrm>
            <a:off x="8038032"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16" name="Text Placeholder 6">
            <a:extLst>
              <a:ext uri="{FF2B5EF4-FFF2-40B4-BE49-F238E27FC236}">
                <a16:creationId xmlns:a16="http://schemas.microsoft.com/office/drawing/2014/main" id="{B8392AAC-125B-C445-4ED3-55B95A97C6BE}"/>
              </a:ext>
            </a:extLst>
          </p:cNvPr>
          <p:cNvSpPr>
            <a:spLocks noGrp="1"/>
          </p:cNvSpPr>
          <p:nvPr>
            <p:ph type="body" sz="quarter" idx="18" hasCustomPrompt="1"/>
          </p:nvPr>
        </p:nvSpPr>
        <p:spPr>
          <a:xfrm>
            <a:off x="8038032"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Tree>
    <p:extLst>
      <p:ext uri="{BB962C8B-B14F-4D97-AF65-F5344CB8AC3E}">
        <p14:creationId xmlns:p14="http://schemas.microsoft.com/office/powerpoint/2010/main" val="302428350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Introducing Presenters (5)">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A575E2-058B-7E11-CD53-2539375E87FD}"/>
              </a:ext>
            </a:extLst>
          </p:cNvPr>
          <p:cNvSpPr>
            <a:spLocks noGrp="1"/>
          </p:cNvSpPr>
          <p:nvPr>
            <p:ph type="title" hasCustomPrompt="1"/>
          </p:nvPr>
        </p:nvSpPr>
        <p:spPr/>
        <p:txBody>
          <a:bodyPr/>
          <a:lstStyle>
            <a:lvl1pPr>
              <a:defRPr/>
            </a:lvl1pPr>
          </a:lstStyle>
          <a:p>
            <a:r>
              <a:rPr lang="en-US"/>
              <a:t>Introducing your presenters</a:t>
            </a:r>
            <a:endParaRPr lang="en-GB"/>
          </a:p>
        </p:txBody>
      </p:sp>
      <p:sp>
        <p:nvSpPr>
          <p:cNvPr id="4" name="Picture Placeholder 3">
            <a:extLst>
              <a:ext uri="{FF2B5EF4-FFF2-40B4-BE49-F238E27FC236}">
                <a16:creationId xmlns:a16="http://schemas.microsoft.com/office/drawing/2014/main" id="{64A48518-35F9-535A-C077-59E61401884B}"/>
              </a:ext>
            </a:extLst>
          </p:cNvPr>
          <p:cNvSpPr>
            <a:spLocks noGrp="1"/>
          </p:cNvSpPr>
          <p:nvPr>
            <p:ph type="pic" sz="quarter" idx="10"/>
          </p:nvPr>
        </p:nvSpPr>
        <p:spPr>
          <a:xfrm>
            <a:off x="838200"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7" name="Text Placeholder 6">
            <a:extLst>
              <a:ext uri="{FF2B5EF4-FFF2-40B4-BE49-F238E27FC236}">
                <a16:creationId xmlns:a16="http://schemas.microsoft.com/office/drawing/2014/main" id="{FFD1FC4F-0D7B-E5CA-BD1E-29065B1B1452}"/>
              </a:ext>
            </a:extLst>
          </p:cNvPr>
          <p:cNvSpPr>
            <a:spLocks noGrp="1"/>
          </p:cNvSpPr>
          <p:nvPr>
            <p:ph type="body" sz="quarter" idx="12" hasCustomPrompt="1"/>
          </p:nvPr>
        </p:nvSpPr>
        <p:spPr>
          <a:xfrm>
            <a:off x="838200"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11" name="Picture Placeholder 3">
            <a:extLst>
              <a:ext uri="{FF2B5EF4-FFF2-40B4-BE49-F238E27FC236}">
                <a16:creationId xmlns:a16="http://schemas.microsoft.com/office/drawing/2014/main" id="{2C602C5F-F1E1-2B20-CC7B-72A761E31A10}"/>
              </a:ext>
            </a:extLst>
          </p:cNvPr>
          <p:cNvSpPr>
            <a:spLocks noGrp="1"/>
          </p:cNvSpPr>
          <p:nvPr>
            <p:ph type="pic" sz="quarter" idx="13"/>
          </p:nvPr>
        </p:nvSpPr>
        <p:spPr>
          <a:xfrm>
            <a:off x="3041593"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12" name="Text Placeholder 6">
            <a:extLst>
              <a:ext uri="{FF2B5EF4-FFF2-40B4-BE49-F238E27FC236}">
                <a16:creationId xmlns:a16="http://schemas.microsoft.com/office/drawing/2014/main" id="{16E191BD-962D-F291-3568-61150F6B3421}"/>
              </a:ext>
            </a:extLst>
          </p:cNvPr>
          <p:cNvSpPr>
            <a:spLocks noGrp="1"/>
          </p:cNvSpPr>
          <p:nvPr>
            <p:ph type="body" sz="quarter" idx="14" hasCustomPrompt="1"/>
          </p:nvPr>
        </p:nvSpPr>
        <p:spPr>
          <a:xfrm>
            <a:off x="3041593"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13" name="Picture Placeholder 3">
            <a:extLst>
              <a:ext uri="{FF2B5EF4-FFF2-40B4-BE49-F238E27FC236}">
                <a16:creationId xmlns:a16="http://schemas.microsoft.com/office/drawing/2014/main" id="{B433CF78-ADFA-AA45-DC89-9873A0EC72E2}"/>
              </a:ext>
            </a:extLst>
          </p:cNvPr>
          <p:cNvSpPr>
            <a:spLocks noGrp="1"/>
          </p:cNvSpPr>
          <p:nvPr>
            <p:ph type="pic" sz="quarter" idx="15"/>
          </p:nvPr>
        </p:nvSpPr>
        <p:spPr>
          <a:xfrm>
            <a:off x="5244986"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14" name="Text Placeholder 6">
            <a:extLst>
              <a:ext uri="{FF2B5EF4-FFF2-40B4-BE49-F238E27FC236}">
                <a16:creationId xmlns:a16="http://schemas.microsoft.com/office/drawing/2014/main" id="{0B502E78-7066-D212-6CF2-493F948DBAFB}"/>
              </a:ext>
            </a:extLst>
          </p:cNvPr>
          <p:cNvSpPr>
            <a:spLocks noGrp="1"/>
          </p:cNvSpPr>
          <p:nvPr>
            <p:ph type="body" sz="quarter" idx="16" hasCustomPrompt="1"/>
          </p:nvPr>
        </p:nvSpPr>
        <p:spPr>
          <a:xfrm>
            <a:off x="5244986"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15" name="Picture Placeholder 3">
            <a:extLst>
              <a:ext uri="{FF2B5EF4-FFF2-40B4-BE49-F238E27FC236}">
                <a16:creationId xmlns:a16="http://schemas.microsoft.com/office/drawing/2014/main" id="{6B93B762-A71B-FA3C-88AE-C60700E46AE7}"/>
              </a:ext>
            </a:extLst>
          </p:cNvPr>
          <p:cNvSpPr>
            <a:spLocks noGrp="1"/>
          </p:cNvSpPr>
          <p:nvPr>
            <p:ph type="pic" sz="quarter" idx="17"/>
          </p:nvPr>
        </p:nvSpPr>
        <p:spPr>
          <a:xfrm>
            <a:off x="7448379"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16" name="Text Placeholder 6">
            <a:extLst>
              <a:ext uri="{FF2B5EF4-FFF2-40B4-BE49-F238E27FC236}">
                <a16:creationId xmlns:a16="http://schemas.microsoft.com/office/drawing/2014/main" id="{B8392AAC-125B-C445-4ED3-55B95A97C6BE}"/>
              </a:ext>
            </a:extLst>
          </p:cNvPr>
          <p:cNvSpPr>
            <a:spLocks noGrp="1"/>
          </p:cNvSpPr>
          <p:nvPr>
            <p:ph type="body" sz="quarter" idx="18" hasCustomPrompt="1"/>
          </p:nvPr>
        </p:nvSpPr>
        <p:spPr>
          <a:xfrm>
            <a:off x="7448379"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17" name="Picture Placeholder 3">
            <a:extLst>
              <a:ext uri="{FF2B5EF4-FFF2-40B4-BE49-F238E27FC236}">
                <a16:creationId xmlns:a16="http://schemas.microsoft.com/office/drawing/2014/main" id="{1026378F-2B6D-A76B-2223-03BA02011708}"/>
              </a:ext>
            </a:extLst>
          </p:cNvPr>
          <p:cNvSpPr>
            <a:spLocks noGrp="1"/>
          </p:cNvSpPr>
          <p:nvPr>
            <p:ph type="pic" sz="quarter" idx="19"/>
          </p:nvPr>
        </p:nvSpPr>
        <p:spPr>
          <a:xfrm>
            <a:off x="9651772"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18" name="Text Placeholder 6">
            <a:extLst>
              <a:ext uri="{FF2B5EF4-FFF2-40B4-BE49-F238E27FC236}">
                <a16:creationId xmlns:a16="http://schemas.microsoft.com/office/drawing/2014/main" id="{049C53E0-976D-51D9-76C6-8765075B95CE}"/>
              </a:ext>
            </a:extLst>
          </p:cNvPr>
          <p:cNvSpPr>
            <a:spLocks noGrp="1"/>
          </p:cNvSpPr>
          <p:nvPr>
            <p:ph type="body" sz="quarter" idx="20" hasCustomPrompt="1"/>
          </p:nvPr>
        </p:nvSpPr>
        <p:spPr>
          <a:xfrm>
            <a:off x="9651772"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Tree>
    <p:extLst>
      <p:ext uri="{BB962C8B-B14F-4D97-AF65-F5344CB8AC3E}">
        <p14:creationId xmlns:p14="http://schemas.microsoft.com/office/powerpoint/2010/main" val="309747372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Introducing Presenters (6)">
    <p:spTree>
      <p:nvGrpSpPr>
        <p:cNvPr id="1" name=""/>
        <p:cNvGrpSpPr/>
        <p:nvPr/>
      </p:nvGrpSpPr>
      <p:grpSpPr>
        <a:xfrm>
          <a:off x="0" y="0"/>
          <a:ext cx="0" cy="0"/>
          <a:chOff x="0" y="0"/>
          <a:chExt cx="0" cy="0"/>
        </a:xfrm>
      </p:grpSpPr>
      <p:sp>
        <p:nvSpPr>
          <p:cNvPr id="4" name="Picture Placeholder 3">
            <a:extLst>
              <a:ext uri="{FF2B5EF4-FFF2-40B4-BE49-F238E27FC236}">
                <a16:creationId xmlns:a16="http://schemas.microsoft.com/office/drawing/2014/main" id="{64A48518-35F9-535A-C077-59E61401884B}"/>
              </a:ext>
            </a:extLst>
          </p:cNvPr>
          <p:cNvSpPr>
            <a:spLocks noGrp="1"/>
          </p:cNvSpPr>
          <p:nvPr>
            <p:ph type="pic" sz="quarter" idx="10"/>
          </p:nvPr>
        </p:nvSpPr>
        <p:spPr>
          <a:xfrm>
            <a:off x="1316765" y="1555104"/>
            <a:ext cx="1212791" cy="1076770"/>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7" name="Text Placeholder 6">
            <a:extLst>
              <a:ext uri="{FF2B5EF4-FFF2-40B4-BE49-F238E27FC236}">
                <a16:creationId xmlns:a16="http://schemas.microsoft.com/office/drawing/2014/main" id="{FFD1FC4F-0D7B-E5CA-BD1E-29065B1B1452}"/>
              </a:ext>
            </a:extLst>
          </p:cNvPr>
          <p:cNvSpPr>
            <a:spLocks noGrp="1"/>
          </p:cNvSpPr>
          <p:nvPr>
            <p:ph type="body" sz="quarter" idx="12" hasCustomPrompt="1"/>
          </p:nvPr>
        </p:nvSpPr>
        <p:spPr>
          <a:xfrm>
            <a:off x="2538101" y="1559492"/>
            <a:ext cx="2546646" cy="107677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3" name="Title 2">
            <a:extLst>
              <a:ext uri="{FF2B5EF4-FFF2-40B4-BE49-F238E27FC236}">
                <a16:creationId xmlns:a16="http://schemas.microsoft.com/office/drawing/2014/main" id="{DABA584D-131C-4FE5-4723-6CCA5DF912C3}"/>
              </a:ext>
            </a:extLst>
          </p:cNvPr>
          <p:cNvSpPr>
            <a:spLocks noGrp="1"/>
          </p:cNvSpPr>
          <p:nvPr>
            <p:ph type="title"/>
          </p:nvPr>
        </p:nvSpPr>
        <p:spPr/>
        <p:txBody>
          <a:bodyPr/>
          <a:lstStyle/>
          <a:p>
            <a:r>
              <a:rPr lang="en-US"/>
              <a:t>Click to edit Master title style</a:t>
            </a:r>
            <a:endParaRPr lang="en-GB"/>
          </a:p>
        </p:txBody>
      </p:sp>
      <p:sp>
        <p:nvSpPr>
          <p:cNvPr id="19" name="Picture Placeholder 3">
            <a:extLst>
              <a:ext uri="{FF2B5EF4-FFF2-40B4-BE49-F238E27FC236}">
                <a16:creationId xmlns:a16="http://schemas.microsoft.com/office/drawing/2014/main" id="{4798FD8A-4C75-DC5D-971A-434AE12023E1}"/>
              </a:ext>
            </a:extLst>
          </p:cNvPr>
          <p:cNvSpPr>
            <a:spLocks noGrp="1"/>
          </p:cNvSpPr>
          <p:nvPr>
            <p:ph type="pic" sz="quarter" idx="13"/>
          </p:nvPr>
        </p:nvSpPr>
        <p:spPr>
          <a:xfrm>
            <a:off x="1308220" y="2886227"/>
            <a:ext cx="1212791" cy="1076770"/>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20" name="Text Placeholder 6">
            <a:extLst>
              <a:ext uri="{FF2B5EF4-FFF2-40B4-BE49-F238E27FC236}">
                <a16:creationId xmlns:a16="http://schemas.microsoft.com/office/drawing/2014/main" id="{D0F7DDD9-E56C-0E60-A01D-90DC5DCA8633}"/>
              </a:ext>
            </a:extLst>
          </p:cNvPr>
          <p:cNvSpPr>
            <a:spLocks noGrp="1"/>
          </p:cNvSpPr>
          <p:nvPr>
            <p:ph type="body" sz="quarter" idx="14" hasCustomPrompt="1"/>
          </p:nvPr>
        </p:nvSpPr>
        <p:spPr>
          <a:xfrm>
            <a:off x="2529556" y="2890615"/>
            <a:ext cx="2546646" cy="107677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21" name="Picture Placeholder 3">
            <a:extLst>
              <a:ext uri="{FF2B5EF4-FFF2-40B4-BE49-F238E27FC236}">
                <a16:creationId xmlns:a16="http://schemas.microsoft.com/office/drawing/2014/main" id="{8B33D693-FDD8-B537-D436-FF835DB1BAA8}"/>
              </a:ext>
            </a:extLst>
          </p:cNvPr>
          <p:cNvSpPr>
            <a:spLocks noGrp="1"/>
          </p:cNvSpPr>
          <p:nvPr>
            <p:ph type="pic" sz="quarter" idx="15"/>
          </p:nvPr>
        </p:nvSpPr>
        <p:spPr>
          <a:xfrm>
            <a:off x="1316765" y="4226126"/>
            <a:ext cx="1212791" cy="1076770"/>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22" name="Text Placeholder 6">
            <a:extLst>
              <a:ext uri="{FF2B5EF4-FFF2-40B4-BE49-F238E27FC236}">
                <a16:creationId xmlns:a16="http://schemas.microsoft.com/office/drawing/2014/main" id="{C65ECCA4-0426-B864-2295-86DFF0C594B4}"/>
              </a:ext>
            </a:extLst>
          </p:cNvPr>
          <p:cNvSpPr>
            <a:spLocks noGrp="1"/>
          </p:cNvSpPr>
          <p:nvPr>
            <p:ph type="body" sz="quarter" idx="16" hasCustomPrompt="1"/>
          </p:nvPr>
        </p:nvSpPr>
        <p:spPr>
          <a:xfrm>
            <a:off x="2538101" y="4230514"/>
            <a:ext cx="2546646" cy="107677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23" name="Picture Placeholder 3">
            <a:extLst>
              <a:ext uri="{FF2B5EF4-FFF2-40B4-BE49-F238E27FC236}">
                <a16:creationId xmlns:a16="http://schemas.microsoft.com/office/drawing/2014/main" id="{DBE615FE-D98B-6957-5528-2D1F6959E1EE}"/>
              </a:ext>
            </a:extLst>
          </p:cNvPr>
          <p:cNvSpPr>
            <a:spLocks noGrp="1"/>
          </p:cNvSpPr>
          <p:nvPr>
            <p:ph type="pic" sz="quarter" idx="17"/>
          </p:nvPr>
        </p:nvSpPr>
        <p:spPr>
          <a:xfrm>
            <a:off x="6096000" y="2082908"/>
            <a:ext cx="1212791" cy="1076770"/>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24" name="Text Placeholder 6">
            <a:extLst>
              <a:ext uri="{FF2B5EF4-FFF2-40B4-BE49-F238E27FC236}">
                <a16:creationId xmlns:a16="http://schemas.microsoft.com/office/drawing/2014/main" id="{035740DC-C0F3-A6E3-33D3-212FEBA73897}"/>
              </a:ext>
            </a:extLst>
          </p:cNvPr>
          <p:cNvSpPr>
            <a:spLocks noGrp="1"/>
          </p:cNvSpPr>
          <p:nvPr>
            <p:ph type="body" sz="quarter" idx="18" hasCustomPrompt="1"/>
          </p:nvPr>
        </p:nvSpPr>
        <p:spPr>
          <a:xfrm>
            <a:off x="7317336" y="2087296"/>
            <a:ext cx="2546646" cy="107677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25" name="Picture Placeholder 3">
            <a:extLst>
              <a:ext uri="{FF2B5EF4-FFF2-40B4-BE49-F238E27FC236}">
                <a16:creationId xmlns:a16="http://schemas.microsoft.com/office/drawing/2014/main" id="{30046BA3-50A6-F220-A1A1-8AD39F38BA91}"/>
              </a:ext>
            </a:extLst>
          </p:cNvPr>
          <p:cNvSpPr>
            <a:spLocks noGrp="1"/>
          </p:cNvSpPr>
          <p:nvPr>
            <p:ph type="pic" sz="quarter" idx="19"/>
          </p:nvPr>
        </p:nvSpPr>
        <p:spPr>
          <a:xfrm>
            <a:off x="6096000" y="3420224"/>
            <a:ext cx="1212791" cy="1076770"/>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26" name="Text Placeholder 6">
            <a:extLst>
              <a:ext uri="{FF2B5EF4-FFF2-40B4-BE49-F238E27FC236}">
                <a16:creationId xmlns:a16="http://schemas.microsoft.com/office/drawing/2014/main" id="{26FCB1F9-B6A0-0E5C-2002-88CFF6CC1275}"/>
              </a:ext>
            </a:extLst>
          </p:cNvPr>
          <p:cNvSpPr>
            <a:spLocks noGrp="1"/>
          </p:cNvSpPr>
          <p:nvPr>
            <p:ph type="body" sz="quarter" idx="20" hasCustomPrompt="1"/>
          </p:nvPr>
        </p:nvSpPr>
        <p:spPr>
          <a:xfrm>
            <a:off x="7317336" y="3424612"/>
            <a:ext cx="2546646" cy="107677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27" name="Picture Placeholder 3">
            <a:extLst>
              <a:ext uri="{FF2B5EF4-FFF2-40B4-BE49-F238E27FC236}">
                <a16:creationId xmlns:a16="http://schemas.microsoft.com/office/drawing/2014/main" id="{43243EF0-87A9-C26C-2F8B-BEFB11EFDFB4}"/>
              </a:ext>
            </a:extLst>
          </p:cNvPr>
          <p:cNvSpPr>
            <a:spLocks noGrp="1"/>
          </p:cNvSpPr>
          <p:nvPr>
            <p:ph type="pic" sz="quarter" idx="21"/>
          </p:nvPr>
        </p:nvSpPr>
        <p:spPr>
          <a:xfrm>
            <a:off x="6096000" y="4760123"/>
            <a:ext cx="1212791" cy="1076770"/>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28" name="Text Placeholder 6">
            <a:extLst>
              <a:ext uri="{FF2B5EF4-FFF2-40B4-BE49-F238E27FC236}">
                <a16:creationId xmlns:a16="http://schemas.microsoft.com/office/drawing/2014/main" id="{E74B089C-F527-0CC4-758C-19275ACD01ED}"/>
              </a:ext>
            </a:extLst>
          </p:cNvPr>
          <p:cNvSpPr>
            <a:spLocks noGrp="1"/>
          </p:cNvSpPr>
          <p:nvPr>
            <p:ph type="body" sz="quarter" idx="22" hasCustomPrompt="1"/>
          </p:nvPr>
        </p:nvSpPr>
        <p:spPr>
          <a:xfrm>
            <a:off x="7317336" y="4764511"/>
            <a:ext cx="2546646" cy="107677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Tree>
    <p:extLst>
      <p:ext uri="{BB962C8B-B14F-4D97-AF65-F5344CB8AC3E}">
        <p14:creationId xmlns:p14="http://schemas.microsoft.com/office/powerpoint/2010/main" val="380419118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itle and 1 Text Box">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3CBE58-3C95-88A6-3034-285FB763C634}"/>
              </a:ext>
            </a:extLst>
          </p:cNvPr>
          <p:cNvSpPr>
            <a:spLocks noGrp="1"/>
          </p:cNvSpPr>
          <p:nvPr>
            <p:ph type="title"/>
          </p:nvPr>
        </p:nvSpPr>
        <p:spPr/>
        <p:txBody>
          <a:bodyPr/>
          <a:lstStyle/>
          <a:p>
            <a:r>
              <a:rPr lang="en-US"/>
              <a:t>Click to edit Master title style</a:t>
            </a:r>
            <a:endParaRPr lang="en-GB"/>
          </a:p>
        </p:txBody>
      </p:sp>
      <p:sp>
        <p:nvSpPr>
          <p:cNvPr id="4" name="Content Placeholder 3">
            <a:extLst>
              <a:ext uri="{FF2B5EF4-FFF2-40B4-BE49-F238E27FC236}">
                <a16:creationId xmlns:a16="http://schemas.microsoft.com/office/drawing/2014/main" id="{01454154-D7E6-35FB-BDEF-AC21C9A2E7E4}"/>
              </a:ext>
            </a:extLst>
          </p:cNvPr>
          <p:cNvSpPr>
            <a:spLocks noGrp="1"/>
          </p:cNvSpPr>
          <p:nvPr>
            <p:ph sz="quarter" idx="10"/>
          </p:nvPr>
        </p:nvSpPr>
        <p:spPr>
          <a:xfrm>
            <a:off x="906463" y="1939895"/>
            <a:ext cx="9217025" cy="417833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5955735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itle and Tabl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3CBE58-3C95-88A6-3034-285FB763C634}"/>
              </a:ext>
            </a:extLst>
          </p:cNvPr>
          <p:cNvSpPr>
            <a:spLocks noGrp="1"/>
          </p:cNvSpPr>
          <p:nvPr>
            <p:ph type="title"/>
          </p:nvPr>
        </p:nvSpPr>
        <p:spPr/>
        <p:txBody>
          <a:bodyPr/>
          <a:lstStyle/>
          <a:p>
            <a:r>
              <a:rPr lang="en-US"/>
              <a:t>Click to edit Master title style</a:t>
            </a:r>
            <a:endParaRPr lang="en-GB"/>
          </a:p>
        </p:txBody>
      </p:sp>
      <p:sp>
        <p:nvSpPr>
          <p:cNvPr id="6" name="Table Placeholder 5">
            <a:extLst>
              <a:ext uri="{FF2B5EF4-FFF2-40B4-BE49-F238E27FC236}">
                <a16:creationId xmlns:a16="http://schemas.microsoft.com/office/drawing/2014/main" id="{98F02729-A620-B77C-1AB7-B18A01C3A1EC}"/>
              </a:ext>
            </a:extLst>
          </p:cNvPr>
          <p:cNvSpPr>
            <a:spLocks noGrp="1"/>
          </p:cNvSpPr>
          <p:nvPr>
            <p:ph type="tbl" sz="quarter" idx="10"/>
          </p:nvPr>
        </p:nvSpPr>
        <p:spPr>
          <a:xfrm>
            <a:off x="838200" y="2084388"/>
            <a:ext cx="9285288" cy="3957637"/>
          </a:xfrm>
        </p:spPr>
        <p:txBody>
          <a:bodyPr/>
          <a:lstStyle/>
          <a:p>
            <a:r>
              <a:rPr lang="en-US"/>
              <a:t>Click icon to add table</a:t>
            </a:r>
            <a:endParaRPr lang="en-GB"/>
          </a:p>
        </p:txBody>
      </p:sp>
    </p:spTree>
    <p:extLst>
      <p:ext uri="{BB962C8B-B14F-4D97-AF65-F5344CB8AC3E}">
        <p14:creationId xmlns:p14="http://schemas.microsoft.com/office/powerpoint/2010/main" val="261256809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extbox then Tabl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3CBE58-3C95-88A6-3034-285FB763C634}"/>
              </a:ext>
            </a:extLst>
          </p:cNvPr>
          <p:cNvSpPr>
            <a:spLocks noGrp="1"/>
          </p:cNvSpPr>
          <p:nvPr>
            <p:ph type="title"/>
          </p:nvPr>
        </p:nvSpPr>
        <p:spPr/>
        <p:txBody>
          <a:bodyPr/>
          <a:lstStyle/>
          <a:p>
            <a:r>
              <a:rPr lang="en-US"/>
              <a:t>Click to edit Master title style</a:t>
            </a:r>
            <a:endParaRPr lang="en-GB"/>
          </a:p>
        </p:txBody>
      </p:sp>
      <p:sp>
        <p:nvSpPr>
          <p:cNvPr id="4" name="Text Placeholder 3">
            <a:extLst>
              <a:ext uri="{FF2B5EF4-FFF2-40B4-BE49-F238E27FC236}">
                <a16:creationId xmlns:a16="http://schemas.microsoft.com/office/drawing/2014/main" id="{C7735C8A-EFF8-C491-7BCB-99DF2DC73DCB}"/>
              </a:ext>
            </a:extLst>
          </p:cNvPr>
          <p:cNvSpPr>
            <a:spLocks noGrp="1"/>
          </p:cNvSpPr>
          <p:nvPr>
            <p:ph type="body" sz="quarter" idx="10"/>
          </p:nvPr>
        </p:nvSpPr>
        <p:spPr>
          <a:xfrm>
            <a:off x="838200" y="1836738"/>
            <a:ext cx="9285288" cy="931862"/>
          </a:xfrm>
        </p:spPr>
        <p:txBody>
          <a:bodyPr anchor="ctr"/>
          <a:lstStyle>
            <a:lvl1pPr marL="0" indent="0">
              <a:buNone/>
              <a:defRPr/>
            </a:lvl1pPr>
            <a:lvl2pPr marL="457200" indent="0">
              <a:buNone/>
              <a:defRPr/>
            </a:lvl2pPr>
            <a:lvl3pPr marL="914400" indent="0">
              <a:buNone/>
              <a:defRPr/>
            </a:lvl3pPr>
            <a:lvl4pPr marL="1371600" indent="0">
              <a:buNone/>
              <a:defRPr/>
            </a:lvl4pPr>
            <a:lvl5pPr marL="1828800" indent="0">
              <a:buNone/>
              <a:defRPr/>
            </a:lvl5pPr>
          </a:lstStyle>
          <a:p>
            <a:pPr lvl="0"/>
            <a:r>
              <a:rPr lang="en-US"/>
              <a:t>Click to edit Master text styles</a:t>
            </a:r>
          </a:p>
        </p:txBody>
      </p:sp>
      <p:sp>
        <p:nvSpPr>
          <p:cNvPr id="8" name="Table Placeholder 7">
            <a:extLst>
              <a:ext uri="{FF2B5EF4-FFF2-40B4-BE49-F238E27FC236}">
                <a16:creationId xmlns:a16="http://schemas.microsoft.com/office/drawing/2014/main" id="{3B768190-5D5E-27F8-62BC-6611D8501C98}"/>
              </a:ext>
            </a:extLst>
          </p:cNvPr>
          <p:cNvSpPr>
            <a:spLocks noGrp="1"/>
          </p:cNvSpPr>
          <p:nvPr>
            <p:ph type="tbl" sz="quarter" idx="11"/>
          </p:nvPr>
        </p:nvSpPr>
        <p:spPr>
          <a:xfrm>
            <a:off x="838200" y="3230563"/>
            <a:ext cx="9285288" cy="2733675"/>
          </a:xfrm>
        </p:spPr>
        <p:txBody>
          <a:bodyPr/>
          <a:lstStyle/>
          <a:p>
            <a:r>
              <a:rPr lang="en-US"/>
              <a:t>Click icon to add table</a:t>
            </a:r>
            <a:endParaRPr lang="en-GB"/>
          </a:p>
        </p:txBody>
      </p:sp>
    </p:spTree>
    <p:extLst>
      <p:ext uri="{BB962C8B-B14F-4D97-AF65-F5344CB8AC3E}">
        <p14:creationId xmlns:p14="http://schemas.microsoft.com/office/powerpoint/2010/main" val="103690429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able then Textbox">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3CBE58-3C95-88A6-3034-285FB763C634}"/>
              </a:ext>
            </a:extLst>
          </p:cNvPr>
          <p:cNvSpPr>
            <a:spLocks noGrp="1"/>
          </p:cNvSpPr>
          <p:nvPr>
            <p:ph type="title"/>
          </p:nvPr>
        </p:nvSpPr>
        <p:spPr/>
        <p:txBody>
          <a:bodyPr/>
          <a:lstStyle/>
          <a:p>
            <a:r>
              <a:rPr lang="en-US"/>
              <a:t>Click to edit Master title style</a:t>
            </a:r>
            <a:endParaRPr lang="en-GB"/>
          </a:p>
        </p:txBody>
      </p:sp>
      <p:sp>
        <p:nvSpPr>
          <p:cNvPr id="4" name="Text Placeholder 3">
            <a:extLst>
              <a:ext uri="{FF2B5EF4-FFF2-40B4-BE49-F238E27FC236}">
                <a16:creationId xmlns:a16="http://schemas.microsoft.com/office/drawing/2014/main" id="{C7735C8A-EFF8-C491-7BCB-99DF2DC73DCB}"/>
              </a:ext>
            </a:extLst>
          </p:cNvPr>
          <p:cNvSpPr>
            <a:spLocks noGrp="1"/>
          </p:cNvSpPr>
          <p:nvPr>
            <p:ph type="body" sz="quarter" idx="10"/>
          </p:nvPr>
        </p:nvSpPr>
        <p:spPr>
          <a:xfrm>
            <a:off x="838200" y="4915984"/>
            <a:ext cx="9285288" cy="931862"/>
          </a:xfrm>
        </p:spPr>
        <p:txBody>
          <a:bodyPr anchor="ctr">
            <a:normAutofit/>
          </a:bodyPr>
          <a:lstStyle>
            <a:lvl1pPr marL="0" indent="0">
              <a:buNone/>
              <a:defRPr sz="1800"/>
            </a:lvl1pPr>
            <a:lvl2pPr marL="457200" indent="0">
              <a:buNone/>
              <a:defRPr/>
            </a:lvl2pPr>
            <a:lvl3pPr marL="914400" indent="0">
              <a:buNone/>
              <a:defRPr/>
            </a:lvl3pPr>
            <a:lvl4pPr marL="1371600" indent="0">
              <a:buNone/>
              <a:defRPr/>
            </a:lvl4pPr>
            <a:lvl5pPr marL="1828800" indent="0">
              <a:buNone/>
              <a:defRPr/>
            </a:lvl5pPr>
          </a:lstStyle>
          <a:p>
            <a:pPr lvl="0"/>
            <a:r>
              <a:rPr lang="en-US"/>
              <a:t>Click to edit Master text styles</a:t>
            </a:r>
          </a:p>
        </p:txBody>
      </p:sp>
      <p:sp>
        <p:nvSpPr>
          <p:cNvPr id="8" name="Table Placeholder 7">
            <a:extLst>
              <a:ext uri="{FF2B5EF4-FFF2-40B4-BE49-F238E27FC236}">
                <a16:creationId xmlns:a16="http://schemas.microsoft.com/office/drawing/2014/main" id="{3B768190-5D5E-27F8-62BC-6611D8501C98}"/>
              </a:ext>
            </a:extLst>
          </p:cNvPr>
          <p:cNvSpPr>
            <a:spLocks noGrp="1"/>
          </p:cNvSpPr>
          <p:nvPr>
            <p:ph type="tbl" sz="quarter" idx="11"/>
          </p:nvPr>
        </p:nvSpPr>
        <p:spPr>
          <a:xfrm>
            <a:off x="838200" y="1836738"/>
            <a:ext cx="9285288" cy="2733675"/>
          </a:xfrm>
        </p:spPr>
        <p:txBody>
          <a:bodyPr/>
          <a:lstStyle/>
          <a:p>
            <a:r>
              <a:rPr lang="en-US"/>
              <a:t>Click icon to add table</a:t>
            </a:r>
            <a:endParaRPr lang="en-GB"/>
          </a:p>
        </p:txBody>
      </p:sp>
    </p:spTree>
    <p:extLst>
      <p:ext uri="{BB962C8B-B14F-4D97-AF65-F5344CB8AC3E}">
        <p14:creationId xmlns:p14="http://schemas.microsoft.com/office/powerpoint/2010/main" val="151753087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Picture and Text Vertical">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0834E3-2A23-025C-BE58-C34BE3D1850B}"/>
              </a:ext>
            </a:extLst>
          </p:cNvPr>
          <p:cNvSpPr>
            <a:spLocks noGrp="1"/>
          </p:cNvSpPr>
          <p:nvPr>
            <p:ph type="title"/>
          </p:nvPr>
        </p:nvSpPr>
        <p:spPr/>
        <p:txBody>
          <a:bodyPr/>
          <a:lstStyle/>
          <a:p>
            <a:r>
              <a:rPr lang="en-US"/>
              <a:t>Click to edit Master title style</a:t>
            </a:r>
            <a:endParaRPr lang="en-GB"/>
          </a:p>
        </p:txBody>
      </p:sp>
      <p:sp>
        <p:nvSpPr>
          <p:cNvPr id="4" name="Picture Placeholder 3">
            <a:extLst>
              <a:ext uri="{FF2B5EF4-FFF2-40B4-BE49-F238E27FC236}">
                <a16:creationId xmlns:a16="http://schemas.microsoft.com/office/drawing/2014/main" id="{B0F23646-2898-FFF1-C69E-0D1439CF24EF}"/>
              </a:ext>
            </a:extLst>
          </p:cNvPr>
          <p:cNvSpPr>
            <a:spLocks noGrp="1"/>
          </p:cNvSpPr>
          <p:nvPr>
            <p:ph type="pic" sz="quarter" idx="10"/>
          </p:nvPr>
        </p:nvSpPr>
        <p:spPr>
          <a:xfrm>
            <a:off x="906463" y="1836738"/>
            <a:ext cx="4152647" cy="4460875"/>
          </a:xfrm>
        </p:spPr>
        <p:txBody>
          <a:bodyPr/>
          <a:lstStyle/>
          <a:p>
            <a:r>
              <a:rPr lang="en-US"/>
              <a:t>Click icon to add picture</a:t>
            </a:r>
            <a:endParaRPr lang="en-GB"/>
          </a:p>
        </p:txBody>
      </p:sp>
      <p:sp>
        <p:nvSpPr>
          <p:cNvPr id="6" name="Text Placeholder 5">
            <a:extLst>
              <a:ext uri="{FF2B5EF4-FFF2-40B4-BE49-F238E27FC236}">
                <a16:creationId xmlns:a16="http://schemas.microsoft.com/office/drawing/2014/main" id="{3457EAAD-596E-9533-B0E4-811AC742F774}"/>
              </a:ext>
            </a:extLst>
          </p:cNvPr>
          <p:cNvSpPr>
            <a:spLocks noGrp="1"/>
          </p:cNvSpPr>
          <p:nvPr>
            <p:ph type="body" sz="quarter" idx="11"/>
          </p:nvPr>
        </p:nvSpPr>
        <p:spPr>
          <a:xfrm>
            <a:off x="5469308" y="1836738"/>
            <a:ext cx="4654180" cy="44608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393412866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Narrow Image Left then Textbox">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0834E3-2A23-025C-BE58-C34BE3D1850B}"/>
              </a:ext>
            </a:extLst>
          </p:cNvPr>
          <p:cNvSpPr>
            <a:spLocks noGrp="1"/>
          </p:cNvSpPr>
          <p:nvPr>
            <p:ph type="title"/>
          </p:nvPr>
        </p:nvSpPr>
        <p:spPr/>
        <p:txBody>
          <a:bodyPr/>
          <a:lstStyle/>
          <a:p>
            <a:r>
              <a:rPr lang="en-US"/>
              <a:t>Click to edit Master title style</a:t>
            </a:r>
            <a:endParaRPr lang="en-GB"/>
          </a:p>
        </p:txBody>
      </p:sp>
      <p:sp>
        <p:nvSpPr>
          <p:cNvPr id="4" name="Picture Placeholder 3">
            <a:extLst>
              <a:ext uri="{FF2B5EF4-FFF2-40B4-BE49-F238E27FC236}">
                <a16:creationId xmlns:a16="http://schemas.microsoft.com/office/drawing/2014/main" id="{B0F23646-2898-FFF1-C69E-0D1439CF24EF}"/>
              </a:ext>
            </a:extLst>
          </p:cNvPr>
          <p:cNvSpPr>
            <a:spLocks noGrp="1"/>
          </p:cNvSpPr>
          <p:nvPr>
            <p:ph type="pic" sz="quarter" idx="10"/>
          </p:nvPr>
        </p:nvSpPr>
        <p:spPr>
          <a:xfrm>
            <a:off x="906464" y="1836738"/>
            <a:ext cx="1964924" cy="4460875"/>
          </a:xfrm>
        </p:spPr>
        <p:txBody>
          <a:bodyPr/>
          <a:lstStyle/>
          <a:p>
            <a:r>
              <a:rPr lang="en-US"/>
              <a:t>Click icon to add picture</a:t>
            </a:r>
            <a:endParaRPr lang="en-GB"/>
          </a:p>
        </p:txBody>
      </p:sp>
      <p:sp>
        <p:nvSpPr>
          <p:cNvPr id="6" name="Text Placeholder 5">
            <a:extLst>
              <a:ext uri="{FF2B5EF4-FFF2-40B4-BE49-F238E27FC236}">
                <a16:creationId xmlns:a16="http://schemas.microsoft.com/office/drawing/2014/main" id="{3457EAAD-596E-9533-B0E4-811AC742F774}"/>
              </a:ext>
            </a:extLst>
          </p:cNvPr>
          <p:cNvSpPr>
            <a:spLocks noGrp="1"/>
          </p:cNvSpPr>
          <p:nvPr>
            <p:ph type="body" sz="quarter" idx="11"/>
          </p:nvPr>
        </p:nvSpPr>
        <p:spPr>
          <a:xfrm>
            <a:off x="3358497" y="1836738"/>
            <a:ext cx="6764991" cy="44608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92992979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extbox then Narrow Image Righ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0834E3-2A23-025C-BE58-C34BE3D1850B}"/>
              </a:ext>
            </a:extLst>
          </p:cNvPr>
          <p:cNvSpPr>
            <a:spLocks noGrp="1"/>
          </p:cNvSpPr>
          <p:nvPr>
            <p:ph type="title"/>
          </p:nvPr>
        </p:nvSpPr>
        <p:spPr/>
        <p:txBody>
          <a:bodyPr/>
          <a:lstStyle/>
          <a:p>
            <a:r>
              <a:rPr lang="en-US"/>
              <a:t>Click to edit Master title style</a:t>
            </a:r>
            <a:endParaRPr lang="en-GB"/>
          </a:p>
        </p:txBody>
      </p:sp>
      <p:sp>
        <p:nvSpPr>
          <p:cNvPr id="4" name="Picture Placeholder 3">
            <a:extLst>
              <a:ext uri="{FF2B5EF4-FFF2-40B4-BE49-F238E27FC236}">
                <a16:creationId xmlns:a16="http://schemas.microsoft.com/office/drawing/2014/main" id="{B0F23646-2898-FFF1-C69E-0D1439CF24EF}"/>
              </a:ext>
            </a:extLst>
          </p:cNvPr>
          <p:cNvSpPr>
            <a:spLocks noGrp="1"/>
          </p:cNvSpPr>
          <p:nvPr>
            <p:ph type="pic" sz="quarter" idx="10"/>
          </p:nvPr>
        </p:nvSpPr>
        <p:spPr>
          <a:xfrm>
            <a:off x="8158131" y="1836737"/>
            <a:ext cx="1964924" cy="4460875"/>
          </a:xfrm>
        </p:spPr>
        <p:txBody>
          <a:bodyPr/>
          <a:lstStyle/>
          <a:p>
            <a:r>
              <a:rPr lang="en-US"/>
              <a:t>Click icon to add picture</a:t>
            </a:r>
            <a:endParaRPr lang="en-GB"/>
          </a:p>
        </p:txBody>
      </p:sp>
      <p:sp>
        <p:nvSpPr>
          <p:cNvPr id="6" name="Text Placeholder 5">
            <a:extLst>
              <a:ext uri="{FF2B5EF4-FFF2-40B4-BE49-F238E27FC236}">
                <a16:creationId xmlns:a16="http://schemas.microsoft.com/office/drawing/2014/main" id="{3457EAAD-596E-9533-B0E4-811AC742F774}"/>
              </a:ext>
            </a:extLst>
          </p:cNvPr>
          <p:cNvSpPr>
            <a:spLocks noGrp="1"/>
          </p:cNvSpPr>
          <p:nvPr>
            <p:ph type="body" sz="quarter" idx="11"/>
          </p:nvPr>
        </p:nvSpPr>
        <p:spPr>
          <a:xfrm>
            <a:off x="838200" y="1827583"/>
            <a:ext cx="6764991" cy="44608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197834344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Text and Picture Vertical">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0834E3-2A23-025C-BE58-C34BE3D1850B}"/>
              </a:ext>
            </a:extLst>
          </p:cNvPr>
          <p:cNvSpPr>
            <a:spLocks noGrp="1"/>
          </p:cNvSpPr>
          <p:nvPr>
            <p:ph type="title"/>
          </p:nvPr>
        </p:nvSpPr>
        <p:spPr/>
        <p:txBody>
          <a:bodyPr/>
          <a:lstStyle/>
          <a:p>
            <a:r>
              <a:rPr lang="en-US"/>
              <a:t>Click to edit Master title style</a:t>
            </a:r>
            <a:endParaRPr lang="en-GB"/>
          </a:p>
        </p:txBody>
      </p:sp>
      <p:sp>
        <p:nvSpPr>
          <p:cNvPr id="4" name="Picture Placeholder 3">
            <a:extLst>
              <a:ext uri="{FF2B5EF4-FFF2-40B4-BE49-F238E27FC236}">
                <a16:creationId xmlns:a16="http://schemas.microsoft.com/office/drawing/2014/main" id="{B0F23646-2898-FFF1-C69E-0D1439CF24EF}"/>
              </a:ext>
            </a:extLst>
          </p:cNvPr>
          <p:cNvSpPr>
            <a:spLocks noGrp="1"/>
          </p:cNvSpPr>
          <p:nvPr>
            <p:ph type="pic" sz="quarter" idx="10"/>
          </p:nvPr>
        </p:nvSpPr>
        <p:spPr>
          <a:xfrm>
            <a:off x="5982160" y="1862376"/>
            <a:ext cx="4152647" cy="4460875"/>
          </a:xfrm>
        </p:spPr>
        <p:txBody>
          <a:bodyPr/>
          <a:lstStyle/>
          <a:p>
            <a:r>
              <a:rPr lang="en-US"/>
              <a:t>Click icon to add picture</a:t>
            </a:r>
            <a:endParaRPr lang="en-GB"/>
          </a:p>
        </p:txBody>
      </p:sp>
      <p:sp>
        <p:nvSpPr>
          <p:cNvPr id="6" name="Text Placeholder 5">
            <a:extLst>
              <a:ext uri="{FF2B5EF4-FFF2-40B4-BE49-F238E27FC236}">
                <a16:creationId xmlns:a16="http://schemas.microsoft.com/office/drawing/2014/main" id="{3457EAAD-596E-9533-B0E4-811AC742F774}"/>
              </a:ext>
            </a:extLst>
          </p:cNvPr>
          <p:cNvSpPr>
            <a:spLocks noGrp="1"/>
          </p:cNvSpPr>
          <p:nvPr>
            <p:ph type="body" sz="quarter" idx="11"/>
          </p:nvPr>
        </p:nvSpPr>
        <p:spPr>
          <a:xfrm>
            <a:off x="838200" y="1862375"/>
            <a:ext cx="4654180" cy="44608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363255783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Embedded video">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012F3B-1ACA-6872-BEAB-3C3CE74910A0}"/>
              </a:ext>
            </a:extLst>
          </p:cNvPr>
          <p:cNvSpPr>
            <a:spLocks noGrp="1"/>
          </p:cNvSpPr>
          <p:nvPr>
            <p:ph type="title"/>
          </p:nvPr>
        </p:nvSpPr>
        <p:spPr/>
        <p:txBody>
          <a:bodyPr/>
          <a:lstStyle/>
          <a:p>
            <a:r>
              <a:rPr lang="en-US"/>
              <a:t>Click to edit Master title style</a:t>
            </a:r>
            <a:endParaRPr lang="en-GB"/>
          </a:p>
        </p:txBody>
      </p:sp>
      <p:sp>
        <p:nvSpPr>
          <p:cNvPr id="4" name="Media Placeholder 3">
            <a:extLst>
              <a:ext uri="{FF2B5EF4-FFF2-40B4-BE49-F238E27FC236}">
                <a16:creationId xmlns:a16="http://schemas.microsoft.com/office/drawing/2014/main" id="{BB080E31-7E11-DB9B-1F69-83AEE80DDB14}"/>
              </a:ext>
            </a:extLst>
          </p:cNvPr>
          <p:cNvSpPr>
            <a:spLocks noGrp="1"/>
          </p:cNvSpPr>
          <p:nvPr>
            <p:ph type="media" sz="quarter" idx="10"/>
          </p:nvPr>
        </p:nvSpPr>
        <p:spPr>
          <a:xfrm>
            <a:off x="581025" y="1136650"/>
            <a:ext cx="9542463" cy="5486400"/>
          </a:xfrm>
        </p:spPr>
        <p:txBody>
          <a:bodyPr/>
          <a:lstStyle/>
          <a:p>
            <a:r>
              <a:rPr lang="en-US"/>
              <a:t>Click icon to add media</a:t>
            </a:r>
            <a:endParaRPr lang="en-GB"/>
          </a:p>
        </p:txBody>
      </p:sp>
    </p:spTree>
    <p:extLst>
      <p:ext uri="{BB962C8B-B14F-4D97-AF65-F5344CB8AC3E}">
        <p14:creationId xmlns:p14="http://schemas.microsoft.com/office/powerpoint/2010/main" val="59264844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Text Two Column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5A88E4-50C5-CEB0-D6F6-232CC121C105}"/>
              </a:ext>
            </a:extLst>
          </p:cNvPr>
          <p:cNvSpPr>
            <a:spLocks noGrp="1"/>
          </p:cNvSpPr>
          <p:nvPr>
            <p:ph type="title"/>
          </p:nvPr>
        </p:nvSpPr>
        <p:spPr/>
        <p:txBody>
          <a:bodyPr/>
          <a:lstStyle/>
          <a:p>
            <a:r>
              <a:rPr lang="en-US"/>
              <a:t>Click to edit Master title style</a:t>
            </a:r>
            <a:endParaRPr lang="en-GB"/>
          </a:p>
        </p:txBody>
      </p:sp>
      <p:sp>
        <p:nvSpPr>
          <p:cNvPr id="4" name="Text Placeholder 3">
            <a:extLst>
              <a:ext uri="{FF2B5EF4-FFF2-40B4-BE49-F238E27FC236}">
                <a16:creationId xmlns:a16="http://schemas.microsoft.com/office/drawing/2014/main" id="{CD8E925E-7A20-C599-637B-001B04D0C1A4}"/>
              </a:ext>
            </a:extLst>
          </p:cNvPr>
          <p:cNvSpPr>
            <a:spLocks noGrp="1"/>
          </p:cNvSpPr>
          <p:nvPr>
            <p:ph type="body" sz="quarter" idx="10"/>
          </p:nvPr>
        </p:nvSpPr>
        <p:spPr>
          <a:xfrm>
            <a:off x="922338" y="1905000"/>
            <a:ext cx="9201150" cy="4503738"/>
          </a:xfrm>
        </p:spPr>
        <p:txBody>
          <a:bodyPr numCol="2" spcCol="360000"/>
          <a:lstStyle>
            <a:lvl1pPr marL="0" indent="0">
              <a:buNone/>
              <a:defRPr/>
            </a:lvl1pPr>
            <a:lvl2pPr marL="457200" indent="0">
              <a:buNone/>
              <a:defRPr/>
            </a:lvl2pPr>
            <a:lvl3pPr marL="914400" indent="0">
              <a:buNone/>
              <a:defRPr/>
            </a:lvl3pPr>
            <a:lvl4pPr marL="1371600" indent="0">
              <a:buNone/>
              <a:defRPr/>
            </a:lvl4pPr>
            <a:lvl5pPr marL="1828800" indent="0">
              <a:buNone/>
              <a:defRPr/>
            </a:lvl5pPr>
          </a:lstStyle>
          <a:p>
            <a:pPr marL="0" marR="0" lvl="0" indent="0" algn="l" defTabSz="914400" rtl="0" eaLnBrk="1" fontAlgn="auto" latinLnBrk="0" hangingPunct="1">
              <a:lnSpc>
                <a:spcPct val="90000"/>
              </a:lnSpc>
              <a:spcBef>
                <a:spcPts val="1000"/>
              </a:spcBef>
              <a:spcAft>
                <a:spcPts val="0"/>
              </a:spcAft>
              <a:buClr>
                <a:srgbClr val="70ADA3"/>
              </a:buClr>
              <a:buSzTx/>
              <a:buFont typeface="Arial" panose="020B0604020202020204" pitchFamily="34" charset="0"/>
              <a:buNone/>
              <a:tabLst/>
              <a:defRPr/>
            </a:pPr>
            <a:r>
              <a:rPr lang="en-US"/>
              <a:t>Click to edit Master text styles</a:t>
            </a:r>
          </a:p>
          <a:p>
            <a:pPr marL="0" marR="0" lvl="1" indent="0" algn="l" defTabSz="914400" rtl="0" eaLnBrk="1" fontAlgn="auto" latinLnBrk="0" hangingPunct="1">
              <a:lnSpc>
                <a:spcPct val="90000"/>
              </a:lnSpc>
              <a:spcBef>
                <a:spcPts val="1000"/>
              </a:spcBef>
              <a:spcAft>
                <a:spcPts val="0"/>
              </a:spcAft>
              <a:buClr>
                <a:srgbClr val="70ADA3"/>
              </a:buClr>
              <a:buSzTx/>
              <a:buFont typeface="Arial" panose="020B0604020202020204" pitchFamily="34" charset="0"/>
              <a:buNone/>
              <a:tabLst/>
              <a:defRPr/>
            </a:pPr>
            <a:r>
              <a:rPr lang="en-US"/>
              <a:t>Second level</a:t>
            </a:r>
          </a:p>
        </p:txBody>
      </p:sp>
    </p:spTree>
    <p:extLst>
      <p:ext uri="{BB962C8B-B14F-4D97-AF65-F5344CB8AC3E}">
        <p14:creationId xmlns:p14="http://schemas.microsoft.com/office/powerpoint/2010/main" val="691398515"/>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Two Table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84C620-1796-4692-1101-F3FDEA410159}"/>
              </a:ext>
            </a:extLst>
          </p:cNvPr>
          <p:cNvSpPr>
            <a:spLocks noGrp="1"/>
          </p:cNvSpPr>
          <p:nvPr>
            <p:ph type="title"/>
          </p:nvPr>
        </p:nvSpPr>
        <p:spPr/>
        <p:txBody>
          <a:bodyPr/>
          <a:lstStyle/>
          <a:p>
            <a:r>
              <a:rPr lang="en-US"/>
              <a:t>Click to edit Master title style</a:t>
            </a:r>
            <a:endParaRPr lang="en-GB"/>
          </a:p>
        </p:txBody>
      </p:sp>
      <p:sp>
        <p:nvSpPr>
          <p:cNvPr id="4" name="Table Placeholder 3">
            <a:extLst>
              <a:ext uri="{FF2B5EF4-FFF2-40B4-BE49-F238E27FC236}">
                <a16:creationId xmlns:a16="http://schemas.microsoft.com/office/drawing/2014/main" id="{97CDB0B7-62AD-A6A0-D617-52E07A759E44}"/>
              </a:ext>
            </a:extLst>
          </p:cNvPr>
          <p:cNvSpPr>
            <a:spLocks noGrp="1"/>
          </p:cNvSpPr>
          <p:nvPr>
            <p:ph type="tbl" sz="quarter" idx="10"/>
          </p:nvPr>
        </p:nvSpPr>
        <p:spPr>
          <a:xfrm>
            <a:off x="838200" y="2025650"/>
            <a:ext cx="4383088" cy="3802063"/>
          </a:xfrm>
        </p:spPr>
        <p:txBody>
          <a:bodyPr/>
          <a:lstStyle/>
          <a:p>
            <a:r>
              <a:rPr lang="en-US"/>
              <a:t>Click icon to add table</a:t>
            </a:r>
            <a:endParaRPr lang="en-GB"/>
          </a:p>
        </p:txBody>
      </p:sp>
      <p:sp>
        <p:nvSpPr>
          <p:cNvPr id="5" name="Table Placeholder 3">
            <a:extLst>
              <a:ext uri="{FF2B5EF4-FFF2-40B4-BE49-F238E27FC236}">
                <a16:creationId xmlns:a16="http://schemas.microsoft.com/office/drawing/2014/main" id="{E43D73FA-7799-9E42-8030-E8C238EB5EDB}"/>
              </a:ext>
            </a:extLst>
          </p:cNvPr>
          <p:cNvSpPr>
            <a:spLocks noGrp="1"/>
          </p:cNvSpPr>
          <p:nvPr>
            <p:ph type="tbl" sz="quarter" idx="11"/>
          </p:nvPr>
        </p:nvSpPr>
        <p:spPr>
          <a:xfrm>
            <a:off x="5739967" y="2025649"/>
            <a:ext cx="4383088" cy="3802063"/>
          </a:xfrm>
        </p:spPr>
        <p:txBody>
          <a:bodyPr/>
          <a:lstStyle/>
          <a:p>
            <a:r>
              <a:rPr lang="en-US"/>
              <a:t>Click icon to add table</a:t>
            </a:r>
            <a:endParaRPr lang="en-GB"/>
          </a:p>
        </p:txBody>
      </p:sp>
    </p:spTree>
    <p:extLst>
      <p:ext uri="{BB962C8B-B14F-4D97-AF65-F5344CB8AC3E}">
        <p14:creationId xmlns:p14="http://schemas.microsoft.com/office/powerpoint/2010/main" val="275988739"/>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54F981-EC4B-FC5D-CB7F-B0A289E7AC30}"/>
              </a:ext>
            </a:extLst>
          </p:cNvPr>
          <p:cNvSpPr>
            <a:spLocks noGrp="1"/>
          </p:cNvSpPr>
          <p:nvPr>
            <p:ph type="title"/>
          </p:nvPr>
        </p:nvSpPr>
        <p:spPr/>
        <p:txBody>
          <a:bodyPr/>
          <a:lstStyle/>
          <a:p>
            <a:r>
              <a:rPr lang="en-US"/>
              <a:t>Click to edit Master title style</a:t>
            </a:r>
            <a:endParaRPr lang="en-GB"/>
          </a:p>
        </p:txBody>
      </p:sp>
      <p:sp>
        <p:nvSpPr>
          <p:cNvPr id="4" name="Picture Placeholder 3">
            <a:extLst>
              <a:ext uri="{FF2B5EF4-FFF2-40B4-BE49-F238E27FC236}">
                <a16:creationId xmlns:a16="http://schemas.microsoft.com/office/drawing/2014/main" id="{5B83A3D9-C306-A50D-2E83-735207441740}"/>
              </a:ext>
            </a:extLst>
          </p:cNvPr>
          <p:cNvSpPr>
            <a:spLocks noGrp="1"/>
          </p:cNvSpPr>
          <p:nvPr>
            <p:ph type="pic" sz="quarter" idx="10"/>
          </p:nvPr>
        </p:nvSpPr>
        <p:spPr>
          <a:xfrm>
            <a:off x="581114" y="1444625"/>
            <a:ext cx="9542374" cy="4451350"/>
          </a:xfrm>
        </p:spPr>
        <p:txBody>
          <a:bodyPr/>
          <a:lstStyle/>
          <a:p>
            <a:r>
              <a:rPr lang="en-US"/>
              <a:t>Click icon to add picture</a:t>
            </a:r>
            <a:endParaRPr lang="en-GB"/>
          </a:p>
        </p:txBody>
      </p:sp>
      <p:sp>
        <p:nvSpPr>
          <p:cNvPr id="6" name="Text Placeholder 5">
            <a:extLst>
              <a:ext uri="{FF2B5EF4-FFF2-40B4-BE49-F238E27FC236}">
                <a16:creationId xmlns:a16="http://schemas.microsoft.com/office/drawing/2014/main" id="{282CDA54-1359-1A3F-9450-4D5C5A366777}"/>
              </a:ext>
            </a:extLst>
          </p:cNvPr>
          <p:cNvSpPr>
            <a:spLocks noGrp="1"/>
          </p:cNvSpPr>
          <p:nvPr>
            <p:ph type="body" sz="quarter" idx="11" hasCustomPrompt="1"/>
          </p:nvPr>
        </p:nvSpPr>
        <p:spPr>
          <a:xfrm>
            <a:off x="581025" y="6110288"/>
            <a:ext cx="9542463" cy="444500"/>
          </a:xfrm>
        </p:spPr>
        <p:txBody>
          <a:bodyPr anchor="ctr">
            <a:noAutofit/>
          </a:bodyPr>
          <a:lstStyle>
            <a:lvl1pPr marL="0" indent="0">
              <a:buNone/>
              <a:defRPr sz="1400"/>
            </a:lvl1pPr>
            <a:lvl2pPr marL="457200" indent="0">
              <a:buNone/>
              <a:defRPr sz="1200"/>
            </a:lvl2pPr>
            <a:lvl3pPr>
              <a:defRPr sz="1100"/>
            </a:lvl3pPr>
            <a:lvl4pPr>
              <a:defRPr sz="1050"/>
            </a:lvl4pPr>
            <a:lvl5pPr>
              <a:defRPr sz="1050"/>
            </a:lvl5pPr>
          </a:lstStyle>
          <a:p>
            <a:pPr lvl="0"/>
            <a:r>
              <a:rPr lang="en-US"/>
              <a:t>Caption</a:t>
            </a:r>
          </a:p>
        </p:txBody>
      </p:sp>
    </p:spTree>
    <p:extLst>
      <p:ext uri="{BB962C8B-B14F-4D97-AF65-F5344CB8AC3E}">
        <p14:creationId xmlns:p14="http://schemas.microsoft.com/office/powerpoint/2010/main" val="3382225300"/>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type="title" preserve="1">
  <p:cSld name="End Slide">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6E44EF-B460-0F0B-922E-70F59F34191F}"/>
              </a:ext>
            </a:extLst>
          </p:cNvPr>
          <p:cNvSpPr>
            <a:spLocks noGrp="1"/>
          </p:cNvSpPr>
          <p:nvPr>
            <p:ph type="ctrTitle" hasCustomPrompt="1"/>
          </p:nvPr>
        </p:nvSpPr>
        <p:spPr>
          <a:xfrm>
            <a:off x="5225961" y="2622346"/>
            <a:ext cx="6059063" cy="1939635"/>
          </a:xfrm>
        </p:spPr>
        <p:txBody>
          <a:bodyPr anchor="b">
            <a:normAutofit/>
          </a:bodyPr>
          <a:lstStyle>
            <a:lvl1pPr algn="l">
              <a:defRPr sz="3200" strike="noStrike" cap="all" baseline="0">
                <a:solidFill>
                  <a:srgbClr val="4D8934"/>
                </a:solidFill>
              </a:defRPr>
            </a:lvl1pPr>
          </a:lstStyle>
          <a:p>
            <a:r>
              <a:rPr lang="en-US"/>
              <a:t>Thanks for attending</a:t>
            </a:r>
            <a:endParaRPr lang="en-GB"/>
          </a:p>
        </p:txBody>
      </p:sp>
      <p:sp>
        <p:nvSpPr>
          <p:cNvPr id="3" name="Subtitle 2">
            <a:extLst>
              <a:ext uri="{FF2B5EF4-FFF2-40B4-BE49-F238E27FC236}">
                <a16:creationId xmlns:a16="http://schemas.microsoft.com/office/drawing/2014/main" id="{5FCE09D1-136B-701C-E24A-0B129DEF8411}"/>
              </a:ext>
            </a:extLst>
          </p:cNvPr>
          <p:cNvSpPr>
            <a:spLocks noGrp="1"/>
          </p:cNvSpPr>
          <p:nvPr>
            <p:ph type="subTitle" idx="1" hasCustomPrompt="1"/>
          </p:nvPr>
        </p:nvSpPr>
        <p:spPr>
          <a:xfrm>
            <a:off x="5225961" y="4561982"/>
            <a:ext cx="6059063" cy="1009073"/>
          </a:xfrm>
        </p:spPr>
        <p:txBody>
          <a:bodyPr anchor="b">
            <a:normAutofit/>
          </a:bodyPr>
          <a:lstStyle>
            <a:lvl1pPr marL="0" indent="0" algn="l">
              <a:buNone/>
              <a:defRPr sz="2000" cap="all" baseline="0">
                <a:solidFill>
                  <a:srgbClr val="4D8934"/>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Contact us: Enquiries@recmanager.co.uk</a:t>
            </a:r>
          </a:p>
        </p:txBody>
      </p:sp>
      <p:pic>
        <p:nvPicPr>
          <p:cNvPr id="8" name="Picture 7" descr="A picture containing text, outdoor&#10;&#10;Description automatically generated">
            <a:extLst>
              <a:ext uri="{FF2B5EF4-FFF2-40B4-BE49-F238E27FC236}">
                <a16:creationId xmlns:a16="http://schemas.microsoft.com/office/drawing/2014/main" id="{00BF0293-6F82-4BBF-D0BD-611EC9D6BFB4}"/>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84458" y="339660"/>
            <a:ext cx="3790752" cy="2615972"/>
          </a:xfrm>
          <a:prstGeom prst="rect">
            <a:avLst/>
          </a:prstGeom>
        </p:spPr>
      </p:pic>
      <p:pic>
        <p:nvPicPr>
          <p:cNvPr id="6" name="Picture 5" descr="A green and white logo&#10;&#10;Description automatically generated with low confidence">
            <a:extLst>
              <a:ext uri="{FF2B5EF4-FFF2-40B4-BE49-F238E27FC236}">
                <a16:creationId xmlns:a16="http://schemas.microsoft.com/office/drawing/2014/main" id="{DDE74CEB-C666-A96F-0B98-433A6E43D302}"/>
              </a:ext>
            </a:extLst>
          </p:cNvPr>
          <p:cNvPicPr>
            <a:picLocks noChangeAspect="1"/>
          </p:cNvPicPr>
          <p:nvPr userDrawn="1"/>
        </p:nvPicPr>
        <p:blipFill rotWithShape="1">
          <a:blip r:embed="rId3">
            <a:extLst>
              <a:ext uri="{28A0092B-C50C-407E-A947-70E740481C1C}">
                <a14:useLocalDpi xmlns:a14="http://schemas.microsoft.com/office/drawing/2010/main" val="0"/>
              </a:ext>
            </a:extLst>
          </a:blip>
          <a:srcRect l="6356" t="12217" r="45066" b="29972"/>
          <a:stretch/>
        </p:blipFill>
        <p:spPr>
          <a:xfrm rot="5400000">
            <a:off x="583047" y="3476335"/>
            <a:ext cx="2798618" cy="3964713"/>
          </a:xfrm>
          <a:prstGeom prst="rect">
            <a:avLst/>
          </a:prstGeom>
        </p:spPr>
      </p:pic>
    </p:spTree>
    <p:extLst>
      <p:ext uri="{BB962C8B-B14F-4D97-AF65-F5344CB8AC3E}">
        <p14:creationId xmlns:p14="http://schemas.microsoft.com/office/powerpoint/2010/main" val="627654199"/>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1_Section Break">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1AB785-8985-A80E-806D-943192AADD1B}"/>
              </a:ext>
            </a:extLst>
          </p:cNvPr>
          <p:cNvSpPr>
            <a:spLocks noGrp="1"/>
          </p:cNvSpPr>
          <p:nvPr>
            <p:ph type="title" hasCustomPrompt="1"/>
          </p:nvPr>
        </p:nvSpPr>
        <p:spPr>
          <a:xfrm>
            <a:off x="4031672" y="2766219"/>
            <a:ext cx="6966527" cy="1325563"/>
          </a:xfrm>
        </p:spPr>
        <p:txBody>
          <a:bodyPr anchor="b">
            <a:normAutofit/>
          </a:bodyPr>
          <a:lstStyle>
            <a:lvl1pPr>
              <a:defRPr sz="2800"/>
            </a:lvl1pPr>
          </a:lstStyle>
          <a:p>
            <a:r>
              <a:rPr lang="en-US"/>
              <a:t>Section title</a:t>
            </a:r>
            <a:endParaRPr lang="en-GB"/>
          </a:p>
        </p:txBody>
      </p:sp>
      <p:sp>
        <p:nvSpPr>
          <p:cNvPr id="6" name="Text Placeholder 5">
            <a:extLst>
              <a:ext uri="{FF2B5EF4-FFF2-40B4-BE49-F238E27FC236}">
                <a16:creationId xmlns:a16="http://schemas.microsoft.com/office/drawing/2014/main" id="{71F3A676-D461-4214-79CA-6A1166138414}"/>
              </a:ext>
            </a:extLst>
          </p:cNvPr>
          <p:cNvSpPr>
            <a:spLocks noGrp="1"/>
          </p:cNvSpPr>
          <p:nvPr>
            <p:ph type="body" sz="quarter" idx="10" hasCustomPrompt="1"/>
          </p:nvPr>
        </p:nvSpPr>
        <p:spPr>
          <a:xfrm>
            <a:off x="4032250" y="4316413"/>
            <a:ext cx="6965950" cy="1084262"/>
          </a:xfrm>
        </p:spPr>
        <p:txBody>
          <a:bodyPr anchor="ctr"/>
          <a:lstStyle>
            <a:lvl1pPr marL="0" indent="0">
              <a:buNone/>
              <a:defRPr cap="all" spc="300" baseline="0"/>
            </a:lvl1pPr>
          </a:lstStyle>
          <a:p>
            <a:pPr lvl="0"/>
            <a:r>
              <a:rPr lang="en-US"/>
              <a:t>Presenter Name</a:t>
            </a:r>
            <a:endParaRPr lang="en-GB"/>
          </a:p>
        </p:txBody>
      </p:sp>
    </p:spTree>
    <p:extLst>
      <p:ext uri="{BB962C8B-B14F-4D97-AF65-F5344CB8AC3E}">
        <p14:creationId xmlns:p14="http://schemas.microsoft.com/office/powerpoint/2010/main" val="1319227819"/>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Section Break">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1AB785-8985-A80E-806D-943192AADD1B}"/>
              </a:ext>
            </a:extLst>
          </p:cNvPr>
          <p:cNvSpPr>
            <a:spLocks noGrp="1"/>
          </p:cNvSpPr>
          <p:nvPr>
            <p:ph type="title" hasCustomPrompt="1"/>
          </p:nvPr>
        </p:nvSpPr>
        <p:spPr>
          <a:xfrm>
            <a:off x="4031672" y="2766219"/>
            <a:ext cx="6966527" cy="1325563"/>
          </a:xfrm>
        </p:spPr>
        <p:txBody>
          <a:bodyPr anchor="b">
            <a:normAutofit/>
          </a:bodyPr>
          <a:lstStyle>
            <a:lvl1pPr>
              <a:defRPr sz="2800"/>
            </a:lvl1pPr>
          </a:lstStyle>
          <a:p>
            <a:r>
              <a:rPr lang="en-US"/>
              <a:t>Section title</a:t>
            </a:r>
            <a:endParaRPr lang="en-GB"/>
          </a:p>
        </p:txBody>
      </p:sp>
      <p:sp>
        <p:nvSpPr>
          <p:cNvPr id="6" name="Text Placeholder 5">
            <a:extLst>
              <a:ext uri="{FF2B5EF4-FFF2-40B4-BE49-F238E27FC236}">
                <a16:creationId xmlns:a16="http://schemas.microsoft.com/office/drawing/2014/main" id="{71F3A676-D461-4214-79CA-6A1166138414}"/>
              </a:ext>
            </a:extLst>
          </p:cNvPr>
          <p:cNvSpPr>
            <a:spLocks noGrp="1"/>
          </p:cNvSpPr>
          <p:nvPr>
            <p:ph type="body" sz="quarter" idx="10" hasCustomPrompt="1"/>
          </p:nvPr>
        </p:nvSpPr>
        <p:spPr>
          <a:xfrm>
            <a:off x="4032250" y="4316413"/>
            <a:ext cx="6965950" cy="1084262"/>
          </a:xfrm>
        </p:spPr>
        <p:txBody>
          <a:bodyPr anchor="ctr"/>
          <a:lstStyle>
            <a:lvl1pPr marL="0" indent="0">
              <a:buNone/>
              <a:defRPr cap="all" spc="300" baseline="0"/>
            </a:lvl1pPr>
          </a:lstStyle>
          <a:p>
            <a:pPr lvl="0"/>
            <a:r>
              <a:rPr lang="en-US"/>
              <a:t>Presenter Name</a:t>
            </a:r>
            <a:endParaRPr lang="en-GB"/>
          </a:p>
        </p:txBody>
      </p:sp>
    </p:spTree>
    <p:extLst>
      <p:ext uri="{BB962C8B-B14F-4D97-AF65-F5344CB8AC3E}">
        <p14:creationId xmlns:p14="http://schemas.microsoft.com/office/powerpoint/2010/main" val="4115831630"/>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Title and 1 Text Box">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3CBE58-3C95-88A6-3034-285FB763C634}"/>
              </a:ext>
            </a:extLst>
          </p:cNvPr>
          <p:cNvSpPr>
            <a:spLocks noGrp="1"/>
          </p:cNvSpPr>
          <p:nvPr>
            <p:ph type="title"/>
          </p:nvPr>
        </p:nvSpPr>
        <p:spPr/>
        <p:txBody>
          <a:bodyPr/>
          <a:lstStyle/>
          <a:p>
            <a:r>
              <a:rPr lang="en-US"/>
              <a:t>Click to edit Master title style</a:t>
            </a:r>
            <a:endParaRPr lang="en-GB"/>
          </a:p>
        </p:txBody>
      </p:sp>
      <p:sp>
        <p:nvSpPr>
          <p:cNvPr id="4" name="Content Placeholder 3">
            <a:extLst>
              <a:ext uri="{FF2B5EF4-FFF2-40B4-BE49-F238E27FC236}">
                <a16:creationId xmlns:a16="http://schemas.microsoft.com/office/drawing/2014/main" id="{01454154-D7E6-35FB-BDEF-AC21C9A2E7E4}"/>
              </a:ext>
            </a:extLst>
          </p:cNvPr>
          <p:cNvSpPr>
            <a:spLocks noGrp="1"/>
          </p:cNvSpPr>
          <p:nvPr>
            <p:ph sz="quarter" idx="10"/>
          </p:nvPr>
        </p:nvSpPr>
        <p:spPr>
          <a:xfrm>
            <a:off x="906463" y="1939895"/>
            <a:ext cx="9217025" cy="417833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1591098314"/>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Section Break">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1AB785-8985-A80E-806D-943192AADD1B}"/>
              </a:ext>
            </a:extLst>
          </p:cNvPr>
          <p:cNvSpPr>
            <a:spLocks noGrp="1"/>
          </p:cNvSpPr>
          <p:nvPr>
            <p:ph type="title" hasCustomPrompt="1"/>
          </p:nvPr>
        </p:nvSpPr>
        <p:spPr>
          <a:xfrm>
            <a:off x="4031672" y="2766219"/>
            <a:ext cx="6966527" cy="1325563"/>
          </a:xfrm>
        </p:spPr>
        <p:txBody>
          <a:bodyPr anchor="b">
            <a:normAutofit/>
          </a:bodyPr>
          <a:lstStyle>
            <a:lvl1pPr>
              <a:defRPr sz="2800"/>
            </a:lvl1pPr>
          </a:lstStyle>
          <a:p>
            <a:r>
              <a:rPr lang="en-US"/>
              <a:t>Section title</a:t>
            </a:r>
            <a:endParaRPr lang="en-GB"/>
          </a:p>
        </p:txBody>
      </p:sp>
      <p:sp>
        <p:nvSpPr>
          <p:cNvPr id="6" name="Text Placeholder 5">
            <a:extLst>
              <a:ext uri="{FF2B5EF4-FFF2-40B4-BE49-F238E27FC236}">
                <a16:creationId xmlns:a16="http://schemas.microsoft.com/office/drawing/2014/main" id="{71F3A676-D461-4214-79CA-6A1166138414}"/>
              </a:ext>
            </a:extLst>
          </p:cNvPr>
          <p:cNvSpPr>
            <a:spLocks noGrp="1"/>
          </p:cNvSpPr>
          <p:nvPr>
            <p:ph type="body" sz="quarter" idx="10" hasCustomPrompt="1"/>
          </p:nvPr>
        </p:nvSpPr>
        <p:spPr>
          <a:xfrm>
            <a:off x="4032250" y="4316413"/>
            <a:ext cx="6965950" cy="1084262"/>
          </a:xfrm>
        </p:spPr>
        <p:txBody>
          <a:bodyPr anchor="ctr"/>
          <a:lstStyle>
            <a:lvl1pPr marL="0" indent="0">
              <a:buNone/>
              <a:defRPr cap="all" spc="300" baseline="0"/>
            </a:lvl1pPr>
          </a:lstStyle>
          <a:p>
            <a:pPr lvl="0"/>
            <a:r>
              <a:rPr lang="en-US"/>
              <a:t>Presenter Name</a:t>
            </a:r>
            <a:endParaRPr lang="en-GB"/>
          </a:p>
        </p:txBody>
      </p:sp>
    </p:spTree>
    <p:extLst>
      <p:ext uri="{BB962C8B-B14F-4D97-AF65-F5344CB8AC3E}">
        <p14:creationId xmlns:p14="http://schemas.microsoft.com/office/powerpoint/2010/main" val="3576721394"/>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userDrawn="1">
  <p:cSld name="Title and 1 Text Box">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3CBE58-3C95-88A6-3034-285FB763C634}"/>
              </a:ext>
            </a:extLst>
          </p:cNvPr>
          <p:cNvSpPr>
            <a:spLocks noGrp="1"/>
          </p:cNvSpPr>
          <p:nvPr>
            <p:ph type="title"/>
          </p:nvPr>
        </p:nvSpPr>
        <p:spPr/>
        <p:txBody>
          <a:bodyPr/>
          <a:lstStyle/>
          <a:p>
            <a:r>
              <a:rPr lang="en-US"/>
              <a:t>Click to edit Master title style</a:t>
            </a:r>
            <a:endParaRPr lang="en-GB"/>
          </a:p>
        </p:txBody>
      </p:sp>
      <p:sp>
        <p:nvSpPr>
          <p:cNvPr id="4" name="Content Placeholder 3">
            <a:extLst>
              <a:ext uri="{FF2B5EF4-FFF2-40B4-BE49-F238E27FC236}">
                <a16:creationId xmlns:a16="http://schemas.microsoft.com/office/drawing/2014/main" id="{01454154-D7E6-35FB-BDEF-AC21C9A2E7E4}"/>
              </a:ext>
            </a:extLst>
          </p:cNvPr>
          <p:cNvSpPr>
            <a:spLocks noGrp="1"/>
          </p:cNvSpPr>
          <p:nvPr>
            <p:ph sz="quarter" idx="10"/>
          </p:nvPr>
        </p:nvSpPr>
        <p:spPr>
          <a:xfrm>
            <a:off x="906463" y="1939895"/>
            <a:ext cx="9217025" cy="417833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727044554"/>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p:cSld name="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237DAE-36AA-6694-F884-D48089CC80D1}"/>
              </a:ext>
            </a:extLst>
          </p:cNvPr>
          <p:cNvSpPr txBox="1">
            <a:spLocks noGrp="1"/>
          </p:cNvSpPr>
          <p:nvPr>
            <p:ph type="title"/>
          </p:nvPr>
        </p:nvSpPr>
        <p:spPr/>
        <p:txBody>
          <a:bodyPr/>
          <a:lstStyle>
            <a:lvl1pPr>
              <a:defRPr/>
            </a:lvl1pPr>
          </a:lstStyle>
          <a:p>
            <a:pPr lvl="0"/>
            <a:r>
              <a:rPr lang="en-US"/>
              <a:t>Click to edit Master title style</a:t>
            </a:r>
            <a:endParaRPr lang="en-GB"/>
          </a:p>
        </p:txBody>
      </p:sp>
      <p:sp>
        <p:nvSpPr>
          <p:cNvPr id="3" name="Picture Placeholder 3">
            <a:extLst>
              <a:ext uri="{FF2B5EF4-FFF2-40B4-BE49-F238E27FC236}">
                <a16:creationId xmlns:a16="http://schemas.microsoft.com/office/drawing/2014/main" id="{1C72905C-7BD6-8F94-9ED9-1D28A5EEA3E6}"/>
              </a:ext>
            </a:extLst>
          </p:cNvPr>
          <p:cNvSpPr txBox="1">
            <a:spLocks noGrp="1"/>
          </p:cNvSpPr>
          <p:nvPr>
            <p:ph type="pic" idx="4294967295"/>
          </p:nvPr>
        </p:nvSpPr>
        <p:spPr>
          <a:xfrm>
            <a:off x="581110" y="1444623"/>
            <a:ext cx="9542376" cy="4451354"/>
          </a:xfrm>
        </p:spPr>
        <p:txBody>
          <a:bodyPr/>
          <a:lstStyle>
            <a:lvl1pPr>
              <a:defRPr/>
            </a:lvl1pPr>
          </a:lstStyle>
          <a:p>
            <a:pPr lvl="0"/>
            <a:r>
              <a:rPr lang="en-US"/>
              <a:t>Click icon to add picture</a:t>
            </a:r>
            <a:endParaRPr lang="en-GB"/>
          </a:p>
        </p:txBody>
      </p:sp>
      <p:sp>
        <p:nvSpPr>
          <p:cNvPr id="4" name="Text Placeholder 5">
            <a:extLst>
              <a:ext uri="{FF2B5EF4-FFF2-40B4-BE49-F238E27FC236}">
                <a16:creationId xmlns:a16="http://schemas.microsoft.com/office/drawing/2014/main" id="{14DD4921-C9FB-813A-C89E-4E9E2BEACC94}"/>
              </a:ext>
            </a:extLst>
          </p:cNvPr>
          <p:cNvSpPr txBox="1">
            <a:spLocks noGrp="1"/>
          </p:cNvSpPr>
          <p:nvPr>
            <p:ph type="body" idx="4294967295"/>
          </p:nvPr>
        </p:nvSpPr>
        <p:spPr>
          <a:xfrm>
            <a:off x="581028" y="6110285"/>
            <a:ext cx="9542458" cy="444498"/>
          </a:xfrm>
        </p:spPr>
        <p:txBody>
          <a:bodyPr anchor="ctr">
            <a:noAutofit/>
          </a:bodyPr>
          <a:lstStyle>
            <a:lvl1pPr marL="0" indent="0">
              <a:buNone/>
              <a:defRPr sz="1400"/>
            </a:lvl1pPr>
          </a:lstStyle>
          <a:p>
            <a:pPr lvl="0"/>
            <a:r>
              <a:rPr lang="en-US"/>
              <a:t>Caption</a:t>
            </a:r>
          </a:p>
        </p:txBody>
      </p:sp>
    </p:spTree>
    <p:extLst>
      <p:ext uri="{BB962C8B-B14F-4D97-AF65-F5344CB8AC3E}">
        <p14:creationId xmlns:p14="http://schemas.microsoft.com/office/powerpoint/2010/main" val="299854341"/>
      </p:ext>
    </p:extLst>
  </p:cSld>
  <p:clrMapOvr>
    <a:masterClrMapping/>
  </p:clrMapOvr>
  <p:hf sldNum="0" hdr="0" ftr="0" dt="0"/>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HEADING &amp; BULLET POINTS">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883D74B6-D092-E248-8E9C-592BE1363E49}"/>
              </a:ext>
            </a:extLst>
          </p:cNvPr>
          <p:cNvSpPr>
            <a:spLocks noGrp="1"/>
          </p:cNvSpPr>
          <p:nvPr>
            <p:ph type="ctrTitle"/>
          </p:nvPr>
        </p:nvSpPr>
        <p:spPr>
          <a:xfrm>
            <a:off x="2345094" y="1708833"/>
            <a:ext cx="9144000" cy="678445"/>
          </a:xfrm>
          <a:prstGeom prst="rect">
            <a:avLst/>
          </a:prstGeom>
        </p:spPr>
        <p:txBody>
          <a:bodyPr anchor="t">
            <a:normAutofit/>
          </a:bodyPr>
          <a:lstStyle>
            <a:lvl1pPr algn="l">
              <a:defRPr sz="2000"/>
            </a:lvl1pPr>
          </a:lstStyle>
          <a:p>
            <a:r>
              <a:rPr lang="en-GB"/>
              <a:t>Click to edit Master title style</a:t>
            </a:r>
            <a:endParaRPr lang="en-US"/>
          </a:p>
        </p:txBody>
      </p:sp>
      <p:sp>
        <p:nvSpPr>
          <p:cNvPr id="7" name="Subtitle 2">
            <a:extLst>
              <a:ext uri="{FF2B5EF4-FFF2-40B4-BE49-F238E27FC236}">
                <a16:creationId xmlns:a16="http://schemas.microsoft.com/office/drawing/2014/main" id="{D68285FD-C013-B048-94D1-C1D188E712BC}"/>
              </a:ext>
            </a:extLst>
          </p:cNvPr>
          <p:cNvSpPr>
            <a:spLocks noGrp="1"/>
          </p:cNvSpPr>
          <p:nvPr>
            <p:ph type="subTitle" idx="1" hasCustomPrompt="1"/>
          </p:nvPr>
        </p:nvSpPr>
        <p:spPr>
          <a:xfrm>
            <a:off x="2345094" y="2668976"/>
            <a:ext cx="9144000" cy="2638520"/>
          </a:xfrm>
        </p:spPr>
        <p:txBody>
          <a:bodyPr>
            <a:normAutofit/>
          </a:bodyPr>
          <a:lstStyle>
            <a:lvl1pPr marL="285750" indent="-285750" algn="l">
              <a:buFont typeface="Wingdings" pitchFamily="2" charset="2"/>
              <a:buChar char="§"/>
              <a:defRPr sz="1600">
                <a:latin typeface="Arial" panose="020B0604020202020204" pitchFamily="34"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Bullet Points…</a:t>
            </a:r>
          </a:p>
          <a:p>
            <a:r>
              <a:rPr lang="en-GB"/>
              <a:t>Click to edit Bullet Points</a:t>
            </a:r>
            <a:endParaRPr lang="en-US"/>
          </a:p>
        </p:txBody>
      </p:sp>
    </p:spTree>
    <p:extLst>
      <p:ext uri="{BB962C8B-B14F-4D97-AF65-F5344CB8AC3E}">
        <p14:creationId xmlns:p14="http://schemas.microsoft.com/office/powerpoint/2010/main" val="822535924"/>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469CD8-2937-D145-7619-0CB9D1EB5A60}"/>
              </a:ext>
            </a:extLst>
          </p:cNvPr>
          <p:cNvSpPr>
            <a:spLocks noGrp="1"/>
          </p:cNvSpPr>
          <p:nvPr>
            <p:ph type="title"/>
          </p:nvPr>
        </p:nvSpPr>
        <p:spPr>
          <a:xfrm>
            <a:off x="515938" y="476250"/>
            <a:ext cx="11160124" cy="1214438"/>
          </a:xfrm>
        </p:spPr>
        <p:txBody>
          <a:bodyPr/>
          <a:lstStyle/>
          <a:p>
            <a:r>
              <a:rPr lang="en-US"/>
              <a:t>Click to edit Master title style</a:t>
            </a:r>
            <a:endParaRPr lang="en-GB"/>
          </a:p>
        </p:txBody>
      </p:sp>
      <p:sp>
        <p:nvSpPr>
          <p:cNvPr id="4" name="Date Placeholder 3">
            <a:extLst>
              <a:ext uri="{FF2B5EF4-FFF2-40B4-BE49-F238E27FC236}">
                <a16:creationId xmlns:a16="http://schemas.microsoft.com/office/drawing/2014/main" id="{16E11AFC-AEAF-527F-34B1-62D6ED9443CF}"/>
              </a:ext>
            </a:extLst>
          </p:cNvPr>
          <p:cNvSpPr>
            <a:spLocks noGrp="1"/>
          </p:cNvSpPr>
          <p:nvPr>
            <p:ph type="dt" sz="half" idx="10"/>
          </p:nvPr>
        </p:nvSpPr>
        <p:spPr>
          <a:xfrm>
            <a:off x="515938" y="6352786"/>
            <a:ext cx="2743200" cy="365125"/>
          </a:xfrm>
        </p:spPr>
        <p:txBody>
          <a:bodyPr/>
          <a:lstStyle/>
          <a:p>
            <a:fld id="{AD5181A6-5084-4A9C-AC20-1628A17DBD10}" type="datetimeFigureOut">
              <a:rPr lang="en-GB" smtClean="0"/>
              <a:t>05/03/2026</a:t>
            </a:fld>
            <a:endParaRPr lang="en-GB"/>
          </a:p>
        </p:txBody>
      </p:sp>
      <p:sp>
        <p:nvSpPr>
          <p:cNvPr id="5" name="Footer Placeholder 4">
            <a:extLst>
              <a:ext uri="{FF2B5EF4-FFF2-40B4-BE49-F238E27FC236}">
                <a16:creationId xmlns:a16="http://schemas.microsoft.com/office/drawing/2014/main" id="{35A2AF8C-639A-6A7D-60CD-E4BFD725378C}"/>
              </a:ext>
            </a:extLst>
          </p:cNvPr>
          <p:cNvSpPr>
            <a:spLocks noGrp="1"/>
          </p:cNvSpPr>
          <p:nvPr>
            <p:ph type="ftr" sz="quarter" idx="11"/>
          </p:nvPr>
        </p:nvSpPr>
        <p:spPr>
          <a:xfrm>
            <a:off x="4038600" y="6352786"/>
            <a:ext cx="4114800" cy="365125"/>
          </a:xfrm>
        </p:spPr>
        <p:txBody>
          <a:bodyPr/>
          <a:lstStyle/>
          <a:p>
            <a:endParaRPr lang="en-GB"/>
          </a:p>
        </p:txBody>
      </p:sp>
      <p:sp>
        <p:nvSpPr>
          <p:cNvPr id="6" name="Slide Number Placeholder 5">
            <a:extLst>
              <a:ext uri="{FF2B5EF4-FFF2-40B4-BE49-F238E27FC236}">
                <a16:creationId xmlns:a16="http://schemas.microsoft.com/office/drawing/2014/main" id="{8CA1F90F-022F-6061-A7D5-7D9EFBAF31D0}"/>
              </a:ext>
            </a:extLst>
          </p:cNvPr>
          <p:cNvSpPr>
            <a:spLocks noGrp="1"/>
          </p:cNvSpPr>
          <p:nvPr>
            <p:ph type="sldNum" sz="quarter" idx="12"/>
          </p:nvPr>
        </p:nvSpPr>
        <p:spPr>
          <a:xfrm>
            <a:off x="8932862" y="6352786"/>
            <a:ext cx="2743200" cy="365125"/>
          </a:xfrm>
        </p:spPr>
        <p:txBody>
          <a:bodyPr/>
          <a:lstStyle/>
          <a:p>
            <a:fld id="{DF507B51-E1E2-4A5B-BB17-C4EA9026352C}" type="slidenum">
              <a:rPr lang="en-GB" smtClean="0"/>
              <a:t>‹#›</a:t>
            </a:fld>
            <a:endParaRPr lang="en-GB"/>
          </a:p>
        </p:txBody>
      </p:sp>
    </p:spTree>
    <p:extLst>
      <p:ext uri="{BB962C8B-B14F-4D97-AF65-F5344CB8AC3E}">
        <p14:creationId xmlns:p14="http://schemas.microsoft.com/office/powerpoint/2010/main" val="1644221412"/>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guide id="3" pos="325">
          <p15:clr>
            <a:srgbClr val="FBAE40"/>
          </p15:clr>
        </p15:guide>
        <p15:guide id="5" orient="horz" pos="3997">
          <p15:clr>
            <a:srgbClr val="FBAE40"/>
          </p15:clr>
        </p15:guide>
        <p15:guide id="6" pos="7355">
          <p15:clr>
            <a:srgbClr val="FBAE40"/>
          </p15:clr>
        </p15:guide>
        <p15:guide id="7" orient="horz" pos="300">
          <p15:clr>
            <a:srgbClr val="FBAE40"/>
          </p15:clr>
        </p15:guide>
      </p15:sldGuideLst>
    </p:ext>
  </p:extLst>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Title and 1 Text Box">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3CBE58-3C95-88A6-3034-285FB763C634}"/>
              </a:ext>
            </a:extLst>
          </p:cNvPr>
          <p:cNvSpPr>
            <a:spLocks noGrp="1"/>
          </p:cNvSpPr>
          <p:nvPr>
            <p:ph type="title"/>
          </p:nvPr>
        </p:nvSpPr>
        <p:spPr/>
        <p:txBody>
          <a:bodyPr/>
          <a:lstStyle/>
          <a:p>
            <a:r>
              <a:rPr lang="en-US"/>
              <a:t>Click to edit Master title style</a:t>
            </a:r>
            <a:endParaRPr lang="en-GB"/>
          </a:p>
        </p:txBody>
      </p:sp>
      <p:sp>
        <p:nvSpPr>
          <p:cNvPr id="4" name="Content Placeholder 3">
            <a:extLst>
              <a:ext uri="{FF2B5EF4-FFF2-40B4-BE49-F238E27FC236}">
                <a16:creationId xmlns:a16="http://schemas.microsoft.com/office/drawing/2014/main" id="{01454154-D7E6-35FB-BDEF-AC21C9A2E7E4}"/>
              </a:ext>
            </a:extLst>
          </p:cNvPr>
          <p:cNvSpPr>
            <a:spLocks noGrp="1"/>
          </p:cNvSpPr>
          <p:nvPr>
            <p:ph sz="quarter" idx="10"/>
          </p:nvPr>
        </p:nvSpPr>
        <p:spPr>
          <a:xfrm>
            <a:off x="906463" y="1939895"/>
            <a:ext cx="9217025" cy="417833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810843846"/>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showMasterSp="0" type="title">
  <p:cSld name="Title Slide">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6E44EF-B460-0F0B-922E-70F59F34191F}"/>
              </a:ext>
            </a:extLst>
          </p:cNvPr>
          <p:cNvSpPr>
            <a:spLocks noGrp="1"/>
          </p:cNvSpPr>
          <p:nvPr>
            <p:ph type="ctrTitle"/>
          </p:nvPr>
        </p:nvSpPr>
        <p:spPr>
          <a:xfrm>
            <a:off x="517228" y="2955632"/>
            <a:ext cx="6059063" cy="1939635"/>
          </a:xfrm>
        </p:spPr>
        <p:txBody>
          <a:bodyPr anchor="b">
            <a:normAutofit/>
          </a:bodyPr>
          <a:lstStyle>
            <a:lvl1pPr algn="l">
              <a:defRPr sz="3200" strike="noStrike" cap="all" baseline="0">
                <a:solidFill>
                  <a:srgbClr val="4D8934"/>
                </a:solidFill>
              </a:defRPr>
            </a:lvl1pPr>
          </a:lstStyle>
          <a:p>
            <a:r>
              <a:rPr lang="en-US"/>
              <a:t>Click to edit Master title style</a:t>
            </a:r>
            <a:endParaRPr lang="en-GB"/>
          </a:p>
        </p:txBody>
      </p:sp>
      <p:sp>
        <p:nvSpPr>
          <p:cNvPr id="3" name="Subtitle 2">
            <a:extLst>
              <a:ext uri="{FF2B5EF4-FFF2-40B4-BE49-F238E27FC236}">
                <a16:creationId xmlns:a16="http://schemas.microsoft.com/office/drawing/2014/main" id="{5FCE09D1-136B-701C-E24A-0B129DEF8411}"/>
              </a:ext>
            </a:extLst>
          </p:cNvPr>
          <p:cNvSpPr>
            <a:spLocks noGrp="1"/>
          </p:cNvSpPr>
          <p:nvPr>
            <p:ph type="subTitle" idx="1"/>
          </p:nvPr>
        </p:nvSpPr>
        <p:spPr>
          <a:xfrm>
            <a:off x="517228" y="4895268"/>
            <a:ext cx="6059063" cy="1009073"/>
          </a:xfrm>
        </p:spPr>
        <p:txBody>
          <a:bodyPr anchor="b">
            <a:normAutofit/>
          </a:bodyPr>
          <a:lstStyle>
            <a:lvl1pPr marL="0" indent="0" algn="l">
              <a:buNone/>
              <a:defRPr sz="2000" cap="all" baseline="0">
                <a:solidFill>
                  <a:srgbClr val="4D8934"/>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pic>
        <p:nvPicPr>
          <p:cNvPr id="8" name="Picture 7" descr="A picture containing text, outdoor&#10;&#10;Description automatically generated">
            <a:extLst>
              <a:ext uri="{FF2B5EF4-FFF2-40B4-BE49-F238E27FC236}">
                <a16:creationId xmlns:a16="http://schemas.microsoft.com/office/drawing/2014/main" id="{00BF0293-6F82-4BBF-D0BD-611EC9D6BFB4}"/>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7498006" y="339660"/>
            <a:ext cx="3790752" cy="2615972"/>
          </a:xfrm>
          <a:prstGeom prst="rect">
            <a:avLst/>
          </a:prstGeom>
        </p:spPr>
      </p:pic>
      <p:pic>
        <p:nvPicPr>
          <p:cNvPr id="10" name="Picture 9" descr="A green and white logo&#10;&#10;Description automatically generated with low confidence">
            <a:extLst>
              <a:ext uri="{FF2B5EF4-FFF2-40B4-BE49-F238E27FC236}">
                <a16:creationId xmlns:a16="http://schemas.microsoft.com/office/drawing/2014/main" id="{6959662B-FD87-EB75-8134-0BC5FAF51FDE}"/>
              </a:ext>
            </a:extLst>
          </p:cNvPr>
          <p:cNvPicPr>
            <a:picLocks noChangeAspect="1"/>
          </p:cNvPicPr>
          <p:nvPr userDrawn="1"/>
        </p:nvPicPr>
        <p:blipFill rotWithShape="1">
          <a:blip r:embed="rId3">
            <a:extLst>
              <a:ext uri="{28A0092B-C50C-407E-A947-70E740481C1C}">
                <a14:useLocalDpi xmlns:a14="http://schemas.microsoft.com/office/drawing/2010/main" val="0"/>
              </a:ext>
            </a:extLst>
          </a:blip>
          <a:srcRect l="6356" t="12217" r="45066" b="29972"/>
          <a:stretch/>
        </p:blipFill>
        <p:spPr>
          <a:xfrm>
            <a:off x="9393382" y="2893287"/>
            <a:ext cx="2798618" cy="3964713"/>
          </a:xfrm>
          <a:prstGeom prst="rect">
            <a:avLst/>
          </a:prstGeom>
        </p:spPr>
      </p:pic>
    </p:spTree>
    <p:extLst>
      <p:ext uri="{BB962C8B-B14F-4D97-AF65-F5344CB8AC3E}">
        <p14:creationId xmlns:p14="http://schemas.microsoft.com/office/powerpoint/2010/main" val="3044044368"/>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showMasterSp="0" type="title" preserve="1">
  <p:cSld name="Title Slide">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6E44EF-B460-0F0B-922E-70F59F34191F}"/>
              </a:ext>
            </a:extLst>
          </p:cNvPr>
          <p:cNvSpPr>
            <a:spLocks noGrp="1"/>
          </p:cNvSpPr>
          <p:nvPr>
            <p:ph type="ctrTitle"/>
          </p:nvPr>
        </p:nvSpPr>
        <p:spPr>
          <a:xfrm>
            <a:off x="517228" y="2955632"/>
            <a:ext cx="6059063" cy="1939635"/>
          </a:xfrm>
        </p:spPr>
        <p:txBody>
          <a:bodyPr anchor="b">
            <a:normAutofit/>
          </a:bodyPr>
          <a:lstStyle>
            <a:lvl1pPr algn="l">
              <a:defRPr sz="3200" strike="noStrike" cap="all" baseline="0">
                <a:solidFill>
                  <a:srgbClr val="4D8934"/>
                </a:solidFill>
              </a:defRPr>
            </a:lvl1pPr>
          </a:lstStyle>
          <a:p>
            <a:r>
              <a:rPr lang="en-US"/>
              <a:t>Click to edit Master title style</a:t>
            </a:r>
            <a:endParaRPr lang="en-GB"/>
          </a:p>
        </p:txBody>
      </p:sp>
      <p:sp>
        <p:nvSpPr>
          <p:cNvPr id="3" name="Subtitle 2">
            <a:extLst>
              <a:ext uri="{FF2B5EF4-FFF2-40B4-BE49-F238E27FC236}">
                <a16:creationId xmlns:a16="http://schemas.microsoft.com/office/drawing/2014/main" id="{5FCE09D1-136B-701C-E24A-0B129DEF8411}"/>
              </a:ext>
            </a:extLst>
          </p:cNvPr>
          <p:cNvSpPr>
            <a:spLocks noGrp="1"/>
          </p:cNvSpPr>
          <p:nvPr>
            <p:ph type="subTitle" idx="1"/>
          </p:nvPr>
        </p:nvSpPr>
        <p:spPr>
          <a:xfrm>
            <a:off x="517228" y="4895268"/>
            <a:ext cx="6059063" cy="1009073"/>
          </a:xfrm>
        </p:spPr>
        <p:txBody>
          <a:bodyPr anchor="b">
            <a:normAutofit/>
          </a:bodyPr>
          <a:lstStyle>
            <a:lvl1pPr marL="0" indent="0" algn="l">
              <a:buNone/>
              <a:defRPr sz="2000" cap="all" baseline="0">
                <a:solidFill>
                  <a:srgbClr val="4D8934"/>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pic>
        <p:nvPicPr>
          <p:cNvPr id="8" name="Picture 7" descr="A picture containing text, outdoor&#10;&#10;Description automatically generated">
            <a:extLst>
              <a:ext uri="{FF2B5EF4-FFF2-40B4-BE49-F238E27FC236}">
                <a16:creationId xmlns:a16="http://schemas.microsoft.com/office/drawing/2014/main" id="{00BF0293-6F82-4BBF-D0BD-611EC9D6BFB4}"/>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7498006" y="339660"/>
            <a:ext cx="3790752" cy="2615972"/>
          </a:xfrm>
          <a:prstGeom prst="rect">
            <a:avLst/>
          </a:prstGeom>
        </p:spPr>
      </p:pic>
      <p:pic>
        <p:nvPicPr>
          <p:cNvPr id="10" name="Picture 9" descr="A green and white logo&#10;&#10;Description automatically generated with low confidence">
            <a:extLst>
              <a:ext uri="{FF2B5EF4-FFF2-40B4-BE49-F238E27FC236}">
                <a16:creationId xmlns:a16="http://schemas.microsoft.com/office/drawing/2014/main" id="{6959662B-FD87-EB75-8134-0BC5FAF51FDE}"/>
              </a:ext>
            </a:extLst>
          </p:cNvPr>
          <p:cNvPicPr>
            <a:picLocks noChangeAspect="1"/>
          </p:cNvPicPr>
          <p:nvPr userDrawn="1"/>
        </p:nvPicPr>
        <p:blipFill rotWithShape="1">
          <a:blip r:embed="rId3">
            <a:extLst>
              <a:ext uri="{28A0092B-C50C-407E-A947-70E740481C1C}">
                <a14:useLocalDpi xmlns:a14="http://schemas.microsoft.com/office/drawing/2010/main" val="0"/>
              </a:ext>
            </a:extLst>
          </a:blip>
          <a:srcRect l="6356" t="12217" r="45066" b="29972"/>
          <a:stretch/>
        </p:blipFill>
        <p:spPr>
          <a:xfrm>
            <a:off x="9393382" y="2893287"/>
            <a:ext cx="2798618" cy="3964713"/>
          </a:xfrm>
          <a:prstGeom prst="rect">
            <a:avLst/>
          </a:prstGeom>
        </p:spPr>
      </p:pic>
    </p:spTree>
    <p:extLst>
      <p:ext uri="{BB962C8B-B14F-4D97-AF65-F5344CB8AC3E}">
        <p14:creationId xmlns:p14="http://schemas.microsoft.com/office/powerpoint/2010/main" val="288307582"/>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Introducing Presenters (2)">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A575E2-058B-7E11-CD53-2539375E87FD}"/>
              </a:ext>
            </a:extLst>
          </p:cNvPr>
          <p:cNvSpPr>
            <a:spLocks noGrp="1"/>
          </p:cNvSpPr>
          <p:nvPr>
            <p:ph type="title" hasCustomPrompt="1"/>
          </p:nvPr>
        </p:nvSpPr>
        <p:spPr/>
        <p:txBody>
          <a:bodyPr/>
          <a:lstStyle>
            <a:lvl1pPr>
              <a:defRPr/>
            </a:lvl1pPr>
          </a:lstStyle>
          <a:p>
            <a:r>
              <a:rPr lang="en-US"/>
              <a:t>Introducing your presenters</a:t>
            </a:r>
            <a:endParaRPr lang="en-GB"/>
          </a:p>
        </p:txBody>
      </p:sp>
      <p:sp>
        <p:nvSpPr>
          <p:cNvPr id="4" name="Picture Placeholder 3">
            <a:extLst>
              <a:ext uri="{FF2B5EF4-FFF2-40B4-BE49-F238E27FC236}">
                <a16:creationId xmlns:a16="http://schemas.microsoft.com/office/drawing/2014/main" id="{64A48518-35F9-535A-C077-59E61401884B}"/>
              </a:ext>
            </a:extLst>
          </p:cNvPr>
          <p:cNvSpPr>
            <a:spLocks noGrp="1"/>
          </p:cNvSpPr>
          <p:nvPr>
            <p:ph type="pic" sz="quarter" idx="10"/>
          </p:nvPr>
        </p:nvSpPr>
        <p:spPr>
          <a:xfrm>
            <a:off x="838200" y="1606550"/>
            <a:ext cx="3521075" cy="3384550"/>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5" name="Picture Placeholder 3">
            <a:extLst>
              <a:ext uri="{FF2B5EF4-FFF2-40B4-BE49-F238E27FC236}">
                <a16:creationId xmlns:a16="http://schemas.microsoft.com/office/drawing/2014/main" id="{ADD18D3C-B836-DFCD-D7DB-1701542FE7B5}"/>
              </a:ext>
            </a:extLst>
          </p:cNvPr>
          <p:cNvSpPr>
            <a:spLocks noGrp="1"/>
          </p:cNvSpPr>
          <p:nvPr>
            <p:ph type="pic" sz="quarter" idx="11"/>
          </p:nvPr>
        </p:nvSpPr>
        <p:spPr>
          <a:xfrm>
            <a:off x="4929410" y="1606550"/>
            <a:ext cx="3521075" cy="3384550"/>
          </a:xfrm>
          <a:ln>
            <a:solidFill>
              <a:schemeClr val="accent3"/>
            </a:solidFill>
          </a:ln>
        </p:spPr>
        <p:txBody>
          <a:bodyPr/>
          <a:lstStyle/>
          <a:p>
            <a:r>
              <a:rPr lang="en-US"/>
              <a:t>Click icon to add picture</a:t>
            </a:r>
            <a:endParaRPr lang="en-GB"/>
          </a:p>
        </p:txBody>
      </p:sp>
      <p:sp>
        <p:nvSpPr>
          <p:cNvPr id="7" name="Text Placeholder 6">
            <a:extLst>
              <a:ext uri="{FF2B5EF4-FFF2-40B4-BE49-F238E27FC236}">
                <a16:creationId xmlns:a16="http://schemas.microsoft.com/office/drawing/2014/main" id="{FFD1FC4F-0D7B-E5CA-BD1E-29065B1B1452}"/>
              </a:ext>
            </a:extLst>
          </p:cNvPr>
          <p:cNvSpPr>
            <a:spLocks noGrp="1"/>
          </p:cNvSpPr>
          <p:nvPr>
            <p:ph type="body" sz="quarter" idx="12" hasCustomPrompt="1"/>
          </p:nvPr>
        </p:nvSpPr>
        <p:spPr>
          <a:xfrm>
            <a:off x="1376363" y="4606925"/>
            <a:ext cx="3552825" cy="1358038"/>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9" name="Text Placeholder 6">
            <a:extLst>
              <a:ext uri="{FF2B5EF4-FFF2-40B4-BE49-F238E27FC236}">
                <a16:creationId xmlns:a16="http://schemas.microsoft.com/office/drawing/2014/main" id="{540BE4E4-02A2-6F97-B571-E7208D0B0958}"/>
              </a:ext>
            </a:extLst>
          </p:cNvPr>
          <p:cNvSpPr>
            <a:spLocks noGrp="1"/>
          </p:cNvSpPr>
          <p:nvPr>
            <p:ph type="body" sz="quarter" idx="14" hasCustomPrompt="1"/>
          </p:nvPr>
        </p:nvSpPr>
        <p:spPr>
          <a:xfrm>
            <a:off x="5467795" y="4607667"/>
            <a:ext cx="3552825" cy="1358039"/>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Tree>
    <p:extLst>
      <p:ext uri="{BB962C8B-B14F-4D97-AF65-F5344CB8AC3E}">
        <p14:creationId xmlns:p14="http://schemas.microsoft.com/office/powerpoint/2010/main" val="2476291909"/>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Introducing Presenters (3)">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A575E2-058B-7E11-CD53-2539375E87FD}"/>
              </a:ext>
            </a:extLst>
          </p:cNvPr>
          <p:cNvSpPr>
            <a:spLocks noGrp="1"/>
          </p:cNvSpPr>
          <p:nvPr>
            <p:ph type="title" hasCustomPrompt="1"/>
          </p:nvPr>
        </p:nvSpPr>
        <p:spPr/>
        <p:txBody>
          <a:bodyPr/>
          <a:lstStyle>
            <a:lvl1pPr>
              <a:defRPr/>
            </a:lvl1pPr>
          </a:lstStyle>
          <a:p>
            <a:r>
              <a:rPr lang="en-US"/>
              <a:t>Introducing your presenters</a:t>
            </a:r>
            <a:endParaRPr lang="en-GB"/>
          </a:p>
        </p:txBody>
      </p:sp>
      <p:sp>
        <p:nvSpPr>
          <p:cNvPr id="4" name="Picture Placeholder 3">
            <a:extLst>
              <a:ext uri="{FF2B5EF4-FFF2-40B4-BE49-F238E27FC236}">
                <a16:creationId xmlns:a16="http://schemas.microsoft.com/office/drawing/2014/main" id="{64A48518-35F9-535A-C077-59E61401884B}"/>
              </a:ext>
            </a:extLst>
          </p:cNvPr>
          <p:cNvSpPr>
            <a:spLocks noGrp="1"/>
          </p:cNvSpPr>
          <p:nvPr>
            <p:ph type="pic" sz="quarter" idx="10"/>
          </p:nvPr>
        </p:nvSpPr>
        <p:spPr>
          <a:xfrm>
            <a:off x="838200" y="1606550"/>
            <a:ext cx="2631393" cy="3153457"/>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5" name="Picture Placeholder 3">
            <a:extLst>
              <a:ext uri="{FF2B5EF4-FFF2-40B4-BE49-F238E27FC236}">
                <a16:creationId xmlns:a16="http://schemas.microsoft.com/office/drawing/2014/main" id="{ADD18D3C-B836-DFCD-D7DB-1701542FE7B5}"/>
              </a:ext>
            </a:extLst>
          </p:cNvPr>
          <p:cNvSpPr>
            <a:spLocks noGrp="1"/>
          </p:cNvSpPr>
          <p:nvPr>
            <p:ph type="pic" sz="quarter" idx="11"/>
          </p:nvPr>
        </p:nvSpPr>
        <p:spPr>
          <a:xfrm>
            <a:off x="4117560" y="1606550"/>
            <a:ext cx="2631393" cy="3401286"/>
          </a:xfrm>
          <a:ln>
            <a:solidFill>
              <a:schemeClr val="accent3"/>
            </a:solidFill>
          </a:ln>
        </p:spPr>
        <p:txBody>
          <a:bodyPr/>
          <a:lstStyle/>
          <a:p>
            <a:r>
              <a:rPr lang="en-US"/>
              <a:t>Click icon to add picture</a:t>
            </a:r>
            <a:endParaRPr lang="en-GB"/>
          </a:p>
        </p:txBody>
      </p:sp>
      <p:sp>
        <p:nvSpPr>
          <p:cNvPr id="7" name="Text Placeholder 6">
            <a:extLst>
              <a:ext uri="{FF2B5EF4-FFF2-40B4-BE49-F238E27FC236}">
                <a16:creationId xmlns:a16="http://schemas.microsoft.com/office/drawing/2014/main" id="{FFD1FC4F-0D7B-E5CA-BD1E-29065B1B1452}"/>
              </a:ext>
            </a:extLst>
          </p:cNvPr>
          <p:cNvSpPr>
            <a:spLocks noGrp="1"/>
          </p:cNvSpPr>
          <p:nvPr>
            <p:ph type="body" sz="quarter" idx="12" hasCustomPrompt="1"/>
          </p:nvPr>
        </p:nvSpPr>
        <p:spPr>
          <a:xfrm>
            <a:off x="1134648" y="4427664"/>
            <a:ext cx="2982912" cy="1135849"/>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9" name="Text Placeholder 6">
            <a:extLst>
              <a:ext uri="{FF2B5EF4-FFF2-40B4-BE49-F238E27FC236}">
                <a16:creationId xmlns:a16="http://schemas.microsoft.com/office/drawing/2014/main" id="{540BE4E4-02A2-6F97-B571-E7208D0B0958}"/>
              </a:ext>
            </a:extLst>
          </p:cNvPr>
          <p:cNvSpPr>
            <a:spLocks noGrp="1"/>
          </p:cNvSpPr>
          <p:nvPr>
            <p:ph type="body" sz="quarter" idx="14" hasCustomPrompt="1"/>
          </p:nvPr>
        </p:nvSpPr>
        <p:spPr>
          <a:xfrm>
            <a:off x="4414007" y="4440282"/>
            <a:ext cx="2982913" cy="1135107"/>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8" name="Picture Placeholder 3">
            <a:extLst>
              <a:ext uri="{FF2B5EF4-FFF2-40B4-BE49-F238E27FC236}">
                <a16:creationId xmlns:a16="http://schemas.microsoft.com/office/drawing/2014/main" id="{A98B74B8-0426-0468-EDAA-F71E7C8A76DD}"/>
              </a:ext>
            </a:extLst>
          </p:cNvPr>
          <p:cNvSpPr>
            <a:spLocks noGrp="1"/>
          </p:cNvSpPr>
          <p:nvPr>
            <p:ph type="pic" sz="quarter" idx="15"/>
          </p:nvPr>
        </p:nvSpPr>
        <p:spPr>
          <a:xfrm>
            <a:off x="7491662" y="1606550"/>
            <a:ext cx="2631393" cy="3401286"/>
          </a:xfrm>
          <a:ln>
            <a:solidFill>
              <a:schemeClr val="accent3"/>
            </a:solidFill>
          </a:ln>
        </p:spPr>
        <p:txBody>
          <a:bodyPr/>
          <a:lstStyle/>
          <a:p>
            <a:r>
              <a:rPr lang="en-US"/>
              <a:t>Click icon to add picture</a:t>
            </a:r>
            <a:endParaRPr lang="en-GB"/>
          </a:p>
        </p:txBody>
      </p:sp>
      <p:sp>
        <p:nvSpPr>
          <p:cNvPr id="10" name="Text Placeholder 6">
            <a:extLst>
              <a:ext uri="{FF2B5EF4-FFF2-40B4-BE49-F238E27FC236}">
                <a16:creationId xmlns:a16="http://schemas.microsoft.com/office/drawing/2014/main" id="{17FE27AF-59F4-8B4D-0BC2-3B7AC8A6FD97}"/>
              </a:ext>
            </a:extLst>
          </p:cNvPr>
          <p:cNvSpPr>
            <a:spLocks noGrp="1"/>
          </p:cNvSpPr>
          <p:nvPr>
            <p:ph type="body" sz="quarter" idx="16" hasCustomPrompt="1"/>
          </p:nvPr>
        </p:nvSpPr>
        <p:spPr>
          <a:xfrm>
            <a:off x="7787371" y="4440281"/>
            <a:ext cx="2982913" cy="1135107"/>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Tree>
    <p:extLst>
      <p:ext uri="{BB962C8B-B14F-4D97-AF65-F5344CB8AC3E}">
        <p14:creationId xmlns:p14="http://schemas.microsoft.com/office/powerpoint/2010/main" val="5810231"/>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Introducing Presenters (4)">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A575E2-058B-7E11-CD53-2539375E87FD}"/>
              </a:ext>
            </a:extLst>
          </p:cNvPr>
          <p:cNvSpPr>
            <a:spLocks noGrp="1"/>
          </p:cNvSpPr>
          <p:nvPr>
            <p:ph type="title" hasCustomPrompt="1"/>
          </p:nvPr>
        </p:nvSpPr>
        <p:spPr/>
        <p:txBody>
          <a:bodyPr/>
          <a:lstStyle>
            <a:lvl1pPr>
              <a:defRPr/>
            </a:lvl1pPr>
          </a:lstStyle>
          <a:p>
            <a:r>
              <a:rPr lang="en-US"/>
              <a:t>Introducing your presenters</a:t>
            </a:r>
            <a:endParaRPr lang="en-GB"/>
          </a:p>
        </p:txBody>
      </p:sp>
      <p:sp>
        <p:nvSpPr>
          <p:cNvPr id="4" name="Picture Placeholder 3">
            <a:extLst>
              <a:ext uri="{FF2B5EF4-FFF2-40B4-BE49-F238E27FC236}">
                <a16:creationId xmlns:a16="http://schemas.microsoft.com/office/drawing/2014/main" id="{64A48518-35F9-535A-C077-59E61401884B}"/>
              </a:ext>
            </a:extLst>
          </p:cNvPr>
          <p:cNvSpPr>
            <a:spLocks noGrp="1"/>
          </p:cNvSpPr>
          <p:nvPr>
            <p:ph type="pic" sz="quarter" idx="10"/>
          </p:nvPr>
        </p:nvSpPr>
        <p:spPr>
          <a:xfrm>
            <a:off x="838200"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7" name="Text Placeholder 6">
            <a:extLst>
              <a:ext uri="{FF2B5EF4-FFF2-40B4-BE49-F238E27FC236}">
                <a16:creationId xmlns:a16="http://schemas.microsoft.com/office/drawing/2014/main" id="{FFD1FC4F-0D7B-E5CA-BD1E-29065B1B1452}"/>
              </a:ext>
            </a:extLst>
          </p:cNvPr>
          <p:cNvSpPr>
            <a:spLocks noGrp="1"/>
          </p:cNvSpPr>
          <p:nvPr>
            <p:ph type="body" sz="quarter" idx="12" hasCustomPrompt="1"/>
          </p:nvPr>
        </p:nvSpPr>
        <p:spPr>
          <a:xfrm>
            <a:off x="838200"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11" name="Picture Placeholder 3">
            <a:extLst>
              <a:ext uri="{FF2B5EF4-FFF2-40B4-BE49-F238E27FC236}">
                <a16:creationId xmlns:a16="http://schemas.microsoft.com/office/drawing/2014/main" id="{2C602C5F-F1E1-2B20-CC7B-72A761E31A10}"/>
              </a:ext>
            </a:extLst>
          </p:cNvPr>
          <p:cNvSpPr>
            <a:spLocks noGrp="1"/>
          </p:cNvSpPr>
          <p:nvPr>
            <p:ph type="pic" sz="quarter" idx="13"/>
          </p:nvPr>
        </p:nvSpPr>
        <p:spPr>
          <a:xfrm>
            <a:off x="3238144"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12" name="Text Placeholder 6">
            <a:extLst>
              <a:ext uri="{FF2B5EF4-FFF2-40B4-BE49-F238E27FC236}">
                <a16:creationId xmlns:a16="http://schemas.microsoft.com/office/drawing/2014/main" id="{16E191BD-962D-F291-3568-61150F6B3421}"/>
              </a:ext>
            </a:extLst>
          </p:cNvPr>
          <p:cNvSpPr>
            <a:spLocks noGrp="1"/>
          </p:cNvSpPr>
          <p:nvPr>
            <p:ph type="body" sz="quarter" idx="14" hasCustomPrompt="1"/>
          </p:nvPr>
        </p:nvSpPr>
        <p:spPr>
          <a:xfrm>
            <a:off x="3238144"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13" name="Picture Placeholder 3">
            <a:extLst>
              <a:ext uri="{FF2B5EF4-FFF2-40B4-BE49-F238E27FC236}">
                <a16:creationId xmlns:a16="http://schemas.microsoft.com/office/drawing/2014/main" id="{B433CF78-ADFA-AA45-DC89-9873A0EC72E2}"/>
              </a:ext>
            </a:extLst>
          </p:cNvPr>
          <p:cNvSpPr>
            <a:spLocks noGrp="1"/>
          </p:cNvSpPr>
          <p:nvPr>
            <p:ph type="pic" sz="quarter" idx="15"/>
          </p:nvPr>
        </p:nvSpPr>
        <p:spPr>
          <a:xfrm>
            <a:off x="5638088"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14" name="Text Placeholder 6">
            <a:extLst>
              <a:ext uri="{FF2B5EF4-FFF2-40B4-BE49-F238E27FC236}">
                <a16:creationId xmlns:a16="http://schemas.microsoft.com/office/drawing/2014/main" id="{0B502E78-7066-D212-6CF2-493F948DBAFB}"/>
              </a:ext>
            </a:extLst>
          </p:cNvPr>
          <p:cNvSpPr>
            <a:spLocks noGrp="1"/>
          </p:cNvSpPr>
          <p:nvPr>
            <p:ph type="body" sz="quarter" idx="16" hasCustomPrompt="1"/>
          </p:nvPr>
        </p:nvSpPr>
        <p:spPr>
          <a:xfrm>
            <a:off x="5638088"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15" name="Picture Placeholder 3">
            <a:extLst>
              <a:ext uri="{FF2B5EF4-FFF2-40B4-BE49-F238E27FC236}">
                <a16:creationId xmlns:a16="http://schemas.microsoft.com/office/drawing/2014/main" id="{6B93B762-A71B-FA3C-88AE-C60700E46AE7}"/>
              </a:ext>
            </a:extLst>
          </p:cNvPr>
          <p:cNvSpPr>
            <a:spLocks noGrp="1"/>
          </p:cNvSpPr>
          <p:nvPr>
            <p:ph type="pic" sz="quarter" idx="17"/>
          </p:nvPr>
        </p:nvSpPr>
        <p:spPr>
          <a:xfrm>
            <a:off x="8038032"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16" name="Text Placeholder 6">
            <a:extLst>
              <a:ext uri="{FF2B5EF4-FFF2-40B4-BE49-F238E27FC236}">
                <a16:creationId xmlns:a16="http://schemas.microsoft.com/office/drawing/2014/main" id="{B8392AAC-125B-C445-4ED3-55B95A97C6BE}"/>
              </a:ext>
            </a:extLst>
          </p:cNvPr>
          <p:cNvSpPr>
            <a:spLocks noGrp="1"/>
          </p:cNvSpPr>
          <p:nvPr>
            <p:ph type="body" sz="quarter" idx="18" hasCustomPrompt="1"/>
          </p:nvPr>
        </p:nvSpPr>
        <p:spPr>
          <a:xfrm>
            <a:off x="8038032"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Tree>
    <p:extLst>
      <p:ext uri="{BB962C8B-B14F-4D97-AF65-F5344CB8AC3E}">
        <p14:creationId xmlns:p14="http://schemas.microsoft.com/office/powerpoint/2010/main" val="3767649351"/>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Introducing Presenters (5)">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A575E2-058B-7E11-CD53-2539375E87FD}"/>
              </a:ext>
            </a:extLst>
          </p:cNvPr>
          <p:cNvSpPr>
            <a:spLocks noGrp="1"/>
          </p:cNvSpPr>
          <p:nvPr>
            <p:ph type="title" hasCustomPrompt="1"/>
          </p:nvPr>
        </p:nvSpPr>
        <p:spPr/>
        <p:txBody>
          <a:bodyPr/>
          <a:lstStyle>
            <a:lvl1pPr>
              <a:defRPr/>
            </a:lvl1pPr>
          </a:lstStyle>
          <a:p>
            <a:r>
              <a:rPr lang="en-US"/>
              <a:t>Introducing your presenters</a:t>
            </a:r>
            <a:endParaRPr lang="en-GB"/>
          </a:p>
        </p:txBody>
      </p:sp>
      <p:sp>
        <p:nvSpPr>
          <p:cNvPr id="4" name="Picture Placeholder 3">
            <a:extLst>
              <a:ext uri="{FF2B5EF4-FFF2-40B4-BE49-F238E27FC236}">
                <a16:creationId xmlns:a16="http://schemas.microsoft.com/office/drawing/2014/main" id="{64A48518-35F9-535A-C077-59E61401884B}"/>
              </a:ext>
            </a:extLst>
          </p:cNvPr>
          <p:cNvSpPr>
            <a:spLocks noGrp="1"/>
          </p:cNvSpPr>
          <p:nvPr>
            <p:ph type="pic" sz="quarter" idx="10"/>
          </p:nvPr>
        </p:nvSpPr>
        <p:spPr>
          <a:xfrm>
            <a:off x="838200"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7" name="Text Placeholder 6">
            <a:extLst>
              <a:ext uri="{FF2B5EF4-FFF2-40B4-BE49-F238E27FC236}">
                <a16:creationId xmlns:a16="http://schemas.microsoft.com/office/drawing/2014/main" id="{FFD1FC4F-0D7B-E5CA-BD1E-29065B1B1452}"/>
              </a:ext>
            </a:extLst>
          </p:cNvPr>
          <p:cNvSpPr>
            <a:spLocks noGrp="1"/>
          </p:cNvSpPr>
          <p:nvPr>
            <p:ph type="body" sz="quarter" idx="12" hasCustomPrompt="1"/>
          </p:nvPr>
        </p:nvSpPr>
        <p:spPr>
          <a:xfrm>
            <a:off x="838200"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11" name="Picture Placeholder 3">
            <a:extLst>
              <a:ext uri="{FF2B5EF4-FFF2-40B4-BE49-F238E27FC236}">
                <a16:creationId xmlns:a16="http://schemas.microsoft.com/office/drawing/2014/main" id="{2C602C5F-F1E1-2B20-CC7B-72A761E31A10}"/>
              </a:ext>
            </a:extLst>
          </p:cNvPr>
          <p:cNvSpPr>
            <a:spLocks noGrp="1"/>
          </p:cNvSpPr>
          <p:nvPr>
            <p:ph type="pic" sz="quarter" idx="13"/>
          </p:nvPr>
        </p:nvSpPr>
        <p:spPr>
          <a:xfrm>
            <a:off x="3041593"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12" name="Text Placeholder 6">
            <a:extLst>
              <a:ext uri="{FF2B5EF4-FFF2-40B4-BE49-F238E27FC236}">
                <a16:creationId xmlns:a16="http://schemas.microsoft.com/office/drawing/2014/main" id="{16E191BD-962D-F291-3568-61150F6B3421}"/>
              </a:ext>
            </a:extLst>
          </p:cNvPr>
          <p:cNvSpPr>
            <a:spLocks noGrp="1"/>
          </p:cNvSpPr>
          <p:nvPr>
            <p:ph type="body" sz="quarter" idx="14" hasCustomPrompt="1"/>
          </p:nvPr>
        </p:nvSpPr>
        <p:spPr>
          <a:xfrm>
            <a:off x="3041593"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13" name="Picture Placeholder 3">
            <a:extLst>
              <a:ext uri="{FF2B5EF4-FFF2-40B4-BE49-F238E27FC236}">
                <a16:creationId xmlns:a16="http://schemas.microsoft.com/office/drawing/2014/main" id="{B433CF78-ADFA-AA45-DC89-9873A0EC72E2}"/>
              </a:ext>
            </a:extLst>
          </p:cNvPr>
          <p:cNvSpPr>
            <a:spLocks noGrp="1"/>
          </p:cNvSpPr>
          <p:nvPr>
            <p:ph type="pic" sz="quarter" idx="15"/>
          </p:nvPr>
        </p:nvSpPr>
        <p:spPr>
          <a:xfrm>
            <a:off x="5244986"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14" name="Text Placeholder 6">
            <a:extLst>
              <a:ext uri="{FF2B5EF4-FFF2-40B4-BE49-F238E27FC236}">
                <a16:creationId xmlns:a16="http://schemas.microsoft.com/office/drawing/2014/main" id="{0B502E78-7066-D212-6CF2-493F948DBAFB}"/>
              </a:ext>
            </a:extLst>
          </p:cNvPr>
          <p:cNvSpPr>
            <a:spLocks noGrp="1"/>
          </p:cNvSpPr>
          <p:nvPr>
            <p:ph type="body" sz="quarter" idx="16" hasCustomPrompt="1"/>
          </p:nvPr>
        </p:nvSpPr>
        <p:spPr>
          <a:xfrm>
            <a:off x="5244986"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15" name="Picture Placeholder 3">
            <a:extLst>
              <a:ext uri="{FF2B5EF4-FFF2-40B4-BE49-F238E27FC236}">
                <a16:creationId xmlns:a16="http://schemas.microsoft.com/office/drawing/2014/main" id="{6B93B762-A71B-FA3C-88AE-C60700E46AE7}"/>
              </a:ext>
            </a:extLst>
          </p:cNvPr>
          <p:cNvSpPr>
            <a:spLocks noGrp="1"/>
          </p:cNvSpPr>
          <p:nvPr>
            <p:ph type="pic" sz="quarter" idx="17"/>
          </p:nvPr>
        </p:nvSpPr>
        <p:spPr>
          <a:xfrm>
            <a:off x="7448379"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16" name="Text Placeholder 6">
            <a:extLst>
              <a:ext uri="{FF2B5EF4-FFF2-40B4-BE49-F238E27FC236}">
                <a16:creationId xmlns:a16="http://schemas.microsoft.com/office/drawing/2014/main" id="{B8392AAC-125B-C445-4ED3-55B95A97C6BE}"/>
              </a:ext>
            </a:extLst>
          </p:cNvPr>
          <p:cNvSpPr>
            <a:spLocks noGrp="1"/>
          </p:cNvSpPr>
          <p:nvPr>
            <p:ph type="body" sz="quarter" idx="18" hasCustomPrompt="1"/>
          </p:nvPr>
        </p:nvSpPr>
        <p:spPr>
          <a:xfrm>
            <a:off x="7448379"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17" name="Picture Placeholder 3">
            <a:extLst>
              <a:ext uri="{FF2B5EF4-FFF2-40B4-BE49-F238E27FC236}">
                <a16:creationId xmlns:a16="http://schemas.microsoft.com/office/drawing/2014/main" id="{1026378F-2B6D-A76B-2223-03BA02011708}"/>
              </a:ext>
            </a:extLst>
          </p:cNvPr>
          <p:cNvSpPr>
            <a:spLocks noGrp="1"/>
          </p:cNvSpPr>
          <p:nvPr>
            <p:ph type="pic" sz="quarter" idx="19"/>
          </p:nvPr>
        </p:nvSpPr>
        <p:spPr>
          <a:xfrm>
            <a:off x="9651772"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18" name="Text Placeholder 6">
            <a:extLst>
              <a:ext uri="{FF2B5EF4-FFF2-40B4-BE49-F238E27FC236}">
                <a16:creationId xmlns:a16="http://schemas.microsoft.com/office/drawing/2014/main" id="{049C53E0-976D-51D9-76C6-8765075B95CE}"/>
              </a:ext>
            </a:extLst>
          </p:cNvPr>
          <p:cNvSpPr>
            <a:spLocks noGrp="1"/>
          </p:cNvSpPr>
          <p:nvPr>
            <p:ph type="body" sz="quarter" idx="20" hasCustomPrompt="1"/>
          </p:nvPr>
        </p:nvSpPr>
        <p:spPr>
          <a:xfrm>
            <a:off x="9651772"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Tree>
    <p:extLst>
      <p:ext uri="{BB962C8B-B14F-4D97-AF65-F5344CB8AC3E}">
        <p14:creationId xmlns:p14="http://schemas.microsoft.com/office/powerpoint/2010/main" val="807916060"/>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Introducing Presenters (6)">
    <p:spTree>
      <p:nvGrpSpPr>
        <p:cNvPr id="1" name=""/>
        <p:cNvGrpSpPr/>
        <p:nvPr/>
      </p:nvGrpSpPr>
      <p:grpSpPr>
        <a:xfrm>
          <a:off x="0" y="0"/>
          <a:ext cx="0" cy="0"/>
          <a:chOff x="0" y="0"/>
          <a:chExt cx="0" cy="0"/>
        </a:xfrm>
      </p:grpSpPr>
      <p:sp>
        <p:nvSpPr>
          <p:cNvPr id="4" name="Picture Placeholder 3">
            <a:extLst>
              <a:ext uri="{FF2B5EF4-FFF2-40B4-BE49-F238E27FC236}">
                <a16:creationId xmlns:a16="http://schemas.microsoft.com/office/drawing/2014/main" id="{64A48518-35F9-535A-C077-59E61401884B}"/>
              </a:ext>
            </a:extLst>
          </p:cNvPr>
          <p:cNvSpPr>
            <a:spLocks noGrp="1"/>
          </p:cNvSpPr>
          <p:nvPr>
            <p:ph type="pic" sz="quarter" idx="10"/>
          </p:nvPr>
        </p:nvSpPr>
        <p:spPr>
          <a:xfrm>
            <a:off x="1316765" y="1555104"/>
            <a:ext cx="1212791" cy="1076770"/>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7" name="Text Placeholder 6">
            <a:extLst>
              <a:ext uri="{FF2B5EF4-FFF2-40B4-BE49-F238E27FC236}">
                <a16:creationId xmlns:a16="http://schemas.microsoft.com/office/drawing/2014/main" id="{FFD1FC4F-0D7B-E5CA-BD1E-29065B1B1452}"/>
              </a:ext>
            </a:extLst>
          </p:cNvPr>
          <p:cNvSpPr>
            <a:spLocks noGrp="1"/>
          </p:cNvSpPr>
          <p:nvPr>
            <p:ph type="body" sz="quarter" idx="12" hasCustomPrompt="1"/>
          </p:nvPr>
        </p:nvSpPr>
        <p:spPr>
          <a:xfrm>
            <a:off x="2538101" y="1559492"/>
            <a:ext cx="2546646" cy="107677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3" name="Title 2">
            <a:extLst>
              <a:ext uri="{FF2B5EF4-FFF2-40B4-BE49-F238E27FC236}">
                <a16:creationId xmlns:a16="http://schemas.microsoft.com/office/drawing/2014/main" id="{DABA584D-131C-4FE5-4723-6CCA5DF912C3}"/>
              </a:ext>
            </a:extLst>
          </p:cNvPr>
          <p:cNvSpPr>
            <a:spLocks noGrp="1"/>
          </p:cNvSpPr>
          <p:nvPr>
            <p:ph type="title"/>
          </p:nvPr>
        </p:nvSpPr>
        <p:spPr/>
        <p:txBody>
          <a:bodyPr/>
          <a:lstStyle/>
          <a:p>
            <a:r>
              <a:rPr lang="en-US"/>
              <a:t>Click to edit Master title style</a:t>
            </a:r>
            <a:endParaRPr lang="en-GB"/>
          </a:p>
        </p:txBody>
      </p:sp>
      <p:sp>
        <p:nvSpPr>
          <p:cNvPr id="19" name="Picture Placeholder 3">
            <a:extLst>
              <a:ext uri="{FF2B5EF4-FFF2-40B4-BE49-F238E27FC236}">
                <a16:creationId xmlns:a16="http://schemas.microsoft.com/office/drawing/2014/main" id="{4798FD8A-4C75-DC5D-971A-434AE12023E1}"/>
              </a:ext>
            </a:extLst>
          </p:cNvPr>
          <p:cNvSpPr>
            <a:spLocks noGrp="1"/>
          </p:cNvSpPr>
          <p:nvPr>
            <p:ph type="pic" sz="quarter" idx="13"/>
          </p:nvPr>
        </p:nvSpPr>
        <p:spPr>
          <a:xfrm>
            <a:off x="1308220" y="2886227"/>
            <a:ext cx="1212791" cy="1076770"/>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20" name="Text Placeholder 6">
            <a:extLst>
              <a:ext uri="{FF2B5EF4-FFF2-40B4-BE49-F238E27FC236}">
                <a16:creationId xmlns:a16="http://schemas.microsoft.com/office/drawing/2014/main" id="{D0F7DDD9-E56C-0E60-A01D-90DC5DCA8633}"/>
              </a:ext>
            </a:extLst>
          </p:cNvPr>
          <p:cNvSpPr>
            <a:spLocks noGrp="1"/>
          </p:cNvSpPr>
          <p:nvPr>
            <p:ph type="body" sz="quarter" idx="14" hasCustomPrompt="1"/>
          </p:nvPr>
        </p:nvSpPr>
        <p:spPr>
          <a:xfrm>
            <a:off x="2529556" y="2890615"/>
            <a:ext cx="2546646" cy="107677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21" name="Picture Placeholder 3">
            <a:extLst>
              <a:ext uri="{FF2B5EF4-FFF2-40B4-BE49-F238E27FC236}">
                <a16:creationId xmlns:a16="http://schemas.microsoft.com/office/drawing/2014/main" id="{8B33D693-FDD8-B537-D436-FF835DB1BAA8}"/>
              </a:ext>
            </a:extLst>
          </p:cNvPr>
          <p:cNvSpPr>
            <a:spLocks noGrp="1"/>
          </p:cNvSpPr>
          <p:nvPr>
            <p:ph type="pic" sz="quarter" idx="15"/>
          </p:nvPr>
        </p:nvSpPr>
        <p:spPr>
          <a:xfrm>
            <a:off x="1316765" y="4226126"/>
            <a:ext cx="1212791" cy="1076770"/>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22" name="Text Placeholder 6">
            <a:extLst>
              <a:ext uri="{FF2B5EF4-FFF2-40B4-BE49-F238E27FC236}">
                <a16:creationId xmlns:a16="http://schemas.microsoft.com/office/drawing/2014/main" id="{C65ECCA4-0426-B864-2295-86DFF0C594B4}"/>
              </a:ext>
            </a:extLst>
          </p:cNvPr>
          <p:cNvSpPr>
            <a:spLocks noGrp="1"/>
          </p:cNvSpPr>
          <p:nvPr>
            <p:ph type="body" sz="quarter" idx="16" hasCustomPrompt="1"/>
          </p:nvPr>
        </p:nvSpPr>
        <p:spPr>
          <a:xfrm>
            <a:off x="2538101" y="4230514"/>
            <a:ext cx="2546646" cy="107677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23" name="Picture Placeholder 3">
            <a:extLst>
              <a:ext uri="{FF2B5EF4-FFF2-40B4-BE49-F238E27FC236}">
                <a16:creationId xmlns:a16="http://schemas.microsoft.com/office/drawing/2014/main" id="{DBE615FE-D98B-6957-5528-2D1F6959E1EE}"/>
              </a:ext>
            </a:extLst>
          </p:cNvPr>
          <p:cNvSpPr>
            <a:spLocks noGrp="1"/>
          </p:cNvSpPr>
          <p:nvPr>
            <p:ph type="pic" sz="quarter" idx="17"/>
          </p:nvPr>
        </p:nvSpPr>
        <p:spPr>
          <a:xfrm>
            <a:off x="6096000" y="2082908"/>
            <a:ext cx="1212791" cy="1076770"/>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24" name="Text Placeholder 6">
            <a:extLst>
              <a:ext uri="{FF2B5EF4-FFF2-40B4-BE49-F238E27FC236}">
                <a16:creationId xmlns:a16="http://schemas.microsoft.com/office/drawing/2014/main" id="{035740DC-C0F3-A6E3-33D3-212FEBA73897}"/>
              </a:ext>
            </a:extLst>
          </p:cNvPr>
          <p:cNvSpPr>
            <a:spLocks noGrp="1"/>
          </p:cNvSpPr>
          <p:nvPr>
            <p:ph type="body" sz="quarter" idx="18" hasCustomPrompt="1"/>
          </p:nvPr>
        </p:nvSpPr>
        <p:spPr>
          <a:xfrm>
            <a:off x="7317336" y="2087296"/>
            <a:ext cx="2546646" cy="107677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25" name="Picture Placeholder 3">
            <a:extLst>
              <a:ext uri="{FF2B5EF4-FFF2-40B4-BE49-F238E27FC236}">
                <a16:creationId xmlns:a16="http://schemas.microsoft.com/office/drawing/2014/main" id="{30046BA3-50A6-F220-A1A1-8AD39F38BA91}"/>
              </a:ext>
            </a:extLst>
          </p:cNvPr>
          <p:cNvSpPr>
            <a:spLocks noGrp="1"/>
          </p:cNvSpPr>
          <p:nvPr>
            <p:ph type="pic" sz="quarter" idx="19"/>
          </p:nvPr>
        </p:nvSpPr>
        <p:spPr>
          <a:xfrm>
            <a:off x="6096000" y="3420224"/>
            <a:ext cx="1212791" cy="1076770"/>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26" name="Text Placeholder 6">
            <a:extLst>
              <a:ext uri="{FF2B5EF4-FFF2-40B4-BE49-F238E27FC236}">
                <a16:creationId xmlns:a16="http://schemas.microsoft.com/office/drawing/2014/main" id="{26FCB1F9-B6A0-0E5C-2002-88CFF6CC1275}"/>
              </a:ext>
            </a:extLst>
          </p:cNvPr>
          <p:cNvSpPr>
            <a:spLocks noGrp="1"/>
          </p:cNvSpPr>
          <p:nvPr>
            <p:ph type="body" sz="quarter" idx="20" hasCustomPrompt="1"/>
          </p:nvPr>
        </p:nvSpPr>
        <p:spPr>
          <a:xfrm>
            <a:off x="7317336" y="3424612"/>
            <a:ext cx="2546646" cy="107677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27" name="Picture Placeholder 3">
            <a:extLst>
              <a:ext uri="{FF2B5EF4-FFF2-40B4-BE49-F238E27FC236}">
                <a16:creationId xmlns:a16="http://schemas.microsoft.com/office/drawing/2014/main" id="{43243EF0-87A9-C26C-2F8B-BEFB11EFDFB4}"/>
              </a:ext>
            </a:extLst>
          </p:cNvPr>
          <p:cNvSpPr>
            <a:spLocks noGrp="1"/>
          </p:cNvSpPr>
          <p:nvPr>
            <p:ph type="pic" sz="quarter" idx="21"/>
          </p:nvPr>
        </p:nvSpPr>
        <p:spPr>
          <a:xfrm>
            <a:off x="6096000" y="4760123"/>
            <a:ext cx="1212791" cy="1076770"/>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28" name="Text Placeholder 6">
            <a:extLst>
              <a:ext uri="{FF2B5EF4-FFF2-40B4-BE49-F238E27FC236}">
                <a16:creationId xmlns:a16="http://schemas.microsoft.com/office/drawing/2014/main" id="{E74B089C-F527-0CC4-758C-19275ACD01ED}"/>
              </a:ext>
            </a:extLst>
          </p:cNvPr>
          <p:cNvSpPr>
            <a:spLocks noGrp="1"/>
          </p:cNvSpPr>
          <p:nvPr>
            <p:ph type="body" sz="quarter" idx="22" hasCustomPrompt="1"/>
          </p:nvPr>
        </p:nvSpPr>
        <p:spPr>
          <a:xfrm>
            <a:off x="7317336" y="4764511"/>
            <a:ext cx="2546646" cy="107677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Tree>
    <p:extLst>
      <p:ext uri="{BB962C8B-B14F-4D97-AF65-F5344CB8AC3E}">
        <p14:creationId xmlns:p14="http://schemas.microsoft.com/office/powerpoint/2010/main" val="603808077"/>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Title and 1 Text Box">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3CBE58-3C95-88A6-3034-285FB763C634}"/>
              </a:ext>
            </a:extLst>
          </p:cNvPr>
          <p:cNvSpPr>
            <a:spLocks noGrp="1"/>
          </p:cNvSpPr>
          <p:nvPr>
            <p:ph type="title"/>
          </p:nvPr>
        </p:nvSpPr>
        <p:spPr/>
        <p:txBody>
          <a:bodyPr/>
          <a:lstStyle/>
          <a:p>
            <a:r>
              <a:rPr lang="en-US"/>
              <a:t>Click to edit Master title style</a:t>
            </a:r>
            <a:endParaRPr lang="en-GB"/>
          </a:p>
        </p:txBody>
      </p:sp>
      <p:sp>
        <p:nvSpPr>
          <p:cNvPr id="4" name="Content Placeholder 3">
            <a:extLst>
              <a:ext uri="{FF2B5EF4-FFF2-40B4-BE49-F238E27FC236}">
                <a16:creationId xmlns:a16="http://schemas.microsoft.com/office/drawing/2014/main" id="{01454154-D7E6-35FB-BDEF-AC21C9A2E7E4}"/>
              </a:ext>
            </a:extLst>
          </p:cNvPr>
          <p:cNvSpPr>
            <a:spLocks noGrp="1"/>
          </p:cNvSpPr>
          <p:nvPr>
            <p:ph sz="quarter" idx="10"/>
          </p:nvPr>
        </p:nvSpPr>
        <p:spPr>
          <a:xfrm>
            <a:off x="906463" y="1939895"/>
            <a:ext cx="9217025" cy="417833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1950706552"/>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Title and Tabl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3CBE58-3C95-88A6-3034-285FB763C634}"/>
              </a:ext>
            </a:extLst>
          </p:cNvPr>
          <p:cNvSpPr>
            <a:spLocks noGrp="1"/>
          </p:cNvSpPr>
          <p:nvPr>
            <p:ph type="title"/>
          </p:nvPr>
        </p:nvSpPr>
        <p:spPr/>
        <p:txBody>
          <a:bodyPr/>
          <a:lstStyle/>
          <a:p>
            <a:r>
              <a:rPr lang="en-US"/>
              <a:t>Click to edit Master title style</a:t>
            </a:r>
            <a:endParaRPr lang="en-GB"/>
          </a:p>
        </p:txBody>
      </p:sp>
      <p:sp>
        <p:nvSpPr>
          <p:cNvPr id="6" name="Table Placeholder 5">
            <a:extLst>
              <a:ext uri="{FF2B5EF4-FFF2-40B4-BE49-F238E27FC236}">
                <a16:creationId xmlns:a16="http://schemas.microsoft.com/office/drawing/2014/main" id="{98F02729-A620-B77C-1AB7-B18A01C3A1EC}"/>
              </a:ext>
            </a:extLst>
          </p:cNvPr>
          <p:cNvSpPr>
            <a:spLocks noGrp="1"/>
          </p:cNvSpPr>
          <p:nvPr>
            <p:ph type="tbl" sz="quarter" idx="10"/>
          </p:nvPr>
        </p:nvSpPr>
        <p:spPr>
          <a:xfrm>
            <a:off x="838200" y="2084388"/>
            <a:ext cx="9285288" cy="3957637"/>
          </a:xfrm>
        </p:spPr>
        <p:txBody>
          <a:bodyPr/>
          <a:lstStyle/>
          <a:p>
            <a:r>
              <a:rPr lang="en-US"/>
              <a:t>Click icon to add table</a:t>
            </a:r>
            <a:endParaRPr lang="en-GB"/>
          </a:p>
        </p:txBody>
      </p:sp>
    </p:spTree>
    <p:extLst>
      <p:ext uri="{BB962C8B-B14F-4D97-AF65-F5344CB8AC3E}">
        <p14:creationId xmlns:p14="http://schemas.microsoft.com/office/powerpoint/2010/main" val="1918665019"/>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Textbox then Tabl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3CBE58-3C95-88A6-3034-285FB763C634}"/>
              </a:ext>
            </a:extLst>
          </p:cNvPr>
          <p:cNvSpPr>
            <a:spLocks noGrp="1"/>
          </p:cNvSpPr>
          <p:nvPr>
            <p:ph type="title"/>
          </p:nvPr>
        </p:nvSpPr>
        <p:spPr/>
        <p:txBody>
          <a:bodyPr/>
          <a:lstStyle/>
          <a:p>
            <a:r>
              <a:rPr lang="en-US"/>
              <a:t>Click to edit Master title style</a:t>
            </a:r>
            <a:endParaRPr lang="en-GB"/>
          </a:p>
        </p:txBody>
      </p:sp>
      <p:sp>
        <p:nvSpPr>
          <p:cNvPr id="4" name="Text Placeholder 3">
            <a:extLst>
              <a:ext uri="{FF2B5EF4-FFF2-40B4-BE49-F238E27FC236}">
                <a16:creationId xmlns:a16="http://schemas.microsoft.com/office/drawing/2014/main" id="{C7735C8A-EFF8-C491-7BCB-99DF2DC73DCB}"/>
              </a:ext>
            </a:extLst>
          </p:cNvPr>
          <p:cNvSpPr>
            <a:spLocks noGrp="1"/>
          </p:cNvSpPr>
          <p:nvPr>
            <p:ph type="body" sz="quarter" idx="10"/>
          </p:nvPr>
        </p:nvSpPr>
        <p:spPr>
          <a:xfrm>
            <a:off x="838200" y="1836738"/>
            <a:ext cx="9285288" cy="931862"/>
          </a:xfrm>
        </p:spPr>
        <p:txBody>
          <a:bodyPr anchor="ctr"/>
          <a:lstStyle>
            <a:lvl1pPr marL="0" indent="0">
              <a:buNone/>
              <a:defRPr/>
            </a:lvl1pPr>
            <a:lvl2pPr marL="457200" indent="0">
              <a:buNone/>
              <a:defRPr/>
            </a:lvl2pPr>
            <a:lvl3pPr marL="914400" indent="0">
              <a:buNone/>
              <a:defRPr/>
            </a:lvl3pPr>
            <a:lvl4pPr marL="1371600" indent="0">
              <a:buNone/>
              <a:defRPr/>
            </a:lvl4pPr>
            <a:lvl5pPr marL="1828800" indent="0">
              <a:buNone/>
              <a:defRPr/>
            </a:lvl5pPr>
          </a:lstStyle>
          <a:p>
            <a:pPr lvl="0"/>
            <a:r>
              <a:rPr lang="en-US"/>
              <a:t>Click to edit Master text styles</a:t>
            </a:r>
          </a:p>
        </p:txBody>
      </p:sp>
      <p:sp>
        <p:nvSpPr>
          <p:cNvPr id="8" name="Table Placeholder 7">
            <a:extLst>
              <a:ext uri="{FF2B5EF4-FFF2-40B4-BE49-F238E27FC236}">
                <a16:creationId xmlns:a16="http://schemas.microsoft.com/office/drawing/2014/main" id="{3B768190-5D5E-27F8-62BC-6611D8501C98}"/>
              </a:ext>
            </a:extLst>
          </p:cNvPr>
          <p:cNvSpPr>
            <a:spLocks noGrp="1"/>
          </p:cNvSpPr>
          <p:nvPr>
            <p:ph type="tbl" sz="quarter" idx="11"/>
          </p:nvPr>
        </p:nvSpPr>
        <p:spPr>
          <a:xfrm>
            <a:off x="838200" y="3230563"/>
            <a:ext cx="9285288" cy="2733675"/>
          </a:xfrm>
        </p:spPr>
        <p:txBody>
          <a:bodyPr/>
          <a:lstStyle/>
          <a:p>
            <a:r>
              <a:rPr lang="en-US"/>
              <a:t>Click icon to add table</a:t>
            </a:r>
            <a:endParaRPr lang="en-GB"/>
          </a:p>
        </p:txBody>
      </p:sp>
    </p:spTree>
    <p:extLst>
      <p:ext uri="{BB962C8B-B14F-4D97-AF65-F5344CB8AC3E}">
        <p14:creationId xmlns:p14="http://schemas.microsoft.com/office/powerpoint/2010/main" val="297176291"/>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Table then Textbox">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3CBE58-3C95-88A6-3034-285FB763C634}"/>
              </a:ext>
            </a:extLst>
          </p:cNvPr>
          <p:cNvSpPr>
            <a:spLocks noGrp="1"/>
          </p:cNvSpPr>
          <p:nvPr>
            <p:ph type="title"/>
          </p:nvPr>
        </p:nvSpPr>
        <p:spPr/>
        <p:txBody>
          <a:bodyPr/>
          <a:lstStyle/>
          <a:p>
            <a:r>
              <a:rPr lang="en-US"/>
              <a:t>Click to edit Master title style</a:t>
            </a:r>
            <a:endParaRPr lang="en-GB"/>
          </a:p>
        </p:txBody>
      </p:sp>
      <p:sp>
        <p:nvSpPr>
          <p:cNvPr id="4" name="Text Placeholder 3">
            <a:extLst>
              <a:ext uri="{FF2B5EF4-FFF2-40B4-BE49-F238E27FC236}">
                <a16:creationId xmlns:a16="http://schemas.microsoft.com/office/drawing/2014/main" id="{C7735C8A-EFF8-C491-7BCB-99DF2DC73DCB}"/>
              </a:ext>
            </a:extLst>
          </p:cNvPr>
          <p:cNvSpPr>
            <a:spLocks noGrp="1"/>
          </p:cNvSpPr>
          <p:nvPr>
            <p:ph type="body" sz="quarter" idx="10"/>
          </p:nvPr>
        </p:nvSpPr>
        <p:spPr>
          <a:xfrm>
            <a:off x="838200" y="4915984"/>
            <a:ext cx="9285288" cy="931862"/>
          </a:xfrm>
        </p:spPr>
        <p:txBody>
          <a:bodyPr anchor="ctr">
            <a:normAutofit/>
          </a:bodyPr>
          <a:lstStyle>
            <a:lvl1pPr marL="0" indent="0">
              <a:buNone/>
              <a:defRPr sz="1800"/>
            </a:lvl1pPr>
            <a:lvl2pPr marL="457200" indent="0">
              <a:buNone/>
              <a:defRPr/>
            </a:lvl2pPr>
            <a:lvl3pPr marL="914400" indent="0">
              <a:buNone/>
              <a:defRPr/>
            </a:lvl3pPr>
            <a:lvl4pPr marL="1371600" indent="0">
              <a:buNone/>
              <a:defRPr/>
            </a:lvl4pPr>
            <a:lvl5pPr marL="1828800" indent="0">
              <a:buNone/>
              <a:defRPr/>
            </a:lvl5pPr>
          </a:lstStyle>
          <a:p>
            <a:pPr lvl="0"/>
            <a:r>
              <a:rPr lang="en-US"/>
              <a:t>Click to edit Master text styles</a:t>
            </a:r>
          </a:p>
        </p:txBody>
      </p:sp>
      <p:sp>
        <p:nvSpPr>
          <p:cNvPr id="8" name="Table Placeholder 7">
            <a:extLst>
              <a:ext uri="{FF2B5EF4-FFF2-40B4-BE49-F238E27FC236}">
                <a16:creationId xmlns:a16="http://schemas.microsoft.com/office/drawing/2014/main" id="{3B768190-5D5E-27F8-62BC-6611D8501C98}"/>
              </a:ext>
            </a:extLst>
          </p:cNvPr>
          <p:cNvSpPr>
            <a:spLocks noGrp="1"/>
          </p:cNvSpPr>
          <p:nvPr>
            <p:ph type="tbl" sz="quarter" idx="11"/>
          </p:nvPr>
        </p:nvSpPr>
        <p:spPr>
          <a:xfrm>
            <a:off x="838200" y="1836738"/>
            <a:ext cx="9285288" cy="2733675"/>
          </a:xfrm>
        </p:spPr>
        <p:txBody>
          <a:bodyPr/>
          <a:lstStyle/>
          <a:p>
            <a:r>
              <a:rPr lang="en-US"/>
              <a:t>Click icon to add table</a:t>
            </a:r>
            <a:endParaRPr lang="en-GB"/>
          </a:p>
        </p:txBody>
      </p:sp>
    </p:spTree>
    <p:extLst>
      <p:ext uri="{BB962C8B-B14F-4D97-AF65-F5344CB8AC3E}">
        <p14:creationId xmlns:p14="http://schemas.microsoft.com/office/powerpoint/2010/main" val="1717761039"/>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Picture and Text Vertical">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0834E3-2A23-025C-BE58-C34BE3D1850B}"/>
              </a:ext>
            </a:extLst>
          </p:cNvPr>
          <p:cNvSpPr>
            <a:spLocks noGrp="1"/>
          </p:cNvSpPr>
          <p:nvPr>
            <p:ph type="title"/>
          </p:nvPr>
        </p:nvSpPr>
        <p:spPr/>
        <p:txBody>
          <a:bodyPr/>
          <a:lstStyle/>
          <a:p>
            <a:r>
              <a:rPr lang="en-US"/>
              <a:t>Click to edit Master title style</a:t>
            </a:r>
            <a:endParaRPr lang="en-GB"/>
          </a:p>
        </p:txBody>
      </p:sp>
      <p:sp>
        <p:nvSpPr>
          <p:cNvPr id="4" name="Picture Placeholder 3">
            <a:extLst>
              <a:ext uri="{FF2B5EF4-FFF2-40B4-BE49-F238E27FC236}">
                <a16:creationId xmlns:a16="http://schemas.microsoft.com/office/drawing/2014/main" id="{B0F23646-2898-FFF1-C69E-0D1439CF24EF}"/>
              </a:ext>
            </a:extLst>
          </p:cNvPr>
          <p:cNvSpPr>
            <a:spLocks noGrp="1"/>
          </p:cNvSpPr>
          <p:nvPr>
            <p:ph type="pic" sz="quarter" idx="10"/>
          </p:nvPr>
        </p:nvSpPr>
        <p:spPr>
          <a:xfrm>
            <a:off x="906463" y="1836738"/>
            <a:ext cx="4152647" cy="4460875"/>
          </a:xfrm>
        </p:spPr>
        <p:txBody>
          <a:bodyPr/>
          <a:lstStyle/>
          <a:p>
            <a:r>
              <a:rPr lang="en-US"/>
              <a:t>Click icon to add picture</a:t>
            </a:r>
            <a:endParaRPr lang="en-GB"/>
          </a:p>
        </p:txBody>
      </p:sp>
      <p:sp>
        <p:nvSpPr>
          <p:cNvPr id="6" name="Text Placeholder 5">
            <a:extLst>
              <a:ext uri="{FF2B5EF4-FFF2-40B4-BE49-F238E27FC236}">
                <a16:creationId xmlns:a16="http://schemas.microsoft.com/office/drawing/2014/main" id="{3457EAAD-596E-9533-B0E4-811AC742F774}"/>
              </a:ext>
            </a:extLst>
          </p:cNvPr>
          <p:cNvSpPr>
            <a:spLocks noGrp="1"/>
          </p:cNvSpPr>
          <p:nvPr>
            <p:ph type="body" sz="quarter" idx="11"/>
          </p:nvPr>
        </p:nvSpPr>
        <p:spPr>
          <a:xfrm>
            <a:off x="5469308" y="1836738"/>
            <a:ext cx="4654180" cy="44608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1176441361"/>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Narrow Image Left then Textbox">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0834E3-2A23-025C-BE58-C34BE3D1850B}"/>
              </a:ext>
            </a:extLst>
          </p:cNvPr>
          <p:cNvSpPr>
            <a:spLocks noGrp="1"/>
          </p:cNvSpPr>
          <p:nvPr>
            <p:ph type="title"/>
          </p:nvPr>
        </p:nvSpPr>
        <p:spPr/>
        <p:txBody>
          <a:bodyPr/>
          <a:lstStyle/>
          <a:p>
            <a:r>
              <a:rPr lang="en-US"/>
              <a:t>Click to edit Master title style</a:t>
            </a:r>
            <a:endParaRPr lang="en-GB"/>
          </a:p>
        </p:txBody>
      </p:sp>
      <p:sp>
        <p:nvSpPr>
          <p:cNvPr id="4" name="Picture Placeholder 3">
            <a:extLst>
              <a:ext uri="{FF2B5EF4-FFF2-40B4-BE49-F238E27FC236}">
                <a16:creationId xmlns:a16="http://schemas.microsoft.com/office/drawing/2014/main" id="{B0F23646-2898-FFF1-C69E-0D1439CF24EF}"/>
              </a:ext>
            </a:extLst>
          </p:cNvPr>
          <p:cNvSpPr>
            <a:spLocks noGrp="1"/>
          </p:cNvSpPr>
          <p:nvPr>
            <p:ph type="pic" sz="quarter" idx="10"/>
          </p:nvPr>
        </p:nvSpPr>
        <p:spPr>
          <a:xfrm>
            <a:off x="906464" y="1836738"/>
            <a:ext cx="1964924" cy="4460875"/>
          </a:xfrm>
        </p:spPr>
        <p:txBody>
          <a:bodyPr/>
          <a:lstStyle/>
          <a:p>
            <a:r>
              <a:rPr lang="en-US"/>
              <a:t>Click icon to add picture</a:t>
            </a:r>
            <a:endParaRPr lang="en-GB"/>
          </a:p>
        </p:txBody>
      </p:sp>
      <p:sp>
        <p:nvSpPr>
          <p:cNvPr id="6" name="Text Placeholder 5">
            <a:extLst>
              <a:ext uri="{FF2B5EF4-FFF2-40B4-BE49-F238E27FC236}">
                <a16:creationId xmlns:a16="http://schemas.microsoft.com/office/drawing/2014/main" id="{3457EAAD-596E-9533-B0E4-811AC742F774}"/>
              </a:ext>
            </a:extLst>
          </p:cNvPr>
          <p:cNvSpPr>
            <a:spLocks noGrp="1"/>
          </p:cNvSpPr>
          <p:nvPr>
            <p:ph type="body" sz="quarter" idx="11"/>
          </p:nvPr>
        </p:nvSpPr>
        <p:spPr>
          <a:xfrm>
            <a:off x="3358497" y="1836738"/>
            <a:ext cx="6764991" cy="44608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53784948"/>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Textbox then Narrow Image Righ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0834E3-2A23-025C-BE58-C34BE3D1850B}"/>
              </a:ext>
            </a:extLst>
          </p:cNvPr>
          <p:cNvSpPr>
            <a:spLocks noGrp="1"/>
          </p:cNvSpPr>
          <p:nvPr>
            <p:ph type="title"/>
          </p:nvPr>
        </p:nvSpPr>
        <p:spPr/>
        <p:txBody>
          <a:bodyPr/>
          <a:lstStyle/>
          <a:p>
            <a:r>
              <a:rPr lang="en-US"/>
              <a:t>Click to edit Master title style</a:t>
            </a:r>
            <a:endParaRPr lang="en-GB"/>
          </a:p>
        </p:txBody>
      </p:sp>
      <p:sp>
        <p:nvSpPr>
          <p:cNvPr id="4" name="Picture Placeholder 3">
            <a:extLst>
              <a:ext uri="{FF2B5EF4-FFF2-40B4-BE49-F238E27FC236}">
                <a16:creationId xmlns:a16="http://schemas.microsoft.com/office/drawing/2014/main" id="{B0F23646-2898-FFF1-C69E-0D1439CF24EF}"/>
              </a:ext>
            </a:extLst>
          </p:cNvPr>
          <p:cNvSpPr>
            <a:spLocks noGrp="1"/>
          </p:cNvSpPr>
          <p:nvPr>
            <p:ph type="pic" sz="quarter" idx="10"/>
          </p:nvPr>
        </p:nvSpPr>
        <p:spPr>
          <a:xfrm>
            <a:off x="8158131" y="1836737"/>
            <a:ext cx="1964924" cy="4460875"/>
          </a:xfrm>
        </p:spPr>
        <p:txBody>
          <a:bodyPr/>
          <a:lstStyle/>
          <a:p>
            <a:r>
              <a:rPr lang="en-US"/>
              <a:t>Click icon to add picture</a:t>
            </a:r>
            <a:endParaRPr lang="en-GB"/>
          </a:p>
        </p:txBody>
      </p:sp>
      <p:sp>
        <p:nvSpPr>
          <p:cNvPr id="6" name="Text Placeholder 5">
            <a:extLst>
              <a:ext uri="{FF2B5EF4-FFF2-40B4-BE49-F238E27FC236}">
                <a16:creationId xmlns:a16="http://schemas.microsoft.com/office/drawing/2014/main" id="{3457EAAD-596E-9533-B0E4-811AC742F774}"/>
              </a:ext>
            </a:extLst>
          </p:cNvPr>
          <p:cNvSpPr>
            <a:spLocks noGrp="1"/>
          </p:cNvSpPr>
          <p:nvPr>
            <p:ph type="body" sz="quarter" idx="11"/>
          </p:nvPr>
        </p:nvSpPr>
        <p:spPr>
          <a:xfrm>
            <a:off x="838200" y="1827583"/>
            <a:ext cx="6764991" cy="44608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2248579528"/>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Text and Picture Vertical">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0834E3-2A23-025C-BE58-C34BE3D1850B}"/>
              </a:ext>
            </a:extLst>
          </p:cNvPr>
          <p:cNvSpPr>
            <a:spLocks noGrp="1"/>
          </p:cNvSpPr>
          <p:nvPr>
            <p:ph type="title"/>
          </p:nvPr>
        </p:nvSpPr>
        <p:spPr/>
        <p:txBody>
          <a:bodyPr/>
          <a:lstStyle/>
          <a:p>
            <a:r>
              <a:rPr lang="en-US"/>
              <a:t>Click to edit Master title style</a:t>
            </a:r>
            <a:endParaRPr lang="en-GB"/>
          </a:p>
        </p:txBody>
      </p:sp>
      <p:sp>
        <p:nvSpPr>
          <p:cNvPr id="4" name="Picture Placeholder 3">
            <a:extLst>
              <a:ext uri="{FF2B5EF4-FFF2-40B4-BE49-F238E27FC236}">
                <a16:creationId xmlns:a16="http://schemas.microsoft.com/office/drawing/2014/main" id="{B0F23646-2898-FFF1-C69E-0D1439CF24EF}"/>
              </a:ext>
            </a:extLst>
          </p:cNvPr>
          <p:cNvSpPr>
            <a:spLocks noGrp="1"/>
          </p:cNvSpPr>
          <p:nvPr>
            <p:ph type="pic" sz="quarter" idx="10"/>
          </p:nvPr>
        </p:nvSpPr>
        <p:spPr>
          <a:xfrm>
            <a:off x="5982160" y="1862376"/>
            <a:ext cx="4152647" cy="4460875"/>
          </a:xfrm>
        </p:spPr>
        <p:txBody>
          <a:bodyPr/>
          <a:lstStyle/>
          <a:p>
            <a:r>
              <a:rPr lang="en-US"/>
              <a:t>Click icon to add picture</a:t>
            </a:r>
            <a:endParaRPr lang="en-GB"/>
          </a:p>
        </p:txBody>
      </p:sp>
      <p:sp>
        <p:nvSpPr>
          <p:cNvPr id="6" name="Text Placeholder 5">
            <a:extLst>
              <a:ext uri="{FF2B5EF4-FFF2-40B4-BE49-F238E27FC236}">
                <a16:creationId xmlns:a16="http://schemas.microsoft.com/office/drawing/2014/main" id="{3457EAAD-596E-9533-B0E4-811AC742F774}"/>
              </a:ext>
            </a:extLst>
          </p:cNvPr>
          <p:cNvSpPr>
            <a:spLocks noGrp="1"/>
          </p:cNvSpPr>
          <p:nvPr>
            <p:ph type="body" sz="quarter" idx="11"/>
          </p:nvPr>
        </p:nvSpPr>
        <p:spPr>
          <a:xfrm>
            <a:off x="838200" y="1862375"/>
            <a:ext cx="4654180" cy="44608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3373646228"/>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Embedded video">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012F3B-1ACA-6872-BEAB-3C3CE74910A0}"/>
              </a:ext>
            </a:extLst>
          </p:cNvPr>
          <p:cNvSpPr>
            <a:spLocks noGrp="1"/>
          </p:cNvSpPr>
          <p:nvPr>
            <p:ph type="title"/>
          </p:nvPr>
        </p:nvSpPr>
        <p:spPr/>
        <p:txBody>
          <a:bodyPr/>
          <a:lstStyle/>
          <a:p>
            <a:r>
              <a:rPr lang="en-US"/>
              <a:t>Click to edit Master title style</a:t>
            </a:r>
            <a:endParaRPr lang="en-GB"/>
          </a:p>
        </p:txBody>
      </p:sp>
      <p:sp>
        <p:nvSpPr>
          <p:cNvPr id="4" name="Media Placeholder 3">
            <a:extLst>
              <a:ext uri="{FF2B5EF4-FFF2-40B4-BE49-F238E27FC236}">
                <a16:creationId xmlns:a16="http://schemas.microsoft.com/office/drawing/2014/main" id="{BB080E31-7E11-DB9B-1F69-83AEE80DDB14}"/>
              </a:ext>
            </a:extLst>
          </p:cNvPr>
          <p:cNvSpPr>
            <a:spLocks noGrp="1"/>
          </p:cNvSpPr>
          <p:nvPr>
            <p:ph type="media" sz="quarter" idx="10"/>
          </p:nvPr>
        </p:nvSpPr>
        <p:spPr>
          <a:xfrm>
            <a:off x="581025" y="1136650"/>
            <a:ext cx="9542463" cy="5486400"/>
          </a:xfrm>
        </p:spPr>
        <p:txBody>
          <a:bodyPr/>
          <a:lstStyle/>
          <a:p>
            <a:r>
              <a:rPr lang="en-US"/>
              <a:t>Click icon to add media</a:t>
            </a:r>
            <a:endParaRPr lang="en-GB"/>
          </a:p>
        </p:txBody>
      </p:sp>
    </p:spTree>
    <p:extLst>
      <p:ext uri="{BB962C8B-B14F-4D97-AF65-F5344CB8AC3E}">
        <p14:creationId xmlns:p14="http://schemas.microsoft.com/office/powerpoint/2010/main" val="2072476823"/>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Text Two Column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5A88E4-50C5-CEB0-D6F6-232CC121C105}"/>
              </a:ext>
            </a:extLst>
          </p:cNvPr>
          <p:cNvSpPr>
            <a:spLocks noGrp="1"/>
          </p:cNvSpPr>
          <p:nvPr>
            <p:ph type="title"/>
          </p:nvPr>
        </p:nvSpPr>
        <p:spPr/>
        <p:txBody>
          <a:bodyPr/>
          <a:lstStyle/>
          <a:p>
            <a:r>
              <a:rPr lang="en-US"/>
              <a:t>Click to edit Master title style</a:t>
            </a:r>
            <a:endParaRPr lang="en-GB"/>
          </a:p>
        </p:txBody>
      </p:sp>
      <p:sp>
        <p:nvSpPr>
          <p:cNvPr id="4" name="Text Placeholder 3">
            <a:extLst>
              <a:ext uri="{FF2B5EF4-FFF2-40B4-BE49-F238E27FC236}">
                <a16:creationId xmlns:a16="http://schemas.microsoft.com/office/drawing/2014/main" id="{CD8E925E-7A20-C599-637B-001B04D0C1A4}"/>
              </a:ext>
            </a:extLst>
          </p:cNvPr>
          <p:cNvSpPr>
            <a:spLocks noGrp="1"/>
          </p:cNvSpPr>
          <p:nvPr>
            <p:ph type="body" sz="quarter" idx="10"/>
          </p:nvPr>
        </p:nvSpPr>
        <p:spPr>
          <a:xfrm>
            <a:off x="922338" y="1905000"/>
            <a:ext cx="9201150" cy="4503738"/>
          </a:xfrm>
        </p:spPr>
        <p:txBody>
          <a:bodyPr numCol="2" spcCol="360000"/>
          <a:lstStyle>
            <a:lvl1pPr marL="0" indent="0">
              <a:buNone/>
              <a:defRPr/>
            </a:lvl1pPr>
            <a:lvl2pPr marL="457200" indent="0">
              <a:buNone/>
              <a:defRPr/>
            </a:lvl2pPr>
            <a:lvl3pPr marL="914400" indent="0">
              <a:buNone/>
              <a:defRPr/>
            </a:lvl3pPr>
            <a:lvl4pPr marL="1371600" indent="0">
              <a:buNone/>
              <a:defRPr/>
            </a:lvl4pPr>
            <a:lvl5pPr marL="1828800" indent="0">
              <a:buNone/>
              <a:defRPr/>
            </a:lvl5pPr>
          </a:lstStyle>
          <a:p>
            <a:pPr marL="0" marR="0" lvl="0" indent="0" algn="l" defTabSz="914400" rtl="0" eaLnBrk="1" fontAlgn="auto" latinLnBrk="0" hangingPunct="1">
              <a:lnSpc>
                <a:spcPct val="90000"/>
              </a:lnSpc>
              <a:spcBef>
                <a:spcPts val="1000"/>
              </a:spcBef>
              <a:spcAft>
                <a:spcPts val="0"/>
              </a:spcAft>
              <a:buClr>
                <a:srgbClr val="70ADA3"/>
              </a:buClr>
              <a:buSzTx/>
              <a:buFont typeface="Arial" panose="020B0604020202020204" pitchFamily="34" charset="0"/>
              <a:buNone/>
              <a:tabLst/>
              <a:defRPr/>
            </a:pPr>
            <a:r>
              <a:rPr lang="en-US"/>
              <a:t>Click to edit Master text styles</a:t>
            </a:r>
          </a:p>
          <a:p>
            <a:pPr marL="0" marR="0" lvl="1" indent="0" algn="l" defTabSz="914400" rtl="0" eaLnBrk="1" fontAlgn="auto" latinLnBrk="0" hangingPunct="1">
              <a:lnSpc>
                <a:spcPct val="90000"/>
              </a:lnSpc>
              <a:spcBef>
                <a:spcPts val="1000"/>
              </a:spcBef>
              <a:spcAft>
                <a:spcPts val="0"/>
              </a:spcAft>
              <a:buClr>
                <a:srgbClr val="70ADA3"/>
              </a:buClr>
              <a:buSzTx/>
              <a:buFont typeface="Arial" panose="020B0604020202020204" pitchFamily="34" charset="0"/>
              <a:buNone/>
              <a:tabLst/>
              <a:defRPr/>
            </a:pPr>
            <a:r>
              <a:rPr lang="en-US"/>
              <a:t>Second level</a:t>
            </a:r>
          </a:p>
        </p:txBody>
      </p:sp>
    </p:spTree>
    <p:extLst>
      <p:ext uri="{BB962C8B-B14F-4D97-AF65-F5344CB8AC3E}">
        <p14:creationId xmlns:p14="http://schemas.microsoft.com/office/powerpoint/2010/main" val="92988955"/>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Two Table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84C620-1796-4692-1101-F3FDEA410159}"/>
              </a:ext>
            </a:extLst>
          </p:cNvPr>
          <p:cNvSpPr>
            <a:spLocks noGrp="1"/>
          </p:cNvSpPr>
          <p:nvPr>
            <p:ph type="title"/>
          </p:nvPr>
        </p:nvSpPr>
        <p:spPr/>
        <p:txBody>
          <a:bodyPr/>
          <a:lstStyle/>
          <a:p>
            <a:r>
              <a:rPr lang="en-US"/>
              <a:t>Click to edit Master title style</a:t>
            </a:r>
            <a:endParaRPr lang="en-GB"/>
          </a:p>
        </p:txBody>
      </p:sp>
      <p:sp>
        <p:nvSpPr>
          <p:cNvPr id="4" name="Table Placeholder 3">
            <a:extLst>
              <a:ext uri="{FF2B5EF4-FFF2-40B4-BE49-F238E27FC236}">
                <a16:creationId xmlns:a16="http://schemas.microsoft.com/office/drawing/2014/main" id="{97CDB0B7-62AD-A6A0-D617-52E07A759E44}"/>
              </a:ext>
            </a:extLst>
          </p:cNvPr>
          <p:cNvSpPr>
            <a:spLocks noGrp="1"/>
          </p:cNvSpPr>
          <p:nvPr>
            <p:ph type="tbl" sz="quarter" idx="10"/>
          </p:nvPr>
        </p:nvSpPr>
        <p:spPr>
          <a:xfrm>
            <a:off x="838200" y="2025650"/>
            <a:ext cx="4383088" cy="3802063"/>
          </a:xfrm>
        </p:spPr>
        <p:txBody>
          <a:bodyPr/>
          <a:lstStyle/>
          <a:p>
            <a:r>
              <a:rPr lang="en-US"/>
              <a:t>Click icon to add table</a:t>
            </a:r>
            <a:endParaRPr lang="en-GB"/>
          </a:p>
        </p:txBody>
      </p:sp>
      <p:sp>
        <p:nvSpPr>
          <p:cNvPr id="5" name="Table Placeholder 3">
            <a:extLst>
              <a:ext uri="{FF2B5EF4-FFF2-40B4-BE49-F238E27FC236}">
                <a16:creationId xmlns:a16="http://schemas.microsoft.com/office/drawing/2014/main" id="{E43D73FA-7799-9E42-8030-E8C238EB5EDB}"/>
              </a:ext>
            </a:extLst>
          </p:cNvPr>
          <p:cNvSpPr>
            <a:spLocks noGrp="1"/>
          </p:cNvSpPr>
          <p:nvPr>
            <p:ph type="tbl" sz="quarter" idx="11"/>
          </p:nvPr>
        </p:nvSpPr>
        <p:spPr>
          <a:xfrm>
            <a:off x="5739967" y="2025649"/>
            <a:ext cx="4383088" cy="3802063"/>
          </a:xfrm>
        </p:spPr>
        <p:txBody>
          <a:bodyPr/>
          <a:lstStyle/>
          <a:p>
            <a:r>
              <a:rPr lang="en-US"/>
              <a:t>Click icon to add table</a:t>
            </a:r>
            <a:endParaRPr lang="en-GB"/>
          </a:p>
        </p:txBody>
      </p:sp>
    </p:spTree>
    <p:extLst>
      <p:ext uri="{BB962C8B-B14F-4D97-AF65-F5344CB8AC3E}">
        <p14:creationId xmlns:p14="http://schemas.microsoft.com/office/powerpoint/2010/main" val="2290563953"/>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54F981-EC4B-FC5D-CB7F-B0A289E7AC30}"/>
              </a:ext>
            </a:extLst>
          </p:cNvPr>
          <p:cNvSpPr>
            <a:spLocks noGrp="1"/>
          </p:cNvSpPr>
          <p:nvPr>
            <p:ph type="title"/>
          </p:nvPr>
        </p:nvSpPr>
        <p:spPr/>
        <p:txBody>
          <a:bodyPr/>
          <a:lstStyle/>
          <a:p>
            <a:r>
              <a:rPr lang="en-US"/>
              <a:t>Click to edit Master title style</a:t>
            </a:r>
            <a:endParaRPr lang="en-GB"/>
          </a:p>
        </p:txBody>
      </p:sp>
      <p:sp>
        <p:nvSpPr>
          <p:cNvPr id="4" name="Picture Placeholder 3">
            <a:extLst>
              <a:ext uri="{FF2B5EF4-FFF2-40B4-BE49-F238E27FC236}">
                <a16:creationId xmlns:a16="http://schemas.microsoft.com/office/drawing/2014/main" id="{5B83A3D9-C306-A50D-2E83-735207441740}"/>
              </a:ext>
            </a:extLst>
          </p:cNvPr>
          <p:cNvSpPr>
            <a:spLocks noGrp="1"/>
          </p:cNvSpPr>
          <p:nvPr>
            <p:ph type="pic" sz="quarter" idx="10"/>
          </p:nvPr>
        </p:nvSpPr>
        <p:spPr>
          <a:xfrm>
            <a:off x="581114" y="1444625"/>
            <a:ext cx="9542374" cy="4451350"/>
          </a:xfrm>
        </p:spPr>
        <p:txBody>
          <a:bodyPr/>
          <a:lstStyle/>
          <a:p>
            <a:r>
              <a:rPr lang="en-US"/>
              <a:t>Click icon to add picture</a:t>
            </a:r>
            <a:endParaRPr lang="en-GB"/>
          </a:p>
        </p:txBody>
      </p:sp>
      <p:sp>
        <p:nvSpPr>
          <p:cNvPr id="6" name="Text Placeholder 5">
            <a:extLst>
              <a:ext uri="{FF2B5EF4-FFF2-40B4-BE49-F238E27FC236}">
                <a16:creationId xmlns:a16="http://schemas.microsoft.com/office/drawing/2014/main" id="{282CDA54-1359-1A3F-9450-4D5C5A366777}"/>
              </a:ext>
            </a:extLst>
          </p:cNvPr>
          <p:cNvSpPr>
            <a:spLocks noGrp="1"/>
          </p:cNvSpPr>
          <p:nvPr>
            <p:ph type="body" sz="quarter" idx="11" hasCustomPrompt="1"/>
          </p:nvPr>
        </p:nvSpPr>
        <p:spPr>
          <a:xfrm>
            <a:off x="581025" y="6110288"/>
            <a:ext cx="9542463" cy="444500"/>
          </a:xfrm>
        </p:spPr>
        <p:txBody>
          <a:bodyPr anchor="ctr">
            <a:noAutofit/>
          </a:bodyPr>
          <a:lstStyle>
            <a:lvl1pPr marL="0" indent="0">
              <a:buNone/>
              <a:defRPr sz="1400"/>
            </a:lvl1pPr>
            <a:lvl2pPr marL="457200" indent="0">
              <a:buNone/>
              <a:defRPr sz="1200"/>
            </a:lvl2pPr>
            <a:lvl3pPr>
              <a:defRPr sz="1100"/>
            </a:lvl3pPr>
            <a:lvl4pPr>
              <a:defRPr sz="1050"/>
            </a:lvl4pPr>
            <a:lvl5pPr>
              <a:defRPr sz="1050"/>
            </a:lvl5pPr>
          </a:lstStyle>
          <a:p>
            <a:pPr lvl="0"/>
            <a:r>
              <a:rPr lang="en-US"/>
              <a:t>Caption</a:t>
            </a:r>
          </a:p>
        </p:txBody>
      </p:sp>
    </p:spTree>
    <p:extLst>
      <p:ext uri="{BB962C8B-B14F-4D97-AF65-F5344CB8AC3E}">
        <p14:creationId xmlns:p14="http://schemas.microsoft.com/office/powerpoint/2010/main" val="3198508983"/>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showMasterSp="0" type="title" preserve="1">
  <p:cSld name="End Slide">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6E44EF-B460-0F0B-922E-70F59F34191F}"/>
              </a:ext>
            </a:extLst>
          </p:cNvPr>
          <p:cNvSpPr>
            <a:spLocks noGrp="1"/>
          </p:cNvSpPr>
          <p:nvPr>
            <p:ph type="ctrTitle" hasCustomPrompt="1"/>
          </p:nvPr>
        </p:nvSpPr>
        <p:spPr>
          <a:xfrm>
            <a:off x="5225961" y="2622346"/>
            <a:ext cx="6059063" cy="1939635"/>
          </a:xfrm>
        </p:spPr>
        <p:txBody>
          <a:bodyPr anchor="b">
            <a:normAutofit/>
          </a:bodyPr>
          <a:lstStyle>
            <a:lvl1pPr algn="l">
              <a:defRPr sz="3200" strike="noStrike" cap="all" baseline="0">
                <a:solidFill>
                  <a:srgbClr val="4D8934"/>
                </a:solidFill>
              </a:defRPr>
            </a:lvl1pPr>
          </a:lstStyle>
          <a:p>
            <a:r>
              <a:rPr lang="en-US"/>
              <a:t>Thanks for attending</a:t>
            </a:r>
            <a:endParaRPr lang="en-GB"/>
          </a:p>
        </p:txBody>
      </p:sp>
      <p:sp>
        <p:nvSpPr>
          <p:cNvPr id="3" name="Subtitle 2">
            <a:extLst>
              <a:ext uri="{FF2B5EF4-FFF2-40B4-BE49-F238E27FC236}">
                <a16:creationId xmlns:a16="http://schemas.microsoft.com/office/drawing/2014/main" id="{5FCE09D1-136B-701C-E24A-0B129DEF8411}"/>
              </a:ext>
            </a:extLst>
          </p:cNvPr>
          <p:cNvSpPr>
            <a:spLocks noGrp="1"/>
          </p:cNvSpPr>
          <p:nvPr>
            <p:ph type="subTitle" idx="1" hasCustomPrompt="1"/>
          </p:nvPr>
        </p:nvSpPr>
        <p:spPr>
          <a:xfrm>
            <a:off x="5225961" y="4561982"/>
            <a:ext cx="6059063" cy="1009073"/>
          </a:xfrm>
        </p:spPr>
        <p:txBody>
          <a:bodyPr anchor="b">
            <a:normAutofit/>
          </a:bodyPr>
          <a:lstStyle>
            <a:lvl1pPr marL="0" indent="0" algn="l">
              <a:buNone/>
              <a:defRPr sz="2000" cap="all" baseline="0">
                <a:solidFill>
                  <a:srgbClr val="4D8934"/>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Contact us: Enquiries@recmanager.co.uk</a:t>
            </a:r>
          </a:p>
        </p:txBody>
      </p:sp>
      <p:pic>
        <p:nvPicPr>
          <p:cNvPr id="8" name="Picture 7" descr="A picture containing text, outdoor&#10;&#10;Description automatically generated">
            <a:extLst>
              <a:ext uri="{FF2B5EF4-FFF2-40B4-BE49-F238E27FC236}">
                <a16:creationId xmlns:a16="http://schemas.microsoft.com/office/drawing/2014/main" id="{00BF0293-6F82-4BBF-D0BD-611EC9D6BFB4}"/>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84458" y="339660"/>
            <a:ext cx="3790752" cy="2615972"/>
          </a:xfrm>
          <a:prstGeom prst="rect">
            <a:avLst/>
          </a:prstGeom>
        </p:spPr>
      </p:pic>
      <p:pic>
        <p:nvPicPr>
          <p:cNvPr id="6" name="Picture 5" descr="A green and white logo&#10;&#10;Description automatically generated with low confidence">
            <a:extLst>
              <a:ext uri="{FF2B5EF4-FFF2-40B4-BE49-F238E27FC236}">
                <a16:creationId xmlns:a16="http://schemas.microsoft.com/office/drawing/2014/main" id="{DDE74CEB-C666-A96F-0B98-433A6E43D302}"/>
              </a:ext>
            </a:extLst>
          </p:cNvPr>
          <p:cNvPicPr>
            <a:picLocks noChangeAspect="1"/>
          </p:cNvPicPr>
          <p:nvPr userDrawn="1"/>
        </p:nvPicPr>
        <p:blipFill rotWithShape="1">
          <a:blip r:embed="rId3">
            <a:extLst>
              <a:ext uri="{28A0092B-C50C-407E-A947-70E740481C1C}">
                <a14:useLocalDpi xmlns:a14="http://schemas.microsoft.com/office/drawing/2010/main" val="0"/>
              </a:ext>
            </a:extLst>
          </a:blip>
          <a:srcRect l="6356" t="12217" r="45066" b="29972"/>
          <a:stretch/>
        </p:blipFill>
        <p:spPr>
          <a:xfrm rot="5400000">
            <a:off x="583047" y="3476335"/>
            <a:ext cx="2798618" cy="3964713"/>
          </a:xfrm>
          <a:prstGeom prst="rect">
            <a:avLst/>
          </a:prstGeom>
        </p:spPr>
      </p:pic>
    </p:spTree>
    <p:extLst>
      <p:ext uri="{BB962C8B-B14F-4D97-AF65-F5344CB8AC3E}">
        <p14:creationId xmlns:p14="http://schemas.microsoft.com/office/powerpoint/2010/main" val="1073679586"/>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showMasterSp="0" type="title" preserve="1">
  <p:cSld name="1_Title Slide">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6E44EF-B460-0F0B-922E-70F59F34191F}"/>
              </a:ext>
            </a:extLst>
          </p:cNvPr>
          <p:cNvSpPr>
            <a:spLocks noGrp="1"/>
          </p:cNvSpPr>
          <p:nvPr>
            <p:ph type="ctrTitle"/>
          </p:nvPr>
        </p:nvSpPr>
        <p:spPr>
          <a:xfrm>
            <a:off x="517228" y="2955632"/>
            <a:ext cx="6059063" cy="1939635"/>
          </a:xfrm>
        </p:spPr>
        <p:txBody>
          <a:bodyPr anchor="b">
            <a:normAutofit/>
          </a:bodyPr>
          <a:lstStyle>
            <a:lvl1pPr algn="l">
              <a:defRPr sz="3200" strike="noStrike" cap="all" baseline="0">
                <a:solidFill>
                  <a:srgbClr val="4D8934"/>
                </a:solidFill>
              </a:defRPr>
            </a:lvl1pPr>
          </a:lstStyle>
          <a:p>
            <a:r>
              <a:rPr lang="en-US"/>
              <a:t>Click to edit Master title style</a:t>
            </a:r>
            <a:endParaRPr lang="en-GB"/>
          </a:p>
        </p:txBody>
      </p:sp>
      <p:sp>
        <p:nvSpPr>
          <p:cNvPr id="3" name="Subtitle 2">
            <a:extLst>
              <a:ext uri="{FF2B5EF4-FFF2-40B4-BE49-F238E27FC236}">
                <a16:creationId xmlns:a16="http://schemas.microsoft.com/office/drawing/2014/main" id="{5FCE09D1-136B-701C-E24A-0B129DEF8411}"/>
              </a:ext>
            </a:extLst>
          </p:cNvPr>
          <p:cNvSpPr>
            <a:spLocks noGrp="1"/>
          </p:cNvSpPr>
          <p:nvPr>
            <p:ph type="subTitle" idx="1"/>
          </p:nvPr>
        </p:nvSpPr>
        <p:spPr>
          <a:xfrm>
            <a:off x="517228" y="4895268"/>
            <a:ext cx="6059063" cy="1009073"/>
          </a:xfrm>
        </p:spPr>
        <p:txBody>
          <a:bodyPr anchor="b">
            <a:normAutofit/>
          </a:bodyPr>
          <a:lstStyle>
            <a:lvl1pPr marL="0" indent="0" algn="l">
              <a:buNone/>
              <a:defRPr sz="2000" cap="all" baseline="0">
                <a:solidFill>
                  <a:srgbClr val="4D8934"/>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pic>
        <p:nvPicPr>
          <p:cNvPr id="8" name="Picture 7" descr="A picture containing text, outdoor&#10;&#10;Description automatically generated">
            <a:extLst>
              <a:ext uri="{FF2B5EF4-FFF2-40B4-BE49-F238E27FC236}">
                <a16:creationId xmlns:a16="http://schemas.microsoft.com/office/drawing/2014/main" id="{00BF0293-6F82-4BBF-D0BD-611EC9D6BFB4}"/>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7498006" y="339660"/>
            <a:ext cx="3790752" cy="2615972"/>
          </a:xfrm>
          <a:prstGeom prst="rect">
            <a:avLst/>
          </a:prstGeom>
        </p:spPr>
      </p:pic>
      <p:pic>
        <p:nvPicPr>
          <p:cNvPr id="10" name="Picture 9" descr="A green and white logo&#10;&#10;Description automatically generated with low confidence">
            <a:extLst>
              <a:ext uri="{FF2B5EF4-FFF2-40B4-BE49-F238E27FC236}">
                <a16:creationId xmlns:a16="http://schemas.microsoft.com/office/drawing/2014/main" id="{6959662B-FD87-EB75-8134-0BC5FAF51FDE}"/>
              </a:ext>
            </a:extLst>
          </p:cNvPr>
          <p:cNvPicPr>
            <a:picLocks noChangeAspect="1"/>
          </p:cNvPicPr>
          <p:nvPr userDrawn="1"/>
        </p:nvPicPr>
        <p:blipFill rotWithShape="1">
          <a:blip r:embed="rId3">
            <a:extLst>
              <a:ext uri="{28A0092B-C50C-407E-A947-70E740481C1C}">
                <a14:useLocalDpi xmlns:a14="http://schemas.microsoft.com/office/drawing/2010/main" val="0"/>
              </a:ext>
            </a:extLst>
          </a:blip>
          <a:srcRect l="6356" t="12217" r="45066" b="29972"/>
          <a:stretch/>
        </p:blipFill>
        <p:spPr>
          <a:xfrm>
            <a:off x="9393382" y="2893287"/>
            <a:ext cx="2798618" cy="3964713"/>
          </a:xfrm>
          <a:prstGeom prst="rect">
            <a:avLst/>
          </a:prstGeom>
        </p:spPr>
      </p:pic>
    </p:spTree>
    <p:extLst>
      <p:ext uri="{BB962C8B-B14F-4D97-AF65-F5344CB8AC3E}">
        <p14:creationId xmlns:p14="http://schemas.microsoft.com/office/powerpoint/2010/main" val="1479985380"/>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1_Introducing Presenters (2)">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A575E2-058B-7E11-CD53-2539375E87FD}"/>
              </a:ext>
            </a:extLst>
          </p:cNvPr>
          <p:cNvSpPr>
            <a:spLocks noGrp="1"/>
          </p:cNvSpPr>
          <p:nvPr>
            <p:ph type="title" hasCustomPrompt="1"/>
          </p:nvPr>
        </p:nvSpPr>
        <p:spPr/>
        <p:txBody>
          <a:bodyPr/>
          <a:lstStyle>
            <a:lvl1pPr>
              <a:defRPr/>
            </a:lvl1pPr>
          </a:lstStyle>
          <a:p>
            <a:r>
              <a:rPr lang="en-US"/>
              <a:t>Introducing your presenters</a:t>
            </a:r>
            <a:endParaRPr lang="en-GB"/>
          </a:p>
        </p:txBody>
      </p:sp>
      <p:sp>
        <p:nvSpPr>
          <p:cNvPr id="4" name="Picture Placeholder 3">
            <a:extLst>
              <a:ext uri="{FF2B5EF4-FFF2-40B4-BE49-F238E27FC236}">
                <a16:creationId xmlns:a16="http://schemas.microsoft.com/office/drawing/2014/main" id="{64A48518-35F9-535A-C077-59E61401884B}"/>
              </a:ext>
            </a:extLst>
          </p:cNvPr>
          <p:cNvSpPr>
            <a:spLocks noGrp="1"/>
          </p:cNvSpPr>
          <p:nvPr>
            <p:ph type="pic" sz="quarter" idx="10"/>
          </p:nvPr>
        </p:nvSpPr>
        <p:spPr>
          <a:xfrm>
            <a:off x="838200" y="1606550"/>
            <a:ext cx="3521075" cy="3384550"/>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5" name="Picture Placeholder 3">
            <a:extLst>
              <a:ext uri="{FF2B5EF4-FFF2-40B4-BE49-F238E27FC236}">
                <a16:creationId xmlns:a16="http://schemas.microsoft.com/office/drawing/2014/main" id="{ADD18D3C-B836-DFCD-D7DB-1701542FE7B5}"/>
              </a:ext>
            </a:extLst>
          </p:cNvPr>
          <p:cNvSpPr>
            <a:spLocks noGrp="1"/>
          </p:cNvSpPr>
          <p:nvPr>
            <p:ph type="pic" sz="quarter" idx="11"/>
          </p:nvPr>
        </p:nvSpPr>
        <p:spPr>
          <a:xfrm>
            <a:off x="4929410" y="1606550"/>
            <a:ext cx="3521075" cy="3384550"/>
          </a:xfrm>
          <a:ln>
            <a:solidFill>
              <a:schemeClr val="accent3"/>
            </a:solidFill>
          </a:ln>
        </p:spPr>
        <p:txBody>
          <a:bodyPr/>
          <a:lstStyle/>
          <a:p>
            <a:r>
              <a:rPr lang="en-US"/>
              <a:t>Click icon to add picture</a:t>
            </a:r>
            <a:endParaRPr lang="en-GB"/>
          </a:p>
        </p:txBody>
      </p:sp>
      <p:sp>
        <p:nvSpPr>
          <p:cNvPr id="7" name="Text Placeholder 6">
            <a:extLst>
              <a:ext uri="{FF2B5EF4-FFF2-40B4-BE49-F238E27FC236}">
                <a16:creationId xmlns:a16="http://schemas.microsoft.com/office/drawing/2014/main" id="{FFD1FC4F-0D7B-E5CA-BD1E-29065B1B1452}"/>
              </a:ext>
            </a:extLst>
          </p:cNvPr>
          <p:cNvSpPr>
            <a:spLocks noGrp="1"/>
          </p:cNvSpPr>
          <p:nvPr>
            <p:ph type="body" sz="quarter" idx="12" hasCustomPrompt="1"/>
          </p:nvPr>
        </p:nvSpPr>
        <p:spPr>
          <a:xfrm>
            <a:off x="1376363" y="4606925"/>
            <a:ext cx="3552825" cy="1358038"/>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9" name="Text Placeholder 6">
            <a:extLst>
              <a:ext uri="{FF2B5EF4-FFF2-40B4-BE49-F238E27FC236}">
                <a16:creationId xmlns:a16="http://schemas.microsoft.com/office/drawing/2014/main" id="{540BE4E4-02A2-6F97-B571-E7208D0B0958}"/>
              </a:ext>
            </a:extLst>
          </p:cNvPr>
          <p:cNvSpPr>
            <a:spLocks noGrp="1"/>
          </p:cNvSpPr>
          <p:nvPr>
            <p:ph type="body" sz="quarter" idx="14" hasCustomPrompt="1"/>
          </p:nvPr>
        </p:nvSpPr>
        <p:spPr>
          <a:xfrm>
            <a:off x="5467795" y="4607667"/>
            <a:ext cx="3552825" cy="1358039"/>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Tree>
    <p:extLst>
      <p:ext uri="{BB962C8B-B14F-4D97-AF65-F5344CB8AC3E}">
        <p14:creationId xmlns:p14="http://schemas.microsoft.com/office/powerpoint/2010/main" val="1475431105"/>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userDrawn="1">
  <p:cSld name="1_Introducing Presenters (3)">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A575E2-058B-7E11-CD53-2539375E87FD}"/>
              </a:ext>
            </a:extLst>
          </p:cNvPr>
          <p:cNvSpPr>
            <a:spLocks noGrp="1"/>
          </p:cNvSpPr>
          <p:nvPr>
            <p:ph type="title" hasCustomPrompt="1"/>
          </p:nvPr>
        </p:nvSpPr>
        <p:spPr/>
        <p:txBody>
          <a:bodyPr/>
          <a:lstStyle>
            <a:lvl1pPr>
              <a:defRPr/>
            </a:lvl1pPr>
          </a:lstStyle>
          <a:p>
            <a:r>
              <a:rPr lang="en-US"/>
              <a:t>Introducing your presenters</a:t>
            </a:r>
            <a:endParaRPr lang="en-GB"/>
          </a:p>
        </p:txBody>
      </p:sp>
      <p:sp>
        <p:nvSpPr>
          <p:cNvPr id="4" name="Picture Placeholder 3">
            <a:extLst>
              <a:ext uri="{FF2B5EF4-FFF2-40B4-BE49-F238E27FC236}">
                <a16:creationId xmlns:a16="http://schemas.microsoft.com/office/drawing/2014/main" id="{64A48518-35F9-535A-C077-59E61401884B}"/>
              </a:ext>
            </a:extLst>
          </p:cNvPr>
          <p:cNvSpPr>
            <a:spLocks noGrp="1"/>
          </p:cNvSpPr>
          <p:nvPr>
            <p:ph type="pic" sz="quarter" idx="10"/>
          </p:nvPr>
        </p:nvSpPr>
        <p:spPr>
          <a:xfrm>
            <a:off x="838200" y="1606550"/>
            <a:ext cx="2631393" cy="3153457"/>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5" name="Picture Placeholder 3">
            <a:extLst>
              <a:ext uri="{FF2B5EF4-FFF2-40B4-BE49-F238E27FC236}">
                <a16:creationId xmlns:a16="http://schemas.microsoft.com/office/drawing/2014/main" id="{ADD18D3C-B836-DFCD-D7DB-1701542FE7B5}"/>
              </a:ext>
            </a:extLst>
          </p:cNvPr>
          <p:cNvSpPr>
            <a:spLocks noGrp="1"/>
          </p:cNvSpPr>
          <p:nvPr>
            <p:ph type="pic" sz="quarter" idx="11"/>
          </p:nvPr>
        </p:nvSpPr>
        <p:spPr>
          <a:xfrm>
            <a:off x="4117560" y="1606550"/>
            <a:ext cx="2631393" cy="3401286"/>
          </a:xfrm>
          <a:ln>
            <a:solidFill>
              <a:schemeClr val="accent3"/>
            </a:solidFill>
          </a:ln>
        </p:spPr>
        <p:txBody>
          <a:bodyPr/>
          <a:lstStyle/>
          <a:p>
            <a:r>
              <a:rPr lang="en-US"/>
              <a:t>Click icon to add picture</a:t>
            </a:r>
            <a:endParaRPr lang="en-GB"/>
          </a:p>
        </p:txBody>
      </p:sp>
      <p:sp>
        <p:nvSpPr>
          <p:cNvPr id="7" name="Text Placeholder 6">
            <a:extLst>
              <a:ext uri="{FF2B5EF4-FFF2-40B4-BE49-F238E27FC236}">
                <a16:creationId xmlns:a16="http://schemas.microsoft.com/office/drawing/2014/main" id="{FFD1FC4F-0D7B-E5CA-BD1E-29065B1B1452}"/>
              </a:ext>
            </a:extLst>
          </p:cNvPr>
          <p:cNvSpPr>
            <a:spLocks noGrp="1"/>
          </p:cNvSpPr>
          <p:nvPr>
            <p:ph type="body" sz="quarter" idx="12" hasCustomPrompt="1"/>
          </p:nvPr>
        </p:nvSpPr>
        <p:spPr>
          <a:xfrm>
            <a:off x="1134648" y="4427664"/>
            <a:ext cx="2982912" cy="1135849"/>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9" name="Text Placeholder 6">
            <a:extLst>
              <a:ext uri="{FF2B5EF4-FFF2-40B4-BE49-F238E27FC236}">
                <a16:creationId xmlns:a16="http://schemas.microsoft.com/office/drawing/2014/main" id="{540BE4E4-02A2-6F97-B571-E7208D0B0958}"/>
              </a:ext>
            </a:extLst>
          </p:cNvPr>
          <p:cNvSpPr>
            <a:spLocks noGrp="1"/>
          </p:cNvSpPr>
          <p:nvPr>
            <p:ph type="body" sz="quarter" idx="14" hasCustomPrompt="1"/>
          </p:nvPr>
        </p:nvSpPr>
        <p:spPr>
          <a:xfrm>
            <a:off x="4414007" y="4440282"/>
            <a:ext cx="2982913" cy="1135107"/>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8" name="Picture Placeholder 3">
            <a:extLst>
              <a:ext uri="{FF2B5EF4-FFF2-40B4-BE49-F238E27FC236}">
                <a16:creationId xmlns:a16="http://schemas.microsoft.com/office/drawing/2014/main" id="{A98B74B8-0426-0468-EDAA-F71E7C8A76DD}"/>
              </a:ext>
            </a:extLst>
          </p:cNvPr>
          <p:cNvSpPr>
            <a:spLocks noGrp="1"/>
          </p:cNvSpPr>
          <p:nvPr>
            <p:ph type="pic" sz="quarter" idx="15"/>
          </p:nvPr>
        </p:nvSpPr>
        <p:spPr>
          <a:xfrm>
            <a:off x="7491662" y="1606550"/>
            <a:ext cx="2631393" cy="3401286"/>
          </a:xfrm>
          <a:ln>
            <a:solidFill>
              <a:schemeClr val="accent3"/>
            </a:solidFill>
          </a:ln>
        </p:spPr>
        <p:txBody>
          <a:bodyPr/>
          <a:lstStyle/>
          <a:p>
            <a:r>
              <a:rPr lang="en-US"/>
              <a:t>Click icon to add picture</a:t>
            </a:r>
            <a:endParaRPr lang="en-GB"/>
          </a:p>
        </p:txBody>
      </p:sp>
      <p:sp>
        <p:nvSpPr>
          <p:cNvPr id="10" name="Text Placeholder 6">
            <a:extLst>
              <a:ext uri="{FF2B5EF4-FFF2-40B4-BE49-F238E27FC236}">
                <a16:creationId xmlns:a16="http://schemas.microsoft.com/office/drawing/2014/main" id="{17FE27AF-59F4-8B4D-0BC2-3B7AC8A6FD97}"/>
              </a:ext>
            </a:extLst>
          </p:cNvPr>
          <p:cNvSpPr>
            <a:spLocks noGrp="1"/>
          </p:cNvSpPr>
          <p:nvPr>
            <p:ph type="body" sz="quarter" idx="16" hasCustomPrompt="1"/>
          </p:nvPr>
        </p:nvSpPr>
        <p:spPr>
          <a:xfrm>
            <a:off x="7787371" y="4440281"/>
            <a:ext cx="2982913" cy="1135107"/>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Tree>
    <p:extLst>
      <p:ext uri="{BB962C8B-B14F-4D97-AF65-F5344CB8AC3E}">
        <p14:creationId xmlns:p14="http://schemas.microsoft.com/office/powerpoint/2010/main" val="577740736"/>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userDrawn="1">
  <p:cSld name="1_Introducing Presenters (4)">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A575E2-058B-7E11-CD53-2539375E87FD}"/>
              </a:ext>
            </a:extLst>
          </p:cNvPr>
          <p:cNvSpPr>
            <a:spLocks noGrp="1"/>
          </p:cNvSpPr>
          <p:nvPr>
            <p:ph type="title" hasCustomPrompt="1"/>
          </p:nvPr>
        </p:nvSpPr>
        <p:spPr/>
        <p:txBody>
          <a:bodyPr/>
          <a:lstStyle>
            <a:lvl1pPr>
              <a:defRPr/>
            </a:lvl1pPr>
          </a:lstStyle>
          <a:p>
            <a:r>
              <a:rPr lang="en-US"/>
              <a:t>Introducing your presenters</a:t>
            </a:r>
            <a:endParaRPr lang="en-GB"/>
          </a:p>
        </p:txBody>
      </p:sp>
      <p:sp>
        <p:nvSpPr>
          <p:cNvPr id="4" name="Picture Placeholder 3">
            <a:extLst>
              <a:ext uri="{FF2B5EF4-FFF2-40B4-BE49-F238E27FC236}">
                <a16:creationId xmlns:a16="http://schemas.microsoft.com/office/drawing/2014/main" id="{64A48518-35F9-535A-C077-59E61401884B}"/>
              </a:ext>
            </a:extLst>
          </p:cNvPr>
          <p:cNvSpPr>
            <a:spLocks noGrp="1"/>
          </p:cNvSpPr>
          <p:nvPr>
            <p:ph type="pic" sz="quarter" idx="10"/>
          </p:nvPr>
        </p:nvSpPr>
        <p:spPr>
          <a:xfrm>
            <a:off x="838200"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7" name="Text Placeholder 6">
            <a:extLst>
              <a:ext uri="{FF2B5EF4-FFF2-40B4-BE49-F238E27FC236}">
                <a16:creationId xmlns:a16="http://schemas.microsoft.com/office/drawing/2014/main" id="{FFD1FC4F-0D7B-E5CA-BD1E-29065B1B1452}"/>
              </a:ext>
            </a:extLst>
          </p:cNvPr>
          <p:cNvSpPr>
            <a:spLocks noGrp="1"/>
          </p:cNvSpPr>
          <p:nvPr>
            <p:ph type="body" sz="quarter" idx="12" hasCustomPrompt="1"/>
          </p:nvPr>
        </p:nvSpPr>
        <p:spPr>
          <a:xfrm>
            <a:off x="838200"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11" name="Picture Placeholder 3">
            <a:extLst>
              <a:ext uri="{FF2B5EF4-FFF2-40B4-BE49-F238E27FC236}">
                <a16:creationId xmlns:a16="http://schemas.microsoft.com/office/drawing/2014/main" id="{2C602C5F-F1E1-2B20-CC7B-72A761E31A10}"/>
              </a:ext>
            </a:extLst>
          </p:cNvPr>
          <p:cNvSpPr>
            <a:spLocks noGrp="1"/>
          </p:cNvSpPr>
          <p:nvPr>
            <p:ph type="pic" sz="quarter" idx="13"/>
          </p:nvPr>
        </p:nvSpPr>
        <p:spPr>
          <a:xfrm>
            <a:off x="3238144"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12" name="Text Placeholder 6">
            <a:extLst>
              <a:ext uri="{FF2B5EF4-FFF2-40B4-BE49-F238E27FC236}">
                <a16:creationId xmlns:a16="http://schemas.microsoft.com/office/drawing/2014/main" id="{16E191BD-962D-F291-3568-61150F6B3421}"/>
              </a:ext>
            </a:extLst>
          </p:cNvPr>
          <p:cNvSpPr>
            <a:spLocks noGrp="1"/>
          </p:cNvSpPr>
          <p:nvPr>
            <p:ph type="body" sz="quarter" idx="14" hasCustomPrompt="1"/>
          </p:nvPr>
        </p:nvSpPr>
        <p:spPr>
          <a:xfrm>
            <a:off x="3238144"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13" name="Picture Placeholder 3">
            <a:extLst>
              <a:ext uri="{FF2B5EF4-FFF2-40B4-BE49-F238E27FC236}">
                <a16:creationId xmlns:a16="http://schemas.microsoft.com/office/drawing/2014/main" id="{B433CF78-ADFA-AA45-DC89-9873A0EC72E2}"/>
              </a:ext>
            </a:extLst>
          </p:cNvPr>
          <p:cNvSpPr>
            <a:spLocks noGrp="1"/>
          </p:cNvSpPr>
          <p:nvPr>
            <p:ph type="pic" sz="quarter" idx="15"/>
          </p:nvPr>
        </p:nvSpPr>
        <p:spPr>
          <a:xfrm>
            <a:off x="5638088"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14" name="Text Placeholder 6">
            <a:extLst>
              <a:ext uri="{FF2B5EF4-FFF2-40B4-BE49-F238E27FC236}">
                <a16:creationId xmlns:a16="http://schemas.microsoft.com/office/drawing/2014/main" id="{0B502E78-7066-D212-6CF2-493F948DBAFB}"/>
              </a:ext>
            </a:extLst>
          </p:cNvPr>
          <p:cNvSpPr>
            <a:spLocks noGrp="1"/>
          </p:cNvSpPr>
          <p:nvPr>
            <p:ph type="body" sz="quarter" idx="16" hasCustomPrompt="1"/>
          </p:nvPr>
        </p:nvSpPr>
        <p:spPr>
          <a:xfrm>
            <a:off x="5638088"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15" name="Picture Placeholder 3">
            <a:extLst>
              <a:ext uri="{FF2B5EF4-FFF2-40B4-BE49-F238E27FC236}">
                <a16:creationId xmlns:a16="http://schemas.microsoft.com/office/drawing/2014/main" id="{6B93B762-A71B-FA3C-88AE-C60700E46AE7}"/>
              </a:ext>
            </a:extLst>
          </p:cNvPr>
          <p:cNvSpPr>
            <a:spLocks noGrp="1"/>
          </p:cNvSpPr>
          <p:nvPr>
            <p:ph type="pic" sz="quarter" idx="17"/>
          </p:nvPr>
        </p:nvSpPr>
        <p:spPr>
          <a:xfrm>
            <a:off x="8038032"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16" name="Text Placeholder 6">
            <a:extLst>
              <a:ext uri="{FF2B5EF4-FFF2-40B4-BE49-F238E27FC236}">
                <a16:creationId xmlns:a16="http://schemas.microsoft.com/office/drawing/2014/main" id="{B8392AAC-125B-C445-4ED3-55B95A97C6BE}"/>
              </a:ext>
            </a:extLst>
          </p:cNvPr>
          <p:cNvSpPr>
            <a:spLocks noGrp="1"/>
          </p:cNvSpPr>
          <p:nvPr>
            <p:ph type="body" sz="quarter" idx="18" hasCustomPrompt="1"/>
          </p:nvPr>
        </p:nvSpPr>
        <p:spPr>
          <a:xfrm>
            <a:off x="8038032"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Tree>
    <p:extLst>
      <p:ext uri="{BB962C8B-B14F-4D97-AF65-F5344CB8AC3E}">
        <p14:creationId xmlns:p14="http://schemas.microsoft.com/office/powerpoint/2010/main" val="3361015102"/>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userDrawn="1">
  <p:cSld name="1_Introducing Presenters (5)">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A575E2-058B-7E11-CD53-2539375E87FD}"/>
              </a:ext>
            </a:extLst>
          </p:cNvPr>
          <p:cNvSpPr>
            <a:spLocks noGrp="1"/>
          </p:cNvSpPr>
          <p:nvPr>
            <p:ph type="title" hasCustomPrompt="1"/>
          </p:nvPr>
        </p:nvSpPr>
        <p:spPr/>
        <p:txBody>
          <a:bodyPr/>
          <a:lstStyle>
            <a:lvl1pPr>
              <a:defRPr/>
            </a:lvl1pPr>
          </a:lstStyle>
          <a:p>
            <a:r>
              <a:rPr lang="en-US"/>
              <a:t>Introducing your presenters</a:t>
            </a:r>
            <a:endParaRPr lang="en-GB"/>
          </a:p>
        </p:txBody>
      </p:sp>
      <p:sp>
        <p:nvSpPr>
          <p:cNvPr id="4" name="Picture Placeholder 3">
            <a:extLst>
              <a:ext uri="{FF2B5EF4-FFF2-40B4-BE49-F238E27FC236}">
                <a16:creationId xmlns:a16="http://schemas.microsoft.com/office/drawing/2014/main" id="{64A48518-35F9-535A-C077-59E61401884B}"/>
              </a:ext>
            </a:extLst>
          </p:cNvPr>
          <p:cNvSpPr>
            <a:spLocks noGrp="1"/>
          </p:cNvSpPr>
          <p:nvPr>
            <p:ph type="pic" sz="quarter" idx="10"/>
          </p:nvPr>
        </p:nvSpPr>
        <p:spPr>
          <a:xfrm>
            <a:off x="838200"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7" name="Text Placeholder 6">
            <a:extLst>
              <a:ext uri="{FF2B5EF4-FFF2-40B4-BE49-F238E27FC236}">
                <a16:creationId xmlns:a16="http://schemas.microsoft.com/office/drawing/2014/main" id="{FFD1FC4F-0D7B-E5CA-BD1E-29065B1B1452}"/>
              </a:ext>
            </a:extLst>
          </p:cNvPr>
          <p:cNvSpPr>
            <a:spLocks noGrp="1"/>
          </p:cNvSpPr>
          <p:nvPr>
            <p:ph type="body" sz="quarter" idx="12" hasCustomPrompt="1"/>
          </p:nvPr>
        </p:nvSpPr>
        <p:spPr>
          <a:xfrm>
            <a:off x="838200"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11" name="Picture Placeholder 3">
            <a:extLst>
              <a:ext uri="{FF2B5EF4-FFF2-40B4-BE49-F238E27FC236}">
                <a16:creationId xmlns:a16="http://schemas.microsoft.com/office/drawing/2014/main" id="{2C602C5F-F1E1-2B20-CC7B-72A761E31A10}"/>
              </a:ext>
            </a:extLst>
          </p:cNvPr>
          <p:cNvSpPr>
            <a:spLocks noGrp="1"/>
          </p:cNvSpPr>
          <p:nvPr>
            <p:ph type="pic" sz="quarter" idx="13"/>
          </p:nvPr>
        </p:nvSpPr>
        <p:spPr>
          <a:xfrm>
            <a:off x="3041593"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12" name="Text Placeholder 6">
            <a:extLst>
              <a:ext uri="{FF2B5EF4-FFF2-40B4-BE49-F238E27FC236}">
                <a16:creationId xmlns:a16="http://schemas.microsoft.com/office/drawing/2014/main" id="{16E191BD-962D-F291-3568-61150F6B3421}"/>
              </a:ext>
            </a:extLst>
          </p:cNvPr>
          <p:cNvSpPr>
            <a:spLocks noGrp="1"/>
          </p:cNvSpPr>
          <p:nvPr>
            <p:ph type="body" sz="quarter" idx="14" hasCustomPrompt="1"/>
          </p:nvPr>
        </p:nvSpPr>
        <p:spPr>
          <a:xfrm>
            <a:off x="3041593"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13" name="Picture Placeholder 3">
            <a:extLst>
              <a:ext uri="{FF2B5EF4-FFF2-40B4-BE49-F238E27FC236}">
                <a16:creationId xmlns:a16="http://schemas.microsoft.com/office/drawing/2014/main" id="{B433CF78-ADFA-AA45-DC89-9873A0EC72E2}"/>
              </a:ext>
            </a:extLst>
          </p:cNvPr>
          <p:cNvSpPr>
            <a:spLocks noGrp="1"/>
          </p:cNvSpPr>
          <p:nvPr>
            <p:ph type="pic" sz="quarter" idx="15"/>
          </p:nvPr>
        </p:nvSpPr>
        <p:spPr>
          <a:xfrm>
            <a:off x="5244986"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14" name="Text Placeholder 6">
            <a:extLst>
              <a:ext uri="{FF2B5EF4-FFF2-40B4-BE49-F238E27FC236}">
                <a16:creationId xmlns:a16="http://schemas.microsoft.com/office/drawing/2014/main" id="{0B502E78-7066-D212-6CF2-493F948DBAFB}"/>
              </a:ext>
            </a:extLst>
          </p:cNvPr>
          <p:cNvSpPr>
            <a:spLocks noGrp="1"/>
          </p:cNvSpPr>
          <p:nvPr>
            <p:ph type="body" sz="quarter" idx="16" hasCustomPrompt="1"/>
          </p:nvPr>
        </p:nvSpPr>
        <p:spPr>
          <a:xfrm>
            <a:off x="5244986"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15" name="Picture Placeholder 3">
            <a:extLst>
              <a:ext uri="{FF2B5EF4-FFF2-40B4-BE49-F238E27FC236}">
                <a16:creationId xmlns:a16="http://schemas.microsoft.com/office/drawing/2014/main" id="{6B93B762-A71B-FA3C-88AE-C60700E46AE7}"/>
              </a:ext>
            </a:extLst>
          </p:cNvPr>
          <p:cNvSpPr>
            <a:spLocks noGrp="1"/>
          </p:cNvSpPr>
          <p:nvPr>
            <p:ph type="pic" sz="quarter" idx="17"/>
          </p:nvPr>
        </p:nvSpPr>
        <p:spPr>
          <a:xfrm>
            <a:off x="7448379"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16" name="Text Placeholder 6">
            <a:extLst>
              <a:ext uri="{FF2B5EF4-FFF2-40B4-BE49-F238E27FC236}">
                <a16:creationId xmlns:a16="http://schemas.microsoft.com/office/drawing/2014/main" id="{B8392AAC-125B-C445-4ED3-55B95A97C6BE}"/>
              </a:ext>
            </a:extLst>
          </p:cNvPr>
          <p:cNvSpPr>
            <a:spLocks noGrp="1"/>
          </p:cNvSpPr>
          <p:nvPr>
            <p:ph type="body" sz="quarter" idx="18" hasCustomPrompt="1"/>
          </p:nvPr>
        </p:nvSpPr>
        <p:spPr>
          <a:xfrm>
            <a:off x="7448379"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17" name="Picture Placeholder 3">
            <a:extLst>
              <a:ext uri="{FF2B5EF4-FFF2-40B4-BE49-F238E27FC236}">
                <a16:creationId xmlns:a16="http://schemas.microsoft.com/office/drawing/2014/main" id="{1026378F-2B6D-A76B-2223-03BA02011708}"/>
              </a:ext>
            </a:extLst>
          </p:cNvPr>
          <p:cNvSpPr>
            <a:spLocks noGrp="1"/>
          </p:cNvSpPr>
          <p:nvPr>
            <p:ph type="pic" sz="quarter" idx="19"/>
          </p:nvPr>
        </p:nvSpPr>
        <p:spPr>
          <a:xfrm>
            <a:off x="9651772"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18" name="Text Placeholder 6">
            <a:extLst>
              <a:ext uri="{FF2B5EF4-FFF2-40B4-BE49-F238E27FC236}">
                <a16:creationId xmlns:a16="http://schemas.microsoft.com/office/drawing/2014/main" id="{049C53E0-976D-51D9-76C6-8765075B95CE}"/>
              </a:ext>
            </a:extLst>
          </p:cNvPr>
          <p:cNvSpPr>
            <a:spLocks noGrp="1"/>
          </p:cNvSpPr>
          <p:nvPr>
            <p:ph type="body" sz="quarter" idx="20" hasCustomPrompt="1"/>
          </p:nvPr>
        </p:nvSpPr>
        <p:spPr>
          <a:xfrm>
            <a:off x="9651772"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Tree>
    <p:extLst>
      <p:ext uri="{BB962C8B-B14F-4D97-AF65-F5344CB8AC3E}">
        <p14:creationId xmlns:p14="http://schemas.microsoft.com/office/powerpoint/2010/main" val="2855112337"/>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userDrawn="1">
  <p:cSld name="1_Introducing Presenters (6)">
    <p:spTree>
      <p:nvGrpSpPr>
        <p:cNvPr id="1" name=""/>
        <p:cNvGrpSpPr/>
        <p:nvPr/>
      </p:nvGrpSpPr>
      <p:grpSpPr>
        <a:xfrm>
          <a:off x="0" y="0"/>
          <a:ext cx="0" cy="0"/>
          <a:chOff x="0" y="0"/>
          <a:chExt cx="0" cy="0"/>
        </a:xfrm>
      </p:grpSpPr>
      <p:sp>
        <p:nvSpPr>
          <p:cNvPr id="4" name="Picture Placeholder 3">
            <a:extLst>
              <a:ext uri="{FF2B5EF4-FFF2-40B4-BE49-F238E27FC236}">
                <a16:creationId xmlns:a16="http://schemas.microsoft.com/office/drawing/2014/main" id="{64A48518-35F9-535A-C077-59E61401884B}"/>
              </a:ext>
            </a:extLst>
          </p:cNvPr>
          <p:cNvSpPr>
            <a:spLocks noGrp="1"/>
          </p:cNvSpPr>
          <p:nvPr>
            <p:ph type="pic" sz="quarter" idx="10"/>
          </p:nvPr>
        </p:nvSpPr>
        <p:spPr>
          <a:xfrm>
            <a:off x="1316765" y="1555104"/>
            <a:ext cx="1212791" cy="1076770"/>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7" name="Text Placeholder 6">
            <a:extLst>
              <a:ext uri="{FF2B5EF4-FFF2-40B4-BE49-F238E27FC236}">
                <a16:creationId xmlns:a16="http://schemas.microsoft.com/office/drawing/2014/main" id="{FFD1FC4F-0D7B-E5CA-BD1E-29065B1B1452}"/>
              </a:ext>
            </a:extLst>
          </p:cNvPr>
          <p:cNvSpPr>
            <a:spLocks noGrp="1"/>
          </p:cNvSpPr>
          <p:nvPr>
            <p:ph type="body" sz="quarter" idx="12" hasCustomPrompt="1"/>
          </p:nvPr>
        </p:nvSpPr>
        <p:spPr>
          <a:xfrm>
            <a:off x="2538101" y="1559492"/>
            <a:ext cx="2546646" cy="107677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3" name="Title 2">
            <a:extLst>
              <a:ext uri="{FF2B5EF4-FFF2-40B4-BE49-F238E27FC236}">
                <a16:creationId xmlns:a16="http://schemas.microsoft.com/office/drawing/2014/main" id="{DABA584D-131C-4FE5-4723-6CCA5DF912C3}"/>
              </a:ext>
            </a:extLst>
          </p:cNvPr>
          <p:cNvSpPr>
            <a:spLocks noGrp="1"/>
          </p:cNvSpPr>
          <p:nvPr>
            <p:ph type="title"/>
          </p:nvPr>
        </p:nvSpPr>
        <p:spPr/>
        <p:txBody>
          <a:bodyPr/>
          <a:lstStyle/>
          <a:p>
            <a:r>
              <a:rPr lang="en-US"/>
              <a:t>Click to edit Master title style</a:t>
            </a:r>
            <a:endParaRPr lang="en-GB"/>
          </a:p>
        </p:txBody>
      </p:sp>
      <p:sp>
        <p:nvSpPr>
          <p:cNvPr id="19" name="Picture Placeholder 3">
            <a:extLst>
              <a:ext uri="{FF2B5EF4-FFF2-40B4-BE49-F238E27FC236}">
                <a16:creationId xmlns:a16="http://schemas.microsoft.com/office/drawing/2014/main" id="{4798FD8A-4C75-DC5D-971A-434AE12023E1}"/>
              </a:ext>
            </a:extLst>
          </p:cNvPr>
          <p:cNvSpPr>
            <a:spLocks noGrp="1"/>
          </p:cNvSpPr>
          <p:nvPr>
            <p:ph type="pic" sz="quarter" idx="13"/>
          </p:nvPr>
        </p:nvSpPr>
        <p:spPr>
          <a:xfrm>
            <a:off x="1308220" y="2886227"/>
            <a:ext cx="1212791" cy="1076770"/>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20" name="Text Placeholder 6">
            <a:extLst>
              <a:ext uri="{FF2B5EF4-FFF2-40B4-BE49-F238E27FC236}">
                <a16:creationId xmlns:a16="http://schemas.microsoft.com/office/drawing/2014/main" id="{D0F7DDD9-E56C-0E60-A01D-90DC5DCA8633}"/>
              </a:ext>
            </a:extLst>
          </p:cNvPr>
          <p:cNvSpPr>
            <a:spLocks noGrp="1"/>
          </p:cNvSpPr>
          <p:nvPr>
            <p:ph type="body" sz="quarter" idx="14" hasCustomPrompt="1"/>
          </p:nvPr>
        </p:nvSpPr>
        <p:spPr>
          <a:xfrm>
            <a:off x="2529556" y="2890615"/>
            <a:ext cx="2546646" cy="107677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21" name="Picture Placeholder 3">
            <a:extLst>
              <a:ext uri="{FF2B5EF4-FFF2-40B4-BE49-F238E27FC236}">
                <a16:creationId xmlns:a16="http://schemas.microsoft.com/office/drawing/2014/main" id="{8B33D693-FDD8-B537-D436-FF835DB1BAA8}"/>
              </a:ext>
            </a:extLst>
          </p:cNvPr>
          <p:cNvSpPr>
            <a:spLocks noGrp="1"/>
          </p:cNvSpPr>
          <p:nvPr>
            <p:ph type="pic" sz="quarter" idx="15"/>
          </p:nvPr>
        </p:nvSpPr>
        <p:spPr>
          <a:xfrm>
            <a:off x="1316765" y="4226126"/>
            <a:ext cx="1212791" cy="1076770"/>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22" name="Text Placeholder 6">
            <a:extLst>
              <a:ext uri="{FF2B5EF4-FFF2-40B4-BE49-F238E27FC236}">
                <a16:creationId xmlns:a16="http://schemas.microsoft.com/office/drawing/2014/main" id="{C65ECCA4-0426-B864-2295-86DFF0C594B4}"/>
              </a:ext>
            </a:extLst>
          </p:cNvPr>
          <p:cNvSpPr>
            <a:spLocks noGrp="1"/>
          </p:cNvSpPr>
          <p:nvPr>
            <p:ph type="body" sz="quarter" idx="16" hasCustomPrompt="1"/>
          </p:nvPr>
        </p:nvSpPr>
        <p:spPr>
          <a:xfrm>
            <a:off x="2538101" y="4230514"/>
            <a:ext cx="2546646" cy="107677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23" name="Picture Placeholder 3">
            <a:extLst>
              <a:ext uri="{FF2B5EF4-FFF2-40B4-BE49-F238E27FC236}">
                <a16:creationId xmlns:a16="http://schemas.microsoft.com/office/drawing/2014/main" id="{DBE615FE-D98B-6957-5528-2D1F6959E1EE}"/>
              </a:ext>
            </a:extLst>
          </p:cNvPr>
          <p:cNvSpPr>
            <a:spLocks noGrp="1"/>
          </p:cNvSpPr>
          <p:nvPr>
            <p:ph type="pic" sz="quarter" idx="17"/>
          </p:nvPr>
        </p:nvSpPr>
        <p:spPr>
          <a:xfrm>
            <a:off x="6096000" y="2082908"/>
            <a:ext cx="1212791" cy="1076770"/>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24" name="Text Placeholder 6">
            <a:extLst>
              <a:ext uri="{FF2B5EF4-FFF2-40B4-BE49-F238E27FC236}">
                <a16:creationId xmlns:a16="http://schemas.microsoft.com/office/drawing/2014/main" id="{035740DC-C0F3-A6E3-33D3-212FEBA73897}"/>
              </a:ext>
            </a:extLst>
          </p:cNvPr>
          <p:cNvSpPr>
            <a:spLocks noGrp="1"/>
          </p:cNvSpPr>
          <p:nvPr>
            <p:ph type="body" sz="quarter" idx="18" hasCustomPrompt="1"/>
          </p:nvPr>
        </p:nvSpPr>
        <p:spPr>
          <a:xfrm>
            <a:off x="7317336" y="2087296"/>
            <a:ext cx="2546646" cy="107677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25" name="Picture Placeholder 3">
            <a:extLst>
              <a:ext uri="{FF2B5EF4-FFF2-40B4-BE49-F238E27FC236}">
                <a16:creationId xmlns:a16="http://schemas.microsoft.com/office/drawing/2014/main" id="{30046BA3-50A6-F220-A1A1-8AD39F38BA91}"/>
              </a:ext>
            </a:extLst>
          </p:cNvPr>
          <p:cNvSpPr>
            <a:spLocks noGrp="1"/>
          </p:cNvSpPr>
          <p:nvPr>
            <p:ph type="pic" sz="quarter" idx="19"/>
          </p:nvPr>
        </p:nvSpPr>
        <p:spPr>
          <a:xfrm>
            <a:off x="6096000" y="3420224"/>
            <a:ext cx="1212791" cy="1076770"/>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26" name="Text Placeholder 6">
            <a:extLst>
              <a:ext uri="{FF2B5EF4-FFF2-40B4-BE49-F238E27FC236}">
                <a16:creationId xmlns:a16="http://schemas.microsoft.com/office/drawing/2014/main" id="{26FCB1F9-B6A0-0E5C-2002-88CFF6CC1275}"/>
              </a:ext>
            </a:extLst>
          </p:cNvPr>
          <p:cNvSpPr>
            <a:spLocks noGrp="1"/>
          </p:cNvSpPr>
          <p:nvPr>
            <p:ph type="body" sz="quarter" idx="20" hasCustomPrompt="1"/>
          </p:nvPr>
        </p:nvSpPr>
        <p:spPr>
          <a:xfrm>
            <a:off x="7317336" y="3424612"/>
            <a:ext cx="2546646" cy="107677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27" name="Picture Placeholder 3">
            <a:extLst>
              <a:ext uri="{FF2B5EF4-FFF2-40B4-BE49-F238E27FC236}">
                <a16:creationId xmlns:a16="http://schemas.microsoft.com/office/drawing/2014/main" id="{43243EF0-87A9-C26C-2F8B-BEFB11EFDFB4}"/>
              </a:ext>
            </a:extLst>
          </p:cNvPr>
          <p:cNvSpPr>
            <a:spLocks noGrp="1"/>
          </p:cNvSpPr>
          <p:nvPr>
            <p:ph type="pic" sz="quarter" idx="21"/>
          </p:nvPr>
        </p:nvSpPr>
        <p:spPr>
          <a:xfrm>
            <a:off x="6096000" y="4760123"/>
            <a:ext cx="1212791" cy="1076770"/>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28" name="Text Placeholder 6">
            <a:extLst>
              <a:ext uri="{FF2B5EF4-FFF2-40B4-BE49-F238E27FC236}">
                <a16:creationId xmlns:a16="http://schemas.microsoft.com/office/drawing/2014/main" id="{E74B089C-F527-0CC4-758C-19275ACD01ED}"/>
              </a:ext>
            </a:extLst>
          </p:cNvPr>
          <p:cNvSpPr>
            <a:spLocks noGrp="1"/>
          </p:cNvSpPr>
          <p:nvPr>
            <p:ph type="body" sz="quarter" idx="22" hasCustomPrompt="1"/>
          </p:nvPr>
        </p:nvSpPr>
        <p:spPr>
          <a:xfrm>
            <a:off x="7317336" y="4764511"/>
            <a:ext cx="2546646" cy="107677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Tree>
    <p:extLst>
      <p:ext uri="{BB962C8B-B14F-4D97-AF65-F5344CB8AC3E}">
        <p14:creationId xmlns:p14="http://schemas.microsoft.com/office/powerpoint/2010/main" val="2012488088"/>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userDrawn="1">
  <p:cSld name="1_Title and 1 Text Box">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3CBE58-3C95-88A6-3034-285FB763C634}"/>
              </a:ext>
            </a:extLst>
          </p:cNvPr>
          <p:cNvSpPr>
            <a:spLocks noGrp="1"/>
          </p:cNvSpPr>
          <p:nvPr>
            <p:ph type="title"/>
          </p:nvPr>
        </p:nvSpPr>
        <p:spPr/>
        <p:txBody>
          <a:bodyPr/>
          <a:lstStyle/>
          <a:p>
            <a:r>
              <a:rPr lang="en-US"/>
              <a:t>Click to edit Master title style</a:t>
            </a:r>
            <a:endParaRPr lang="en-GB"/>
          </a:p>
        </p:txBody>
      </p:sp>
      <p:sp>
        <p:nvSpPr>
          <p:cNvPr id="4" name="Content Placeholder 3">
            <a:extLst>
              <a:ext uri="{FF2B5EF4-FFF2-40B4-BE49-F238E27FC236}">
                <a16:creationId xmlns:a16="http://schemas.microsoft.com/office/drawing/2014/main" id="{01454154-D7E6-35FB-BDEF-AC21C9A2E7E4}"/>
              </a:ext>
            </a:extLst>
          </p:cNvPr>
          <p:cNvSpPr>
            <a:spLocks noGrp="1"/>
          </p:cNvSpPr>
          <p:nvPr>
            <p:ph sz="quarter" idx="10"/>
          </p:nvPr>
        </p:nvSpPr>
        <p:spPr>
          <a:xfrm>
            <a:off x="906463" y="1939895"/>
            <a:ext cx="9217025" cy="417833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2193799519"/>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userDrawn="1">
  <p:cSld name="1_Title and Tabl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3CBE58-3C95-88A6-3034-285FB763C634}"/>
              </a:ext>
            </a:extLst>
          </p:cNvPr>
          <p:cNvSpPr>
            <a:spLocks noGrp="1"/>
          </p:cNvSpPr>
          <p:nvPr>
            <p:ph type="title"/>
          </p:nvPr>
        </p:nvSpPr>
        <p:spPr/>
        <p:txBody>
          <a:bodyPr/>
          <a:lstStyle/>
          <a:p>
            <a:r>
              <a:rPr lang="en-US"/>
              <a:t>Click to edit Master title style</a:t>
            </a:r>
            <a:endParaRPr lang="en-GB"/>
          </a:p>
        </p:txBody>
      </p:sp>
      <p:sp>
        <p:nvSpPr>
          <p:cNvPr id="6" name="Table Placeholder 5">
            <a:extLst>
              <a:ext uri="{FF2B5EF4-FFF2-40B4-BE49-F238E27FC236}">
                <a16:creationId xmlns:a16="http://schemas.microsoft.com/office/drawing/2014/main" id="{98F02729-A620-B77C-1AB7-B18A01C3A1EC}"/>
              </a:ext>
            </a:extLst>
          </p:cNvPr>
          <p:cNvSpPr>
            <a:spLocks noGrp="1"/>
          </p:cNvSpPr>
          <p:nvPr>
            <p:ph type="tbl" sz="quarter" idx="10"/>
          </p:nvPr>
        </p:nvSpPr>
        <p:spPr>
          <a:xfrm>
            <a:off x="838200" y="2084388"/>
            <a:ext cx="9285288" cy="3957637"/>
          </a:xfrm>
        </p:spPr>
        <p:txBody>
          <a:bodyPr/>
          <a:lstStyle/>
          <a:p>
            <a:r>
              <a:rPr lang="en-US"/>
              <a:t>Click icon to add table</a:t>
            </a:r>
            <a:endParaRPr lang="en-GB"/>
          </a:p>
        </p:txBody>
      </p:sp>
    </p:spTree>
    <p:extLst>
      <p:ext uri="{BB962C8B-B14F-4D97-AF65-F5344CB8AC3E}">
        <p14:creationId xmlns:p14="http://schemas.microsoft.com/office/powerpoint/2010/main" val="3918421934"/>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userDrawn="1">
  <p:cSld name="1_Textbox then Tabl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3CBE58-3C95-88A6-3034-285FB763C634}"/>
              </a:ext>
            </a:extLst>
          </p:cNvPr>
          <p:cNvSpPr>
            <a:spLocks noGrp="1"/>
          </p:cNvSpPr>
          <p:nvPr>
            <p:ph type="title"/>
          </p:nvPr>
        </p:nvSpPr>
        <p:spPr/>
        <p:txBody>
          <a:bodyPr/>
          <a:lstStyle/>
          <a:p>
            <a:r>
              <a:rPr lang="en-US"/>
              <a:t>Click to edit Master title style</a:t>
            </a:r>
            <a:endParaRPr lang="en-GB"/>
          </a:p>
        </p:txBody>
      </p:sp>
      <p:sp>
        <p:nvSpPr>
          <p:cNvPr id="4" name="Text Placeholder 3">
            <a:extLst>
              <a:ext uri="{FF2B5EF4-FFF2-40B4-BE49-F238E27FC236}">
                <a16:creationId xmlns:a16="http://schemas.microsoft.com/office/drawing/2014/main" id="{C7735C8A-EFF8-C491-7BCB-99DF2DC73DCB}"/>
              </a:ext>
            </a:extLst>
          </p:cNvPr>
          <p:cNvSpPr>
            <a:spLocks noGrp="1"/>
          </p:cNvSpPr>
          <p:nvPr>
            <p:ph type="body" sz="quarter" idx="10"/>
          </p:nvPr>
        </p:nvSpPr>
        <p:spPr>
          <a:xfrm>
            <a:off x="838200" y="1836738"/>
            <a:ext cx="9285288" cy="931862"/>
          </a:xfrm>
        </p:spPr>
        <p:txBody>
          <a:bodyPr anchor="ctr"/>
          <a:lstStyle>
            <a:lvl1pPr marL="0" indent="0">
              <a:buNone/>
              <a:defRPr/>
            </a:lvl1pPr>
            <a:lvl2pPr marL="457200" indent="0">
              <a:buNone/>
              <a:defRPr/>
            </a:lvl2pPr>
            <a:lvl3pPr marL="914400" indent="0">
              <a:buNone/>
              <a:defRPr/>
            </a:lvl3pPr>
            <a:lvl4pPr marL="1371600" indent="0">
              <a:buNone/>
              <a:defRPr/>
            </a:lvl4pPr>
            <a:lvl5pPr marL="1828800" indent="0">
              <a:buNone/>
              <a:defRPr/>
            </a:lvl5pPr>
          </a:lstStyle>
          <a:p>
            <a:pPr lvl="0"/>
            <a:r>
              <a:rPr lang="en-US"/>
              <a:t>Click to edit Master text styles</a:t>
            </a:r>
          </a:p>
        </p:txBody>
      </p:sp>
      <p:sp>
        <p:nvSpPr>
          <p:cNvPr id="8" name="Table Placeholder 7">
            <a:extLst>
              <a:ext uri="{FF2B5EF4-FFF2-40B4-BE49-F238E27FC236}">
                <a16:creationId xmlns:a16="http://schemas.microsoft.com/office/drawing/2014/main" id="{3B768190-5D5E-27F8-62BC-6611D8501C98}"/>
              </a:ext>
            </a:extLst>
          </p:cNvPr>
          <p:cNvSpPr>
            <a:spLocks noGrp="1"/>
          </p:cNvSpPr>
          <p:nvPr>
            <p:ph type="tbl" sz="quarter" idx="11"/>
          </p:nvPr>
        </p:nvSpPr>
        <p:spPr>
          <a:xfrm>
            <a:off x="838200" y="3230563"/>
            <a:ext cx="9285288" cy="2733675"/>
          </a:xfrm>
        </p:spPr>
        <p:txBody>
          <a:bodyPr/>
          <a:lstStyle/>
          <a:p>
            <a:r>
              <a:rPr lang="en-US"/>
              <a:t>Click icon to add table</a:t>
            </a:r>
            <a:endParaRPr lang="en-GB"/>
          </a:p>
        </p:txBody>
      </p:sp>
    </p:spTree>
    <p:extLst>
      <p:ext uri="{BB962C8B-B14F-4D97-AF65-F5344CB8AC3E}">
        <p14:creationId xmlns:p14="http://schemas.microsoft.com/office/powerpoint/2010/main" val="2476667264"/>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userDrawn="1">
  <p:cSld name="1_Table then Textbox">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3CBE58-3C95-88A6-3034-285FB763C634}"/>
              </a:ext>
            </a:extLst>
          </p:cNvPr>
          <p:cNvSpPr>
            <a:spLocks noGrp="1"/>
          </p:cNvSpPr>
          <p:nvPr>
            <p:ph type="title"/>
          </p:nvPr>
        </p:nvSpPr>
        <p:spPr/>
        <p:txBody>
          <a:bodyPr/>
          <a:lstStyle/>
          <a:p>
            <a:r>
              <a:rPr lang="en-US"/>
              <a:t>Click to edit Master title style</a:t>
            </a:r>
            <a:endParaRPr lang="en-GB"/>
          </a:p>
        </p:txBody>
      </p:sp>
      <p:sp>
        <p:nvSpPr>
          <p:cNvPr id="4" name="Text Placeholder 3">
            <a:extLst>
              <a:ext uri="{FF2B5EF4-FFF2-40B4-BE49-F238E27FC236}">
                <a16:creationId xmlns:a16="http://schemas.microsoft.com/office/drawing/2014/main" id="{C7735C8A-EFF8-C491-7BCB-99DF2DC73DCB}"/>
              </a:ext>
            </a:extLst>
          </p:cNvPr>
          <p:cNvSpPr>
            <a:spLocks noGrp="1"/>
          </p:cNvSpPr>
          <p:nvPr>
            <p:ph type="body" sz="quarter" idx="10"/>
          </p:nvPr>
        </p:nvSpPr>
        <p:spPr>
          <a:xfrm>
            <a:off x="838200" y="4915984"/>
            <a:ext cx="9285288" cy="931862"/>
          </a:xfrm>
        </p:spPr>
        <p:txBody>
          <a:bodyPr anchor="ctr">
            <a:normAutofit/>
          </a:bodyPr>
          <a:lstStyle>
            <a:lvl1pPr marL="0" indent="0">
              <a:buNone/>
              <a:defRPr sz="1800"/>
            </a:lvl1pPr>
            <a:lvl2pPr marL="457200" indent="0">
              <a:buNone/>
              <a:defRPr/>
            </a:lvl2pPr>
            <a:lvl3pPr marL="914400" indent="0">
              <a:buNone/>
              <a:defRPr/>
            </a:lvl3pPr>
            <a:lvl4pPr marL="1371600" indent="0">
              <a:buNone/>
              <a:defRPr/>
            </a:lvl4pPr>
            <a:lvl5pPr marL="1828800" indent="0">
              <a:buNone/>
              <a:defRPr/>
            </a:lvl5pPr>
          </a:lstStyle>
          <a:p>
            <a:pPr lvl="0"/>
            <a:r>
              <a:rPr lang="en-US"/>
              <a:t>Click to edit Master text styles</a:t>
            </a:r>
          </a:p>
        </p:txBody>
      </p:sp>
      <p:sp>
        <p:nvSpPr>
          <p:cNvPr id="8" name="Table Placeholder 7">
            <a:extLst>
              <a:ext uri="{FF2B5EF4-FFF2-40B4-BE49-F238E27FC236}">
                <a16:creationId xmlns:a16="http://schemas.microsoft.com/office/drawing/2014/main" id="{3B768190-5D5E-27F8-62BC-6611D8501C98}"/>
              </a:ext>
            </a:extLst>
          </p:cNvPr>
          <p:cNvSpPr>
            <a:spLocks noGrp="1"/>
          </p:cNvSpPr>
          <p:nvPr>
            <p:ph type="tbl" sz="quarter" idx="11"/>
          </p:nvPr>
        </p:nvSpPr>
        <p:spPr>
          <a:xfrm>
            <a:off x="838200" y="1836738"/>
            <a:ext cx="9285288" cy="2733675"/>
          </a:xfrm>
        </p:spPr>
        <p:txBody>
          <a:bodyPr/>
          <a:lstStyle/>
          <a:p>
            <a:r>
              <a:rPr lang="en-US"/>
              <a:t>Click icon to add table</a:t>
            </a:r>
            <a:endParaRPr lang="en-GB"/>
          </a:p>
        </p:txBody>
      </p:sp>
    </p:spTree>
    <p:extLst>
      <p:ext uri="{BB962C8B-B14F-4D97-AF65-F5344CB8AC3E}">
        <p14:creationId xmlns:p14="http://schemas.microsoft.com/office/powerpoint/2010/main" val="1512874460"/>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userDrawn="1">
  <p:cSld name="1_Picture and Text Vertical">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0834E3-2A23-025C-BE58-C34BE3D1850B}"/>
              </a:ext>
            </a:extLst>
          </p:cNvPr>
          <p:cNvSpPr>
            <a:spLocks noGrp="1"/>
          </p:cNvSpPr>
          <p:nvPr>
            <p:ph type="title"/>
          </p:nvPr>
        </p:nvSpPr>
        <p:spPr/>
        <p:txBody>
          <a:bodyPr/>
          <a:lstStyle/>
          <a:p>
            <a:r>
              <a:rPr lang="en-US"/>
              <a:t>Click to edit Master title style</a:t>
            </a:r>
            <a:endParaRPr lang="en-GB"/>
          </a:p>
        </p:txBody>
      </p:sp>
      <p:sp>
        <p:nvSpPr>
          <p:cNvPr id="4" name="Picture Placeholder 3">
            <a:extLst>
              <a:ext uri="{FF2B5EF4-FFF2-40B4-BE49-F238E27FC236}">
                <a16:creationId xmlns:a16="http://schemas.microsoft.com/office/drawing/2014/main" id="{B0F23646-2898-FFF1-C69E-0D1439CF24EF}"/>
              </a:ext>
            </a:extLst>
          </p:cNvPr>
          <p:cNvSpPr>
            <a:spLocks noGrp="1"/>
          </p:cNvSpPr>
          <p:nvPr>
            <p:ph type="pic" sz="quarter" idx="10"/>
          </p:nvPr>
        </p:nvSpPr>
        <p:spPr>
          <a:xfrm>
            <a:off x="906463" y="1836738"/>
            <a:ext cx="4152647" cy="4460875"/>
          </a:xfrm>
        </p:spPr>
        <p:txBody>
          <a:bodyPr/>
          <a:lstStyle/>
          <a:p>
            <a:r>
              <a:rPr lang="en-US"/>
              <a:t>Click icon to add picture</a:t>
            </a:r>
            <a:endParaRPr lang="en-GB"/>
          </a:p>
        </p:txBody>
      </p:sp>
      <p:sp>
        <p:nvSpPr>
          <p:cNvPr id="6" name="Text Placeholder 5">
            <a:extLst>
              <a:ext uri="{FF2B5EF4-FFF2-40B4-BE49-F238E27FC236}">
                <a16:creationId xmlns:a16="http://schemas.microsoft.com/office/drawing/2014/main" id="{3457EAAD-596E-9533-B0E4-811AC742F774}"/>
              </a:ext>
            </a:extLst>
          </p:cNvPr>
          <p:cNvSpPr>
            <a:spLocks noGrp="1"/>
          </p:cNvSpPr>
          <p:nvPr>
            <p:ph type="body" sz="quarter" idx="11"/>
          </p:nvPr>
        </p:nvSpPr>
        <p:spPr>
          <a:xfrm>
            <a:off x="5469308" y="1836738"/>
            <a:ext cx="4654180" cy="44608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3484410781"/>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userDrawn="1">
  <p:cSld name="1_Narrow Image Left then Textbox">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0834E3-2A23-025C-BE58-C34BE3D1850B}"/>
              </a:ext>
            </a:extLst>
          </p:cNvPr>
          <p:cNvSpPr>
            <a:spLocks noGrp="1"/>
          </p:cNvSpPr>
          <p:nvPr>
            <p:ph type="title"/>
          </p:nvPr>
        </p:nvSpPr>
        <p:spPr/>
        <p:txBody>
          <a:bodyPr/>
          <a:lstStyle/>
          <a:p>
            <a:r>
              <a:rPr lang="en-US"/>
              <a:t>Click to edit Master title style</a:t>
            </a:r>
            <a:endParaRPr lang="en-GB"/>
          </a:p>
        </p:txBody>
      </p:sp>
      <p:sp>
        <p:nvSpPr>
          <p:cNvPr id="4" name="Picture Placeholder 3">
            <a:extLst>
              <a:ext uri="{FF2B5EF4-FFF2-40B4-BE49-F238E27FC236}">
                <a16:creationId xmlns:a16="http://schemas.microsoft.com/office/drawing/2014/main" id="{B0F23646-2898-FFF1-C69E-0D1439CF24EF}"/>
              </a:ext>
            </a:extLst>
          </p:cNvPr>
          <p:cNvSpPr>
            <a:spLocks noGrp="1"/>
          </p:cNvSpPr>
          <p:nvPr>
            <p:ph type="pic" sz="quarter" idx="10"/>
          </p:nvPr>
        </p:nvSpPr>
        <p:spPr>
          <a:xfrm>
            <a:off x="906464" y="1836738"/>
            <a:ext cx="1964924" cy="4460875"/>
          </a:xfrm>
        </p:spPr>
        <p:txBody>
          <a:bodyPr/>
          <a:lstStyle/>
          <a:p>
            <a:r>
              <a:rPr lang="en-US"/>
              <a:t>Click icon to add picture</a:t>
            </a:r>
            <a:endParaRPr lang="en-GB"/>
          </a:p>
        </p:txBody>
      </p:sp>
      <p:sp>
        <p:nvSpPr>
          <p:cNvPr id="6" name="Text Placeholder 5">
            <a:extLst>
              <a:ext uri="{FF2B5EF4-FFF2-40B4-BE49-F238E27FC236}">
                <a16:creationId xmlns:a16="http://schemas.microsoft.com/office/drawing/2014/main" id="{3457EAAD-596E-9533-B0E4-811AC742F774}"/>
              </a:ext>
            </a:extLst>
          </p:cNvPr>
          <p:cNvSpPr>
            <a:spLocks noGrp="1"/>
          </p:cNvSpPr>
          <p:nvPr>
            <p:ph type="body" sz="quarter" idx="11"/>
          </p:nvPr>
        </p:nvSpPr>
        <p:spPr>
          <a:xfrm>
            <a:off x="3358497" y="1836738"/>
            <a:ext cx="6764991" cy="44608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958955824"/>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preserve="1" userDrawn="1">
  <p:cSld name="1_Textbox then Narrow Image Righ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0834E3-2A23-025C-BE58-C34BE3D1850B}"/>
              </a:ext>
            </a:extLst>
          </p:cNvPr>
          <p:cNvSpPr>
            <a:spLocks noGrp="1"/>
          </p:cNvSpPr>
          <p:nvPr>
            <p:ph type="title"/>
          </p:nvPr>
        </p:nvSpPr>
        <p:spPr/>
        <p:txBody>
          <a:bodyPr/>
          <a:lstStyle/>
          <a:p>
            <a:r>
              <a:rPr lang="en-US"/>
              <a:t>Click to edit Master title style</a:t>
            </a:r>
            <a:endParaRPr lang="en-GB"/>
          </a:p>
        </p:txBody>
      </p:sp>
      <p:sp>
        <p:nvSpPr>
          <p:cNvPr id="4" name="Picture Placeholder 3">
            <a:extLst>
              <a:ext uri="{FF2B5EF4-FFF2-40B4-BE49-F238E27FC236}">
                <a16:creationId xmlns:a16="http://schemas.microsoft.com/office/drawing/2014/main" id="{B0F23646-2898-FFF1-C69E-0D1439CF24EF}"/>
              </a:ext>
            </a:extLst>
          </p:cNvPr>
          <p:cNvSpPr>
            <a:spLocks noGrp="1"/>
          </p:cNvSpPr>
          <p:nvPr>
            <p:ph type="pic" sz="quarter" idx="10"/>
          </p:nvPr>
        </p:nvSpPr>
        <p:spPr>
          <a:xfrm>
            <a:off x="8158131" y="1836737"/>
            <a:ext cx="1964924" cy="4460875"/>
          </a:xfrm>
        </p:spPr>
        <p:txBody>
          <a:bodyPr/>
          <a:lstStyle/>
          <a:p>
            <a:r>
              <a:rPr lang="en-US"/>
              <a:t>Click icon to add picture</a:t>
            </a:r>
            <a:endParaRPr lang="en-GB"/>
          </a:p>
        </p:txBody>
      </p:sp>
      <p:sp>
        <p:nvSpPr>
          <p:cNvPr id="6" name="Text Placeholder 5">
            <a:extLst>
              <a:ext uri="{FF2B5EF4-FFF2-40B4-BE49-F238E27FC236}">
                <a16:creationId xmlns:a16="http://schemas.microsoft.com/office/drawing/2014/main" id="{3457EAAD-596E-9533-B0E4-811AC742F774}"/>
              </a:ext>
            </a:extLst>
          </p:cNvPr>
          <p:cNvSpPr>
            <a:spLocks noGrp="1"/>
          </p:cNvSpPr>
          <p:nvPr>
            <p:ph type="body" sz="quarter" idx="11"/>
          </p:nvPr>
        </p:nvSpPr>
        <p:spPr>
          <a:xfrm>
            <a:off x="838200" y="1827583"/>
            <a:ext cx="6764991" cy="44608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1721031646"/>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preserve="1" userDrawn="1">
  <p:cSld name="1_Text and Picture Vertical">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0834E3-2A23-025C-BE58-C34BE3D1850B}"/>
              </a:ext>
            </a:extLst>
          </p:cNvPr>
          <p:cNvSpPr>
            <a:spLocks noGrp="1"/>
          </p:cNvSpPr>
          <p:nvPr>
            <p:ph type="title"/>
          </p:nvPr>
        </p:nvSpPr>
        <p:spPr/>
        <p:txBody>
          <a:bodyPr/>
          <a:lstStyle/>
          <a:p>
            <a:r>
              <a:rPr lang="en-US"/>
              <a:t>Click to edit Master title style</a:t>
            </a:r>
            <a:endParaRPr lang="en-GB"/>
          </a:p>
        </p:txBody>
      </p:sp>
      <p:sp>
        <p:nvSpPr>
          <p:cNvPr id="4" name="Picture Placeholder 3">
            <a:extLst>
              <a:ext uri="{FF2B5EF4-FFF2-40B4-BE49-F238E27FC236}">
                <a16:creationId xmlns:a16="http://schemas.microsoft.com/office/drawing/2014/main" id="{B0F23646-2898-FFF1-C69E-0D1439CF24EF}"/>
              </a:ext>
            </a:extLst>
          </p:cNvPr>
          <p:cNvSpPr>
            <a:spLocks noGrp="1"/>
          </p:cNvSpPr>
          <p:nvPr>
            <p:ph type="pic" sz="quarter" idx="10"/>
          </p:nvPr>
        </p:nvSpPr>
        <p:spPr>
          <a:xfrm>
            <a:off x="5982160" y="1862376"/>
            <a:ext cx="4152647" cy="4460875"/>
          </a:xfrm>
        </p:spPr>
        <p:txBody>
          <a:bodyPr/>
          <a:lstStyle/>
          <a:p>
            <a:r>
              <a:rPr lang="en-US"/>
              <a:t>Click icon to add picture</a:t>
            </a:r>
            <a:endParaRPr lang="en-GB"/>
          </a:p>
        </p:txBody>
      </p:sp>
      <p:sp>
        <p:nvSpPr>
          <p:cNvPr id="6" name="Text Placeholder 5">
            <a:extLst>
              <a:ext uri="{FF2B5EF4-FFF2-40B4-BE49-F238E27FC236}">
                <a16:creationId xmlns:a16="http://schemas.microsoft.com/office/drawing/2014/main" id="{3457EAAD-596E-9533-B0E4-811AC742F774}"/>
              </a:ext>
            </a:extLst>
          </p:cNvPr>
          <p:cNvSpPr>
            <a:spLocks noGrp="1"/>
          </p:cNvSpPr>
          <p:nvPr>
            <p:ph type="body" sz="quarter" idx="11"/>
          </p:nvPr>
        </p:nvSpPr>
        <p:spPr>
          <a:xfrm>
            <a:off x="838200" y="1862375"/>
            <a:ext cx="4654180" cy="44608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2774936514"/>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preserve="1" userDrawn="1">
  <p:cSld name="1_Embedded video">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012F3B-1ACA-6872-BEAB-3C3CE74910A0}"/>
              </a:ext>
            </a:extLst>
          </p:cNvPr>
          <p:cNvSpPr>
            <a:spLocks noGrp="1"/>
          </p:cNvSpPr>
          <p:nvPr>
            <p:ph type="title"/>
          </p:nvPr>
        </p:nvSpPr>
        <p:spPr/>
        <p:txBody>
          <a:bodyPr/>
          <a:lstStyle/>
          <a:p>
            <a:r>
              <a:rPr lang="en-US"/>
              <a:t>Click to edit Master title style</a:t>
            </a:r>
            <a:endParaRPr lang="en-GB"/>
          </a:p>
        </p:txBody>
      </p:sp>
      <p:sp>
        <p:nvSpPr>
          <p:cNvPr id="4" name="Media Placeholder 3">
            <a:extLst>
              <a:ext uri="{FF2B5EF4-FFF2-40B4-BE49-F238E27FC236}">
                <a16:creationId xmlns:a16="http://schemas.microsoft.com/office/drawing/2014/main" id="{BB080E31-7E11-DB9B-1F69-83AEE80DDB14}"/>
              </a:ext>
            </a:extLst>
          </p:cNvPr>
          <p:cNvSpPr>
            <a:spLocks noGrp="1"/>
          </p:cNvSpPr>
          <p:nvPr>
            <p:ph type="media" sz="quarter" idx="10"/>
          </p:nvPr>
        </p:nvSpPr>
        <p:spPr>
          <a:xfrm>
            <a:off x="581025" y="1136650"/>
            <a:ext cx="9542463" cy="5486400"/>
          </a:xfrm>
        </p:spPr>
        <p:txBody>
          <a:bodyPr/>
          <a:lstStyle/>
          <a:p>
            <a:r>
              <a:rPr lang="en-US"/>
              <a:t>Click icon to add media</a:t>
            </a:r>
            <a:endParaRPr lang="en-GB"/>
          </a:p>
        </p:txBody>
      </p:sp>
    </p:spTree>
    <p:extLst>
      <p:ext uri="{BB962C8B-B14F-4D97-AF65-F5344CB8AC3E}">
        <p14:creationId xmlns:p14="http://schemas.microsoft.com/office/powerpoint/2010/main" val="2584669902"/>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preserve="1" userDrawn="1">
  <p:cSld name="1_Text Two Column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5A88E4-50C5-CEB0-D6F6-232CC121C105}"/>
              </a:ext>
            </a:extLst>
          </p:cNvPr>
          <p:cNvSpPr>
            <a:spLocks noGrp="1"/>
          </p:cNvSpPr>
          <p:nvPr>
            <p:ph type="title"/>
          </p:nvPr>
        </p:nvSpPr>
        <p:spPr/>
        <p:txBody>
          <a:bodyPr/>
          <a:lstStyle/>
          <a:p>
            <a:r>
              <a:rPr lang="en-US"/>
              <a:t>Click to edit Master title style</a:t>
            </a:r>
            <a:endParaRPr lang="en-GB"/>
          </a:p>
        </p:txBody>
      </p:sp>
      <p:sp>
        <p:nvSpPr>
          <p:cNvPr id="4" name="Text Placeholder 3">
            <a:extLst>
              <a:ext uri="{FF2B5EF4-FFF2-40B4-BE49-F238E27FC236}">
                <a16:creationId xmlns:a16="http://schemas.microsoft.com/office/drawing/2014/main" id="{CD8E925E-7A20-C599-637B-001B04D0C1A4}"/>
              </a:ext>
            </a:extLst>
          </p:cNvPr>
          <p:cNvSpPr>
            <a:spLocks noGrp="1"/>
          </p:cNvSpPr>
          <p:nvPr>
            <p:ph type="body" sz="quarter" idx="10"/>
          </p:nvPr>
        </p:nvSpPr>
        <p:spPr>
          <a:xfrm>
            <a:off x="922338" y="1905000"/>
            <a:ext cx="9201150" cy="4503738"/>
          </a:xfrm>
        </p:spPr>
        <p:txBody>
          <a:bodyPr numCol="2" spcCol="360000"/>
          <a:lstStyle>
            <a:lvl1pPr marL="0" indent="0">
              <a:buNone/>
              <a:defRPr/>
            </a:lvl1pPr>
            <a:lvl2pPr marL="457200" indent="0">
              <a:buNone/>
              <a:defRPr/>
            </a:lvl2pPr>
            <a:lvl3pPr marL="914400" indent="0">
              <a:buNone/>
              <a:defRPr/>
            </a:lvl3pPr>
            <a:lvl4pPr marL="1371600" indent="0">
              <a:buNone/>
              <a:defRPr/>
            </a:lvl4pPr>
            <a:lvl5pPr marL="1828800" indent="0">
              <a:buNone/>
              <a:defRPr/>
            </a:lvl5pPr>
          </a:lstStyle>
          <a:p>
            <a:pPr marL="0" marR="0" lvl="0" indent="0" algn="l" defTabSz="914400" rtl="0" eaLnBrk="1" fontAlgn="auto" latinLnBrk="0" hangingPunct="1">
              <a:lnSpc>
                <a:spcPct val="90000"/>
              </a:lnSpc>
              <a:spcBef>
                <a:spcPts val="1000"/>
              </a:spcBef>
              <a:spcAft>
                <a:spcPts val="0"/>
              </a:spcAft>
              <a:buClr>
                <a:srgbClr val="70ADA3"/>
              </a:buClr>
              <a:buSzTx/>
              <a:buFont typeface="Arial" panose="020B0604020202020204" pitchFamily="34" charset="0"/>
              <a:buNone/>
              <a:tabLst/>
              <a:defRPr/>
            </a:pPr>
            <a:r>
              <a:rPr lang="en-US"/>
              <a:t>Click to edit Master text styles</a:t>
            </a:r>
          </a:p>
          <a:p>
            <a:pPr marL="0" marR="0" lvl="1" indent="0" algn="l" defTabSz="914400" rtl="0" eaLnBrk="1" fontAlgn="auto" latinLnBrk="0" hangingPunct="1">
              <a:lnSpc>
                <a:spcPct val="90000"/>
              </a:lnSpc>
              <a:spcBef>
                <a:spcPts val="1000"/>
              </a:spcBef>
              <a:spcAft>
                <a:spcPts val="0"/>
              </a:spcAft>
              <a:buClr>
                <a:srgbClr val="70ADA3"/>
              </a:buClr>
              <a:buSzTx/>
              <a:buFont typeface="Arial" panose="020B0604020202020204" pitchFamily="34" charset="0"/>
              <a:buNone/>
              <a:tabLst/>
              <a:defRPr/>
            </a:pPr>
            <a:r>
              <a:rPr lang="en-US"/>
              <a:t>Second level</a:t>
            </a:r>
          </a:p>
        </p:txBody>
      </p:sp>
    </p:spTree>
    <p:extLst>
      <p:ext uri="{BB962C8B-B14F-4D97-AF65-F5344CB8AC3E}">
        <p14:creationId xmlns:p14="http://schemas.microsoft.com/office/powerpoint/2010/main" val="1110836955"/>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preserve="1" userDrawn="1">
  <p:cSld name="1_Two Table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84C620-1796-4692-1101-F3FDEA410159}"/>
              </a:ext>
            </a:extLst>
          </p:cNvPr>
          <p:cNvSpPr>
            <a:spLocks noGrp="1"/>
          </p:cNvSpPr>
          <p:nvPr>
            <p:ph type="title"/>
          </p:nvPr>
        </p:nvSpPr>
        <p:spPr/>
        <p:txBody>
          <a:bodyPr/>
          <a:lstStyle/>
          <a:p>
            <a:r>
              <a:rPr lang="en-US"/>
              <a:t>Click to edit Master title style</a:t>
            </a:r>
            <a:endParaRPr lang="en-GB"/>
          </a:p>
        </p:txBody>
      </p:sp>
      <p:sp>
        <p:nvSpPr>
          <p:cNvPr id="4" name="Table Placeholder 3">
            <a:extLst>
              <a:ext uri="{FF2B5EF4-FFF2-40B4-BE49-F238E27FC236}">
                <a16:creationId xmlns:a16="http://schemas.microsoft.com/office/drawing/2014/main" id="{97CDB0B7-62AD-A6A0-D617-52E07A759E44}"/>
              </a:ext>
            </a:extLst>
          </p:cNvPr>
          <p:cNvSpPr>
            <a:spLocks noGrp="1"/>
          </p:cNvSpPr>
          <p:nvPr>
            <p:ph type="tbl" sz="quarter" idx="10"/>
          </p:nvPr>
        </p:nvSpPr>
        <p:spPr>
          <a:xfrm>
            <a:off x="838200" y="2025650"/>
            <a:ext cx="4383088" cy="3802063"/>
          </a:xfrm>
        </p:spPr>
        <p:txBody>
          <a:bodyPr/>
          <a:lstStyle/>
          <a:p>
            <a:r>
              <a:rPr lang="en-US"/>
              <a:t>Click icon to add table</a:t>
            </a:r>
            <a:endParaRPr lang="en-GB"/>
          </a:p>
        </p:txBody>
      </p:sp>
      <p:sp>
        <p:nvSpPr>
          <p:cNvPr id="5" name="Table Placeholder 3">
            <a:extLst>
              <a:ext uri="{FF2B5EF4-FFF2-40B4-BE49-F238E27FC236}">
                <a16:creationId xmlns:a16="http://schemas.microsoft.com/office/drawing/2014/main" id="{E43D73FA-7799-9E42-8030-E8C238EB5EDB}"/>
              </a:ext>
            </a:extLst>
          </p:cNvPr>
          <p:cNvSpPr>
            <a:spLocks noGrp="1"/>
          </p:cNvSpPr>
          <p:nvPr>
            <p:ph type="tbl" sz="quarter" idx="11"/>
          </p:nvPr>
        </p:nvSpPr>
        <p:spPr>
          <a:xfrm>
            <a:off x="5739967" y="2025649"/>
            <a:ext cx="4383088" cy="3802063"/>
          </a:xfrm>
        </p:spPr>
        <p:txBody>
          <a:bodyPr/>
          <a:lstStyle/>
          <a:p>
            <a:r>
              <a:rPr lang="en-US"/>
              <a:t>Click icon to add table</a:t>
            </a:r>
            <a:endParaRPr lang="en-GB"/>
          </a:p>
        </p:txBody>
      </p:sp>
    </p:spTree>
    <p:extLst>
      <p:ext uri="{BB962C8B-B14F-4D97-AF65-F5344CB8AC3E}">
        <p14:creationId xmlns:p14="http://schemas.microsoft.com/office/powerpoint/2010/main" val="2043244180"/>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preserve="1" userDrawn="1">
  <p:cSld name="1_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54F981-EC4B-FC5D-CB7F-B0A289E7AC30}"/>
              </a:ext>
            </a:extLst>
          </p:cNvPr>
          <p:cNvSpPr>
            <a:spLocks noGrp="1"/>
          </p:cNvSpPr>
          <p:nvPr>
            <p:ph type="title"/>
          </p:nvPr>
        </p:nvSpPr>
        <p:spPr/>
        <p:txBody>
          <a:bodyPr/>
          <a:lstStyle/>
          <a:p>
            <a:r>
              <a:rPr lang="en-US"/>
              <a:t>Click to edit Master title style</a:t>
            </a:r>
            <a:endParaRPr lang="en-GB"/>
          </a:p>
        </p:txBody>
      </p:sp>
      <p:sp>
        <p:nvSpPr>
          <p:cNvPr id="4" name="Picture Placeholder 3">
            <a:extLst>
              <a:ext uri="{FF2B5EF4-FFF2-40B4-BE49-F238E27FC236}">
                <a16:creationId xmlns:a16="http://schemas.microsoft.com/office/drawing/2014/main" id="{5B83A3D9-C306-A50D-2E83-735207441740}"/>
              </a:ext>
            </a:extLst>
          </p:cNvPr>
          <p:cNvSpPr>
            <a:spLocks noGrp="1"/>
          </p:cNvSpPr>
          <p:nvPr>
            <p:ph type="pic" sz="quarter" idx="10"/>
          </p:nvPr>
        </p:nvSpPr>
        <p:spPr>
          <a:xfrm>
            <a:off x="581114" y="1444625"/>
            <a:ext cx="9542374" cy="4451350"/>
          </a:xfrm>
        </p:spPr>
        <p:txBody>
          <a:bodyPr/>
          <a:lstStyle/>
          <a:p>
            <a:r>
              <a:rPr lang="en-US"/>
              <a:t>Click icon to add picture</a:t>
            </a:r>
            <a:endParaRPr lang="en-GB"/>
          </a:p>
        </p:txBody>
      </p:sp>
      <p:sp>
        <p:nvSpPr>
          <p:cNvPr id="6" name="Text Placeholder 5">
            <a:extLst>
              <a:ext uri="{FF2B5EF4-FFF2-40B4-BE49-F238E27FC236}">
                <a16:creationId xmlns:a16="http://schemas.microsoft.com/office/drawing/2014/main" id="{282CDA54-1359-1A3F-9450-4D5C5A366777}"/>
              </a:ext>
            </a:extLst>
          </p:cNvPr>
          <p:cNvSpPr>
            <a:spLocks noGrp="1"/>
          </p:cNvSpPr>
          <p:nvPr>
            <p:ph type="body" sz="quarter" idx="11" hasCustomPrompt="1"/>
          </p:nvPr>
        </p:nvSpPr>
        <p:spPr>
          <a:xfrm>
            <a:off x="581025" y="6110288"/>
            <a:ext cx="9542463" cy="444500"/>
          </a:xfrm>
        </p:spPr>
        <p:txBody>
          <a:bodyPr anchor="ctr">
            <a:noAutofit/>
          </a:bodyPr>
          <a:lstStyle>
            <a:lvl1pPr marL="0" indent="0">
              <a:buNone/>
              <a:defRPr sz="1400"/>
            </a:lvl1pPr>
            <a:lvl2pPr marL="457200" indent="0">
              <a:buNone/>
              <a:defRPr sz="1200"/>
            </a:lvl2pPr>
            <a:lvl3pPr>
              <a:defRPr sz="1100"/>
            </a:lvl3pPr>
            <a:lvl4pPr>
              <a:defRPr sz="1050"/>
            </a:lvl4pPr>
            <a:lvl5pPr>
              <a:defRPr sz="1050"/>
            </a:lvl5pPr>
          </a:lstStyle>
          <a:p>
            <a:pPr lvl="0"/>
            <a:r>
              <a:rPr lang="en-US"/>
              <a:t>Caption</a:t>
            </a:r>
          </a:p>
        </p:txBody>
      </p:sp>
    </p:spTree>
    <p:extLst>
      <p:ext uri="{BB962C8B-B14F-4D97-AF65-F5344CB8AC3E}">
        <p14:creationId xmlns:p14="http://schemas.microsoft.com/office/powerpoint/2010/main" val="3168841676"/>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showMasterSp="0" type="title" preserve="1">
  <p:cSld name="1_End Slide">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6E44EF-B460-0F0B-922E-70F59F34191F}"/>
              </a:ext>
            </a:extLst>
          </p:cNvPr>
          <p:cNvSpPr>
            <a:spLocks noGrp="1"/>
          </p:cNvSpPr>
          <p:nvPr>
            <p:ph type="ctrTitle" hasCustomPrompt="1"/>
          </p:nvPr>
        </p:nvSpPr>
        <p:spPr>
          <a:xfrm>
            <a:off x="5225961" y="2622346"/>
            <a:ext cx="6059063" cy="1939635"/>
          </a:xfrm>
        </p:spPr>
        <p:txBody>
          <a:bodyPr anchor="b">
            <a:normAutofit/>
          </a:bodyPr>
          <a:lstStyle>
            <a:lvl1pPr algn="l">
              <a:defRPr sz="3200" strike="noStrike" cap="all" baseline="0">
                <a:solidFill>
                  <a:srgbClr val="4D8934"/>
                </a:solidFill>
              </a:defRPr>
            </a:lvl1pPr>
          </a:lstStyle>
          <a:p>
            <a:r>
              <a:rPr lang="en-US"/>
              <a:t>Thanks for attending</a:t>
            </a:r>
            <a:endParaRPr lang="en-GB"/>
          </a:p>
        </p:txBody>
      </p:sp>
      <p:sp>
        <p:nvSpPr>
          <p:cNvPr id="3" name="Subtitle 2">
            <a:extLst>
              <a:ext uri="{FF2B5EF4-FFF2-40B4-BE49-F238E27FC236}">
                <a16:creationId xmlns:a16="http://schemas.microsoft.com/office/drawing/2014/main" id="{5FCE09D1-136B-701C-E24A-0B129DEF8411}"/>
              </a:ext>
            </a:extLst>
          </p:cNvPr>
          <p:cNvSpPr>
            <a:spLocks noGrp="1"/>
          </p:cNvSpPr>
          <p:nvPr>
            <p:ph type="subTitle" idx="1" hasCustomPrompt="1"/>
          </p:nvPr>
        </p:nvSpPr>
        <p:spPr>
          <a:xfrm>
            <a:off x="5225961" y="4561982"/>
            <a:ext cx="6059063" cy="1009073"/>
          </a:xfrm>
        </p:spPr>
        <p:txBody>
          <a:bodyPr anchor="b">
            <a:normAutofit/>
          </a:bodyPr>
          <a:lstStyle>
            <a:lvl1pPr marL="0" indent="0" algn="l">
              <a:buNone/>
              <a:defRPr sz="2000" cap="all" baseline="0">
                <a:solidFill>
                  <a:srgbClr val="4D8934"/>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Contact us: Enquiries@recmanager.co.uk</a:t>
            </a:r>
          </a:p>
        </p:txBody>
      </p:sp>
      <p:pic>
        <p:nvPicPr>
          <p:cNvPr id="8" name="Picture 7" descr="A picture containing text, outdoor&#10;&#10;Description automatically generated">
            <a:extLst>
              <a:ext uri="{FF2B5EF4-FFF2-40B4-BE49-F238E27FC236}">
                <a16:creationId xmlns:a16="http://schemas.microsoft.com/office/drawing/2014/main" id="{00BF0293-6F82-4BBF-D0BD-611EC9D6BFB4}"/>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84458" y="339660"/>
            <a:ext cx="3790752" cy="2615972"/>
          </a:xfrm>
          <a:prstGeom prst="rect">
            <a:avLst/>
          </a:prstGeom>
        </p:spPr>
      </p:pic>
      <p:pic>
        <p:nvPicPr>
          <p:cNvPr id="6" name="Picture 5" descr="A green and white logo&#10;&#10;Description automatically generated with low confidence">
            <a:extLst>
              <a:ext uri="{FF2B5EF4-FFF2-40B4-BE49-F238E27FC236}">
                <a16:creationId xmlns:a16="http://schemas.microsoft.com/office/drawing/2014/main" id="{DDE74CEB-C666-A96F-0B98-433A6E43D302}"/>
              </a:ext>
            </a:extLst>
          </p:cNvPr>
          <p:cNvPicPr>
            <a:picLocks noChangeAspect="1"/>
          </p:cNvPicPr>
          <p:nvPr userDrawn="1"/>
        </p:nvPicPr>
        <p:blipFill rotWithShape="1">
          <a:blip r:embed="rId3">
            <a:extLst>
              <a:ext uri="{28A0092B-C50C-407E-A947-70E740481C1C}">
                <a14:useLocalDpi xmlns:a14="http://schemas.microsoft.com/office/drawing/2010/main" val="0"/>
              </a:ext>
            </a:extLst>
          </a:blip>
          <a:srcRect l="6356" t="12217" r="45066" b="29972"/>
          <a:stretch/>
        </p:blipFill>
        <p:spPr>
          <a:xfrm rot="5400000">
            <a:off x="583047" y="3476335"/>
            <a:ext cx="2798618" cy="3964713"/>
          </a:xfrm>
          <a:prstGeom prst="rect">
            <a:avLst/>
          </a:prstGeom>
        </p:spPr>
      </p:pic>
    </p:spTree>
    <p:extLst>
      <p:ext uri="{BB962C8B-B14F-4D97-AF65-F5344CB8AC3E}">
        <p14:creationId xmlns:p14="http://schemas.microsoft.com/office/powerpoint/2010/main" val="1826146417"/>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userDrawn="1">
  <p:cSld name="1_Section Break">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1AB785-8985-A80E-806D-943192AADD1B}"/>
              </a:ext>
            </a:extLst>
          </p:cNvPr>
          <p:cNvSpPr>
            <a:spLocks noGrp="1"/>
          </p:cNvSpPr>
          <p:nvPr>
            <p:ph type="title" hasCustomPrompt="1"/>
          </p:nvPr>
        </p:nvSpPr>
        <p:spPr>
          <a:xfrm>
            <a:off x="4031672" y="2766219"/>
            <a:ext cx="6966527" cy="1325563"/>
          </a:xfrm>
        </p:spPr>
        <p:txBody>
          <a:bodyPr anchor="b">
            <a:normAutofit/>
          </a:bodyPr>
          <a:lstStyle>
            <a:lvl1pPr>
              <a:defRPr sz="2800"/>
            </a:lvl1pPr>
          </a:lstStyle>
          <a:p>
            <a:r>
              <a:rPr lang="en-US"/>
              <a:t>Section title</a:t>
            </a:r>
            <a:endParaRPr lang="en-GB"/>
          </a:p>
        </p:txBody>
      </p:sp>
      <p:sp>
        <p:nvSpPr>
          <p:cNvPr id="6" name="Text Placeholder 5">
            <a:extLst>
              <a:ext uri="{FF2B5EF4-FFF2-40B4-BE49-F238E27FC236}">
                <a16:creationId xmlns:a16="http://schemas.microsoft.com/office/drawing/2014/main" id="{71F3A676-D461-4214-79CA-6A1166138414}"/>
              </a:ext>
            </a:extLst>
          </p:cNvPr>
          <p:cNvSpPr>
            <a:spLocks noGrp="1"/>
          </p:cNvSpPr>
          <p:nvPr>
            <p:ph type="body" sz="quarter" idx="10" hasCustomPrompt="1"/>
          </p:nvPr>
        </p:nvSpPr>
        <p:spPr>
          <a:xfrm>
            <a:off x="4032250" y="4316413"/>
            <a:ext cx="6965950" cy="1084262"/>
          </a:xfrm>
        </p:spPr>
        <p:txBody>
          <a:bodyPr anchor="ctr"/>
          <a:lstStyle>
            <a:lvl1pPr marL="0" indent="0">
              <a:buNone/>
              <a:defRPr cap="all" spc="300" baseline="0"/>
            </a:lvl1pPr>
          </a:lstStyle>
          <a:p>
            <a:pPr lvl="0"/>
            <a:r>
              <a:rPr lang="en-US"/>
              <a:t>Presenter Name</a:t>
            </a:r>
            <a:endParaRPr lang="en-GB"/>
          </a:p>
        </p:txBody>
      </p:sp>
    </p:spTree>
    <p:extLst>
      <p:ext uri="{BB962C8B-B14F-4D97-AF65-F5344CB8AC3E}">
        <p14:creationId xmlns:p14="http://schemas.microsoft.com/office/powerpoint/2010/main" val="3730455322"/>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userDrawn="1">
  <p:cSld name="CONTENT HEADERS &amp; 1 COL TEXT">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id="{F6E9CF64-1AA4-6841-B4E1-6D2EC96C902D}"/>
              </a:ext>
            </a:extLst>
          </p:cNvPr>
          <p:cNvSpPr>
            <a:spLocks noGrp="1"/>
          </p:cNvSpPr>
          <p:nvPr>
            <p:ph type="ctrTitle"/>
          </p:nvPr>
        </p:nvSpPr>
        <p:spPr>
          <a:xfrm>
            <a:off x="2345094" y="1682200"/>
            <a:ext cx="7554686" cy="678445"/>
          </a:xfrm>
          <a:prstGeom prst="rect">
            <a:avLst/>
          </a:prstGeom>
        </p:spPr>
        <p:txBody>
          <a:bodyPr anchor="t">
            <a:normAutofit/>
          </a:bodyPr>
          <a:lstStyle>
            <a:lvl1pPr algn="l">
              <a:defRPr sz="2000"/>
            </a:lvl1pPr>
          </a:lstStyle>
          <a:p>
            <a:r>
              <a:rPr lang="en-GB"/>
              <a:t>Click to edit Master title style</a:t>
            </a:r>
            <a:endParaRPr lang="en-US"/>
          </a:p>
        </p:txBody>
      </p:sp>
      <p:sp>
        <p:nvSpPr>
          <p:cNvPr id="9" name="Subtitle 2">
            <a:extLst>
              <a:ext uri="{FF2B5EF4-FFF2-40B4-BE49-F238E27FC236}">
                <a16:creationId xmlns:a16="http://schemas.microsoft.com/office/drawing/2014/main" id="{7E624306-26B4-1743-8FFF-3183267B65AB}"/>
              </a:ext>
            </a:extLst>
          </p:cNvPr>
          <p:cNvSpPr>
            <a:spLocks noGrp="1"/>
          </p:cNvSpPr>
          <p:nvPr>
            <p:ph type="subTitle" idx="1" hasCustomPrompt="1"/>
          </p:nvPr>
        </p:nvSpPr>
        <p:spPr>
          <a:xfrm>
            <a:off x="2345094" y="2668976"/>
            <a:ext cx="7554686" cy="2761440"/>
          </a:xfrm>
        </p:spPr>
        <p:txBody>
          <a:bodyPr>
            <a:normAutofit/>
          </a:bodyPr>
          <a:lstStyle>
            <a:lvl1pPr marL="0" indent="0" algn="l">
              <a:lnSpc>
                <a:spcPct val="150000"/>
              </a:lnSpc>
              <a:buNone/>
              <a:defRPr sz="1000" baseline="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Lorem ipsum dolor sit </a:t>
            </a:r>
            <a:r>
              <a:rPr lang="en-US" err="1"/>
              <a:t>amet</a:t>
            </a:r>
            <a:r>
              <a:rPr lang="en-US"/>
              <a:t>, </a:t>
            </a:r>
            <a:r>
              <a:rPr lang="en-US" err="1"/>
              <a:t>eos</a:t>
            </a:r>
            <a:r>
              <a:rPr lang="en-US"/>
              <a:t> </a:t>
            </a:r>
            <a:r>
              <a:rPr lang="en-US" err="1"/>
              <a:t>inani</a:t>
            </a:r>
            <a:r>
              <a:rPr lang="en-US"/>
              <a:t> facete option id, </a:t>
            </a:r>
            <a:r>
              <a:rPr lang="en-US" err="1"/>
              <a:t>vix</a:t>
            </a:r>
            <a:r>
              <a:rPr lang="en-US"/>
              <a:t> an </a:t>
            </a:r>
            <a:r>
              <a:rPr lang="en-US" err="1"/>
              <a:t>laudem</a:t>
            </a:r>
            <a:r>
              <a:rPr lang="en-US"/>
              <a:t> nostrum </a:t>
            </a:r>
            <a:r>
              <a:rPr lang="en-US" err="1"/>
              <a:t>reprehendunt</a:t>
            </a:r>
            <a:r>
              <a:rPr lang="en-US"/>
              <a:t>. </a:t>
            </a:r>
            <a:r>
              <a:rPr lang="en-US" err="1"/>
              <a:t>Aperiam</a:t>
            </a:r>
            <a:r>
              <a:rPr lang="en-US"/>
              <a:t> </a:t>
            </a:r>
            <a:r>
              <a:rPr lang="en-US" err="1"/>
              <a:t>propriae</a:t>
            </a:r>
            <a:r>
              <a:rPr lang="en-US"/>
              <a:t> </a:t>
            </a:r>
            <a:r>
              <a:rPr lang="en-US" err="1"/>
              <a:t>ei</a:t>
            </a:r>
            <a:r>
              <a:rPr lang="en-US"/>
              <a:t> </a:t>
            </a:r>
            <a:r>
              <a:rPr lang="en-US" err="1"/>
              <a:t>eum</a:t>
            </a:r>
            <a:r>
              <a:rPr lang="en-US"/>
              <a:t>, vim facilis </a:t>
            </a:r>
            <a:r>
              <a:rPr lang="en-US" err="1"/>
              <a:t>recusabo</a:t>
            </a:r>
            <a:r>
              <a:rPr lang="en-US"/>
              <a:t> at. Vel at </a:t>
            </a:r>
            <a:r>
              <a:rPr lang="en-US" err="1"/>
              <a:t>vivendum</a:t>
            </a:r>
            <a:r>
              <a:rPr lang="en-US"/>
              <a:t> </a:t>
            </a:r>
            <a:r>
              <a:rPr lang="en-US" err="1"/>
              <a:t>electram</a:t>
            </a:r>
            <a:r>
              <a:rPr lang="en-US"/>
              <a:t>, </a:t>
            </a:r>
            <a:r>
              <a:rPr lang="en-US" err="1"/>
              <a:t>ius</a:t>
            </a:r>
            <a:r>
              <a:rPr lang="en-US"/>
              <a:t> nihil </a:t>
            </a:r>
            <a:r>
              <a:rPr lang="en-US" err="1"/>
              <a:t>labores</a:t>
            </a:r>
            <a:r>
              <a:rPr lang="en-US"/>
              <a:t> ea. Ut </a:t>
            </a:r>
            <a:r>
              <a:rPr lang="en-US" err="1"/>
              <a:t>falli</a:t>
            </a:r>
            <a:r>
              <a:rPr lang="en-US"/>
              <a:t> </a:t>
            </a:r>
            <a:r>
              <a:rPr lang="en-US" err="1"/>
              <a:t>prodesset</a:t>
            </a:r>
            <a:r>
              <a:rPr lang="en-US"/>
              <a:t> </a:t>
            </a:r>
            <a:r>
              <a:rPr lang="en-US" err="1"/>
              <a:t>eum</a:t>
            </a:r>
            <a:r>
              <a:rPr lang="en-US"/>
              <a:t>. At duo </a:t>
            </a:r>
            <a:r>
              <a:rPr lang="en-US" err="1"/>
              <a:t>rebum</a:t>
            </a:r>
            <a:r>
              <a:rPr lang="en-US"/>
              <a:t> </a:t>
            </a:r>
            <a:r>
              <a:rPr lang="en-US" err="1"/>
              <a:t>epicurei</a:t>
            </a:r>
            <a:r>
              <a:rPr lang="en-US"/>
              <a:t> </a:t>
            </a:r>
            <a:r>
              <a:rPr lang="en-US" err="1"/>
              <a:t>aliquando</a:t>
            </a:r>
            <a:r>
              <a:rPr lang="en-US"/>
              <a:t>.</a:t>
            </a:r>
          </a:p>
          <a:p>
            <a:r>
              <a:rPr lang="en-US"/>
              <a:t>An per </a:t>
            </a:r>
            <a:r>
              <a:rPr lang="en-US" err="1"/>
              <a:t>vero</a:t>
            </a:r>
            <a:r>
              <a:rPr lang="en-US"/>
              <a:t> </a:t>
            </a:r>
            <a:r>
              <a:rPr lang="en-US" err="1"/>
              <a:t>tempor</a:t>
            </a:r>
            <a:r>
              <a:rPr lang="en-US"/>
              <a:t>, </a:t>
            </a:r>
            <a:r>
              <a:rPr lang="en-US" err="1"/>
              <a:t>ornatus</a:t>
            </a:r>
            <a:r>
              <a:rPr lang="en-US"/>
              <a:t> </a:t>
            </a:r>
            <a:r>
              <a:rPr lang="en-US" err="1"/>
              <a:t>epicurei</a:t>
            </a:r>
            <a:r>
              <a:rPr lang="en-US"/>
              <a:t> </a:t>
            </a:r>
            <a:r>
              <a:rPr lang="en-US" err="1"/>
              <a:t>intellegam</a:t>
            </a:r>
            <a:r>
              <a:rPr lang="en-US"/>
              <a:t> </a:t>
            </a:r>
            <a:r>
              <a:rPr lang="en-US" err="1"/>
              <a:t>te</a:t>
            </a:r>
            <a:r>
              <a:rPr lang="en-US"/>
              <a:t> usu. Eu </a:t>
            </a:r>
            <a:r>
              <a:rPr lang="en-US" err="1"/>
              <a:t>eos</a:t>
            </a:r>
            <a:r>
              <a:rPr lang="en-US"/>
              <a:t> populo </a:t>
            </a:r>
            <a:r>
              <a:rPr lang="en-US" err="1"/>
              <a:t>moderatius</a:t>
            </a:r>
            <a:r>
              <a:rPr lang="en-US"/>
              <a:t> </a:t>
            </a:r>
            <a:r>
              <a:rPr lang="en-US" err="1"/>
              <a:t>reprimique</a:t>
            </a:r>
            <a:r>
              <a:rPr lang="en-US"/>
              <a:t>, id sit </a:t>
            </a:r>
            <a:r>
              <a:rPr lang="en-US" err="1"/>
              <a:t>officiis</a:t>
            </a:r>
            <a:r>
              <a:rPr lang="en-US"/>
              <a:t> </a:t>
            </a:r>
            <a:r>
              <a:rPr lang="en-US" err="1"/>
              <a:t>gubergren</a:t>
            </a:r>
            <a:r>
              <a:rPr lang="en-US"/>
              <a:t>, qui </a:t>
            </a:r>
            <a:r>
              <a:rPr lang="en-US" err="1"/>
              <a:t>singulis</a:t>
            </a:r>
            <a:r>
              <a:rPr lang="en-US"/>
              <a:t> </a:t>
            </a:r>
            <a:r>
              <a:rPr lang="en-US" err="1"/>
              <a:t>recteque</a:t>
            </a:r>
            <a:r>
              <a:rPr lang="en-US"/>
              <a:t> </a:t>
            </a:r>
            <a:r>
              <a:rPr lang="en-US" err="1"/>
              <a:t>concludaturque</a:t>
            </a:r>
            <a:r>
              <a:rPr lang="en-US"/>
              <a:t> ad. Doming </a:t>
            </a:r>
            <a:r>
              <a:rPr lang="en-US" err="1"/>
              <a:t>reprimique</a:t>
            </a:r>
            <a:r>
              <a:rPr lang="en-US"/>
              <a:t> </a:t>
            </a:r>
            <a:r>
              <a:rPr lang="en-US" err="1"/>
              <a:t>ei</a:t>
            </a:r>
            <a:r>
              <a:rPr lang="en-US"/>
              <a:t> vis. </a:t>
            </a:r>
            <a:r>
              <a:rPr lang="en-US" err="1"/>
              <a:t>Enim</a:t>
            </a:r>
            <a:r>
              <a:rPr lang="en-US"/>
              <a:t> </a:t>
            </a:r>
            <a:r>
              <a:rPr lang="en-US" err="1"/>
              <a:t>tation</a:t>
            </a:r>
            <a:r>
              <a:rPr lang="en-US"/>
              <a:t> </a:t>
            </a:r>
            <a:r>
              <a:rPr lang="en-US" err="1"/>
              <a:t>ridens</a:t>
            </a:r>
            <a:r>
              <a:rPr lang="en-US"/>
              <a:t> </a:t>
            </a:r>
            <a:r>
              <a:rPr lang="en-US" err="1"/>
              <a:t>ius</a:t>
            </a:r>
            <a:r>
              <a:rPr lang="en-US"/>
              <a:t> an, id lorem </a:t>
            </a:r>
            <a:r>
              <a:rPr lang="en-US" err="1"/>
              <a:t>ullum</a:t>
            </a:r>
            <a:r>
              <a:rPr lang="en-US"/>
              <a:t> </a:t>
            </a:r>
            <a:r>
              <a:rPr lang="en-US" err="1"/>
              <a:t>iusto</a:t>
            </a:r>
            <a:r>
              <a:rPr lang="en-US"/>
              <a:t> sed, </a:t>
            </a:r>
            <a:r>
              <a:rPr lang="en-US" err="1"/>
              <a:t>ei</a:t>
            </a:r>
            <a:r>
              <a:rPr lang="en-US"/>
              <a:t> per </a:t>
            </a:r>
            <a:r>
              <a:rPr lang="en-US" err="1"/>
              <a:t>natum</a:t>
            </a:r>
            <a:r>
              <a:rPr lang="en-US"/>
              <a:t> </a:t>
            </a:r>
            <a:r>
              <a:rPr lang="en-US" err="1"/>
              <a:t>senserit</a:t>
            </a:r>
            <a:r>
              <a:rPr lang="en-US"/>
              <a:t>. No </a:t>
            </a:r>
            <a:r>
              <a:rPr lang="en-US" err="1"/>
              <a:t>est</a:t>
            </a:r>
            <a:r>
              <a:rPr lang="en-US"/>
              <a:t> </a:t>
            </a:r>
            <a:r>
              <a:rPr lang="en-US" err="1"/>
              <a:t>zril</a:t>
            </a:r>
            <a:r>
              <a:rPr lang="en-US"/>
              <a:t> </a:t>
            </a:r>
            <a:r>
              <a:rPr lang="en-US" err="1"/>
              <a:t>expetenda</a:t>
            </a:r>
            <a:r>
              <a:rPr lang="en-US"/>
              <a:t> </a:t>
            </a:r>
            <a:r>
              <a:rPr lang="en-US" err="1"/>
              <a:t>delicatissimi</a:t>
            </a:r>
            <a:r>
              <a:rPr lang="en-US"/>
              <a:t>, cu </a:t>
            </a:r>
            <a:r>
              <a:rPr lang="en-US" err="1"/>
              <a:t>eligendi</a:t>
            </a:r>
            <a:r>
              <a:rPr lang="en-US"/>
              <a:t> </a:t>
            </a:r>
            <a:r>
              <a:rPr lang="en-US" err="1"/>
              <a:t>tacimates</a:t>
            </a:r>
            <a:r>
              <a:rPr lang="en-US"/>
              <a:t> </a:t>
            </a:r>
            <a:r>
              <a:rPr lang="en-US" err="1"/>
              <a:t>theophrastus</a:t>
            </a:r>
            <a:r>
              <a:rPr lang="en-US"/>
              <a:t> </a:t>
            </a:r>
            <a:r>
              <a:rPr lang="en-US" err="1"/>
              <a:t>vix</a:t>
            </a:r>
            <a:r>
              <a:rPr lang="en-US"/>
              <a:t>.</a:t>
            </a:r>
          </a:p>
        </p:txBody>
      </p:sp>
    </p:spTree>
    <p:extLst>
      <p:ext uri="{BB962C8B-B14F-4D97-AF65-F5344CB8AC3E}">
        <p14:creationId xmlns:p14="http://schemas.microsoft.com/office/powerpoint/2010/main" val="4178439221"/>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userDrawn="1">
  <p:cSld name="Blank 01">
    <p:spTree>
      <p:nvGrpSpPr>
        <p:cNvPr id="1" name=""/>
        <p:cNvGrpSpPr/>
        <p:nvPr/>
      </p:nvGrpSpPr>
      <p:grpSpPr>
        <a:xfrm>
          <a:off x="0" y="0"/>
          <a:ext cx="0" cy="0"/>
          <a:chOff x="0" y="0"/>
          <a:chExt cx="0" cy="0"/>
        </a:xfrm>
      </p:grpSpPr>
      <p:sp>
        <p:nvSpPr>
          <p:cNvPr id="4" name="Date Placeholder 3">
            <a:extLst>
              <a:ext uri="{FF2B5EF4-FFF2-40B4-BE49-F238E27FC236}">
                <a16:creationId xmlns:a16="http://schemas.microsoft.com/office/drawing/2014/main" id="{16E11AFC-AEAF-527F-34B1-62D6ED9443CF}"/>
              </a:ext>
            </a:extLst>
          </p:cNvPr>
          <p:cNvSpPr>
            <a:spLocks noGrp="1"/>
          </p:cNvSpPr>
          <p:nvPr>
            <p:ph type="dt" sz="half" idx="10"/>
          </p:nvPr>
        </p:nvSpPr>
        <p:spPr>
          <a:xfrm>
            <a:off x="515938" y="6352786"/>
            <a:ext cx="2743200" cy="365125"/>
          </a:xfrm>
        </p:spPr>
        <p:txBody>
          <a:bodyPr/>
          <a:lstStyle/>
          <a:p>
            <a:fld id="{AD5181A6-5084-4A9C-AC20-1628A17DBD10}" type="datetimeFigureOut">
              <a:rPr lang="en-GB" smtClean="0"/>
              <a:t>05/03/2026</a:t>
            </a:fld>
            <a:endParaRPr lang="en-GB"/>
          </a:p>
        </p:txBody>
      </p:sp>
      <p:sp>
        <p:nvSpPr>
          <p:cNvPr id="5" name="Footer Placeholder 4">
            <a:extLst>
              <a:ext uri="{FF2B5EF4-FFF2-40B4-BE49-F238E27FC236}">
                <a16:creationId xmlns:a16="http://schemas.microsoft.com/office/drawing/2014/main" id="{35A2AF8C-639A-6A7D-60CD-E4BFD725378C}"/>
              </a:ext>
            </a:extLst>
          </p:cNvPr>
          <p:cNvSpPr>
            <a:spLocks noGrp="1"/>
          </p:cNvSpPr>
          <p:nvPr>
            <p:ph type="ftr" sz="quarter" idx="11"/>
          </p:nvPr>
        </p:nvSpPr>
        <p:spPr>
          <a:xfrm>
            <a:off x="4038600" y="6352786"/>
            <a:ext cx="4114800" cy="365125"/>
          </a:xfrm>
        </p:spPr>
        <p:txBody>
          <a:bodyPr/>
          <a:lstStyle/>
          <a:p>
            <a:endParaRPr lang="en-GB"/>
          </a:p>
        </p:txBody>
      </p:sp>
      <p:sp>
        <p:nvSpPr>
          <p:cNvPr id="6" name="Slide Number Placeholder 5">
            <a:extLst>
              <a:ext uri="{FF2B5EF4-FFF2-40B4-BE49-F238E27FC236}">
                <a16:creationId xmlns:a16="http://schemas.microsoft.com/office/drawing/2014/main" id="{8CA1F90F-022F-6061-A7D5-7D9EFBAF31D0}"/>
              </a:ext>
            </a:extLst>
          </p:cNvPr>
          <p:cNvSpPr>
            <a:spLocks noGrp="1"/>
          </p:cNvSpPr>
          <p:nvPr>
            <p:ph type="sldNum" sz="quarter" idx="12"/>
          </p:nvPr>
        </p:nvSpPr>
        <p:spPr>
          <a:xfrm>
            <a:off x="8932862" y="6352786"/>
            <a:ext cx="2743200" cy="365125"/>
          </a:xfrm>
        </p:spPr>
        <p:txBody>
          <a:bodyPr/>
          <a:lstStyle/>
          <a:p>
            <a:fld id="{DF507B51-E1E2-4A5B-BB17-C4EA9026352C}" type="slidenum">
              <a:rPr lang="en-GB" smtClean="0"/>
              <a:t>‹#›</a:t>
            </a:fld>
            <a:endParaRPr lang="en-GB"/>
          </a:p>
        </p:txBody>
      </p:sp>
    </p:spTree>
    <p:extLst>
      <p:ext uri="{BB962C8B-B14F-4D97-AF65-F5344CB8AC3E}">
        <p14:creationId xmlns:p14="http://schemas.microsoft.com/office/powerpoint/2010/main" val="3259383325"/>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guide id="3" pos="325">
          <p15:clr>
            <a:srgbClr val="FBAE40"/>
          </p15:clr>
        </p15:guide>
        <p15:guide id="5" orient="horz" pos="3997">
          <p15:clr>
            <a:srgbClr val="FBAE40"/>
          </p15:clr>
        </p15:guide>
        <p15:guide id="6" pos="7355">
          <p15:clr>
            <a:srgbClr val="FBAE40"/>
          </p15:clr>
        </p15:guide>
        <p15:guide id="7" orient="horz" pos="300">
          <p15:clr>
            <a:srgbClr val="FBAE40"/>
          </p15:clr>
        </p15:guide>
      </p15:sldGuideLst>
    </p:ext>
  </p:extLst>
</p:sldLayout>
</file>

<file path=ppt/slideLayouts/slideLayout7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260681730"/>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userDrawn="1">
  <p:cSld name="HEADING &amp; BULLET POINTS">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883D74B6-D092-E248-8E9C-592BE1363E49}"/>
              </a:ext>
            </a:extLst>
          </p:cNvPr>
          <p:cNvSpPr>
            <a:spLocks noGrp="1"/>
          </p:cNvSpPr>
          <p:nvPr>
            <p:ph type="ctrTitle"/>
          </p:nvPr>
        </p:nvSpPr>
        <p:spPr>
          <a:xfrm>
            <a:off x="2345094" y="1708833"/>
            <a:ext cx="9144000" cy="678445"/>
          </a:xfrm>
          <a:prstGeom prst="rect">
            <a:avLst/>
          </a:prstGeom>
        </p:spPr>
        <p:txBody>
          <a:bodyPr anchor="t">
            <a:normAutofit/>
          </a:bodyPr>
          <a:lstStyle>
            <a:lvl1pPr algn="l">
              <a:defRPr sz="2000"/>
            </a:lvl1pPr>
          </a:lstStyle>
          <a:p>
            <a:r>
              <a:rPr lang="en-GB"/>
              <a:t>Click to edit Master title style</a:t>
            </a:r>
            <a:endParaRPr lang="en-US"/>
          </a:p>
        </p:txBody>
      </p:sp>
      <p:sp>
        <p:nvSpPr>
          <p:cNvPr id="7" name="Subtitle 2">
            <a:extLst>
              <a:ext uri="{FF2B5EF4-FFF2-40B4-BE49-F238E27FC236}">
                <a16:creationId xmlns:a16="http://schemas.microsoft.com/office/drawing/2014/main" id="{D68285FD-C013-B048-94D1-C1D188E712BC}"/>
              </a:ext>
            </a:extLst>
          </p:cNvPr>
          <p:cNvSpPr>
            <a:spLocks noGrp="1"/>
          </p:cNvSpPr>
          <p:nvPr>
            <p:ph type="subTitle" idx="1" hasCustomPrompt="1"/>
          </p:nvPr>
        </p:nvSpPr>
        <p:spPr>
          <a:xfrm>
            <a:off x="2345094" y="2668976"/>
            <a:ext cx="9144000" cy="2638520"/>
          </a:xfrm>
        </p:spPr>
        <p:txBody>
          <a:bodyPr>
            <a:normAutofit/>
          </a:bodyPr>
          <a:lstStyle>
            <a:lvl1pPr marL="285750" indent="-285750" algn="l">
              <a:buFont typeface="Wingdings" pitchFamily="2" charset="2"/>
              <a:buChar char="§"/>
              <a:defRPr sz="1600">
                <a:latin typeface="Arial" panose="020B0604020202020204" pitchFamily="34"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Bullet Points…</a:t>
            </a:r>
          </a:p>
          <a:p>
            <a:r>
              <a:rPr lang="en-GB"/>
              <a:t>Click to edit Bullet Points</a:t>
            </a:r>
            <a:endParaRPr lang="en-US"/>
          </a:p>
        </p:txBody>
      </p:sp>
    </p:spTree>
    <p:extLst>
      <p:ext uri="{BB962C8B-B14F-4D97-AF65-F5344CB8AC3E}">
        <p14:creationId xmlns:p14="http://schemas.microsoft.com/office/powerpoint/2010/main" val="277409986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theme" Target="../theme/theme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image" Target="../media/image2.png"/><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image" Target="../media/image1.png"/></Relationships>
</file>

<file path=ppt/slideMasters/_rels/slideMaster2.xml.rels><?xml version="1.0" encoding="UTF-8" standalone="yes"?>
<Relationships xmlns="http://schemas.openxmlformats.org/package/2006/relationships"><Relationship Id="rId3" Type="http://schemas.openxmlformats.org/officeDocument/2006/relationships/theme" Target="../theme/theme2.xml"/><Relationship Id="rId2" Type="http://schemas.openxmlformats.org/officeDocument/2006/relationships/slideLayout" Target="../slideLayouts/slideLayout22.xml"/><Relationship Id="rId1" Type="http://schemas.openxmlformats.org/officeDocument/2006/relationships/slideLayout" Target="../slideLayouts/slideLayout21.xml"/><Relationship Id="rId5" Type="http://schemas.openxmlformats.org/officeDocument/2006/relationships/image" Target="../media/image4.png"/><Relationship Id="rId4" Type="http://schemas.openxmlformats.org/officeDocument/2006/relationships/image" Target="../media/image3.png"/></Relationships>
</file>

<file path=ppt/slideMasters/_rels/slideMaster3.xml.rels><?xml version="1.0" encoding="UTF-8" standalone="yes"?>
<Relationships xmlns="http://schemas.openxmlformats.org/package/2006/relationships"><Relationship Id="rId3"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5" Type="http://schemas.openxmlformats.org/officeDocument/2006/relationships/image" Target="../media/image4.png"/><Relationship Id="rId4" Type="http://schemas.openxmlformats.org/officeDocument/2006/relationships/image" Target="../media/image3.png"/></Relationships>
</file>

<file path=ppt/slideMasters/_rels/slideMaster4.xml.rels><?xml version="1.0" encoding="UTF-8" standalone="yes"?>
<Relationships xmlns="http://schemas.openxmlformats.org/package/2006/relationships"><Relationship Id="rId8" Type="http://schemas.openxmlformats.org/officeDocument/2006/relationships/image" Target="../media/image2.png"/><Relationship Id="rId3" Type="http://schemas.openxmlformats.org/officeDocument/2006/relationships/slideLayout" Target="../slideLayouts/slideLayout27.xml"/><Relationship Id="rId7" Type="http://schemas.openxmlformats.org/officeDocument/2006/relationships/image" Target="../media/image1.png"/><Relationship Id="rId2" Type="http://schemas.openxmlformats.org/officeDocument/2006/relationships/slideLayout" Target="../slideLayouts/slideLayout26.xml"/><Relationship Id="rId1" Type="http://schemas.openxmlformats.org/officeDocument/2006/relationships/slideLayout" Target="../slideLayouts/slideLayout25.xml"/><Relationship Id="rId6" Type="http://schemas.openxmlformats.org/officeDocument/2006/relationships/theme" Target="../theme/theme4.xml"/><Relationship Id="rId5" Type="http://schemas.openxmlformats.org/officeDocument/2006/relationships/slideLayout" Target="../slideLayouts/slideLayout29.xml"/><Relationship Id="rId4" Type="http://schemas.openxmlformats.org/officeDocument/2006/relationships/slideLayout" Target="../slideLayouts/slideLayout28.xml"/></Relationships>
</file>

<file path=ppt/slideMasters/_rels/slideMaster5.xml.rels><?xml version="1.0" encoding="UTF-8" standalone="yes"?>
<Relationships xmlns="http://schemas.openxmlformats.org/package/2006/relationships"><Relationship Id="rId13" Type="http://schemas.openxmlformats.org/officeDocument/2006/relationships/slideLayout" Target="../slideLayouts/slideLayout42.xml"/><Relationship Id="rId18" Type="http://schemas.openxmlformats.org/officeDocument/2006/relationships/slideLayout" Target="../slideLayouts/slideLayout47.xml"/><Relationship Id="rId26" Type="http://schemas.openxmlformats.org/officeDocument/2006/relationships/slideLayout" Target="../slideLayouts/slideLayout55.xml"/><Relationship Id="rId39" Type="http://schemas.openxmlformats.org/officeDocument/2006/relationships/slideLayout" Target="../slideLayouts/slideLayout68.xml"/><Relationship Id="rId21" Type="http://schemas.openxmlformats.org/officeDocument/2006/relationships/slideLayout" Target="../slideLayouts/slideLayout50.xml"/><Relationship Id="rId34" Type="http://schemas.openxmlformats.org/officeDocument/2006/relationships/slideLayout" Target="../slideLayouts/slideLayout63.xml"/><Relationship Id="rId42" Type="http://schemas.openxmlformats.org/officeDocument/2006/relationships/slideLayout" Target="../slideLayouts/slideLayout71.xml"/><Relationship Id="rId7" Type="http://schemas.openxmlformats.org/officeDocument/2006/relationships/slideLayout" Target="../slideLayouts/slideLayout36.xml"/><Relationship Id="rId2" Type="http://schemas.openxmlformats.org/officeDocument/2006/relationships/slideLayout" Target="../slideLayouts/slideLayout31.xml"/><Relationship Id="rId16" Type="http://schemas.openxmlformats.org/officeDocument/2006/relationships/slideLayout" Target="../slideLayouts/slideLayout45.xml"/><Relationship Id="rId29" Type="http://schemas.openxmlformats.org/officeDocument/2006/relationships/slideLayout" Target="../slideLayouts/slideLayout58.xml"/><Relationship Id="rId1" Type="http://schemas.openxmlformats.org/officeDocument/2006/relationships/slideLayout" Target="../slideLayouts/slideLayout30.xml"/><Relationship Id="rId6" Type="http://schemas.openxmlformats.org/officeDocument/2006/relationships/slideLayout" Target="../slideLayouts/slideLayout35.xml"/><Relationship Id="rId11" Type="http://schemas.openxmlformats.org/officeDocument/2006/relationships/slideLayout" Target="../slideLayouts/slideLayout40.xml"/><Relationship Id="rId24" Type="http://schemas.openxmlformats.org/officeDocument/2006/relationships/slideLayout" Target="../slideLayouts/slideLayout53.xml"/><Relationship Id="rId32" Type="http://schemas.openxmlformats.org/officeDocument/2006/relationships/slideLayout" Target="../slideLayouts/slideLayout61.xml"/><Relationship Id="rId37" Type="http://schemas.openxmlformats.org/officeDocument/2006/relationships/slideLayout" Target="../slideLayouts/slideLayout66.xml"/><Relationship Id="rId40" Type="http://schemas.openxmlformats.org/officeDocument/2006/relationships/slideLayout" Target="../slideLayouts/slideLayout69.xml"/><Relationship Id="rId45" Type="http://schemas.openxmlformats.org/officeDocument/2006/relationships/image" Target="../media/image1.png"/><Relationship Id="rId5" Type="http://schemas.openxmlformats.org/officeDocument/2006/relationships/slideLayout" Target="../slideLayouts/slideLayout34.xml"/><Relationship Id="rId15" Type="http://schemas.openxmlformats.org/officeDocument/2006/relationships/slideLayout" Target="../slideLayouts/slideLayout44.xml"/><Relationship Id="rId23" Type="http://schemas.openxmlformats.org/officeDocument/2006/relationships/slideLayout" Target="../slideLayouts/slideLayout52.xml"/><Relationship Id="rId28" Type="http://schemas.openxmlformats.org/officeDocument/2006/relationships/slideLayout" Target="../slideLayouts/slideLayout57.xml"/><Relationship Id="rId36" Type="http://schemas.openxmlformats.org/officeDocument/2006/relationships/slideLayout" Target="../slideLayouts/slideLayout65.xml"/><Relationship Id="rId10" Type="http://schemas.openxmlformats.org/officeDocument/2006/relationships/slideLayout" Target="../slideLayouts/slideLayout39.xml"/><Relationship Id="rId19" Type="http://schemas.openxmlformats.org/officeDocument/2006/relationships/slideLayout" Target="../slideLayouts/slideLayout48.xml"/><Relationship Id="rId31" Type="http://schemas.openxmlformats.org/officeDocument/2006/relationships/slideLayout" Target="../slideLayouts/slideLayout60.xml"/><Relationship Id="rId44" Type="http://schemas.openxmlformats.org/officeDocument/2006/relationships/theme" Target="../theme/theme5.xml"/><Relationship Id="rId4" Type="http://schemas.openxmlformats.org/officeDocument/2006/relationships/slideLayout" Target="../slideLayouts/slideLayout33.xml"/><Relationship Id="rId9" Type="http://schemas.openxmlformats.org/officeDocument/2006/relationships/slideLayout" Target="../slideLayouts/slideLayout38.xml"/><Relationship Id="rId14" Type="http://schemas.openxmlformats.org/officeDocument/2006/relationships/slideLayout" Target="../slideLayouts/slideLayout43.xml"/><Relationship Id="rId22" Type="http://schemas.openxmlformats.org/officeDocument/2006/relationships/slideLayout" Target="../slideLayouts/slideLayout51.xml"/><Relationship Id="rId27" Type="http://schemas.openxmlformats.org/officeDocument/2006/relationships/slideLayout" Target="../slideLayouts/slideLayout56.xml"/><Relationship Id="rId30" Type="http://schemas.openxmlformats.org/officeDocument/2006/relationships/slideLayout" Target="../slideLayouts/slideLayout59.xml"/><Relationship Id="rId35" Type="http://schemas.openxmlformats.org/officeDocument/2006/relationships/slideLayout" Target="../slideLayouts/slideLayout64.xml"/><Relationship Id="rId43" Type="http://schemas.openxmlformats.org/officeDocument/2006/relationships/slideLayout" Target="../slideLayouts/slideLayout72.xml"/><Relationship Id="rId8" Type="http://schemas.openxmlformats.org/officeDocument/2006/relationships/slideLayout" Target="../slideLayouts/slideLayout37.xml"/><Relationship Id="rId3" Type="http://schemas.openxmlformats.org/officeDocument/2006/relationships/slideLayout" Target="../slideLayouts/slideLayout32.xml"/><Relationship Id="rId12" Type="http://schemas.openxmlformats.org/officeDocument/2006/relationships/slideLayout" Target="../slideLayouts/slideLayout41.xml"/><Relationship Id="rId17" Type="http://schemas.openxmlformats.org/officeDocument/2006/relationships/slideLayout" Target="../slideLayouts/slideLayout46.xml"/><Relationship Id="rId25" Type="http://schemas.openxmlformats.org/officeDocument/2006/relationships/slideLayout" Target="../slideLayouts/slideLayout54.xml"/><Relationship Id="rId33" Type="http://schemas.openxmlformats.org/officeDocument/2006/relationships/slideLayout" Target="../slideLayouts/slideLayout62.xml"/><Relationship Id="rId38" Type="http://schemas.openxmlformats.org/officeDocument/2006/relationships/slideLayout" Target="../slideLayouts/slideLayout67.xml"/><Relationship Id="rId46" Type="http://schemas.openxmlformats.org/officeDocument/2006/relationships/image" Target="../media/image2.png"/><Relationship Id="rId20" Type="http://schemas.openxmlformats.org/officeDocument/2006/relationships/slideLayout" Target="../slideLayouts/slideLayout49.xml"/><Relationship Id="rId41" Type="http://schemas.openxmlformats.org/officeDocument/2006/relationships/slideLayout" Target="../slideLayouts/slideLayout7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939D8B19-4CF9-7221-824B-C5C65D9F81A5}"/>
              </a:ext>
            </a:extLst>
          </p:cNvPr>
          <p:cNvSpPr>
            <a:spLocks noGrp="1"/>
          </p:cNvSpPr>
          <p:nvPr>
            <p:ph type="title"/>
          </p:nvPr>
        </p:nvSpPr>
        <p:spPr>
          <a:xfrm>
            <a:off x="838200" y="365125"/>
            <a:ext cx="9284855" cy="660111"/>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199587E0-8444-2E77-3E29-545A8C9A4ED2}"/>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pic>
        <p:nvPicPr>
          <p:cNvPr id="7" name="Picture 6" descr="A picture containing text, outdoor&#10;&#10;Description automatically generated">
            <a:extLst>
              <a:ext uri="{FF2B5EF4-FFF2-40B4-BE49-F238E27FC236}">
                <a16:creationId xmlns:a16="http://schemas.microsoft.com/office/drawing/2014/main" id="{AC7D8C0D-C6C7-7E72-B6FA-0B12BBAB5F28}"/>
              </a:ext>
            </a:extLst>
          </p:cNvPr>
          <p:cNvPicPr>
            <a:picLocks noChangeAspect="1"/>
          </p:cNvPicPr>
          <p:nvPr userDrawn="1"/>
        </p:nvPicPr>
        <p:blipFill>
          <a:blip r:embed="rId22">
            <a:extLst>
              <a:ext uri="{28A0092B-C50C-407E-A947-70E740481C1C}">
                <a14:useLocalDpi xmlns:a14="http://schemas.microsoft.com/office/drawing/2010/main" val="0"/>
              </a:ext>
            </a:extLst>
          </a:blip>
          <a:stretch>
            <a:fillRect/>
          </a:stretch>
        </p:blipFill>
        <p:spPr>
          <a:xfrm>
            <a:off x="10274899" y="169934"/>
            <a:ext cx="1522246" cy="1050491"/>
          </a:xfrm>
          <a:prstGeom prst="rect">
            <a:avLst/>
          </a:prstGeom>
        </p:spPr>
      </p:pic>
      <p:sp>
        <p:nvSpPr>
          <p:cNvPr id="8" name="Rectangle 7">
            <a:extLst>
              <a:ext uri="{FF2B5EF4-FFF2-40B4-BE49-F238E27FC236}">
                <a16:creationId xmlns:a16="http://schemas.microsoft.com/office/drawing/2014/main" id="{BC82288A-F5D2-CD23-755A-CE3049385CED}"/>
              </a:ext>
            </a:extLst>
          </p:cNvPr>
          <p:cNvSpPr/>
          <p:nvPr userDrawn="1"/>
        </p:nvSpPr>
        <p:spPr>
          <a:xfrm>
            <a:off x="535707" y="312813"/>
            <a:ext cx="281987" cy="746260"/>
          </a:xfrm>
          <a:prstGeom prst="rect">
            <a:avLst/>
          </a:prstGeom>
          <a:solidFill>
            <a:srgbClr val="68A49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descr="A green and white logo&#10;&#10;Description automatically generated with low confidence">
            <a:extLst>
              <a:ext uri="{FF2B5EF4-FFF2-40B4-BE49-F238E27FC236}">
                <a16:creationId xmlns:a16="http://schemas.microsoft.com/office/drawing/2014/main" id="{1B9CC3A9-E239-3780-0021-27F64AC0B6FF}"/>
              </a:ext>
            </a:extLst>
          </p:cNvPr>
          <p:cNvPicPr>
            <a:picLocks noChangeAspect="1"/>
          </p:cNvPicPr>
          <p:nvPr userDrawn="1"/>
        </p:nvPicPr>
        <p:blipFill rotWithShape="1">
          <a:blip r:embed="rId23">
            <a:extLst>
              <a:ext uri="{28A0092B-C50C-407E-A947-70E740481C1C}">
                <a14:useLocalDpi xmlns:a14="http://schemas.microsoft.com/office/drawing/2010/main" val="0"/>
              </a:ext>
            </a:extLst>
          </a:blip>
          <a:srcRect l="6356" t="12219" r="45066" b="44983"/>
          <a:stretch/>
        </p:blipFill>
        <p:spPr>
          <a:xfrm>
            <a:off x="10867906" y="5469307"/>
            <a:ext cx="1324094" cy="1388693"/>
          </a:xfrm>
          <a:prstGeom prst="rect">
            <a:avLst/>
          </a:prstGeom>
        </p:spPr>
      </p:pic>
    </p:spTree>
    <p:extLst>
      <p:ext uri="{BB962C8B-B14F-4D97-AF65-F5344CB8AC3E}">
        <p14:creationId xmlns:p14="http://schemas.microsoft.com/office/powerpoint/2010/main" val="2033014776"/>
      </p:ext>
    </p:extLst>
  </p:cSld>
  <p:clrMap bg1="lt1" tx1="dk1" bg2="lt2" tx2="dk2" accent1="accent1" accent2="accent2" accent3="accent3" accent4="accent4" accent5="accent5" accent6="accent6" hlink="hlink" folHlink="folHlink"/>
  <p:sldLayoutIdLst>
    <p:sldLayoutId id="2147483786" r:id="rId1"/>
    <p:sldLayoutId id="2147483787" r:id="rId2"/>
    <p:sldLayoutId id="2147483788" r:id="rId3"/>
    <p:sldLayoutId id="2147483789" r:id="rId4"/>
    <p:sldLayoutId id="2147483790" r:id="rId5"/>
    <p:sldLayoutId id="2147483791" r:id="rId6"/>
    <p:sldLayoutId id="2147483792" r:id="rId7"/>
    <p:sldLayoutId id="2147483781" r:id="rId8"/>
    <p:sldLayoutId id="2147483782" r:id="rId9"/>
    <p:sldLayoutId id="2147483783" r:id="rId10"/>
    <p:sldLayoutId id="2147483784" r:id="rId11"/>
    <p:sldLayoutId id="2147483668" r:id="rId12"/>
    <p:sldLayoutId id="2147483669" r:id="rId13"/>
    <p:sldLayoutId id="2147483660" r:id="rId14"/>
    <p:sldLayoutId id="2147483661" r:id="rId15"/>
    <p:sldLayoutId id="2147483662" r:id="rId16"/>
    <p:sldLayoutId id="2147483663" r:id="rId17"/>
    <p:sldLayoutId id="2147483664" r:id="rId18"/>
    <p:sldLayoutId id="2147483665" r:id="rId19"/>
    <p:sldLayoutId id="2147484098" r:id="rId20"/>
  </p:sldLayoutIdLst>
  <p:hf sldNum="0" hdr="0" dt="0"/>
  <p:txStyles>
    <p:titleStyle>
      <a:lvl1pPr algn="l" defTabSz="914400" rtl="0" eaLnBrk="1" latinLnBrk="0" hangingPunct="1">
        <a:lnSpc>
          <a:spcPct val="90000"/>
        </a:lnSpc>
        <a:spcBef>
          <a:spcPct val="0"/>
        </a:spcBef>
        <a:buNone/>
        <a:defRPr sz="2800" b="1" kern="1200" cap="all" spc="300" baseline="0">
          <a:solidFill>
            <a:schemeClr val="accent3"/>
          </a:solidFill>
          <a:latin typeface="Roboto" panose="02000000000000000000" pitchFamily="2" charset="0"/>
          <a:ea typeface="Roboto" panose="02000000000000000000" pitchFamily="2" charset="0"/>
          <a:cs typeface="+mj-cs"/>
        </a:defRPr>
      </a:lvl1pPr>
    </p:titleStyle>
    <p:bodyStyle>
      <a:lvl1pPr marL="228600" indent="-228600" algn="l" defTabSz="914400" rtl="0" eaLnBrk="1" latinLnBrk="0" hangingPunct="1">
        <a:lnSpc>
          <a:spcPct val="90000"/>
        </a:lnSpc>
        <a:spcBef>
          <a:spcPts val="1000"/>
        </a:spcBef>
        <a:buClr>
          <a:srgbClr val="70ADA3"/>
        </a:buClr>
        <a:buFont typeface="Arial" panose="020B0604020202020204" pitchFamily="34" charset="0"/>
        <a:buChar char="•"/>
        <a:defRPr sz="1800" kern="1200">
          <a:solidFill>
            <a:schemeClr val="tx1"/>
          </a:solidFill>
          <a:latin typeface="Roboto" panose="02000000000000000000" pitchFamily="2" charset="0"/>
          <a:ea typeface="Roboto" panose="02000000000000000000" pitchFamily="2" charset="0"/>
          <a:cs typeface="+mn-cs"/>
        </a:defRPr>
      </a:lvl1pPr>
      <a:lvl2pPr marL="685800" indent="-228600" algn="l" defTabSz="914400" rtl="0" eaLnBrk="1" latinLnBrk="0" hangingPunct="1">
        <a:lnSpc>
          <a:spcPct val="90000"/>
        </a:lnSpc>
        <a:spcBef>
          <a:spcPts val="500"/>
        </a:spcBef>
        <a:buClr>
          <a:srgbClr val="70ADA3"/>
        </a:buClr>
        <a:buFont typeface="Arial" panose="020B0604020202020204" pitchFamily="34" charset="0"/>
        <a:buChar char="•"/>
        <a:defRPr sz="1600" kern="1200">
          <a:solidFill>
            <a:schemeClr val="tx1"/>
          </a:solidFill>
          <a:latin typeface="Roboto" panose="02000000000000000000" pitchFamily="2" charset="0"/>
          <a:ea typeface="Roboto" panose="02000000000000000000" pitchFamily="2" charset="0"/>
          <a:cs typeface="+mn-cs"/>
        </a:defRPr>
      </a:lvl2pPr>
      <a:lvl3pPr marL="1143000" indent="-228600" algn="l" defTabSz="914400" rtl="0" eaLnBrk="1" latinLnBrk="0" hangingPunct="1">
        <a:lnSpc>
          <a:spcPct val="90000"/>
        </a:lnSpc>
        <a:spcBef>
          <a:spcPts val="500"/>
        </a:spcBef>
        <a:buClr>
          <a:srgbClr val="70ADA3"/>
        </a:buClr>
        <a:buFont typeface="Arial" panose="020B0604020202020204" pitchFamily="34" charset="0"/>
        <a:buChar char="•"/>
        <a:defRPr sz="1400" kern="1200">
          <a:solidFill>
            <a:schemeClr val="tx1"/>
          </a:solidFill>
          <a:latin typeface="Roboto" panose="02000000000000000000" pitchFamily="2" charset="0"/>
          <a:ea typeface="Roboto" panose="02000000000000000000" pitchFamily="2" charset="0"/>
          <a:cs typeface="+mn-cs"/>
        </a:defRPr>
      </a:lvl3pPr>
      <a:lvl4pPr marL="1600200" indent="-228600" algn="l" defTabSz="914400" rtl="0" eaLnBrk="1" latinLnBrk="0" hangingPunct="1">
        <a:lnSpc>
          <a:spcPct val="90000"/>
        </a:lnSpc>
        <a:spcBef>
          <a:spcPts val="500"/>
        </a:spcBef>
        <a:buClr>
          <a:srgbClr val="70ADA3"/>
        </a:buClr>
        <a:buFont typeface="Arial" panose="020B0604020202020204" pitchFamily="34" charset="0"/>
        <a:buChar char="•"/>
        <a:defRPr sz="1200" kern="1200">
          <a:solidFill>
            <a:schemeClr val="tx1"/>
          </a:solidFill>
          <a:latin typeface="Roboto" panose="02000000000000000000" pitchFamily="2" charset="0"/>
          <a:ea typeface="Roboto" panose="02000000000000000000" pitchFamily="2" charset="0"/>
          <a:cs typeface="+mn-cs"/>
        </a:defRPr>
      </a:lvl4pPr>
      <a:lvl5pPr marL="2057400" indent="-228600" algn="l" defTabSz="914400" rtl="0" eaLnBrk="1" latinLnBrk="0" hangingPunct="1">
        <a:lnSpc>
          <a:spcPct val="90000"/>
        </a:lnSpc>
        <a:spcBef>
          <a:spcPts val="500"/>
        </a:spcBef>
        <a:buClr>
          <a:srgbClr val="70ADA3"/>
        </a:buClr>
        <a:buFont typeface="Arial" panose="020B0604020202020204" pitchFamily="34" charset="0"/>
        <a:buChar char="•"/>
        <a:defRPr sz="1100" kern="1200">
          <a:solidFill>
            <a:schemeClr val="tx1"/>
          </a:solidFill>
          <a:latin typeface="Roboto" panose="02000000000000000000" pitchFamily="2" charset="0"/>
          <a:ea typeface="Roboto" panose="02000000000000000000" pitchFamily="2"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accent3"/>
        </a:solidFill>
        <a:effectLst/>
      </p:bgPr>
    </p:bg>
    <p:spTree>
      <p:nvGrpSpPr>
        <p:cNvPr id="1" name=""/>
        <p:cNvGrpSpPr/>
        <p:nvPr/>
      </p:nvGrpSpPr>
      <p:grpSpPr>
        <a:xfrm>
          <a:off x="0" y="0"/>
          <a:ext cx="0" cy="0"/>
          <a:chOff x="0" y="0"/>
          <a:chExt cx="0" cy="0"/>
        </a:xfrm>
      </p:grpSpPr>
      <p:pic>
        <p:nvPicPr>
          <p:cNvPr id="5" name="Picture 4" descr="Text&#10;&#10;Description automatically generated with medium confidence">
            <a:extLst>
              <a:ext uri="{FF2B5EF4-FFF2-40B4-BE49-F238E27FC236}">
                <a16:creationId xmlns:a16="http://schemas.microsoft.com/office/drawing/2014/main" id="{3016CE7F-84B1-ABD5-AB40-B64EF3BED198}"/>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500007" y="483936"/>
            <a:ext cx="3599695" cy="2398781"/>
          </a:xfrm>
          <a:prstGeom prst="rect">
            <a:avLst/>
          </a:prstGeom>
        </p:spPr>
      </p:pic>
      <p:sp>
        <p:nvSpPr>
          <p:cNvPr id="6" name="Title Placeholder 5">
            <a:extLst>
              <a:ext uri="{FF2B5EF4-FFF2-40B4-BE49-F238E27FC236}">
                <a16:creationId xmlns:a16="http://schemas.microsoft.com/office/drawing/2014/main" id="{BEB85A62-8D90-8B0A-5214-1218CB843FC1}"/>
              </a:ext>
            </a:extLst>
          </p:cNvPr>
          <p:cNvSpPr>
            <a:spLocks noGrp="1"/>
          </p:cNvSpPr>
          <p:nvPr>
            <p:ph type="title"/>
          </p:nvPr>
        </p:nvSpPr>
        <p:spPr>
          <a:xfrm>
            <a:off x="4387272" y="365125"/>
            <a:ext cx="6966527"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10" name="Text Placeholder 9">
            <a:extLst>
              <a:ext uri="{FF2B5EF4-FFF2-40B4-BE49-F238E27FC236}">
                <a16:creationId xmlns:a16="http://schemas.microsoft.com/office/drawing/2014/main" id="{B938C483-D67E-DB27-CEA5-95ADEE519C96}"/>
              </a:ext>
            </a:extLst>
          </p:cNvPr>
          <p:cNvSpPr>
            <a:spLocks noGrp="1"/>
          </p:cNvSpPr>
          <p:nvPr>
            <p:ph type="body" idx="1"/>
          </p:nvPr>
        </p:nvSpPr>
        <p:spPr>
          <a:xfrm>
            <a:off x="838200" y="3315855"/>
            <a:ext cx="10515600" cy="286110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pic>
        <p:nvPicPr>
          <p:cNvPr id="12" name="Picture 11">
            <a:extLst>
              <a:ext uri="{FF2B5EF4-FFF2-40B4-BE49-F238E27FC236}">
                <a16:creationId xmlns:a16="http://schemas.microsoft.com/office/drawing/2014/main" id="{3FA18B76-725F-D2E8-54A7-EBF1DD8CD8A0}"/>
              </a:ext>
            </a:extLst>
          </p:cNvPr>
          <p:cNvPicPr>
            <a:picLocks noChangeAspect="1"/>
          </p:cNvPicPr>
          <p:nvPr userDrawn="1"/>
        </p:nvPicPr>
        <p:blipFill rotWithShape="1">
          <a:blip r:embed="rId5"/>
          <a:srcRect r="44153" b="40965"/>
          <a:stretch/>
        </p:blipFill>
        <p:spPr>
          <a:xfrm>
            <a:off x="10978999" y="5238309"/>
            <a:ext cx="1213002" cy="1619691"/>
          </a:xfrm>
          <a:prstGeom prst="rect">
            <a:avLst/>
          </a:prstGeom>
        </p:spPr>
      </p:pic>
    </p:spTree>
    <p:extLst>
      <p:ext uri="{BB962C8B-B14F-4D97-AF65-F5344CB8AC3E}">
        <p14:creationId xmlns:p14="http://schemas.microsoft.com/office/powerpoint/2010/main" val="3384269000"/>
      </p:ext>
    </p:extLst>
  </p:cSld>
  <p:clrMap bg1="lt1" tx1="dk1" bg2="lt2" tx2="dk2" accent1="accent1" accent2="accent2" accent3="accent3" accent4="accent4" accent5="accent5" accent6="accent6" hlink="hlink" folHlink="folHlink"/>
  <p:sldLayoutIdLst>
    <p:sldLayoutId id="2147483667" r:id="rId1"/>
    <p:sldLayoutId id="2147484137" r:id="rId2"/>
  </p:sldLayoutIdLst>
  <p:hf sldNum="0" hdr="0" dt="0"/>
  <p:txStyles>
    <p:titleStyle>
      <a:lvl1pPr algn="l" defTabSz="914400" rtl="0" eaLnBrk="1" latinLnBrk="0" hangingPunct="1">
        <a:lnSpc>
          <a:spcPct val="90000"/>
        </a:lnSpc>
        <a:spcBef>
          <a:spcPct val="0"/>
        </a:spcBef>
        <a:buNone/>
        <a:defRPr sz="2800" b="1" kern="1200" cap="all" spc="300" baseline="0">
          <a:solidFill>
            <a:schemeClr val="bg1"/>
          </a:solidFill>
          <a:latin typeface="Roboto" panose="02000000000000000000" pitchFamily="2" charset="0"/>
          <a:ea typeface="Roboto" panose="02000000000000000000" pitchFamily="2" charset="0"/>
          <a:cs typeface="+mj-cs"/>
        </a:defRPr>
      </a:lvl1pPr>
    </p:titleStyle>
    <p:bodyStyle>
      <a:lvl1pPr marL="228600" indent="-228600" algn="l" defTabSz="914400" rtl="0" eaLnBrk="1" latinLnBrk="0" hangingPunct="1">
        <a:lnSpc>
          <a:spcPct val="90000"/>
        </a:lnSpc>
        <a:spcBef>
          <a:spcPts val="1000"/>
        </a:spcBef>
        <a:buClr>
          <a:srgbClr val="70ADA3"/>
        </a:buClr>
        <a:buFont typeface="Arial" panose="020B0604020202020204" pitchFamily="34" charset="0"/>
        <a:buChar char="•"/>
        <a:defRPr sz="1800" kern="1200">
          <a:solidFill>
            <a:schemeClr val="bg1"/>
          </a:solidFill>
          <a:latin typeface="Roboto" panose="02000000000000000000" pitchFamily="2" charset="0"/>
          <a:ea typeface="Roboto" panose="02000000000000000000" pitchFamily="2" charset="0"/>
          <a:cs typeface="+mn-cs"/>
        </a:defRPr>
      </a:lvl1pPr>
      <a:lvl2pPr marL="685800" indent="-228600" algn="l" defTabSz="914400" rtl="0" eaLnBrk="1" latinLnBrk="0" hangingPunct="1">
        <a:lnSpc>
          <a:spcPct val="90000"/>
        </a:lnSpc>
        <a:spcBef>
          <a:spcPts val="500"/>
        </a:spcBef>
        <a:buClr>
          <a:srgbClr val="70ADA3"/>
        </a:buClr>
        <a:buFont typeface="Arial" panose="020B0604020202020204" pitchFamily="34" charset="0"/>
        <a:buChar char="•"/>
        <a:defRPr sz="1600" kern="1200">
          <a:solidFill>
            <a:schemeClr val="bg1"/>
          </a:solidFill>
          <a:latin typeface="Roboto" panose="02000000000000000000" pitchFamily="2" charset="0"/>
          <a:ea typeface="Roboto" panose="02000000000000000000" pitchFamily="2" charset="0"/>
          <a:cs typeface="+mn-cs"/>
        </a:defRPr>
      </a:lvl2pPr>
      <a:lvl3pPr marL="1143000" indent="-228600" algn="l" defTabSz="914400" rtl="0" eaLnBrk="1" latinLnBrk="0" hangingPunct="1">
        <a:lnSpc>
          <a:spcPct val="90000"/>
        </a:lnSpc>
        <a:spcBef>
          <a:spcPts val="500"/>
        </a:spcBef>
        <a:buClr>
          <a:srgbClr val="70ADA3"/>
        </a:buClr>
        <a:buFont typeface="Arial" panose="020B0604020202020204" pitchFamily="34" charset="0"/>
        <a:buChar char="•"/>
        <a:defRPr sz="1400" kern="1200">
          <a:solidFill>
            <a:schemeClr val="bg1"/>
          </a:solidFill>
          <a:latin typeface="Roboto" panose="02000000000000000000" pitchFamily="2" charset="0"/>
          <a:ea typeface="Roboto" panose="02000000000000000000" pitchFamily="2" charset="0"/>
          <a:cs typeface="+mn-cs"/>
        </a:defRPr>
      </a:lvl3pPr>
      <a:lvl4pPr marL="1600200" indent="-228600" algn="l" defTabSz="914400" rtl="0" eaLnBrk="1" latinLnBrk="0" hangingPunct="1">
        <a:lnSpc>
          <a:spcPct val="90000"/>
        </a:lnSpc>
        <a:spcBef>
          <a:spcPts val="500"/>
        </a:spcBef>
        <a:buClr>
          <a:srgbClr val="70ADA3"/>
        </a:buClr>
        <a:buFont typeface="Arial" panose="020B0604020202020204" pitchFamily="34" charset="0"/>
        <a:buChar char="•"/>
        <a:defRPr sz="1200" kern="1200">
          <a:solidFill>
            <a:schemeClr val="bg1"/>
          </a:solidFill>
          <a:latin typeface="Roboto" panose="02000000000000000000" pitchFamily="2" charset="0"/>
          <a:ea typeface="Roboto" panose="02000000000000000000" pitchFamily="2" charset="0"/>
          <a:cs typeface="+mn-cs"/>
        </a:defRPr>
      </a:lvl4pPr>
      <a:lvl5pPr marL="2057400" indent="-228600" algn="l" defTabSz="914400" rtl="0" eaLnBrk="1" latinLnBrk="0" hangingPunct="1">
        <a:lnSpc>
          <a:spcPct val="90000"/>
        </a:lnSpc>
        <a:spcBef>
          <a:spcPts val="500"/>
        </a:spcBef>
        <a:buClr>
          <a:srgbClr val="70ADA3"/>
        </a:buClr>
        <a:buFont typeface="Arial" panose="020B0604020202020204" pitchFamily="34" charset="0"/>
        <a:buChar char="•"/>
        <a:defRPr sz="1100" kern="1200">
          <a:solidFill>
            <a:schemeClr val="bg1"/>
          </a:solidFill>
          <a:latin typeface="Roboto" panose="02000000000000000000" pitchFamily="2" charset="0"/>
          <a:ea typeface="Roboto" panose="02000000000000000000" pitchFamily="2"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chemeClr val="accent3"/>
        </a:solidFill>
        <a:effectLst/>
      </p:bgPr>
    </p:bg>
    <p:spTree>
      <p:nvGrpSpPr>
        <p:cNvPr id="1" name=""/>
        <p:cNvGrpSpPr/>
        <p:nvPr/>
      </p:nvGrpSpPr>
      <p:grpSpPr>
        <a:xfrm>
          <a:off x="0" y="0"/>
          <a:ext cx="0" cy="0"/>
          <a:chOff x="0" y="0"/>
          <a:chExt cx="0" cy="0"/>
        </a:xfrm>
      </p:grpSpPr>
      <p:pic>
        <p:nvPicPr>
          <p:cNvPr id="5" name="Picture 4" descr="Text&#10;&#10;Description automatically generated with medium confidence">
            <a:extLst>
              <a:ext uri="{FF2B5EF4-FFF2-40B4-BE49-F238E27FC236}">
                <a16:creationId xmlns:a16="http://schemas.microsoft.com/office/drawing/2014/main" id="{3016CE7F-84B1-ABD5-AB40-B64EF3BED198}"/>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500007" y="483936"/>
            <a:ext cx="3599695" cy="2398781"/>
          </a:xfrm>
          <a:prstGeom prst="rect">
            <a:avLst/>
          </a:prstGeom>
        </p:spPr>
      </p:pic>
      <p:sp>
        <p:nvSpPr>
          <p:cNvPr id="6" name="Title Placeholder 5">
            <a:extLst>
              <a:ext uri="{FF2B5EF4-FFF2-40B4-BE49-F238E27FC236}">
                <a16:creationId xmlns:a16="http://schemas.microsoft.com/office/drawing/2014/main" id="{BEB85A62-8D90-8B0A-5214-1218CB843FC1}"/>
              </a:ext>
            </a:extLst>
          </p:cNvPr>
          <p:cNvSpPr>
            <a:spLocks noGrp="1"/>
          </p:cNvSpPr>
          <p:nvPr>
            <p:ph type="title"/>
          </p:nvPr>
        </p:nvSpPr>
        <p:spPr>
          <a:xfrm>
            <a:off x="4387272" y="365125"/>
            <a:ext cx="6966527"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10" name="Text Placeholder 9">
            <a:extLst>
              <a:ext uri="{FF2B5EF4-FFF2-40B4-BE49-F238E27FC236}">
                <a16:creationId xmlns:a16="http://schemas.microsoft.com/office/drawing/2014/main" id="{B938C483-D67E-DB27-CEA5-95ADEE519C96}"/>
              </a:ext>
            </a:extLst>
          </p:cNvPr>
          <p:cNvSpPr>
            <a:spLocks noGrp="1"/>
          </p:cNvSpPr>
          <p:nvPr>
            <p:ph type="body" idx="1"/>
          </p:nvPr>
        </p:nvSpPr>
        <p:spPr>
          <a:xfrm>
            <a:off x="838200" y="3315855"/>
            <a:ext cx="10515600" cy="286110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pic>
        <p:nvPicPr>
          <p:cNvPr id="12" name="Picture 11">
            <a:extLst>
              <a:ext uri="{FF2B5EF4-FFF2-40B4-BE49-F238E27FC236}">
                <a16:creationId xmlns:a16="http://schemas.microsoft.com/office/drawing/2014/main" id="{3FA18B76-725F-D2E8-54A7-EBF1DD8CD8A0}"/>
              </a:ext>
            </a:extLst>
          </p:cNvPr>
          <p:cNvPicPr>
            <a:picLocks noChangeAspect="1"/>
          </p:cNvPicPr>
          <p:nvPr userDrawn="1"/>
        </p:nvPicPr>
        <p:blipFill rotWithShape="1">
          <a:blip r:embed="rId5"/>
          <a:srcRect r="44153" b="40965"/>
          <a:stretch/>
        </p:blipFill>
        <p:spPr>
          <a:xfrm>
            <a:off x="10978999" y="5238309"/>
            <a:ext cx="1213002" cy="1619691"/>
          </a:xfrm>
          <a:prstGeom prst="rect">
            <a:avLst/>
          </a:prstGeom>
        </p:spPr>
      </p:pic>
    </p:spTree>
    <p:extLst>
      <p:ext uri="{BB962C8B-B14F-4D97-AF65-F5344CB8AC3E}">
        <p14:creationId xmlns:p14="http://schemas.microsoft.com/office/powerpoint/2010/main" val="701474795"/>
      </p:ext>
    </p:extLst>
  </p:cSld>
  <p:clrMap bg1="lt1" tx1="dk1" bg2="lt2" tx2="dk2" accent1="accent1" accent2="accent2" accent3="accent3" accent4="accent4" accent5="accent5" accent6="accent6" hlink="hlink" folHlink="folHlink"/>
  <p:sldLayoutIdLst>
    <p:sldLayoutId id="2147484160" r:id="rId1"/>
    <p:sldLayoutId id="2147484161" r:id="rId2"/>
  </p:sldLayoutIdLst>
  <p:txStyles>
    <p:titleStyle>
      <a:lvl1pPr algn="l" defTabSz="914400" rtl="0" eaLnBrk="1" latinLnBrk="0" hangingPunct="1">
        <a:lnSpc>
          <a:spcPct val="90000"/>
        </a:lnSpc>
        <a:spcBef>
          <a:spcPct val="0"/>
        </a:spcBef>
        <a:buNone/>
        <a:defRPr sz="2800" b="1" kern="1200" cap="all" spc="300" baseline="0">
          <a:solidFill>
            <a:schemeClr val="bg1"/>
          </a:solidFill>
          <a:latin typeface="Roboto" panose="02000000000000000000" pitchFamily="2" charset="0"/>
          <a:ea typeface="Roboto" panose="02000000000000000000" pitchFamily="2" charset="0"/>
          <a:cs typeface="+mj-cs"/>
        </a:defRPr>
      </a:lvl1pPr>
    </p:titleStyle>
    <p:bodyStyle>
      <a:lvl1pPr marL="228600" indent="-228600" algn="l" defTabSz="914400" rtl="0" eaLnBrk="1" latinLnBrk="0" hangingPunct="1">
        <a:lnSpc>
          <a:spcPct val="90000"/>
        </a:lnSpc>
        <a:spcBef>
          <a:spcPts val="1000"/>
        </a:spcBef>
        <a:buClr>
          <a:srgbClr val="70ADA3"/>
        </a:buClr>
        <a:buFont typeface="Arial" panose="020B0604020202020204" pitchFamily="34" charset="0"/>
        <a:buChar char="•"/>
        <a:defRPr sz="1800" kern="1200">
          <a:solidFill>
            <a:schemeClr val="bg1"/>
          </a:solidFill>
          <a:latin typeface="Roboto" panose="02000000000000000000" pitchFamily="2" charset="0"/>
          <a:ea typeface="Roboto" panose="02000000000000000000" pitchFamily="2" charset="0"/>
          <a:cs typeface="+mn-cs"/>
        </a:defRPr>
      </a:lvl1pPr>
      <a:lvl2pPr marL="685800" indent="-228600" algn="l" defTabSz="914400" rtl="0" eaLnBrk="1" latinLnBrk="0" hangingPunct="1">
        <a:lnSpc>
          <a:spcPct val="90000"/>
        </a:lnSpc>
        <a:spcBef>
          <a:spcPts val="500"/>
        </a:spcBef>
        <a:buClr>
          <a:srgbClr val="70ADA3"/>
        </a:buClr>
        <a:buFont typeface="Arial" panose="020B0604020202020204" pitchFamily="34" charset="0"/>
        <a:buChar char="•"/>
        <a:defRPr sz="1600" kern="1200">
          <a:solidFill>
            <a:schemeClr val="bg1"/>
          </a:solidFill>
          <a:latin typeface="Roboto" panose="02000000000000000000" pitchFamily="2" charset="0"/>
          <a:ea typeface="Roboto" panose="02000000000000000000" pitchFamily="2" charset="0"/>
          <a:cs typeface="+mn-cs"/>
        </a:defRPr>
      </a:lvl2pPr>
      <a:lvl3pPr marL="1143000" indent="-228600" algn="l" defTabSz="914400" rtl="0" eaLnBrk="1" latinLnBrk="0" hangingPunct="1">
        <a:lnSpc>
          <a:spcPct val="90000"/>
        </a:lnSpc>
        <a:spcBef>
          <a:spcPts val="500"/>
        </a:spcBef>
        <a:buClr>
          <a:srgbClr val="70ADA3"/>
        </a:buClr>
        <a:buFont typeface="Arial" panose="020B0604020202020204" pitchFamily="34" charset="0"/>
        <a:buChar char="•"/>
        <a:defRPr sz="1400" kern="1200">
          <a:solidFill>
            <a:schemeClr val="bg1"/>
          </a:solidFill>
          <a:latin typeface="Roboto" panose="02000000000000000000" pitchFamily="2" charset="0"/>
          <a:ea typeface="Roboto" panose="02000000000000000000" pitchFamily="2" charset="0"/>
          <a:cs typeface="+mn-cs"/>
        </a:defRPr>
      </a:lvl3pPr>
      <a:lvl4pPr marL="1600200" indent="-228600" algn="l" defTabSz="914400" rtl="0" eaLnBrk="1" latinLnBrk="0" hangingPunct="1">
        <a:lnSpc>
          <a:spcPct val="90000"/>
        </a:lnSpc>
        <a:spcBef>
          <a:spcPts val="500"/>
        </a:spcBef>
        <a:buClr>
          <a:srgbClr val="70ADA3"/>
        </a:buClr>
        <a:buFont typeface="Arial" panose="020B0604020202020204" pitchFamily="34" charset="0"/>
        <a:buChar char="•"/>
        <a:defRPr sz="1200" kern="1200">
          <a:solidFill>
            <a:schemeClr val="bg1"/>
          </a:solidFill>
          <a:latin typeface="Roboto" panose="02000000000000000000" pitchFamily="2" charset="0"/>
          <a:ea typeface="Roboto" panose="02000000000000000000" pitchFamily="2" charset="0"/>
          <a:cs typeface="+mn-cs"/>
        </a:defRPr>
      </a:lvl4pPr>
      <a:lvl5pPr marL="2057400" indent="-228600" algn="l" defTabSz="914400" rtl="0" eaLnBrk="1" latinLnBrk="0" hangingPunct="1">
        <a:lnSpc>
          <a:spcPct val="90000"/>
        </a:lnSpc>
        <a:spcBef>
          <a:spcPts val="500"/>
        </a:spcBef>
        <a:buClr>
          <a:srgbClr val="70ADA3"/>
        </a:buClr>
        <a:buFont typeface="Arial" panose="020B0604020202020204" pitchFamily="34" charset="0"/>
        <a:buChar char="•"/>
        <a:defRPr sz="1100" kern="1200">
          <a:solidFill>
            <a:schemeClr val="bg1"/>
          </a:solidFill>
          <a:latin typeface="Roboto" panose="02000000000000000000" pitchFamily="2" charset="0"/>
          <a:ea typeface="Roboto" panose="02000000000000000000" pitchFamily="2"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solidFill>
          <a:srgbClr val="FFFFFF"/>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E9A5A289-1140-7AA0-3E8D-3DA676336AAD}"/>
              </a:ext>
            </a:extLst>
          </p:cNvPr>
          <p:cNvSpPr txBox="1">
            <a:spLocks noGrp="1"/>
          </p:cNvSpPr>
          <p:nvPr>
            <p:ph type="title"/>
          </p:nvPr>
        </p:nvSpPr>
        <p:spPr>
          <a:xfrm>
            <a:off x="838203" y="365129"/>
            <a:ext cx="9284854" cy="660114"/>
          </a:xfrm>
          <a:prstGeom prst="rect">
            <a:avLst/>
          </a:prstGeom>
          <a:noFill/>
          <a:ln>
            <a:noFill/>
          </a:ln>
        </p:spPr>
        <p:txBody>
          <a:bodyPr vert="horz" wrap="square" lIns="91440" tIns="45720" rIns="91440" bIns="45720" anchor="ctr" anchorCtr="0" compatLnSpc="1">
            <a:normAutofit/>
          </a:bodyPr>
          <a:lstStyle/>
          <a:p>
            <a:pPr lvl="0"/>
            <a:r>
              <a:rPr lang="en-US"/>
              <a:t>Click to edit Master title style</a:t>
            </a:r>
            <a:endParaRPr lang="en-GB"/>
          </a:p>
        </p:txBody>
      </p:sp>
      <p:sp>
        <p:nvSpPr>
          <p:cNvPr id="3" name="Text Placeholder 2">
            <a:extLst>
              <a:ext uri="{FF2B5EF4-FFF2-40B4-BE49-F238E27FC236}">
                <a16:creationId xmlns:a16="http://schemas.microsoft.com/office/drawing/2014/main" id="{FC6EACAB-75E4-A688-48B5-E7F688689340}"/>
              </a:ext>
            </a:extLst>
          </p:cNvPr>
          <p:cNvSpPr txBox="1">
            <a:spLocks noGrp="1"/>
          </p:cNvSpPr>
          <p:nvPr>
            <p:ph type="body" idx="1"/>
          </p:nvPr>
        </p:nvSpPr>
        <p:spPr>
          <a:xfrm>
            <a:off x="838203" y="1825627"/>
            <a:ext cx="10515600" cy="4351336"/>
          </a:xfrm>
          <a:prstGeom prst="rect">
            <a:avLst/>
          </a:prstGeom>
          <a:noFill/>
          <a:ln>
            <a:noFill/>
          </a:ln>
        </p:spPr>
        <p:txBody>
          <a:bodyPr vert="horz" wrap="square" lIns="91440" tIns="45720" rIns="91440" bIns="45720" anchor="t" anchorCtr="0" compatLnSpc="1">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pic>
        <p:nvPicPr>
          <p:cNvPr id="4" name="Picture 6" descr="A picture containing text, outdoor&#10;&#10;Description automatically generated">
            <a:extLst>
              <a:ext uri="{FF2B5EF4-FFF2-40B4-BE49-F238E27FC236}">
                <a16:creationId xmlns:a16="http://schemas.microsoft.com/office/drawing/2014/main" id="{1C13A8ED-B8A9-FB4D-6689-6E5114E10BB0}"/>
              </a:ext>
            </a:extLst>
          </p:cNvPr>
          <p:cNvPicPr>
            <a:picLocks noChangeAspect="1"/>
          </p:cNvPicPr>
          <p:nvPr/>
        </p:nvPicPr>
        <p:blipFill>
          <a:blip r:embed="rId7"/>
          <a:stretch>
            <a:fillRect/>
          </a:stretch>
        </p:blipFill>
        <p:spPr>
          <a:xfrm>
            <a:off x="10274902" y="169932"/>
            <a:ext cx="1522247" cy="1050490"/>
          </a:xfrm>
          <a:prstGeom prst="rect">
            <a:avLst/>
          </a:prstGeom>
          <a:noFill/>
          <a:ln cap="flat">
            <a:noFill/>
          </a:ln>
        </p:spPr>
      </p:pic>
      <p:sp>
        <p:nvSpPr>
          <p:cNvPr id="5" name="Rectangle 7">
            <a:extLst>
              <a:ext uri="{FF2B5EF4-FFF2-40B4-BE49-F238E27FC236}">
                <a16:creationId xmlns:a16="http://schemas.microsoft.com/office/drawing/2014/main" id="{57D05D42-9392-8A1A-4B64-BCB8F479E8E8}"/>
              </a:ext>
            </a:extLst>
          </p:cNvPr>
          <p:cNvSpPr/>
          <p:nvPr/>
        </p:nvSpPr>
        <p:spPr>
          <a:xfrm>
            <a:off x="535710" y="312816"/>
            <a:ext cx="281982" cy="746260"/>
          </a:xfrm>
          <a:prstGeom prst="rect">
            <a:avLst/>
          </a:prstGeom>
          <a:solidFill>
            <a:srgbClr val="68A495"/>
          </a:solidFill>
          <a:ln cap="flat">
            <a:noFill/>
            <a:prstDash val="solid"/>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800" b="0" i="0" u="none" strike="noStrike" kern="1200" cap="none" spc="0" baseline="0">
              <a:solidFill>
                <a:srgbClr val="FFFFFF"/>
              </a:solidFill>
              <a:uFillTx/>
              <a:latin typeface="Calibri"/>
            </a:endParaRPr>
          </a:p>
        </p:txBody>
      </p:sp>
      <p:pic>
        <p:nvPicPr>
          <p:cNvPr id="6" name="Picture 8" descr="A green and white logo&#10;&#10;Description automatically generated with low confidence">
            <a:extLst>
              <a:ext uri="{FF2B5EF4-FFF2-40B4-BE49-F238E27FC236}">
                <a16:creationId xmlns:a16="http://schemas.microsoft.com/office/drawing/2014/main" id="{DAAB0AAF-C4F1-4584-E4B8-0DFF4756F0B9}"/>
              </a:ext>
            </a:extLst>
          </p:cNvPr>
          <p:cNvPicPr>
            <a:picLocks noChangeAspect="1"/>
          </p:cNvPicPr>
          <p:nvPr/>
        </p:nvPicPr>
        <p:blipFill>
          <a:blip r:embed="rId8"/>
          <a:srcRect l="6356" t="12219" r="45066" b="44983"/>
          <a:stretch>
            <a:fillRect/>
          </a:stretch>
        </p:blipFill>
        <p:spPr>
          <a:xfrm>
            <a:off x="10867909" y="5469309"/>
            <a:ext cx="1324096" cy="1388690"/>
          </a:xfrm>
          <a:prstGeom prst="rect">
            <a:avLst/>
          </a:prstGeom>
          <a:noFill/>
          <a:ln cap="flat">
            <a:noFill/>
          </a:ln>
        </p:spPr>
      </p:pic>
    </p:spTree>
    <p:extLst>
      <p:ext uri="{BB962C8B-B14F-4D97-AF65-F5344CB8AC3E}">
        <p14:creationId xmlns:p14="http://schemas.microsoft.com/office/powerpoint/2010/main" val="3812228563"/>
      </p:ext>
    </p:extLst>
  </p:cSld>
  <p:clrMap bg1="lt1" tx1="dk1" bg2="lt2" tx2="dk2" accent1="accent1" accent2="accent2" accent3="accent3" accent4="accent4" accent5="accent5" accent6="accent6" hlink="hlink" folHlink="folHlink"/>
  <p:sldLayoutIdLst>
    <p:sldLayoutId id="2147484261" r:id="rId1"/>
    <p:sldLayoutId id="2147484262" r:id="rId2"/>
    <p:sldLayoutId id="2147484263" r:id="rId3"/>
    <p:sldLayoutId id="2147484264" r:id="rId4"/>
    <p:sldLayoutId id="2147484265" r:id="rId5"/>
  </p:sldLayoutIdLst>
  <p:txStyles>
    <p:titleStyle>
      <a:lvl1pPr marL="0" marR="0" lvl="0" indent="0" algn="l" defTabSz="914400" rtl="0" fontAlgn="auto" hangingPunct="1">
        <a:lnSpc>
          <a:spcPct val="90000"/>
        </a:lnSpc>
        <a:spcBef>
          <a:spcPts val="0"/>
        </a:spcBef>
        <a:spcAft>
          <a:spcPts val="0"/>
        </a:spcAft>
        <a:buNone/>
        <a:tabLst/>
        <a:defRPr lang="en-US" sz="2800" b="1" i="0" u="none" strike="noStrike" kern="1200" cap="all" spc="300" baseline="0">
          <a:solidFill>
            <a:srgbClr val="70ADA3"/>
          </a:solidFill>
          <a:uFillTx/>
          <a:latin typeface="Roboto" pitchFamily="2"/>
          <a:ea typeface="Roboto" pitchFamily="2"/>
        </a:defRPr>
      </a:lvl1pPr>
    </p:titleStyle>
    <p:bodyStyle>
      <a:lvl1pPr marL="228600" marR="0" lvl="0" indent="-228600" algn="l" defTabSz="914400" rtl="0" fontAlgn="auto" hangingPunct="1">
        <a:lnSpc>
          <a:spcPct val="90000"/>
        </a:lnSpc>
        <a:spcBef>
          <a:spcPts val="1000"/>
        </a:spcBef>
        <a:spcAft>
          <a:spcPts val="0"/>
        </a:spcAft>
        <a:buClr>
          <a:srgbClr val="70ADA3"/>
        </a:buClr>
        <a:buSzPct val="100000"/>
        <a:buFont typeface="Arial" pitchFamily="34"/>
        <a:buChar char="•"/>
        <a:tabLst/>
        <a:defRPr lang="en-US" sz="1800" b="0" i="0" u="none" strike="noStrike" kern="1200" cap="none" spc="0" baseline="0">
          <a:solidFill>
            <a:srgbClr val="000000"/>
          </a:solidFill>
          <a:uFillTx/>
          <a:latin typeface="Roboto" pitchFamily="2"/>
          <a:ea typeface="Roboto" pitchFamily="2"/>
        </a:defRPr>
      </a:lvl1pPr>
      <a:lvl2pPr marL="685800" marR="0" lvl="1" indent="-228600" algn="l" defTabSz="914400" rtl="0" fontAlgn="auto" hangingPunct="1">
        <a:lnSpc>
          <a:spcPct val="90000"/>
        </a:lnSpc>
        <a:spcBef>
          <a:spcPts val="500"/>
        </a:spcBef>
        <a:spcAft>
          <a:spcPts val="0"/>
        </a:spcAft>
        <a:buClr>
          <a:srgbClr val="70ADA3"/>
        </a:buClr>
        <a:buSzPct val="100000"/>
        <a:buFont typeface="Arial" pitchFamily="34"/>
        <a:buChar char="•"/>
        <a:tabLst/>
        <a:defRPr lang="en-US" sz="1600" b="0" i="0" u="none" strike="noStrike" kern="1200" cap="none" spc="0" baseline="0">
          <a:solidFill>
            <a:srgbClr val="000000"/>
          </a:solidFill>
          <a:uFillTx/>
          <a:latin typeface="Roboto" pitchFamily="2"/>
          <a:ea typeface="Roboto" pitchFamily="2"/>
        </a:defRPr>
      </a:lvl2pPr>
      <a:lvl3pPr marL="1143000" marR="0" lvl="2" indent="-228600" algn="l" defTabSz="914400" rtl="0" fontAlgn="auto" hangingPunct="1">
        <a:lnSpc>
          <a:spcPct val="90000"/>
        </a:lnSpc>
        <a:spcBef>
          <a:spcPts val="500"/>
        </a:spcBef>
        <a:spcAft>
          <a:spcPts val="0"/>
        </a:spcAft>
        <a:buClr>
          <a:srgbClr val="70ADA3"/>
        </a:buClr>
        <a:buSzPct val="100000"/>
        <a:buFont typeface="Arial" pitchFamily="34"/>
        <a:buChar char="•"/>
        <a:tabLst/>
        <a:defRPr lang="en-US" sz="1400" b="0" i="0" u="none" strike="noStrike" kern="1200" cap="none" spc="0" baseline="0">
          <a:solidFill>
            <a:srgbClr val="000000"/>
          </a:solidFill>
          <a:uFillTx/>
          <a:latin typeface="Roboto" pitchFamily="2"/>
          <a:ea typeface="Roboto" pitchFamily="2"/>
        </a:defRPr>
      </a:lvl3pPr>
      <a:lvl4pPr marL="1600200" marR="0" lvl="3" indent="-228600" algn="l" defTabSz="914400" rtl="0" fontAlgn="auto" hangingPunct="1">
        <a:lnSpc>
          <a:spcPct val="90000"/>
        </a:lnSpc>
        <a:spcBef>
          <a:spcPts val="500"/>
        </a:spcBef>
        <a:spcAft>
          <a:spcPts val="0"/>
        </a:spcAft>
        <a:buClr>
          <a:srgbClr val="70ADA3"/>
        </a:buClr>
        <a:buSzPct val="100000"/>
        <a:buFont typeface="Arial" pitchFamily="34"/>
        <a:buChar char="•"/>
        <a:tabLst/>
        <a:defRPr lang="en-US" sz="1200" b="0" i="0" u="none" strike="noStrike" kern="1200" cap="none" spc="0" baseline="0">
          <a:solidFill>
            <a:srgbClr val="000000"/>
          </a:solidFill>
          <a:uFillTx/>
          <a:latin typeface="Roboto" pitchFamily="2"/>
          <a:ea typeface="Roboto" pitchFamily="2"/>
        </a:defRPr>
      </a:lvl4pPr>
      <a:lvl5pPr marL="2057400" marR="0" lvl="4" indent="-228600" algn="l" defTabSz="914400" rtl="0" fontAlgn="auto" hangingPunct="1">
        <a:lnSpc>
          <a:spcPct val="90000"/>
        </a:lnSpc>
        <a:spcBef>
          <a:spcPts val="500"/>
        </a:spcBef>
        <a:spcAft>
          <a:spcPts val="0"/>
        </a:spcAft>
        <a:buClr>
          <a:srgbClr val="70ADA3"/>
        </a:buClr>
        <a:buSzPct val="100000"/>
        <a:buFont typeface="Arial" pitchFamily="34"/>
        <a:buChar char="•"/>
        <a:tabLst/>
        <a:defRPr lang="en-US" sz="1100" b="0" i="0" u="none" strike="noStrike" kern="1200" cap="none" spc="0" baseline="0">
          <a:solidFill>
            <a:srgbClr val="000000"/>
          </a:solidFill>
          <a:uFillTx/>
          <a:latin typeface="Roboto" pitchFamily="2"/>
          <a:ea typeface="Roboto" pitchFamily="2"/>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939D8B19-4CF9-7221-824B-C5C65D9F81A5}"/>
              </a:ext>
            </a:extLst>
          </p:cNvPr>
          <p:cNvSpPr>
            <a:spLocks noGrp="1"/>
          </p:cNvSpPr>
          <p:nvPr>
            <p:ph type="title"/>
          </p:nvPr>
        </p:nvSpPr>
        <p:spPr>
          <a:xfrm>
            <a:off x="838200" y="365125"/>
            <a:ext cx="9284855" cy="660111"/>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199587E0-8444-2E77-3E29-545A8C9A4ED2}"/>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pic>
        <p:nvPicPr>
          <p:cNvPr id="7" name="Picture 6" descr="A picture containing text, outdoor&#10;&#10;Description automatically generated">
            <a:extLst>
              <a:ext uri="{FF2B5EF4-FFF2-40B4-BE49-F238E27FC236}">
                <a16:creationId xmlns:a16="http://schemas.microsoft.com/office/drawing/2014/main" id="{AC7D8C0D-C6C7-7E72-B6FA-0B12BBAB5F28}"/>
              </a:ext>
            </a:extLst>
          </p:cNvPr>
          <p:cNvPicPr>
            <a:picLocks noChangeAspect="1"/>
          </p:cNvPicPr>
          <p:nvPr userDrawn="1"/>
        </p:nvPicPr>
        <p:blipFill>
          <a:blip r:embed="rId45">
            <a:extLst>
              <a:ext uri="{28A0092B-C50C-407E-A947-70E740481C1C}">
                <a14:useLocalDpi xmlns:a14="http://schemas.microsoft.com/office/drawing/2010/main" val="0"/>
              </a:ext>
            </a:extLst>
          </a:blip>
          <a:stretch>
            <a:fillRect/>
          </a:stretch>
        </p:blipFill>
        <p:spPr>
          <a:xfrm>
            <a:off x="10274899" y="169934"/>
            <a:ext cx="1522246" cy="1050491"/>
          </a:xfrm>
          <a:prstGeom prst="rect">
            <a:avLst/>
          </a:prstGeom>
        </p:spPr>
      </p:pic>
      <p:sp>
        <p:nvSpPr>
          <p:cNvPr id="8" name="Rectangle 7">
            <a:extLst>
              <a:ext uri="{FF2B5EF4-FFF2-40B4-BE49-F238E27FC236}">
                <a16:creationId xmlns:a16="http://schemas.microsoft.com/office/drawing/2014/main" id="{BC82288A-F5D2-CD23-755A-CE3049385CED}"/>
              </a:ext>
            </a:extLst>
          </p:cNvPr>
          <p:cNvSpPr/>
          <p:nvPr userDrawn="1"/>
        </p:nvSpPr>
        <p:spPr>
          <a:xfrm>
            <a:off x="535707" y="312813"/>
            <a:ext cx="281987" cy="746260"/>
          </a:xfrm>
          <a:prstGeom prst="rect">
            <a:avLst/>
          </a:prstGeom>
          <a:solidFill>
            <a:srgbClr val="68A49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descr="A green and white logo&#10;&#10;Description automatically generated with low confidence">
            <a:extLst>
              <a:ext uri="{FF2B5EF4-FFF2-40B4-BE49-F238E27FC236}">
                <a16:creationId xmlns:a16="http://schemas.microsoft.com/office/drawing/2014/main" id="{1B9CC3A9-E239-3780-0021-27F64AC0B6FF}"/>
              </a:ext>
            </a:extLst>
          </p:cNvPr>
          <p:cNvPicPr>
            <a:picLocks noChangeAspect="1"/>
          </p:cNvPicPr>
          <p:nvPr userDrawn="1"/>
        </p:nvPicPr>
        <p:blipFill rotWithShape="1">
          <a:blip r:embed="rId46">
            <a:extLst>
              <a:ext uri="{28A0092B-C50C-407E-A947-70E740481C1C}">
                <a14:useLocalDpi xmlns:a14="http://schemas.microsoft.com/office/drawing/2010/main" val="0"/>
              </a:ext>
            </a:extLst>
          </a:blip>
          <a:srcRect l="6356" t="12219" r="45066" b="44983"/>
          <a:stretch/>
        </p:blipFill>
        <p:spPr>
          <a:xfrm>
            <a:off x="10867906" y="5469307"/>
            <a:ext cx="1324094" cy="1388693"/>
          </a:xfrm>
          <a:prstGeom prst="rect">
            <a:avLst/>
          </a:prstGeom>
        </p:spPr>
      </p:pic>
    </p:spTree>
    <p:extLst>
      <p:ext uri="{BB962C8B-B14F-4D97-AF65-F5344CB8AC3E}">
        <p14:creationId xmlns:p14="http://schemas.microsoft.com/office/powerpoint/2010/main" val="3538983824"/>
      </p:ext>
    </p:extLst>
  </p:cSld>
  <p:clrMap bg1="lt1" tx1="dk1" bg2="lt2" tx2="dk2" accent1="accent1" accent2="accent2" accent3="accent3" accent4="accent4" accent5="accent5" accent6="accent6" hlink="hlink" folHlink="folHlink"/>
  <p:sldLayoutIdLst>
    <p:sldLayoutId id="2147484284" r:id="rId1"/>
    <p:sldLayoutId id="2147484285" r:id="rId2"/>
    <p:sldLayoutId id="2147484286" r:id="rId3"/>
    <p:sldLayoutId id="2147484287" r:id="rId4"/>
    <p:sldLayoutId id="2147484288" r:id="rId5"/>
    <p:sldLayoutId id="2147484289" r:id="rId6"/>
    <p:sldLayoutId id="2147484290" r:id="rId7"/>
    <p:sldLayoutId id="2147484291" r:id="rId8"/>
    <p:sldLayoutId id="2147484292" r:id="rId9"/>
    <p:sldLayoutId id="2147484293" r:id="rId10"/>
    <p:sldLayoutId id="2147484294" r:id="rId11"/>
    <p:sldLayoutId id="2147484295" r:id="rId12"/>
    <p:sldLayoutId id="2147484296" r:id="rId13"/>
    <p:sldLayoutId id="2147484297" r:id="rId14"/>
    <p:sldLayoutId id="2147484298" r:id="rId15"/>
    <p:sldLayoutId id="2147484299" r:id="rId16"/>
    <p:sldLayoutId id="2147484300" r:id="rId17"/>
    <p:sldLayoutId id="2147484301" r:id="rId18"/>
    <p:sldLayoutId id="2147484302" r:id="rId19"/>
    <p:sldLayoutId id="2147484303" r:id="rId20"/>
    <p:sldLayoutId id="2147484304" r:id="rId21"/>
    <p:sldLayoutId id="2147484305" r:id="rId22"/>
    <p:sldLayoutId id="2147484306" r:id="rId23"/>
    <p:sldLayoutId id="2147484307" r:id="rId24"/>
    <p:sldLayoutId id="2147484308" r:id="rId25"/>
    <p:sldLayoutId id="2147484309" r:id="rId26"/>
    <p:sldLayoutId id="2147484310" r:id="rId27"/>
    <p:sldLayoutId id="2147484311" r:id="rId28"/>
    <p:sldLayoutId id="2147484312" r:id="rId29"/>
    <p:sldLayoutId id="2147484313" r:id="rId30"/>
    <p:sldLayoutId id="2147484314" r:id="rId31"/>
    <p:sldLayoutId id="2147484315" r:id="rId32"/>
    <p:sldLayoutId id="2147484316" r:id="rId33"/>
    <p:sldLayoutId id="2147484317" r:id="rId34"/>
    <p:sldLayoutId id="2147484318" r:id="rId35"/>
    <p:sldLayoutId id="2147484319" r:id="rId36"/>
    <p:sldLayoutId id="2147484320" r:id="rId37"/>
    <p:sldLayoutId id="2147484321" r:id="rId38"/>
    <p:sldLayoutId id="2147484322" r:id="rId39"/>
    <p:sldLayoutId id="2147484323" r:id="rId40"/>
    <p:sldLayoutId id="2147484324" r:id="rId41"/>
    <p:sldLayoutId id="2147484325" r:id="rId42"/>
    <p:sldLayoutId id="2147484326" r:id="rId43"/>
  </p:sldLayoutIdLst>
  <p:txStyles>
    <p:titleStyle>
      <a:lvl1pPr algn="l" defTabSz="914400" rtl="0" eaLnBrk="1" latinLnBrk="0" hangingPunct="1">
        <a:lnSpc>
          <a:spcPct val="90000"/>
        </a:lnSpc>
        <a:spcBef>
          <a:spcPct val="0"/>
        </a:spcBef>
        <a:buNone/>
        <a:defRPr sz="2800" b="1" kern="1200" cap="all" spc="300" baseline="0">
          <a:solidFill>
            <a:schemeClr val="accent3"/>
          </a:solidFill>
          <a:latin typeface="Roboto" panose="02000000000000000000" pitchFamily="2" charset="0"/>
          <a:ea typeface="Roboto" panose="02000000000000000000" pitchFamily="2" charset="0"/>
          <a:cs typeface="+mj-cs"/>
        </a:defRPr>
      </a:lvl1pPr>
    </p:titleStyle>
    <p:bodyStyle>
      <a:lvl1pPr marL="228600" indent="-228600" algn="l" defTabSz="914400" rtl="0" eaLnBrk="1" latinLnBrk="0" hangingPunct="1">
        <a:lnSpc>
          <a:spcPct val="90000"/>
        </a:lnSpc>
        <a:spcBef>
          <a:spcPts val="1000"/>
        </a:spcBef>
        <a:buClr>
          <a:srgbClr val="70ADA3"/>
        </a:buClr>
        <a:buFont typeface="Arial" panose="020B0604020202020204" pitchFamily="34" charset="0"/>
        <a:buChar char="•"/>
        <a:defRPr sz="1800" kern="1200">
          <a:solidFill>
            <a:schemeClr val="tx1"/>
          </a:solidFill>
          <a:latin typeface="Roboto" panose="02000000000000000000" pitchFamily="2" charset="0"/>
          <a:ea typeface="Roboto" panose="02000000000000000000" pitchFamily="2" charset="0"/>
          <a:cs typeface="+mn-cs"/>
        </a:defRPr>
      </a:lvl1pPr>
      <a:lvl2pPr marL="685800" indent="-228600" algn="l" defTabSz="914400" rtl="0" eaLnBrk="1" latinLnBrk="0" hangingPunct="1">
        <a:lnSpc>
          <a:spcPct val="90000"/>
        </a:lnSpc>
        <a:spcBef>
          <a:spcPts val="500"/>
        </a:spcBef>
        <a:buClr>
          <a:srgbClr val="70ADA3"/>
        </a:buClr>
        <a:buFont typeface="Arial" panose="020B0604020202020204" pitchFamily="34" charset="0"/>
        <a:buChar char="•"/>
        <a:defRPr sz="1600" kern="1200">
          <a:solidFill>
            <a:schemeClr val="tx1"/>
          </a:solidFill>
          <a:latin typeface="Roboto" panose="02000000000000000000" pitchFamily="2" charset="0"/>
          <a:ea typeface="Roboto" panose="02000000000000000000" pitchFamily="2" charset="0"/>
          <a:cs typeface="+mn-cs"/>
        </a:defRPr>
      </a:lvl2pPr>
      <a:lvl3pPr marL="1143000" indent="-228600" algn="l" defTabSz="914400" rtl="0" eaLnBrk="1" latinLnBrk="0" hangingPunct="1">
        <a:lnSpc>
          <a:spcPct val="90000"/>
        </a:lnSpc>
        <a:spcBef>
          <a:spcPts val="500"/>
        </a:spcBef>
        <a:buClr>
          <a:srgbClr val="70ADA3"/>
        </a:buClr>
        <a:buFont typeface="Arial" panose="020B0604020202020204" pitchFamily="34" charset="0"/>
        <a:buChar char="•"/>
        <a:defRPr sz="1400" kern="1200">
          <a:solidFill>
            <a:schemeClr val="tx1"/>
          </a:solidFill>
          <a:latin typeface="Roboto" panose="02000000000000000000" pitchFamily="2" charset="0"/>
          <a:ea typeface="Roboto" panose="02000000000000000000" pitchFamily="2" charset="0"/>
          <a:cs typeface="+mn-cs"/>
        </a:defRPr>
      </a:lvl3pPr>
      <a:lvl4pPr marL="1600200" indent="-228600" algn="l" defTabSz="914400" rtl="0" eaLnBrk="1" latinLnBrk="0" hangingPunct="1">
        <a:lnSpc>
          <a:spcPct val="90000"/>
        </a:lnSpc>
        <a:spcBef>
          <a:spcPts val="500"/>
        </a:spcBef>
        <a:buClr>
          <a:srgbClr val="70ADA3"/>
        </a:buClr>
        <a:buFont typeface="Arial" panose="020B0604020202020204" pitchFamily="34" charset="0"/>
        <a:buChar char="•"/>
        <a:defRPr sz="1200" kern="1200">
          <a:solidFill>
            <a:schemeClr val="tx1"/>
          </a:solidFill>
          <a:latin typeface="Roboto" panose="02000000000000000000" pitchFamily="2" charset="0"/>
          <a:ea typeface="Roboto" panose="02000000000000000000" pitchFamily="2" charset="0"/>
          <a:cs typeface="+mn-cs"/>
        </a:defRPr>
      </a:lvl4pPr>
      <a:lvl5pPr marL="2057400" indent="-228600" algn="l" defTabSz="914400" rtl="0" eaLnBrk="1" latinLnBrk="0" hangingPunct="1">
        <a:lnSpc>
          <a:spcPct val="90000"/>
        </a:lnSpc>
        <a:spcBef>
          <a:spcPts val="500"/>
        </a:spcBef>
        <a:buClr>
          <a:srgbClr val="70ADA3"/>
        </a:buClr>
        <a:buFont typeface="Arial" panose="020B0604020202020204" pitchFamily="34" charset="0"/>
        <a:buChar char="•"/>
        <a:defRPr sz="1100" kern="1200">
          <a:solidFill>
            <a:schemeClr val="tx1"/>
          </a:solidFill>
          <a:latin typeface="Roboto" panose="02000000000000000000" pitchFamily="2" charset="0"/>
          <a:ea typeface="Roboto" panose="02000000000000000000" pitchFamily="2"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1.xml"/></Relationships>
</file>

<file path=ppt/slides/_rels/slide3.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31.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1.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1.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1.xml"/></Relationships>
</file>

<file path=ppt/slides/_rels/slide9.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4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10.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42.xml"/></Relationships>
</file>

<file path=ppt/slides/_rels/slide11.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42.xml"/></Relationships>
</file>

<file path=ppt/slides/_rels/slide12.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41.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1.xml"/></Relationships>
</file>

<file path=ppt/slides/_rels/slide14.xml.rels><?xml version="1.0" encoding="UTF-8" standalone="yes"?>
<Relationships xmlns="http://schemas.openxmlformats.org/package/2006/relationships"><Relationship Id="rId2" Type="http://schemas.openxmlformats.org/officeDocument/2006/relationships/hyperlink" Target="https://www.ofgem.gov.uk/sites/default/files/2024-08/Consumer_Consent_Solution_Consultation.pdf" TargetMode="Externa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diagramLayout" Target="../diagrams/layout4.xml"/><Relationship Id="rId2" Type="http://schemas.openxmlformats.org/officeDocument/2006/relationships/diagramData" Target="../diagrams/data4.xml"/><Relationship Id="rId1" Type="http://schemas.openxmlformats.org/officeDocument/2006/relationships/slideLayout" Target="../slideLayouts/slideLayout7.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diagramLayout" Target="../diagrams/layout5.xml"/><Relationship Id="rId2" Type="http://schemas.openxmlformats.org/officeDocument/2006/relationships/diagramData" Target="../diagrams/data5.xml"/><Relationship Id="rId1" Type="http://schemas.openxmlformats.org/officeDocument/2006/relationships/slideLayout" Target="../slideLayouts/slideLayout7.xml"/><Relationship Id="rId6" Type="http://schemas.microsoft.com/office/2007/relationships/diagramDrawing" Target="../diagrams/drawing5.xml"/><Relationship Id="rId5" Type="http://schemas.openxmlformats.org/officeDocument/2006/relationships/diagramColors" Target="../diagrams/colors5.xml"/><Relationship Id="rId4" Type="http://schemas.openxmlformats.org/officeDocument/2006/relationships/diagramQuickStyle" Target="../diagrams/quickStyle5.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hyperlink" Target="https://recportal.co.uk/consumer-consent-hub" TargetMode="External"/><Relationship Id="rId2" Type="http://schemas.openxmlformats.org/officeDocument/2006/relationships/hyperlink" Target="https://eur01.safelinks.protection.outlook.com/?url=https%3A%2F%2Fwww.retailenergycode.co.uk%2Four-programmes%2Fconsumer-consent-service%2F&amp;data=05%7C02%7Cpaul.rocke%40gemserv.com%7C00cc03808f0742d9cde308ddb5722f3d%7C883dbbc0a3344b5487cf04fa94aeafb8%7C0%7C0%7C638866224219171664%7CUnknown%7CTWFpbGZsb3d8eyJFbXB0eU1hcGkiOnRydWUsIlYiOiIwLjAuMDAwMCIsIlAiOiJXaW4zMiIsIkFOIjoiTWFpbCIsIldUIjoyfQ%3D%3D%7C0%7C%7C%7C&amp;sdata=4xyAX4WDydYeGaDPSP2v31euH4croKw%2B1F0ZmRvuEug%3D&amp;reserved=0" TargetMode="External"/><Relationship Id="rId1" Type="http://schemas.openxmlformats.org/officeDocument/2006/relationships/slideLayout" Target="../slideLayouts/slideLayout7.xml"/><Relationship Id="rId4" Type="http://schemas.openxmlformats.org/officeDocument/2006/relationships/hyperlink" Target="mailto:consumerconsent@retailenergycode.co.uk" TargetMode="External"/></Relationships>
</file>

<file path=ppt/slides/_rels/slide22.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1.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1.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0D0C2B-7BF1-3915-E681-6021F531D6AB}"/>
              </a:ext>
            </a:extLst>
          </p:cNvPr>
          <p:cNvSpPr>
            <a:spLocks noGrp="1"/>
          </p:cNvSpPr>
          <p:nvPr>
            <p:ph type="ctrTitle"/>
          </p:nvPr>
        </p:nvSpPr>
        <p:spPr/>
        <p:txBody>
          <a:bodyPr/>
          <a:lstStyle/>
          <a:p>
            <a:r>
              <a:rPr lang="en-GB"/>
              <a:t>REC Change Issues group</a:t>
            </a:r>
          </a:p>
        </p:txBody>
      </p:sp>
      <p:sp>
        <p:nvSpPr>
          <p:cNvPr id="3" name="Subtitle 2">
            <a:extLst>
              <a:ext uri="{FF2B5EF4-FFF2-40B4-BE49-F238E27FC236}">
                <a16:creationId xmlns:a16="http://schemas.microsoft.com/office/drawing/2014/main" id="{CA510E5E-697D-4331-038A-BC23DF000C2A}"/>
              </a:ext>
            </a:extLst>
          </p:cNvPr>
          <p:cNvSpPr>
            <a:spLocks noGrp="1"/>
          </p:cNvSpPr>
          <p:nvPr>
            <p:ph type="subTitle" idx="1"/>
          </p:nvPr>
        </p:nvSpPr>
        <p:spPr/>
        <p:txBody>
          <a:bodyPr/>
          <a:lstStyle/>
          <a:p>
            <a:r>
              <a:rPr lang="en-GB">
                <a:latin typeface="Roboto"/>
                <a:ea typeface="Roboto"/>
                <a:cs typeface="Roboto"/>
              </a:rPr>
              <a:t>05 March 2026</a:t>
            </a:r>
          </a:p>
        </p:txBody>
      </p:sp>
    </p:spTree>
    <p:extLst>
      <p:ext uri="{BB962C8B-B14F-4D97-AF65-F5344CB8AC3E}">
        <p14:creationId xmlns:p14="http://schemas.microsoft.com/office/powerpoint/2010/main" val="42496502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10DABB-9296-FDB0-E562-D1B45488F158}"/>
              </a:ext>
            </a:extLst>
          </p:cNvPr>
          <p:cNvSpPr>
            <a:spLocks noGrp="1"/>
          </p:cNvSpPr>
          <p:nvPr>
            <p:ph type="title"/>
          </p:nvPr>
        </p:nvSpPr>
        <p:spPr/>
        <p:txBody>
          <a:bodyPr>
            <a:normAutofit/>
          </a:bodyPr>
          <a:lstStyle/>
          <a:p>
            <a:r>
              <a:rPr lang="en-GB" sz="2400">
                <a:cs typeface="Roboto" panose="02000000000000000000" pitchFamily="2" charset="0"/>
              </a:rPr>
              <a:t>1. Welcome and introduction</a:t>
            </a:r>
          </a:p>
        </p:txBody>
      </p:sp>
      <p:sp>
        <p:nvSpPr>
          <p:cNvPr id="5" name="Text Placeholder 4">
            <a:extLst>
              <a:ext uri="{FF2B5EF4-FFF2-40B4-BE49-F238E27FC236}">
                <a16:creationId xmlns:a16="http://schemas.microsoft.com/office/drawing/2014/main" id="{5707D6EE-7FB3-2299-0020-8B11F52C84E6}"/>
              </a:ext>
            </a:extLst>
          </p:cNvPr>
          <p:cNvSpPr>
            <a:spLocks noGrp="1"/>
          </p:cNvSpPr>
          <p:nvPr>
            <p:ph type="body" sz="quarter" idx="10"/>
          </p:nvPr>
        </p:nvSpPr>
        <p:spPr/>
        <p:txBody>
          <a:bodyPr>
            <a:normAutofit/>
          </a:bodyPr>
          <a:lstStyle/>
          <a:p>
            <a:r>
              <a:rPr lang="en-GB">
                <a:cs typeface="Roboto" panose="02000000000000000000" pitchFamily="2" charset="0"/>
              </a:rPr>
              <a:t>Paul </a:t>
            </a:r>
            <a:r>
              <a:rPr lang="en-GB" err="1">
                <a:cs typeface="Roboto" panose="02000000000000000000" pitchFamily="2" charset="0"/>
              </a:rPr>
              <a:t>witton-dauris</a:t>
            </a:r>
            <a:endParaRPr lang="en-GB">
              <a:cs typeface="Roboto" panose="02000000000000000000" pitchFamily="2" charset="0"/>
            </a:endParaRPr>
          </a:p>
        </p:txBody>
      </p:sp>
    </p:spTree>
    <p:extLst>
      <p:ext uri="{BB962C8B-B14F-4D97-AF65-F5344CB8AC3E}">
        <p14:creationId xmlns:p14="http://schemas.microsoft.com/office/powerpoint/2010/main" val="238678292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E3EC5A-6C7B-87E0-5075-76B4C44BF495}"/>
              </a:ext>
            </a:extLst>
          </p:cNvPr>
          <p:cNvSpPr>
            <a:spLocks noGrp="1"/>
          </p:cNvSpPr>
          <p:nvPr>
            <p:ph type="title"/>
          </p:nvPr>
        </p:nvSpPr>
        <p:spPr/>
        <p:txBody>
          <a:bodyPr/>
          <a:lstStyle/>
          <a:p>
            <a:r>
              <a:rPr lang="en-GB"/>
              <a:t>Housekeeping</a:t>
            </a:r>
          </a:p>
        </p:txBody>
      </p:sp>
      <p:graphicFrame>
        <p:nvGraphicFramePr>
          <p:cNvPr id="7" name="Diagram 6">
            <a:extLst>
              <a:ext uri="{FF2B5EF4-FFF2-40B4-BE49-F238E27FC236}">
                <a16:creationId xmlns:a16="http://schemas.microsoft.com/office/drawing/2014/main" id="{684CC548-6539-A98C-DB0A-12ACE497A09F}"/>
              </a:ext>
            </a:extLst>
          </p:cNvPr>
          <p:cNvGraphicFramePr/>
          <p:nvPr>
            <p:extLst>
              <p:ext uri="{D42A27DB-BD31-4B8C-83A1-F6EECF244321}">
                <p14:modId xmlns:p14="http://schemas.microsoft.com/office/powerpoint/2010/main" val="3812269625"/>
              </p:ext>
            </p:extLst>
          </p:nvPr>
        </p:nvGraphicFramePr>
        <p:xfrm>
          <a:off x="1529080" y="1432899"/>
          <a:ext cx="8940800" cy="447412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56901305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F9E1FA0-5C32-02DE-8E5E-4695A4D1C3F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1FF4C4A-EA9E-824E-CB12-2724A77967A7}"/>
              </a:ext>
            </a:extLst>
          </p:cNvPr>
          <p:cNvSpPr>
            <a:spLocks noGrp="1"/>
          </p:cNvSpPr>
          <p:nvPr>
            <p:ph type="title"/>
          </p:nvPr>
        </p:nvSpPr>
        <p:spPr>
          <a:xfrm>
            <a:off x="3950208" y="2231136"/>
            <a:ext cx="7050547" cy="2092963"/>
          </a:xfrm>
        </p:spPr>
        <p:txBody>
          <a:bodyPr>
            <a:normAutofit/>
          </a:bodyPr>
          <a:lstStyle/>
          <a:p>
            <a:br>
              <a:rPr lang="en-GB">
                <a:cs typeface="Roboto" panose="02000000000000000000" pitchFamily="2" charset="0"/>
              </a:rPr>
            </a:br>
            <a:r>
              <a:rPr lang="en-GB" sz="2400">
                <a:cs typeface="Roboto" panose="02000000000000000000" pitchFamily="2" charset="0"/>
              </a:rPr>
              <a:t>2. confirmation of agenda</a:t>
            </a:r>
            <a:br>
              <a:rPr lang="en-GB">
                <a:cs typeface="Roboto" panose="02000000000000000000" pitchFamily="2" charset="0"/>
              </a:rPr>
            </a:br>
            <a:r>
              <a:rPr lang="en-GB">
                <a:cs typeface="Roboto" panose="02000000000000000000" pitchFamily="2" charset="0"/>
              </a:rPr>
              <a:t> </a:t>
            </a:r>
            <a:br>
              <a:rPr lang="en-GB">
                <a:cs typeface="Roboto" panose="02000000000000000000" pitchFamily="2" charset="0"/>
              </a:rPr>
            </a:br>
            <a:br>
              <a:rPr lang="en-GB" sz="2700">
                <a:cs typeface="Roboto" panose="02000000000000000000" pitchFamily="2" charset="0"/>
              </a:rPr>
            </a:br>
            <a:endParaRPr lang="en-GB">
              <a:cs typeface="Roboto" panose="02000000000000000000" pitchFamily="2" charset="0"/>
            </a:endParaRPr>
          </a:p>
        </p:txBody>
      </p:sp>
      <p:sp>
        <p:nvSpPr>
          <p:cNvPr id="3" name="Text Placeholder 2">
            <a:extLst>
              <a:ext uri="{FF2B5EF4-FFF2-40B4-BE49-F238E27FC236}">
                <a16:creationId xmlns:a16="http://schemas.microsoft.com/office/drawing/2014/main" id="{3A3B73B4-9C60-0CDC-4649-814691E3D4D1}"/>
              </a:ext>
            </a:extLst>
          </p:cNvPr>
          <p:cNvSpPr>
            <a:spLocks noGrp="1"/>
          </p:cNvSpPr>
          <p:nvPr>
            <p:ph type="body" sz="quarter" idx="10"/>
          </p:nvPr>
        </p:nvSpPr>
        <p:spPr/>
        <p:txBody>
          <a:bodyPr/>
          <a:lstStyle/>
          <a:p>
            <a:r>
              <a:rPr lang="en-GB">
                <a:cs typeface="Roboto" panose="02000000000000000000" pitchFamily="2" charset="0"/>
              </a:rPr>
              <a:t>Paul </a:t>
            </a:r>
            <a:r>
              <a:rPr lang="en-GB" err="1">
                <a:cs typeface="Roboto" panose="02000000000000000000" pitchFamily="2" charset="0"/>
              </a:rPr>
              <a:t>witton-dauris</a:t>
            </a:r>
            <a:endParaRPr lang="en-GB">
              <a:cs typeface="Roboto" panose="02000000000000000000" pitchFamily="2" charset="0"/>
            </a:endParaRPr>
          </a:p>
        </p:txBody>
      </p:sp>
    </p:spTree>
    <p:extLst>
      <p:ext uri="{BB962C8B-B14F-4D97-AF65-F5344CB8AC3E}">
        <p14:creationId xmlns:p14="http://schemas.microsoft.com/office/powerpoint/2010/main" val="209469865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69F552-98A8-7B6D-CDB0-DB93F5EA3A07}"/>
              </a:ext>
            </a:extLst>
          </p:cNvPr>
          <p:cNvSpPr>
            <a:spLocks noGrp="1"/>
          </p:cNvSpPr>
          <p:nvPr>
            <p:ph type="title"/>
          </p:nvPr>
        </p:nvSpPr>
        <p:spPr>
          <a:xfrm>
            <a:off x="847344" y="335120"/>
            <a:ext cx="9284855" cy="660111"/>
          </a:xfrm>
        </p:spPr>
        <p:txBody>
          <a:bodyPr anchor="ctr">
            <a:normAutofit/>
          </a:bodyPr>
          <a:lstStyle/>
          <a:p>
            <a:r>
              <a:rPr lang="en-GB" sz="2400">
                <a:cs typeface="Roboto" panose="02000000000000000000" pitchFamily="2" charset="0"/>
              </a:rPr>
              <a:t>Agenda For today</a:t>
            </a:r>
          </a:p>
        </p:txBody>
      </p:sp>
      <p:graphicFrame>
        <p:nvGraphicFramePr>
          <p:cNvPr id="3" name="Table 2">
            <a:extLst>
              <a:ext uri="{FF2B5EF4-FFF2-40B4-BE49-F238E27FC236}">
                <a16:creationId xmlns:a16="http://schemas.microsoft.com/office/drawing/2014/main" id="{ADE9F281-2DB4-898F-0D79-1AE200709F3A}"/>
              </a:ext>
            </a:extLst>
          </p:cNvPr>
          <p:cNvGraphicFramePr>
            <a:graphicFrameLocks noGrp="1"/>
          </p:cNvGraphicFramePr>
          <p:nvPr>
            <p:extLst>
              <p:ext uri="{D42A27DB-BD31-4B8C-83A1-F6EECF244321}">
                <p14:modId xmlns:p14="http://schemas.microsoft.com/office/powerpoint/2010/main" val="1154629380"/>
              </p:ext>
            </p:extLst>
          </p:nvPr>
        </p:nvGraphicFramePr>
        <p:xfrm>
          <a:off x="847344" y="1154765"/>
          <a:ext cx="9378204" cy="4174318"/>
        </p:xfrm>
        <a:graphic>
          <a:graphicData uri="http://schemas.openxmlformats.org/drawingml/2006/table">
            <a:tbl>
              <a:tblPr firstRow="1" bandRow="1">
                <a:tableStyleId>{8799B23B-EC83-4686-B30A-512413B5E67A}</a:tableStyleId>
              </a:tblPr>
              <a:tblGrid>
                <a:gridCol w="452342">
                  <a:extLst>
                    <a:ext uri="{9D8B030D-6E8A-4147-A177-3AD203B41FA5}">
                      <a16:colId xmlns:a16="http://schemas.microsoft.com/office/drawing/2014/main" val="2985595102"/>
                    </a:ext>
                  </a:extLst>
                </a:gridCol>
                <a:gridCol w="4147090">
                  <a:extLst>
                    <a:ext uri="{9D8B030D-6E8A-4147-A177-3AD203B41FA5}">
                      <a16:colId xmlns:a16="http://schemas.microsoft.com/office/drawing/2014/main" val="2643265497"/>
                    </a:ext>
                  </a:extLst>
                </a:gridCol>
                <a:gridCol w="1473091">
                  <a:extLst>
                    <a:ext uri="{9D8B030D-6E8A-4147-A177-3AD203B41FA5}">
                      <a16:colId xmlns:a16="http://schemas.microsoft.com/office/drawing/2014/main" val="2149799782"/>
                    </a:ext>
                  </a:extLst>
                </a:gridCol>
                <a:gridCol w="3305681">
                  <a:extLst>
                    <a:ext uri="{9D8B030D-6E8A-4147-A177-3AD203B41FA5}">
                      <a16:colId xmlns:a16="http://schemas.microsoft.com/office/drawing/2014/main" val="1672424288"/>
                    </a:ext>
                  </a:extLst>
                </a:gridCol>
              </a:tblGrid>
              <a:tr h="0">
                <a:tc>
                  <a:txBody>
                    <a:bodyPr/>
                    <a:lstStyle/>
                    <a:p>
                      <a:pPr fontAlgn="ctr"/>
                      <a:endParaRPr lang="en-GB" sz="1000" b="1" cap="none" spc="0">
                        <a:solidFill>
                          <a:schemeClr val="tx1"/>
                        </a:solidFill>
                        <a:effectLst/>
                      </a:endParaRPr>
                    </a:p>
                    <a:p>
                      <a:pPr algn="l" rtl="0" fontAlgn="base"/>
                      <a:r>
                        <a:rPr lang="en-GB" sz="1000" b="1" cap="none" spc="0">
                          <a:solidFill>
                            <a:schemeClr val="tx1"/>
                          </a:solidFill>
                          <a:effectLst/>
                        </a:rPr>
                        <a:t> </a:t>
                      </a:r>
                      <a:endParaRPr lang="en-GB" sz="1000" b="1" i="0" cap="none" spc="0">
                        <a:solidFill>
                          <a:schemeClr val="tx1"/>
                        </a:solidFill>
                        <a:effectLst/>
                        <a:latin typeface="+mn-lt"/>
                      </a:endParaRPr>
                    </a:p>
                  </a:txBody>
                  <a:tcPr marL="22680" marR="11861" marT="6480" marB="48600" anchor="b"/>
                </a:tc>
                <a:tc>
                  <a:txBody>
                    <a:bodyPr/>
                    <a:lstStyle/>
                    <a:p>
                      <a:pPr algn="ctr" fontAlgn="ctr"/>
                      <a:endParaRPr lang="en-GB" sz="1000" b="0" cap="none" spc="0">
                        <a:solidFill>
                          <a:schemeClr val="tx1"/>
                        </a:solidFill>
                        <a:effectLst/>
                        <a:latin typeface="Roboto" panose="02000000000000000000" pitchFamily="2" charset="0"/>
                        <a:ea typeface="Roboto" panose="02000000000000000000" pitchFamily="2" charset="0"/>
                        <a:cs typeface="Roboto" panose="02000000000000000000" pitchFamily="2" charset="0"/>
                      </a:endParaRPr>
                    </a:p>
                    <a:p>
                      <a:pPr algn="l" rtl="0" fontAlgn="base"/>
                      <a:r>
                        <a:rPr lang="en-GB" sz="1000" b="0" cap="none" spc="0">
                          <a:solidFill>
                            <a:schemeClr val="tx1"/>
                          </a:solidFill>
                          <a:effectLst/>
                          <a:latin typeface="Roboto" panose="02000000000000000000" pitchFamily="2" charset="0"/>
                          <a:ea typeface="Roboto" panose="02000000000000000000" pitchFamily="2" charset="0"/>
                          <a:cs typeface="Roboto" panose="02000000000000000000" pitchFamily="2" charset="0"/>
                        </a:rPr>
                        <a:t>TITLE </a:t>
                      </a:r>
                      <a:endParaRPr lang="en-GB" sz="1000" b="0" i="0" cap="none" spc="0">
                        <a:solidFill>
                          <a:schemeClr val="tx1"/>
                        </a:solidFill>
                        <a:effectLst/>
                        <a:latin typeface="Roboto" panose="02000000000000000000" pitchFamily="2" charset="0"/>
                        <a:ea typeface="Roboto" panose="02000000000000000000" pitchFamily="2" charset="0"/>
                        <a:cs typeface="Roboto" panose="02000000000000000000" pitchFamily="2" charset="0"/>
                      </a:endParaRPr>
                    </a:p>
                  </a:txBody>
                  <a:tcPr marL="22680" marR="11861" marT="6480" marB="48600" anchor="b"/>
                </a:tc>
                <a:tc>
                  <a:txBody>
                    <a:bodyPr/>
                    <a:lstStyle/>
                    <a:p>
                      <a:pPr algn="ctr" fontAlgn="ctr"/>
                      <a:endParaRPr lang="en-GB" sz="1000" b="0" cap="none" spc="0">
                        <a:solidFill>
                          <a:schemeClr val="tx1"/>
                        </a:solidFill>
                        <a:effectLst/>
                        <a:latin typeface="Roboto" panose="02000000000000000000" pitchFamily="2" charset="0"/>
                        <a:ea typeface="Roboto" panose="02000000000000000000" pitchFamily="2" charset="0"/>
                        <a:cs typeface="Roboto" panose="02000000000000000000" pitchFamily="2" charset="0"/>
                      </a:endParaRPr>
                    </a:p>
                    <a:p>
                      <a:pPr algn="ctr" rtl="0" fontAlgn="base"/>
                      <a:r>
                        <a:rPr lang="en-GB" sz="1000" b="0" cap="none" spc="0">
                          <a:solidFill>
                            <a:schemeClr val="tx1"/>
                          </a:solidFill>
                          <a:effectLst/>
                          <a:latin typeface="Roboto" panose="02000000000000000000" pitchFamily="2" charset="0"/>
                          <a:ea typeface="Roboto" panose="02000000000000000000" pitchFamily="2" charset="0"/>
                          <a:cs typeface="Roboto" panose="02000000000000000000" pitchFamily="2" charset="0"/>
                        </a:rPr>
                        <a:t>TIME </a:t>
                      </a:r>
                      <a:endParaRPr lang="en-GB" sz="1000" b="0" i="0" cap="none" spc="0">
                        <a:solidFill>
                          <a:schemeClr val="tx1"/>
                        </a:solidFill>
                        <a:effectLst/>
                        <a:latin typeface="Roboto" panose="02000000000000000000" pitchFamily="2" charset="0"/>
                        <a:ea typeface="Roboto" panose="02000000000000000000" pitchFamily="2" charset="0"/>
                        <a:cs typeface="Roboto" panose="02000000000000000000" pitchFamily="2" charset="0"/>
                      </a:endParaRPr>
                    </a:p>
                  </a:txBody>
                  <a:tcPr marL="22680" marR="11861" marT="6480" marB="48600" anchor="b"/>
                </a:tc>
                <a:tc>
                  <a:txBody>
                    <a:bodyPr/>
                    <a:lstStyle/>
                    <a:p>
                      <a:pPr algn="ctr" fontAlgn="ctr"/>
                      <a:endParaRPr lang="en-GB" sz="1000" b="0" cap="none" spc="0">
                        <a:solidFill>
                          <a:schemeClr val="tx1"/>
                        </a:solidFill>
                        <a:effectLst/>
                        <a:latin typeface="Roboto" panose="02000000000000000000" pitchFamily="2" charset="0"/>
                        <a:ea typeface="Roboto" panose="02000000000000000000" pitchFamily="2" charset="0"/>
                        <a:cs typeface="Roboto" panose="02000000000000000000" pitchFamily="2" charset="0"/>
                      </a:endParaRPr>
                    </a:p>
                    <a:p>
                      <a:pPr algn="l" rtl="0" fontAlgn="base"/>
                      <a:r>
                        <a:rPr lang="en-GB" sz="1000" b="0" cap="none" spc="0">
                          <a:solidFill>
                            <a:schemeClr val="tx1"/>
                          </a:solidFill>
                          <a:effectLst/>
                          <a:latin typeface="Roboto" panose="02000000000000000000" pitchFamily="2" charset="0"/>
                          <a:ea typeface="Roboto" panose="02000000000000000000" pitchFamily="2" charset="0"/>
                          <a:cs typeface="Roboto" panose="02000000000000000000" pitchFamily="2" charset="0"/>
                        </a:rPr>
                        <a:t>LEAD </a:t>
                      </a:r>
                      <a:endParaRPr lang="en-GB" sz="1000" b="0" i="0" cap="none" spc="0">
                        <a:solidFill>
                          <a:schemeClr val="tx1"/>
                        </a:solidFill>
                        <a:effectLst/>
                        <a:latin typeface="Roboto" panose="02000000000000000000" pitchFamily="2" charset="0"/>
                        <a:ea typeface="Roboto" panose="02000000000000000000" pitchFamily="2" charset="0"/>
                        <a:cs typeface="Roboto" panose="02000000000000000000" pitchFamily="2" charset="0"/>
                      </a:endParaRPr>
                    </a:p>
                  </a:txBody>
                  <a:tcPr marL="22680" marR="11861" marT="6480" marB="48600" anchor="b"/>
                </a:tc>
                <a:extLst>
                  <a:ext uri="{0D108BD9-81ED-4DB2-BD59-A6C34878D82A}">
                    <a16:rowId xmlns:a16="http://schemas.microsoft.com/office/drawing/2014/main" val="952606947"/>
                  </a:ext>
                </a:extLst>
              </a:tr>
              <a:tr h="464423">
                <a:tc>
                  <a:txBody>
                    <a:bodyPr/>
                    <a:lstStyle/>
                    <a:p>
                      <a:pPr algn="l" rtl="0" fontAlgn="base"/>
                      <a:r>
                        <a:rPr lang="en-GB" sz="1000" b="0" cap="none" spc="0">
                          <a:solidFill>
                            <a:schemeClr val="tx1"/>
                          </a:solidFill>
                          <a:effectLst/>
                          <a:latin typeface="Roboto" panose="02000000000000000000" pitchFamily="2" charset="0"/>
                          <a:ea typeface="Roboto" panose="02000000000000000000" pitchFamily="2" charset="0"/>
                          <a:cs typeface="Roboto" panose="02000000000000000000" pitchFamily="2" charset="0"/>
                        </a:rPr>
                        <a:t>1 </a:t>
                      </a:r>
                      <a:endParaRPr lang="en-GB" sz="1000" b="0" i="0" cap="none" spc="0">
                        <a:solidFill>
                          <a:schemeClr val="tx1"/>
                        </a:solidFill>
                        <a:effectLst/>
                        <a:latin typeface="Roboto" panose="02000000000000000000" pitchFamily="2" charset="0"/>
                        <a:ea typeface="Roboto" panose="02000000000000000000" pitchFamily="2" charset="0"/>
                        <a:cs typeface="Roboto" panose="02000000000000000000" pitchFamily="2" charset="0"/>
                      </a:endParaRPr>
                    </a:p>
                  </a:txBody>
                  <a:tcPr marL="22680" marR="11861" marT="6480" marB="48600" anchor="ctr"/>
                </a:tc>
                <a:tc>
                  <a:txBody>
                    <a:bodyPr/>
                    <a:lstStyle/>
                    <a:p>
                      <a:pPr algn="l" rtl="0" fontAlgn="base"/>
                      <a:r>
                        <a:rPr lang="en-GB" sz="1000" b="1" cap="none" spc="0">
                          <a:solidFill>
                            <a:schemeClr val="tx1"/>
                          </a:solidFill>
                          <a:effectLst/>
                          <a:latin typeface="Roboto" panose="02000000000000000000" pitchFamily="2" charset="0"/>
                          <a:ea typeface="Roboto" panose="02000000000000000000" pitchFamily="2" charset="0"/>
                          <a:cs typeface="Roboto" panose="02000000000000000000" pitchFamily="2" charset="0"/>
                        </a:rPr>
                        <a:t>Welcome and Introduction</a:t>
                      </a:r>
                      <a:endParaRPr lang="en-GB" sz="1000" b="1" i="0" cap="none" spc="0">
                        <a:solidFill>
                          <a:schemeClr val="tx1"/>
                        </a:solidFill>
                        <a:effectLst/>
                        <a:latin typeface="Roboto" panose="02000000000000000000" pitchFamily="2" charset="0"/>
                        <a:ea typeface="Roboto" panose="02000000000000000000" pitchFamily="2" charset="0"/>
                        <a:cs typeface="Roboto" panose="02000000000000000000" pitchFamily="2" charset="0"/>
                      </a:endParaRPr>
                    </a:p>
                  </a:txBody>
                  <a:tcPr marL="22680" marR="11861" marT="6480" marB="48600" anchor="ctr"/>
                </a:tc>
                <a:tc>
                  <a:txBody>
                    <a:bodyPr/>
                    <a:lstStyle/>
                    <a:p>
                      <a:pPr algn="ctr" rtl="0" fontAlgn="base"/>
                      <a:r>
                        <a:rPr lang="en-GB" sz="1000" b="1" i="0" cap="none" spc="0">
                          <a:solidFill>
                            <a:schemeClr val="tx1"/>
                          </a:solidFill>
                          <a:effectLst/>
                          <a:latin typeface="Roboto" panose="02000000000000000000" pitchFamily="2" charset="0"/>
                          <a:ea typeface="Roboto" panose="02000000000000000000" pitchFamily="2" charset="0"/>
                          <a:cs typeface="Roboto" panose="02000000000000000000" pitchFamily="2" charset="0"/>
                        </a:rPr>
                        <a:t>10:00</a:t>
                      </a:r>
                    </a:p>
                  </a:txBody>
                  <a:tcPr marL="22680" marR="11861" marT="6480" marB="48600" anchor="ctr"/>
                </a:tc>
                <a:tc>
                  <a:txBody>
                    <a:bodyPr/>
                    <a:lstStyle/>
                    <a:p>
                      <a:pPr algn="l" rtl="0" fontAlgn="base"/>
                      <a:r>
                        <a:rPr lang="en-GB" sz="1000" b="1" cap="none" spc="0">
                          <a:solidFill>
                            <a:schemeClr val="tx1"/>
                          </a:solidFill>
                          <a:effectLst/>
                          <a:latin typeface="Roboto" panose="02000000000000000000" pitchFamily="2" charset="0"/>
                          <a:ea typeface="Roboto" panose="02000000000000000000" pitchFamily="2" charset="0"/>
                          <a:cs typeface="Roboto" panose="02000000000000000000" pitchFamily="2" charset="0"/>
                        </a:rPr>
                        <a:t>Chair </a:t>
                      </a:r>
                      <a:endParaRPr lang="en-GB" sz="1000" b="1" i="0" cap="none" spc="0">
                        <a:solidFill>
                          <a:schemeClr val="tx1"/>
                        </a:solidFill>
                        <a:effectLst/>
                        <a:latin typeface="Roboto" panose="02000000000000000000" pitchFamily="2" charset="0"/>
                        <a:ea typeface="Roboto" panose="02000000000000000000" pitchFamily="2" charset="0"/>
                        <a:cs typeface="Roboto" panose="02000000000000000000" pitchFamily="2" charset="0"/>
                      </a:endParaRPr>
                    </a:p>
                  </a:txBody>
                  <a:tcPr marL="22680" marR="11861" marT="6480" marB="48600" anchor="ctr"/>
                </a:tc>
                <a:extLst>
                  <a:ext uri="{0D108BD9-81ED-4DB2-BD59-A6C34878D82A}">
                    <a16:rowId xmlns:a16="http://schemas.microsoft.com/office/drawing/2014/main" val="662143624"/>
                  </a:ext>
                </a:extLst>
              </a:tr>
              <a:tr h="484754">
                <a:tc>
                  <a:txBody>
                    <a:bodyPr/>
                    <a:lstStyle/>
                    <a:p>
                      <a:pPr algn="l" rtl="0" fontAlgn="base"/>
                      <a:r>
                        <a:rPr lang="en-GB" sz="1000" b="0" i="0" cap="none" spc="0">
                          <a:solidFill>
                            <a:schemeClr val="tx1"/>
                          </a:solidFill>
                          <a:effectLst/>
                          <a:latin typeface="Roboto" panose="02000000000000000000" pitchFamily="2" charset="0"/>
                          <a:ea typeface="Roboto" panose="02000000000000000000" pitchFamily="2" charset="0"/>
                          <a:cs typeface="Roboto" panose="02000000000000000000" pitchFamily="2" charset="0"/>
                        </a:rPr>
                        <a:t>2</a:t>
                      </a:r>
                    </a:p>
                  </a:txBody>
                  <a:tcPr marL="22680" marR="11861" marT="6480" marB="48600" anchor="ctr"/>
                </a:tc>
                <a:tc>
                  <a:txBody>
                    <a:bodyPr/>
                    <a:lstStyle/>
                    <a:p>
                      <a:pPr algn="l" rtl="0" fontAlgn="base"/>
                      <a:r>
                        <a:rPr lang="en-GB" sz="1000" b="1" i="0" cap="none" spc="0">
                          <a:solidFill>
                            <a:schemeClr val="tx1"/>
                          </a:solidFill>
                          <a:effectLst/>
                          <a:latin typeface="Roboto" panose="02000000000000000000" pitchFamily="2" charset="0"/>
                          <a:ea typeface="Roboto" panose="02000000000000000000" pitchFamily="2" charset="0"/>
                          <a:cs typeface="Roboto" panose="02000000000000000000" pitchFamily="2" charset="0"/>
                        </a:rPr>
                        <a:t>Confirmation of Agenda</a:t>
                      </a:r>
                    </a:p>
                  </a:txBody>
                  <a:tcPr marL="22680" marR="11861" marT="6480" marB="48600" anchor="ctr"/>
                </a:tc>
                <a:tc>
                  <a:txBody>
                    <a:bodyPr/>
                    <a:lstStyle/>
                    <a:p>
                      <a:pPr marL="0" marR="0" lvl="0" indent="0" algn="ctr" defTabSz="914400" rtl="0" eaLnBrk="1" fontAlgn="base" latinLnBrk="0" hangingPunct="1">
                        <a:lnSpc>
                          <a:spcPct val="100000"/>
                        </a:lnSpc>
                        <a:spcBef>
                          <a:spcPts val="0"/>
                        </a:spcBef>
                        <a:spcAft>
                          <a:spcPts val="0"/>
                        </a:spcAft>
                        <a:buClrTx/>
                        <a:buSzTx/>
                        <a:buFontTx/>
                        <a:buNone/>
                        <a:tabLst/>
                        <a:defRPr/>
                      </a:pPr>
                      <a:r>
                        <a:rPr lang="en-GB" sz="1000" b="1" i="0" cap="none" spc="0">
                          <a:solidFill>
                            <a:schemeClr val="tx1"/>
                          </a:solidFill>
                          <a:effectLst/>
                          <a:latin typeface="Roboto" panose="02000000000000000000" pitchFamily="2" charset="0"/>
                          <a:ea typeface="Roboto" panose="02000000000000000000" pitchFamily="2" charset="0"/>
                          <a:cs typeface="Roboto" panose="02000000000000000000" pitchFamily="2" charset="0"/>
                        </a:rPr>
                        <a:t>10:00</a:t>
                      </a:r>
                    </a:p>
                  </a:txBody>
                  <a:tcPr marL="22680" marR="11861" marT="6480" marB="48600" anchor="ctr"/>
                </a:tc>
                <a:tc>
                  <a:txBody>
                    <a:bodyPr/>
                    <a:lstStyle/>
                    <a:p>
                      <a:pPr algn="l" rtl="0" fontAlgn="base"/>
                      <a:r>
                        <a:rPr lang="en-GB" sz="1000" b="1" i="0" cap="none" spc="0">
                          <a:solidFill>
                            <a:schemeClr val="tx1"/>
                          </a:solidFill>
                          <a:effectLst/>
                          <a:latin typeface="Roboto" panose="02000000000000000000" pitchFamily="2" charset="0"/>
                          <a:ea typeface="Roboto" panose="02000000000000000000" pitchFamily="2" charset="0"/>
                          <a:cs typeface="Roboto" panose="02000000000000000000" pitchFamily="2" charset="0"/>
                        </a:rPr>
                        <a:t>Chair</a:t>
                      </a:r>
                    </a:p>
                  </a:txBody>
                  <a:tcPr marL="22680" marR="11861" marT="6480" marB="48600" anchor="ctr"/>
                </a:tc>
                <a:extLst>
                  <a:ext uri="{0D108BD9-81ED-4DB2-BD59-A6C34878D82A}">
                    <a16:rowId xmlns:a16="http://schemas.microsoft.com/office/drawing/2014/main" val="222051283"/>
                  </a:ext>
                </a:extLst>
              </a:tr>
              <a:tr h="466344">
                <a:tc>
                  <a:txBody>
                    <a:bodyPr/>
                    <a:lstStyle/>
                    <a:p>
                      <a:pPr marL="0" algn="l" defTabSz="914400" rtl="0" eaLnBrk="1" fontAlgn="base" latinLnBrk="0" hangingPunct="1"/>
                      <a:r>
                        <a:rPr lang="en-GB" sz="1000" b="0" kern="1200" cap="none" spc="0">
                          <a:solidFill>
                            <a:schemeClr val="tx1"/>
                          </a:solidFill>
                          <a:effectLst/>
                          <a:latin typeface="Roboto" panose="02000000000000000000" pitchFamily="2" charset="0"/>
                          <a:ea typeface="Roboto" panose="02000000000000000000" pitchFamily="2" charset="0"/>
                          <a:cs typeface="Roboto" panose="02000000000000000000" pitchFamily="2" charset="0"/>
                        </a:rPr>
                        <a:t>3</a:t>
                      </a:r>
                    </a:p>
                  </a:txBody>
                  <a:tcPr marL="22680" marR="11861" marT="6480" marB="48600" anchor="ctr"/>
                </a:tc>
                <a:tc>
                  <a:txBody>
                    <a:bodyPr/>
                    <a:lstStyle/>
                    <a:p>
                      <a:pPr algn="l" rtl="0" fontAlgn="base"/>
                      <a:r>
                        <a:rPr lang="en-GB" sz="1000" b="1" i="0" cap="none" spc="0">
                          <a:solidFill>
                            <a:schemeClr val="tx1"/>
                          </a:solidFill>
                          <a:effectLst/>
                          <a:latin typeface="Roboto" panose="02000000000000000000" pitchFamily="2" charset="0"/>
                          <a:ea typeface="Roboto" panose="02000000000000000000" pitchFamily="2" charset="0"/>
                          <a:cs typeface="Roboto" panose="02000000000000000000" pitchFamily="2" charset="0"/>
                        </a:rPr>
                        <a:t>Approval of Previous Minutes</a:t>
                      </a:r>
                    </a:p>
                  </a:txBody>
                  <a:tcPr marL="22680" marR="11861" marT="6480" marB="48600" anchor="ctr"/>
                </a:tc>
                <a:tc>
                  <a:txBody>
                    <a:bodyPr/>
                    <a:lstStyle/>
                    <a:p>
                      <a:pPr marL="0" marR="0" lvl="0" indent="0" algn="ctr" defTabSz="914400" rtl="0" eaLnBrk="1" fontAlgn="base" latinLnBrk="0" hangingPunct="1">
                        <a:lnSpc>
                          <a:spcPct val="100000"/>
                        </a:lnSpc>
                        <a:spcBef>
                          <a:spcPts val="0"/>
                        </a:spcBef>
                        <a:spcAft>
                          <a:spcPts val="0"/>
                        </a:spcAft>
                        <a:buClrTx/>
                        <a:buSzTx/>
                        <a:buFontTx/>
                        <a:buNone/>
                        <a:tabLst/>
                        <a:defRPr/>
                      </a:pPr>
                      <a:r>
                        <a:rPr lang="en-GB" sz="1000" b="1" i="0" cap="none" spc="0">
                          <a:solidFill>
                            <a:schemeClr val="tx1"/>
                          </a:solidFill>
                          <a:effectLst/>
                          <a:latin typeface="Roboto" panose="02000000000000000000" pitchFamily="2" charset="0"/>
                          <a:ea typeface="Roboto" panose="02000000000000000000" pitchFamily="2" charset="0"/>
                          <a:cs typeface="Roboto" panose="02000000000000000000" pitchFamily="2" charset="0"/>
                        </a:rPr>
                        <a:t>10:00</a:t>
                      </a:r>
                    </a:p>
                  </a:txBody>
                  <a:tcPr marL="22680" marR="11861" marT="6480" marB="48600" anchor="ctr"/>
                </a:tc>
                <a:tc>
                  <a:txBody>
                    <a:bodyPr/>
                    <a:lstStyle/>
                    <a:p>
                      <a:pPr fontAlgn="ctr"/>
                      <a:r>
                        <a:rPr lang="en-GB" sz="1000" b="1" i="0" cap="none" spc="0">
                          <a:solidFill>
                            <a:schemeClr val="tx1"/>
                          </a:solidFill>
                          <a:effectLst/>
                          <a:latin typeface="Roboto" panose="02000000000000000000" pitchFamily="2" charset="0"/>
                          <a:ea typeface="Roboto" panose="02000000000000000000" pitchFamily="2" charset="0"/>
                          <a:cs typeface="Roboto" panose="02000000000000000000" pitchFamily="2" charset="0"/>
                        </a:rPr>
                        <a:t>Harry Firth</a:t>
                      </a:r>
                    </a:p>
                  </a:txBody>
                  <a:tcPr marL="22680" marR="11861" marT="6480" marB="48600" anchor="ctr"/>
                </a:tc>
                <a:extLst>
                  <a:ext uri="{0D108BD9-81ED-4DB2-BD59-A6C34878D82A}">
                    <a16:rowId xmlns:a16="http://schemas.microsoft.com/office/drawing/2014/main" val="2348779415"/>
                  </a:ext>
                </a:extLst>
              </a:tr>
              <a:tr h="553858">
                <a:tc>
                  <a:txBody>
                    <a:bodyPr/>
                    <a:lstStyle/>
                    <a:p>
                      <a:pPr marL="0" marR="0" lvl="0" indent="0" algn="l" defTabSz="914400" rtl="0" eaLnBrk="1" fontAlgn="base" latinLnBrk="0" hangingPunct="1">
                        <a:lnSpc>
                          <a:spcPct val="100000"/>
                        </a:lnSpc>
                        <a:spcBef>
                          <a:spcPts val="0"/>
                        </a:spcBef>
                        <a:spcAft>
                          <a:spcPts val="0"/>
                        </a:spcAft>
                        <a:buClrTx/>
                        <a:buSzTx/>
                        <a:buFontTx/>
                        <a:buNone/>
                        <a:tabLst/>
                        <a:defRPr/>
                      </a:pPr>
                      <a:r>
                        <a:rPr lang="en-GB" sz="1000" b="0" kern="1200" cap="none" spc="0">
                          <a:solidFill>
                            <a:schemeClr val="tx1"/>
                          </a:solidFill>
                          <a:effectLst/>
                          <a:latin typeface="Roboto" panose="02000000000000000000" pitchFamily="2" charset="0"/>
                          <a:ea typeface="Roboto" panose="02000000000000000000" pitchFamily="2" charset="0"/>
                          <a:cs typeface="Roboto" panose="02000000000000000000" pitchFamily="2" charset="0"/>
                        </a:rPr>
                        <a:t>4</a:t>
                      </a:r>
                    </a:p>
                  </a:txBody>
                  <a:tcPr marL="22680" marR="11861" marT="6480" marB="48600" anchor="ctr"/>
                </a:tc>
                <a:tc>
                  <a:txBody>
                    <a:bodyPr/>
                    <a:lstStyle/>
                    <a:p>
                      <a:pPr algn="l" rtl="0" fontAlgn="base"/>
                      <a:r>
                        <a:rPr lang="en-GB" sz="1000" b="1" i="0" cap="none" spc="0">
                          <a:solidFill>
                            <a:schemeClr val="tx1"/>
                          </a:solidFill>
                          <a:effectLst/>
                          <a:latin typeface="Roboto" panose="02000000000000000000" pitchFamily="2" charset="0"/>
                          <a:ea typeface="Roboto" panose="02000000000000000000" pitchFamily="2" charset="0"/>
                          <a:cs typeface="Roboto" panose="02000000000000000000" pitchFamily="2" charset="0"/>
                        </a:rPr>
                        <a:t>I0273 - Sharing of SSC and TPR Information for MHHS Smart and Advanced Meters and I0303 - Potential Consumer detriment for Smart Economy 7</a:t>
                      </a:r>
                    </a:p>
                  </a:txBody>
                  <a:tcPr marL="22680" marR="11861" marT="6480" marB="48600" anchor="ctr"/>
                </a:tc>
                <a:tc>
                  <a:txBody>
                    <a:bodyPr/>
                    <a:lstStyle/>
                    <a:p>
                      <a:pPr marL="0" marR="0" lvl="0" indent="0" algn="ctr" defTabSz="914400" rtl="0" eaLnBrk="1" fontAlgn="base" latinLnBrk="0" hangingPunct="1">
                        <a:lnSpc>
                          <a:spcPct val="100000"/>
                        </a:lnSpc>
                        <a:spcBef>
                          <a:spcPts val="0"/>
                        </a:spcBef>
                        <a:spcAft>
                          <a:spcPts val="0"/>
                        </a:spcAft>
                        <a:buClrTx/>
                        <a:buSzTx/>
                        <a:buFontTx/>
                        <a:buNone/>
                        <a:tabLst/>
                        <a:defRPr/>
                      </a:pPr>
                      <a:r>
                        <a:rPr lang="en-GB" sz="1000" b="1" i="0" cap="none" spc="0">
                          <a:solidFill>
                            <a:schemeClr val="tx1"/>
                          </a:solidFill>
                          <a:effectLst/>
                          <a:latin typeface="Roboto" panose="02000000000000000000" pitchFamily="2" charset="0"/>
                          <a:ea typeface="Roboto" panose="02000000000000000000" pitchFamily="2" charset="0"/>
                          <a:cs typeface="Roboto" panose="02000000000000000000" pitchFamily="2" charset="0"/>
                        </a:rPr>
                        <a:t>10:05</a:t>
                      </a:r>
                    </a:p>
                  </a:txBody>
                  <a:tcPr marL="22680" marR="11861" marT="6480" marB="48600" anchor="ctr"/>
                </a:tc>
                <a:tc>
                  <a:txBody>
                    <a:bodyPr/>
                    <a:lstStyle/>
                    <a:p>
                      <a:pPr algn="l" rtl="0" fontAlgn="base"/>
                      <a:r>
                        <a:rPr lang="en-GB" sz="1000" b="1" kern="1200" cap="none" spc="0">
                          <a:solidFill>
                            <a:schemeClr val="tx1"/>
                          </a:solidFill>
                          <a:effectLst/>
                          <a:latin typeface="Roboto" panose="02000000000000000000" pitchFamily="2" charset="0"/>
                          <a:ea typeface="Roboto" panose="02000000000000000000" pitchFamily="2" charset="0"/>
                          <a:cs typeface="Roboto" panose="02000000000000000000" pitchFamily="2" charset="0"/>
                        </a:rPr>
                        <a:t>Bela Ashworth</a:t>
                      </a:r>
                    </a:p>
                  </a:txBody>
                  <a:tcPr marL="22680" marR="11861" marT="6480" marB="48600" anchor="ctr"/>
                </a:tc>
                <a:extLst>
                  <a:ext uri="{0D108BD9-81ED-4DB2-BD59-A6C34878D82A}">
                    <a16:rowId xmlns:a16="http://schemas.microsoft.com/office/drawing/2014/main" val="1051063983"/>
                  </a:ext>
                </a:extLst>
              </a:tr>
              <a:tr h="475488">
                <a:tc>
                  <a:txBody>
                    <a:bodyPr/>
                    <a:lstStyle/>
                    <a:p>
                      <a:pPr marL="0" marR="0" lvl="0" indent="0" algn="l" defTabSz="914400" rtl="0" eaLnBrk="1" fontAlgn="base" latinLnBrk="0" hangingPunct="1">
                        <a:lnSpc>
                          <a:spcPct val="100000"/>
                        </a:lnSpc>
                        <a:spcBef>
                          <a:spcPts val="0"/>
                        </a:spcBef>
                        <a:spcAft>
                          <a:spcPts val="0"/>
                        </a:spcAft>
                        <a:buClrTx/>
                        <a:buSzTx/>
                        <a:buFontTx/>
                        <a:buNone/>
                        <a:tabLst/>
                        <a:defRPr/>
                      </a:pPr>
                      <a:r>
                        <a:rPr lang="en-GB" sz="1000" b="0" kern="1200" cap="none" spc="0">
                          <a:solidFill>
                            <a:schemeClr val="tx1"/>
                          </a:solidFill>
                          <a:effectLst/>
                          <a:latin typeface="Roboto" panose="02000000000000000000" pitchFamily="2" charset="0"/>
                          <a:ea typeface="Roboto" panose="02000000000000000000" pitchFamily="2" charset="0"/>
                          <a:cs typeface="Roboto" panose="02000000000000000000" pitchFamily="2" charset="0"/>
                        </a:rPr>
                        <a:t>5</a:t>
                      </a:r>
                    </a:p>
                  </a:txBody>
                  <a:tcPr marL="22680" marR="11861" marT="6480" marB="48600" anchor="ctr"/>
                </a:tc>
                <a:tc>
                  <a:txBody>
                    <a:bodyPr/>
                    <a:lstStyle/>
                    <a:p>
                      <a:pPr algn="l" rtl="0" fontAlgn="base"/>
                      <a:r>
                        <a:rPr lang="en-GB" sz="1000" b="1" i="0" cap="none" spc="0">
                          <a:solidFill>
                            <a:schemeClr val="tx1"/>
                          </a:solidFill>
                          <a:effectLst/>
                          <a:latin typeface="Roboto" panose="02000000000000000000" pitchFamily="2" charset="0"/>
                          <a:ea typeface="Roboto" panose="02000000000000000000" pitchFamily="2" charset="0"/>
                          <a:cs typeface="Roboto" panose="02000000000000000000" pitchFamily="2" charset="0"/>
                        </a:rPr>
                        <a:t>R0316 - Clarification to Data Items within the Payment Method Levelisation Supplier Data Reporting Specification</a:t>
                      </a:r>
                    </a:p>
                  </a:txBody>
                  <a:tcPr marL="22680" marR="11861" marT="6480" marB="48600" anchor="ctr"/>
                </a:tc>
                <a:tc>
                  <a:txBody>
                    <a:bodyPr/>
                    <a:lstStyle/>
                    <a:p>
                      <a:pPr algn="ctr" rtl="0" fontAlgn="base"/>
                      <a:r>
                        <a:rPr lang="en-GB" sz="1000" b="1" i="0" cap="none" spc="0">
                          <a:solidFill>
                            <a:schemeClr val="tx1"/>
                          </a:solidFill>
                          <a:effectLst/>
                          <a:latin typeface="Roboto" panose="02000000000000000000" pitchFamily="2" charset="0"/>
                          <a:ea typeface="Roboto" panose="02000000000000000000" pitchFamily="2" charset="0"/>
                          <a:cs typeface="Roboto" panose="02000000000000000000" pitchFamily="2" charset="0"/>
                        </a:rPr>
                        <a:t>10:15</a:t>
                      </a:r>
                    </a:p>
                  </a:txBody>
                  <a:tcPr marL="22680" marR="11861" marT="6480" marB="48600" anchor="ctr"/>
                </a:tc>
                <a:tc>
                  <a:txBody>
                    <a:bodyPr/>
                    <a:lstStyle/>
                    <a:p>
                      <a:pPr marL="0" marR="0" lvl="0" indent="0" algn="l" defTabSz="914400" rtl="0" eaLnBrk="1" fontAlgn="base" latinLnBrk="0" hangingPunct="1">
                        <a:lnSpc>
                          <a:spcPct val="100000"/>
                        </a:lnSpc>
                        <a:spcBef>
                          <a:spcPts val="0"/>
                        </a:spcBef>
                        <a:spcAft>
                          <a:spcPts val="0"/>
                        </a:spcAft>
                        <a:buClrTx/>
                        <a:buSzTx/>
                        <a:buFontTx/>
                        <a:buNone/>
                        <a:tabLst/>
                        <a:defRPr/>
                      </a:pPr>
                      <a:r>
                        <a:rPr lang="en-GB" sz="1000" b="1" kern="1200" cap="none" spc="0">
                          <a:solidFill>
                            <a:schemeClr val="tx1"/>
                          </a:solidFill>
                          <a:effectLst/>
                          <a:latin typeface="Roboto" panose="02000000000000000000" pitchFamily="2" charset="0"/>
                          <a:ea typeface="Roboto" panose="02000000000000000000" pitchFamily="2" charset="0"/>
                          <a:cs typeface="Roboto" panose="02000000000000000000" pitchFamily="2" charset="0"/>
                        </a:rPr>
                        <a:t>Bela Ashworth</a:t>
                      </a:r>
                    </a:p>
                  </a:txBody>
                  <a:tcPr marL="22680" marR="11861" marT="6480" marB="48600" anchor="ctr"/>
                </a:tc>
                <a:extLst>
                  <a:ext uri="{0D108BD9-81ED-4DB2-BD59-A6C34878D82A}">
                    <a16:rowId xmlns:a16="http://schemas.microsoft.com/office/drawing/2014/main" val="1225929653"/>
                  </a:ext>
                </a:extLst>
              </a:tr>
              <a:tr h="475488">
                <a:tc>
                  <a:txBody>
                    <a:bodyPr/>
                    <a:lstStyle/>
                    <a:p>
                      <a:pPr marL="0" marR="0" lvl="0" indent="0" algn="l" defTabSz="914400" rtl="0" eaLnBrk="1" fontAlgn="base" latinLnBrk="0" hangingPunct="1">
                        <a:lnSpc>
                          <a:spcPct val="100000"/>
                        </a:lnSpc>
                        <a:spcBef>
                          <a:spcPts val="0"/>
                        </a:spcBef>
                        <a:spcAft>
                          <a:spcPts val="0"/>
                        </a:spcAft>
                        <a:buClrTx/>
                        <a:buSzTx/>
                        <a:buFontTx/>
                        <a:buNone/>
                        <a:tabLst/>
                        <a:defRPr/>
                      </a:pPr>
                      <a:r>
                        <a:rPr lang="en-GB" sz="1000" b="0" kern="1200" cap="none" spc="0">
                          <a:solidFill>
                            <a:schemeClr val="tx1"/>
                          </a:solidFill>
                          <a:effectLst/>
                          <a:latin typeface="Roboto" panose="02000000000000000000" pitchFamily="2" charset="0"/>
                          <a:ea typeface="Roboto" panose="02000000000000000000" pitchFamily="2" charset="0"/>
                          <a:cs typeface="Roboto" panose="02000000000000000000" pitchFamily="2" charset="0"/>
                        </a:rPr>
                        <a:t>6</a:t>
                      </a:r>
                    </a:p>
                  </a:txBody>
                  <a:tcPr marL="22680" marR="11861" marT="6480" marB="48600" anchor="ctr"/>
                </a:tc>
                <a:tc>
                  <a:txBody>
                    <a:bodyPr/>
                    <a:lstStyle/>
                    <a:p>
                      <a:pPr algn="l" rtl="0" fontAlgn="base"/>
                      <a:r>
                        <a:rPr lang="en-GB" sz="1000" b="1" i="0" cap="none" spc="0">
                          <a:solidFill>
                            <a:schemeClr val="tx1"/>
                          </a:solidFill>
                          <a:effectLst/>
                          <a:latin typeface="Roboto" panose="02000000000000000000" pitchFamily="2" charset="0"/>
                          <a:ea typeface="Roboto" panose="02000000000000000000" pitchFamily="2" charset="0"/>
                          <a:cs typeface="Roboto" panose="02000000000000000000" pitchFamily="2" charset="0"/>
                        </a:rPr>
                        <a:t>I0318 – Introduction of Consumer Consent Solution</a:t>
                      </a:r>
                    </a:p>
                  </a:txBody>
                  <a:tcPr marL="22680" marR="11861" marT="6480" marB="48600" anchor="ctr"/>
                </a:tc>
                <a:tc>
                  <a:txBody>
                    <a:bodyPr/>
                    <a:lstStyle/>
                    <a:p>
                      <a:pPr algn="ctr" rtl="0" fontAlgn="base"/>
                      <a:r>
                        <a:rPr lang="en-GB" sz="1000" b="1" i="0" cap="none" spc="0">
                          <a:solidFill>
                            <a:schemeClr val="tx1"/>
                          </a:solidFill>
                          <a:effectLst/>
                          <a:latin typeface="Roboto" panose="02000000000000000000" pitchFamily="2" charset="0"/>
                          <a:ea typeface="Roboto" panose="02000000000000000000" pitchFamily="2" charset="0"/>
                          <a:cs typeface="Roboto" panose="02000000000000000000" pitchFamily="2" charset="0"/>
                        </a:rPr>
                        <a:t>10:30</a:t>
                      </a:r>
                    </a:p>
                  </a:txBody>
                  <a:tcPr marL="22680" marR="11861" marT="6480" marB="48600" anchor="ctr"/>
                </a:tc>
                <a:tc>
                  <a:txBody>
                    <a:bodyPr/>
                    <a:lstStyle/>
                    <a:p>
                      <a:pPr algn="l" rtl="0" fontAlgn="base"/>
                      <a:r>
                        <a:rPr lang="en-GB" sz="1000" b="1" kern="1200" cap="none" spc="0">
                          <a:solidFill>
                            <a:schemeClr val="tx1"/>
                          </a:solidFill>
                          <a:effectLst/>
                          <a:latin typeface="Roboto" panose="02000000000000000000" pitchFamily="2" charset="0"/>
                          <a:ea typeface="Roboto" panose="02000000000000000000" pitchFamily="2" charset="0"/>
                          <a:cs typeface="Roboto" panose="02000000000000000000" pitchFamily="2" charset="0"/>
                        </a:rPr>
                        <a:t>Harriet Truss</a:t>
                      </a:r>
                    </a:p>
                  </a:txBody>
                  <a:tcPr marL="22680" marR="11861" marT="6480" marB="48600" anchor="ctr"/>
                </a:tc>
                <a:extLst>
                  <a:ext uri="{0D108BD9-81ED-4DB2-BD59-A6C34878D82A}">
                    <a16:rowId xmlns:a16="http://schemas.microsoft.com/office/drawing/2014/main" val="3522155606"/>
                  </a:ext>
                </a:extLst>
              </a:tr>
              <a:tr h="451632">
                <a:tc>
                  <a:txBody>
                    <a:bodyPr/>
                    <a:lstStyle/>
                    <a:p>
                      <a:pPr marL="0" marR="0" lvl="0" indent="0" algn="l" defTabSz="914400" rtl="0" eaLnBrk="1" fontAlgn="base" latinLnBrk="0" hangingPunct="1">
                        <a:lnSpc>
                          <a:spcPct val="100000"/>
                        </a:lnSpc>
                        <a:spcBef>
                          <a:spcPts val="0"/>
                        </a:spcBef>
                        <a:spcAft>
                          <a:spcPts val="0"/>
                        </a:spcAft>
                        <a:buClrTx/>
                        <a:buSzTx/>
                        <a:buFontTx/>
                        <a:buNone/>
                        <a:tabLst/>
                        <a:defRPr/>
                      </a:pPr>
                      <a:r>
                        <a:rPr lang="en-GB" sz="1000" b="0" kern="1200" cap="none" spc="0">
                          <a:solidFill>
                            <a:schemeClr val="tx1"/>
                          </a:solidFill>
                          <a:effectLst/>
                          <a:latin typeface="Roboto" panose="02000000000000000000" pitchFamily="2" charset="0"/>
                          <a:ea typeface="Roboto" panose="02000000000000000000" pitchFamily="2" charset="0"/>
                          <a:cs typeface="Roboto" panose="02000000000000000000" pitchFamily="2" charset="0"/>
                        </a:rPr>
                        <a:t>7</a:t>
                      </a:r>
                    </a:p>
                  </a:txBody>
                  <a:tcPr marL="22680" marR="11861" marT="6480" marB="48600" anchor="ctr"/>
                </a:tc>
                <a:tc>
                  <a:txBody>
                    <a:bodyPr/>
                    <a:lstStyle/>
                    <a:p>
                      <a:pPr algn="l" rtl="0" fontAlgn="base"/>
                      <a:r>
                        <a:rPr lang="en-GB" sz="1000" b="1" i="0" cap="none" spc="0">
                          <a:solidFill>
                            <a:schemeClr val="tx1"/>
                          </a:solidFill>
                          <a:effectLst/>
                          <a:latin typeface="Roboto" panose="02000000000000000000" pitchFamily="2" charset="0"/>
                          <a:ea typeface="Roboto" panose="02000000000000000000" pitchFamily="2" charset="0"/>
                          <a:cs typeface="Roboto" panose="02000000000000000000" pitchFamily="2" charset="0"/>
                        </a:rPr>
                        <a:t>Issue Tracker Update</a:t>
                      </a:r>
                    </a:p>
                  </a:txBody>
                  <a:tcPr marL="22680" marR="11861" marT="6480" marB="48600" anchor="ctr"/>
                </a:tc>
                <a:tc>
                  <a:txBody>
                    <a:bodyPr/>
                    <a:lstStyle/>
                    <a:p>
                      <a:pPr algn="ctr" rtl="0" fontAlgn="base"/>
                      <a:r>
                        <a:rPr lang="en-GB" sz="1000" b="1" i="0" cap="none" spc="0">
                          <a:solidFill>
                            <a:schemeClr val="tx1"/>
                          </a:solidFill>
                          <a:effectLst/>
                          <a:latin typeface="Roboto" panose="02000000000000000000" pitchFamily="2" charset="0"/>
                          <a:ea typeface="Roboto" panose="02000000000000000000" pitchFamily="2" charset="0"/>
                          <a:cs typeface="Roboto" panose="02000000000000000000" pitchFamily="2" charset="0"/>
                        </a:rPr>
                        <a:t>10:45</a:t>
                      </a:r>
                    </a:p>
                  </a:txBody>
                  <a:tcPr marL="22680" marR="11861" marT="6480" marB="48600" anchor="ctr"/>
                </a:tc>
                <a:tc>
                  <a:txBody>
                    <a:bodyPr/>
                    <a:lstStyle/>
                    <a:p>
                      <a:pPr algn="l" rtl="0" fontAlgn="base"/>
                      <a:r>
                        <a:rPr lang="en-GB" sz="1000" b="1" kern="1200" cap="none" spc="0">
                          <a:solidFill>
                            <a:schemeClr val="tx1"/>
                          </a:solidFill>
                          <a:effectLst/>
                          <a:latin typeface="Roboto" panose="02000000000000000000" pitchFamily="2" charset="0"/>
                          <a:ea typeface="Roboto" panose="02000000000000000000" pitchFamily="2" charset="0"/>
                          <a:cs typeface="Roboto" panose="02000000000000000000" pitchFamily="2" charset="0"/>
                        </a:rPr>
                        <a:t>Bela Ashworth</a:t>
                      </a:r>
                    </a:p>
                  </a:txBody>
                  <a:tcPr marL="22680" marR="11861" marT="6480" marB="48600" anchor="ctr"/>
                </a:tc>
                <a:extLst>
                  <a:ext uri="{0D108BD9-81ED-4DB2-BD59-A6C34878D82A}">
                    <a16:rowId xmlns:a16="http://schemas.microsoft.com/office/drawing/2014/main" val="3098268389"/>
                  </a:ext>
                </a:extLst>
              </a:tr>
              <a:tr h="442451">
                <a:tc>
                  <a:txBody>
                    <a:bodyPr/>
                    <a:lstStyle/>
                    <a:p>
                      <a:pPr marL="0" marR="0" lvl="0" indent="0" algn="l" defTabSz="914400" rtl="0" eaLnBrk="1" fontAlgn="base" latinLnBrk="0" hangingPunct="1">
                        <a:lnSpc>
                          <a:spcPct val="100000"/>
                        </a:lnSpc>
                        <a:spcBef>
                          <a:spcPts val="0"/>
                        </a:spcBef>
                        <a:spcAft>
                          <a:spcPts val="0"/>
                        </a:spcAft>
                        <a:buClrTx/>
                        <a:buSzTx/>
                        <a:buFontTx/>
                        <a:buNone/>
                        <a:tabLst/>
                        <a:defRPr/>
                      </a:pPr>
                      <a:r>
                        <a:rPr lang="en-GB" sz="1000" b="0" kern="1200" cap="none" spc="0">
                          <a:solidFill>
                            <a:schemeClr val="tx1"/>
                          </a:solidFill>
                          <a:effectLst/>
                          <a:latin typeface="Roboto" panose="02000000000000000000" pitchFamily="2" charset="0"/>
                          <a:ea typeface="Roboto" panose="02000000000000000000" pitchFamily="2" charset="0"/>
                          <a:cs typeface="Roboto" panose="02000000000000000000" pitchFamily="2" charset="0"/>
                        </a:rPr>
                        <a:t>8</a:t>
                      </a:r>
                    </a:p>
                  </a:txBody>
                  <a:tcPr marL="22680" marR="11861" marT="6480" marB="48600" anchor="ctr"/>
                </a:tc>
                <a:tc>
                  <a:txBody>
                    <a:bodyPr/>
                    <a:lstStyle/>
                    <a:p>
                      <a:pPr marL="0" marR="0" lvl="0" indent="0" algn="l" defTabSz="914400" rtl="0" eaLnBrk="1" fontAlgn="base" latinLnBrk="0" hangingPunct="1">
                        <a:lnSpc>
                          <a:spcPct val="100000"/>
                        </a:lnSpc>
                        <a:spcBef>
                          <a:spcPts val="0"/>
                        </a:spcBef>
                        <a:spcAft>
                          <a:spcPts val="0"/>
                        </a:spcAft>
                        <a:buClrTx/>
                        <a:buSzTx/>
                        <a:buFontTx/>
                        <a:buNone/>
                        <a:tabLst/>
                        <a:defRPr/>
                      </a:pPr>
                      <a:r>
                        <a:rPr lang="en-GB" sz="1000" b="1" i="0" cap="none" spc="0">
                          <a:solidFill>
                            <a:schemeClr val="tx1"/>
                          </a:solidFill>
                          <a:effectLst/>
                          <a:latin typeface="Roboto" panose="02000000000000000000" pitchFamily="2" charset="0"/>
                          <a:ea typeface="Roboto" panose="02000000000000000000" pitchFamily="2" charset="0"/>
                          <a:cs typeface="Roboto" panose="02000000000000000000" pitchFamily="2" charset="0"/>
                        </a:rPr>
                        <a:t>Any Other Business</a:t>
                      </a:r>
                    </a:p>
                  </a:txBody>
                  <a:tcPr marL="22680" marR="11861" marT="6480" marB="48600" anchor="ctr"/>
                </a:tc>
                <a:tc>
                  <a:txBody>
                    <a:bodyPr/>
                    <a:lstStyle/>
                    <a:p>
                      <a:pPr algn="ctr" rtl="0" fontAlgn="base"/>
                      <a:r>
                        <a:rPr lang="en-GB" sz="1000" b="1" i="0" cap="none" spc="0">
                          <a:solidFill>
                            <a:schemeClr val="tx1"/>
                          </a:solidFill>
                          <a:effectLst/>
                          <a:latin typeface="Roboto" panose="02000000000000000000" pitchFamily="2" charset="0"/>
                          <a:ea typeface="Roboto" panose="02000000000000000000" pitchFamily="2" charset="0"/>
                          <a:cs typeface="Roboto" panose="02000000000000000000" pitchFamily="2" charset="0"/>
                        </a:rPr>
                        <a:t>10:55</a:t>
                      </a:r>
                    </a:p>
                  </a:txBody>
                  <a:tcPr marL="22680" marR="11861" marT="6480" marB="48600" anchor="ctr"/>
                </a:tc>
                <a:tc>
                  <a:txBody>
                    <a:bodyPr/>
                    <a:lstStyle/>
                    <a:p>
                      <a:pPr algn="l" rtl="0" fontAlgn="base"/>
                      <a:r>
                        <a:rPr lang="en-GB" sz="1000" b="1" kern="1200" cap="none" spc="0">
                          <a:solidFill>
                            <a:schemeClr val="tx1"/>
                          </a:solidFill>
                          <a:effectLst/>
                          <a:latin typeface="Roboto" panose="02000000000000000000" pitchFamily="2" charset="0"/>
                          <a:ea typeface="Roboto" panose="02000000000000000000" pitchFamily="2" charset="0"/>
                          <a:cs typeface="Roboto" panose="02000000000000000000" pitchFamily="2" charset="0"/>
                        </a:rPr>
                        <a:t>All</a:t>
                      </a:r>
                    </a:p>
                  </a:txBody>
                  <a:tcPr marL="22680" marR="11861" marT="6480" marB="48600" anchor="ctr"/>
                </a:tc>
                <a:extLst>
                  <a:ext uri="{0D108BD9-81ED-4DB2-BD59-A6C34878D82A}">
                    <a16:rowId xmlns:a16="http://schemas.microsoft.com/office/drawing/2014/main" val="2702195659"/>
                  </a:ext>
                </a:extLst>
              </a:tr>
            </a:tbl>
          </a:graphicData>
        </a:graphic>
      </p:graphicFrame>
    </p:spTree>
    <p:extLst>
      <p:ext uri="{BB962C8B-B14F-4D97-AF65-F5344CB8AC3E}">
        <p14:creationId xmlns:p14="http://schemas.microsoft.com/office/powerpoint/2010/main" val="111678321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10DABB-9296-FDB0-E562-D1B45488F158}"/>
              </a:ext>
            </a:extLst>
          </p:cNvPr>
          <p:cNvSpPr>
            <a:spLocks noGrp="1"/>
          </p:cNvSpPr>
          <p:nvPr>
            <p:ph type="title"/>
          </p:nvPr>
        </p:nvSpPr>
        <p:spPr>
          <a:xfrm>
            <a:off x="3950208" y="2231136"/>
            <a:ext cx="7050547" cy="2092963"/>
          </a:xfrm>
        </p:spPr>
        <p:txBody>
          <a:bodyPr>
            <a:normAutofit/>
          </a:bodyPr>
          <a:lstStyle/>
          <a:p>
            <a:br>
              <a:rPr lang="en-GB">
                <a:cs typeface="Roboto" panose="02000000000000000000" pitchFamily="2" charset="0"/>
              </a:rPr>
            </a:br>
            <a:r>
              <a:rPr lang="en-GB" sz="2400">
                <a:cs typeface="Roboto" panose="02000000000000000000" pitchFamily="2" charset="0"/>
              </a:rPr>
              <a:t>3. approval of previous minutes</a:t>
            </a:r>
            <a:br>
              <a:rPr lang="en-GB">
                <a:cs typeface="Roboto" panose="02000000000000000000" pitchFamily="2" charset="0"/>
              </a:rPr>
            </a:br>
            <a:r>
              <a:rPr lang="en-GB">
                <a:cs typeface="Roboto" panose="02000000000000000000" pitchFamily="2" charset="0"/>
              </a:rPr>
              <a:t> </a:t>
            </a:r>
            <a:br>
              <a:rPr lang="en-GB">
                <a:cs typeface="Roboto" panose="02000000000000000000" pitchFamily="2" charset="0"/>
              </a:rPr>
            </a:br>
            <a:br>
              <a:rPr lang="en-GB" sz="2700">
                <a:cs typeface="Roboto" panose="02000000000000000000" pitchFamily="2" charset="0"/>
              </a:rPr>
            </a:br>
            <a:endParaRPr lang="en-GB">
              <a:cs typeface="Roboto" panose="02000000000000000000" pitchFamily="2" charset="0"/>
            </a:endParaRPr>
          </a:p>
        </p:txBody>
      </p:sp>
      <p:sp>
        <p:nvSpPr>
          <p:cNvPr id="3" name="Text Placeholder 2">
            <a:extLst>
              <a:ext uri="{FF2B5EF4-FFF2-40B4-BE49-F238E27FC236}">
                <a16:creationId xmlns:a16="http://schemas.microsoft.com/office/drawing/2014/main" id="{153C8D1C-9736-081E-4D60-57FAF1DD1D92}"/>
              </a:ext>
            </a:extLst>
          </p:cNvPr>
          <p:cNvSpPr>
            <a:spLocks noGrp="1"/>
          </p:cNvSpPr>
          <p:nvPr>
            <p:ph type="body" sz="quarter" idx="10"/>
          </p:nvPr>
        </p:nvSpPr>
        <p:spPr/>
        <p:txBody>
          <a:bodyPr/>
          <a:lstStyle/>
          <a:p>
            <a:r>
              <a:rPr lang="en-GB">
                <a:cs typeface="Roboto" panose="02000000000000000000" pitchFamily="2" charset="0"/>
              </a:rPr>
              <a:t>Harry firth</a:t>
            </a:r>
          </a:p>
        </p:txBody>
      </p:sp>
    </p:spTree>
    <p:extLst>
      <p:ext uri="{BB962C8B-B14F-4D97-AF65-F5344CB8AC3E}">
        <p14:creationId xmlns:p14="http://schemas.microsoft.com/office/powerpoint/2010/main" val="297468876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EBD4E0E-DB37-1FF2-E535-F6143280D54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2FFBE81-857F-0659-EC62-20F7EDC03463}"/>
              </a:ext>
            </a:extLst>
          </p:cNvPr>
          <p:cNvSpPr>
            <a:spLocks noGrp="1"/>
          </p:cNvSpPr>
          <p:nvPr>
            <p:ph type="title"/>
          </p:nvPr>
        </p:nvSpPr>
        <p:spPr>
          <a:xfrm>
            <a:off x="4032250" y="2013138"/>
            <a:ext cx="6968505" cy="2303275"/>
          </a:xfrm>
        </p:spPr>
        <p:txBody>
          <a:bodyPr>
            <a:normAutofit/>
          </a:bodyPr>
          <a:lstStyle/>
          <a:p>
            <a:r>
              <a:rPr lang="en-GB" sz="2400">
                <a:cs typeface="Roboto" panose="02000000000000000000" pitchFamily="2" charset="0"/>
              </a:rPr>
              <a:t>4. I0273 - Sharing of SSC and TPR Information for MHHS Smart and Advanced Meters and I0303 - Potential Consumer detriment for Smart Economy 7</a:t>
            </a:r>
            <a:br>
              <a:rPr lang="en-GB" sz="2400">
                <a:cs typeface="Roboto" panose="02000000000000000000" pitchFamily="2" charset="0"/>
              </a:rPr>
            </a:br>
            <a:endParaRPr lang="en-GB">
              <a:cs typeface="Roboto" panose="02000000000000000000" pitchFamily="2" charset="0"/>
            </a:endParaRPr>
          </a:p>
        </p:txBody>
      </p:sp>
      <p:sp>
        <p:nvSpPr>
          <p:cNvPr id="5" name="Text Placeholder 4">
            <a:extLst>
              <a:ext uri="{FF2B5EF4-FFF2-40B4-BE49-F238E27FC236}">
                <a16:creationId xmlns:a16="http://schemas.microsoft.com/office/drawing/2014/main" id="{9D972FB9-FE57-5D13-AC02-B215615C68D8}"/>
              </a:ext>
            </a:extLst>
          </p:cNvPr>
          <p:cNvSpPr>
            <a:spLocks noGrp="1"/>
          </p:cNvSpPr>
          <p:nvPr>
            <p:ph type="body" sz="quarter" idx="10"/>
          </p:nvPr>
        </p:nvSpPr>
        <p:spPr/>
        <p:txBody>
          <a:bodyPr>
            <a:normAutofit/>
          </a:bodyPr>
          <a:lstStyle/>
          <a:p>
            <a:r>
              <a:rPr lang="en-GB" sz="2400">
                <a:cs typeface="Roboto" panose="02000000000000000000" pitchFamily="2" charset="0"/>
              </a:rPr>
              <a:t>Bela </a:t>
            </a:r>
            <a:r>
              <a:rPr lang="en-GB" sz="2400" err="1">
                <a:cs typeface="Roboto" panose="02000000000000000000" pitchFamily="2" charset="0"/>
              </a:rPr>
              <a:t>ashworth</a:t>
            </a:r>
            <a:endParaRPr lang="en-GB" sz="2400">
              <a:cs typeface="Roboto" panose="02000000000000000000" pitchFamily="2" charset="0"/>
            </a:endParaRPr>
          </a:p>
        </p:txBody>
      </p:sp>
    </p:spTree>
    <p:extLst>
      <p:ext uri="{BB962C8B-B14F-4D97-AF65-F5344CB8AC3E}">
        <p14:creationId xmlns:p14="http://schemas.microsoft.com/office/powerpoint/2010/main" val="261697819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B91CAF0-BD74-C28C-815E-BE0CDCF5AB1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EC75E90-C6D4-F023-EC2F-579BE7128B23}"/>
              </a:ext>
            </a:extLst>
          </p:cNvPr>
          <p:cNvSpPr>
            <a:spLocks noGrp="1"/>
          </p:cNvSpPr>
          <p:nvPr>
            <p:ph type="title"/>
          </p:nvPr>
        </p:nvSpPr>
        <p:spPr>
          <a:xfrm>
            <a:off x="3959098" y="2277362"/>
            <a:ext cx="7315454" cy="2303275"/>
          </a:xfrm>
        </p:spPr>
        <p:txBody>
          <a:bodyPr>
            <a:normAutofit fontScale="90000"/>
          </a:bodyPr>
          <a:lstStyle/>
          <a:p>
            <a:br>
              <a:rPr lang="en-GB" sz="2700">
                <a:cs typeface="Roboto" panose="02000000000000000000" pitchFamily="2" charset="0"/>
              </a:rPr>
            </a:br>
            <a:r>
              <a:rPr lang="en-GB" sz="2700">
                <a:cs typeface="Roboto" panose="02000000000000000000" pitchFamily="2" charset="0"/>
              </a:rPr>
              <a:t>5. R0316 - Clarification to Data Items within the Payment Method Levelisation Supplier Data Reporting Specification</a:t>
            </a:r>
            <a:br>
              <a:rPr lang="en-GB" sz="2700">
                <a:cs typeface="Roboto" panose="02000000000000000000" pitchFamily="2" charset="0"/>
              </a:rPr>
            </a:br>
            <a:br>
              <a:rPr lang="en-GB" sz="2700">
                <a:cs typeface="Roboto" panose="02000000000000000000" pitchFamily="2" charset="0"/>
              </a:rPr>
            </a:br>
            <a:endParaRPr lang="en-GB">
              <a:cs typeface="Roboto" panose="02000000000000000000" pitchFamily="2" charset="0"/>
            </a:endParaRPr>
          </a:p>
        </p:txBody>
      </p:sp>
      <p:sp>
        <p:nvSpPr>
          <p:cNvPr id="5" name="Text Placeholder 4">
            <a:extLst>
              <a:ext uri="{FF2B5EF4-FFF2-40B4-BE49-F238E27FC236}">
                <a16:creationId xmlns:a16="http://schemas.microsoft.com/office/drawing/2014/main" id="{4B990F9B-3D8E-A5F3-9221-A4EFA231FB3F}"/>
              </a:ext>
            </a:extLst>
          </p:cNvPr>
          <p:cNvSpPr>
            <a:spLocks noGrp="1"/>
          </p:cNvSpPr>
          <p:nvPr>
            <p:ph type="body" sz="quarter" idx="10"/>
          </p:nvPr>
        </p:nvSpPr>
        <p:spPr/>
        <p:txBody>
          <a:bodyPr>
            <a:normAutofit/>
          </a:bodyPr>
          <a:lstStyle/>
          <a:p>
            <a:r>
              <a:rPr lang="en-GB" sz="2400" b="1" err="1">
                <a:cs typeface="Roboto" panose="02000000000000000000" pitchFamily="2" charset="0"/>
              </a:rPr>
              <a:t>bela</a:t>
            </a:r>
            <a:r>
              <a:rPr lang="en-GB" sz="2400" b="1">
                <a:cs typeface="Roboto" panose="02000000000000000000" pitchFamily="2" charset="0"/>
              </a:rPr>
              <a:t> </a:t>
            </a:r>
            <a:r>
              <a:rPr lang="en-GB" sz="2400" b="1" err="1">
                <a:cs typeface="Roboto" panose="02000000000000000000" pitchFamily="2" charset="0"/>
              </a:rPr>
              <a:t>ashworth</a:t>
            </a:r>
            <a:endParaRPr lang="en-GB" b="1">
              <a:cs typeface="Roboto" panose="02000000000000000000" pitchFamily="2" charset="0"/>
            </a:endParaRPr>
          </a:p>
        </p:txBody>
      </p:sp>
    </p:spTree>
    <p:extLst>
      <p:ext uri="{BB962C8B-B14F-4D97-AF65-F5344CB8AC3E}">
        <p14:creationId xmlns:p14="http://schemas.microsoft.com/office/powerpoint/2010/main" val="69165011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75FFF6A-2D68-C1CB-E269-7C8BF044BB0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B1ED11A-98B9-921A-6C57-D5E59B331472}"/>
              </a:ext>
            </a:extLst>
          </p:cNvPr>
          <p:cNvSpPr>
            <a:spLocks noGrp="1"/>
          </p:cNvSpPr>
          <p:nvPr>
            <p:ph type="title"/>
          </p:nvPr>
        </p:nvSpPr>
        <p:spPr/>
        <p:txBody>
          <a:bodyPr>
            <a:normAutofit fontScale="90000"/>
          </a:bodyPr>
          <a:lstStyle/>
          <a:p>
            <a:r>
              <a:rPr lang="en-GB"/>
              <a:t>R0316  - Proposed Solution – Design &amp; Intent</a:t>
            </a:r>
          </a:p>
        </p:txBody>
      </p:sp>
      <p:graphicFrame>
        <p:nvGraphicFramePr>
          <p:cNvPr id="3" name="Diagram 2">
            <a:extLst>
              <a:ext uri="{FF2B5EF4-FFF2-40B4-BE49-F238E27FC236}">
                <a16:creationId xmlns:a16="http://schemas.microsoft.com/office/drawing/2014/main" id="{C00A2C7F-3EE6-4983-E493-C126CA9CD114}"/>
              </a:ext>
            </a:extLst>
          </p:cNvPr>
          <p:cNvGraphicFramePr/>
          <p:nvPr>
            <p:extLst>
              <p:ext uri="{D42A27DB-BD31-4B8C-83A1-F6EECF244321}">
                <p14:modId xmlns:p14="http://schemas.microsoft.com/office/powerpoint/2010/main" val="1307460128"/>
              </p:ext>
            </p:extLst>
          </p:nvPr>
        </p:nvGraphicFramePr>
        <p:xfrm>
          <a:off x="530044" y="1199072"/>
          <a:ext cx="11131911" cy="529380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57050421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9A7928-5B43-93A9-21F8-7FAE512A31D5}"/>
              </a:ext>
            </a:extLst>
          </p:cNvPr>
          <p:cNvSpPr>
            <a:spLocks noGrp="1"/>
          </p:cNvSpPr>
          <p:nvPr>
            <p:ph type="title"/>
          </p:nvPr>
        </p:nvSpPr>
        <p:spPr/>
        <p:txBody>
          <a:bodyPr>
            <a:normAutofit/>
          </a:bodyPr>
          <a:lstStyle/>
          <a:p>
            <a:r>
              <a:rPr lang="en-GB"/>
              <a:t>r0316 - Proposed Solution – Legal Text</a:t>
            </a:r>
          </a:p>
        </p:txBody>
      </p:sp>
      <p:sp>
        <p:nvSpPr>
          <p:cNvPr id="9" name="TextBox 8">
            <a:extLst>
              <a:ext uri="{FF2B5EF4-FFF2-40B4-BE49-F238E27FC236}">
                <a16:creationId xmlns:a16="http://schemas.microsoft.com/office/drawing/2014/main" id="{0AF17944-8BAD-91B1-AB37-9F0D64E5376D}"/>
              </a:ext>
            </a:extLst>
          </p:cNvPr>
          <p:cNvSpPr txBox="1"/>
          <p:nvPr/>
        </p:nvSpPr>
        <p:spPr>
          <a:xfrm>
            <a:off x="948907" y="1025236"/>
            <a:ext cx="7453222" cy="646331"/>
          </a:xfrm>
          <a:prstGeom prst="rect">
            <a:avLst/>
          </a:prstGeom>
          <a:noFill/>
        </p:spPr>
        <p:txBody>
          <a:bodyPr wrap="square" rtlCol="0">
            <a:spAutoFit/>
          </a:bodyPr>
          <a:lstStyle/>
          <a:p>
            <a:r>
              <a:rPr lang="en-GB"/>
              <a:t>Example of legal text changes to REC Schedule 31 – Payment Method </a:t>
            </a:r>
            <a:r>
              <a:rPr lang="en-GB" err="1"/>
              <a:t>Levelisation</a:t>
            </a:r>
            <a:r>
              <a:rPr lang="en-GB"/>
              <a:t> Reconciliation, Appendix 1:</a:t>
            </a:r>
          </a:p>
        </p:txBody>
      </p:sp>
      <p:pic>
        <p:nvPicPr>
          <p:cNvPr id="4" name="Picture 3">
            <a:extLst>
              <a:ext uri="{FF2B5EF4-FFF2-40B4-BE49-F238E27FC236}">
                <a16:creationId xmlns:a16="http://schemas.microsoft.com/office/drawing/2014/main" id="{A08414E0-038A-BF0E-5FE0-DD521D5A03C1}"/>
              </a:ext>
            </a:extLst>
          </p:cNvPr>
          <p:cNvPicPr>
            <a:picLocks noChangeAspect="1"/>
          </p:cNvPicPr>
          <p:nvPr/>
        </p:nvPicPr>
        <p:blipFill>
          <a:blip r:embed="rId2"/>
          <a:stretch>
            <a:fillRect/>
          </a:stretch>
        </p:blipFill>
        <p:spPr>
          <a:xfrm>
            <a:off x="1037519" y="1671567"/>
            <a:ext cx="9857643" cy="5086618"/>
          </a:xfrm>
          <a:prstGeom prst="rect">
            <a:avLst/>
          </a:prstGeom>
        </p:spPr>
      </p:pic>
    </p:spTree>
    <p:extLst>
      <p:ext uri="{BB962C8B-B14F-4D97-AF65-F5344CB8AC3E}">
        <p14:creationId xmlns:p14="http://schemas.microsoft.com/office/powerpoint/2010/main" val="387981180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D7509A6-0DB7-98DD-6727-6DDBC16B5B2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ED3CB36-EDCF-EAEC-2964-580F66802923}"/>
              </a:ext>
            </a:extLst>
          </p:cNvPr>
          <p:cNvSpPr>
            <a:spLocks noGrp="1"/>
          </p:cNvSpPr>
          <p:nvPr>
            <p:ph type="title"/>
          </p:nvPr>
        </p:nvSpPr>
        <p:spPr/>
        <p:txBody>
          <a:bodyPr>
            <a:normAutofit/>
          </a:bodyPr>
          <a:lstStyle/>
          <a:p>
            <a:r>
              <a:rPr lang="en-GB"/>
              <a:t>r0316 - Proposed Solution – Legal Text</a:t>
            </a:r>
          </a:p>
        </p:txBody>
      </p:sp>
      <p:sp>
        <p:nvSpPr>
          <p:cNvPr id="9" name="TextBox 8">
            <a:extLst>
              <a:ext uri="{FF2B5EF4-FFF2-40B4-BE49-F238E27FC236}">
                <a16:creationId xmlns:a16="http://schemas.microsoft.com/office/drawing/2014/main" id="{A7C424C0-3E6E-5DE5-F901-F006FF161203}"/>
              </a:ext>
            </a:extLst>
          </p:cNvPr>
          <p:cNvSpPr txBox="1"/>
          <p:nvPr/>
        </p:nvSpPr>
        <p:spPr>
          <a:xfrm>
            <a:off x="948907" y="1025236"/>
            <a:ext cx="7453222" cy="369332"/>
          </a:xfrm>
          <a:prstGeom prst="rect">
            <a:avLst/>
          </a:prstGeom>
          <a:noFill/>
        </p:spPr>
        <p:txBody>
          <a:bodyPr wrap="square" rtlCol="0">
            <a:spAutoFit/>
          </a:bodyPr>
          <a:lstStyle/>
          <a:p>
            <a:r>
              <a:rPr lang="en-GB"/>
              <a:t>REC Schedule 1 – Interpretations and Definitions:</a:t>
            </a:r>
          </a:p>
        </p:txBody>
      </p:sp>
      <p:pic>
        <p:nvPicPr>
          <p:cNvPr id="5" name="Picture 4">
            <a:extLst>
              <a:ext uri="{FF2B5EF4-FFF2-40B4-BE49-F238E27FC236}">
                <a16:creationId xmlns:a16="http://schemas.microsoft.com/office/drawing/2014/main" id="{02E7E488-7706-A675-CE2F-9E342D302A21}"/>
              </a:ext>
            </a:extLst>
          </p:cNvPr>
          <p:cNvPicPr>
            <a:picLocks noChangeAspect="1"/>
          </p:cNvPicPr>
          <p:nvPr/>
        </p:nvPicPr>
        <p:blipFill>
          <a:blip r:embed="rId2"/>
          <a:stretch>
            <a:fillRect/>
          </a:stretch>
        </p:blipFill>
        <p:spPr>
          <a:xfrm>
            <a:off x="2757021" y="2168254"/>
            <a:ext cx="6677957" cy="1047896"/>
          </a:xfrm>
          <a:prstGeom prst="rect">
            <a:avLst/>
          </a:prstGeom>
        </p:spPr>
      </p:pic>
    </p:spTree>
    <p:extLst>
      <p:ext uri="{BB962C8B-B14F-4D97-AF65-F5344CB8AC3E}">
        <p14:creationId xmlns:p14="http://schemas.microsoft.com/office/powerpoint/2010/main" val="258415515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5C9F77-BAC6-64A6-13FE-3BFE7CD142F7}"/>
              </a:ext>
            </a:extLst>
          </p:cNvPr>
          <p:cNvSpPr>
            <a:spLocks noGrp="1"/>
          </p:cNvSpPr>
          <p:nvPr>
            <p:ph type="title"/>
          </p:nvPr>
        </p:nvSpPr>
        <p:spPr/>
        <p:txBody>
          <a:bodyPr/>
          <a:lstStyle/>
          <a:p>
            <a:r>
              <a:rPr lang="en-GB"/>
              <a:t>R0316 – Next Steps</a:t>
            </a:r>
          </a:p>
        </p:txBody>
      </p:sp>
      <p:graphicFrame>
        <p:nvGraphicFramePr>
          <p:cNvPr id="5" name="Diagram 4">
            <a:extLst>
              <a:ext uri="{FF2B5EF4-FFF2-40B4-BE49-F238E27FC236}">
                <a16:creationId xmlns:a16="http://schemas.microsoft.com/office/drawing/2014/main" id="{1AC1D9DD-31C9-0532-A3FB-D3B845D9F3C3}"/>
              </a:ext>
            </a:extLst>
          </p:cNvPr>
          <p:cNvGraphicFramePr/>
          <p:nvPr/>
        </p:nvGraphicFramePr>
        <p:xfrm>
          <a:off x="838200" y="1246139"/>
          <a:ext cx="10529455" cy="541866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12706229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8C7BA90-9FC3-6F2F-810A-2EB542255F4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F5C80B8-959C-6E1B-3257-5800FB90A9D3}"/>
              </a:ext>
            </a:extLst>
          </p:cNvPr>
          <p:cNvSpPr>
            <a:spLocks noGrp="1"/>
          </p:cNvSpPr>
          <p:nvPr>
            <p:ph type="title"/>
          </p:nvPr>
        </p:nvSpPr>
        <p:spPr>
          <a:xfrm>
            <a:off x="4032250" y="2020824"/>
            <a:ext cx="6968505" cy="2303275"/>
          </a:xfrm>
        </p:spPr>
        <p:txBody>
          <a:bodyPr>
            <a:normAutofit/>
          </a:bodyPr>
          <a:lstStyle/>
          <a:p>
            <a:r>
              <a:rPr lang="en-GB" sz="2400">
                <a:cs typeface="Roboto" panose="02000000000000000000" pitchFamily="2" charset="0"/>
              </a:rPr>
              <a:t>6. I0318 – Introduction of Consumer Consent Solution</a:t>
            </a:r>
            <a:br>
              <a:rPr lang="en-GB" sz="2400">
                <a:cs typeface="Roboto" panose="02000000000000000000" pitchFamily="2" charset="0"/>
              </a:rPr>
            </a:br>
            <a:br>
              <a:rPr lang="en-GB" sz="2400">
                <a:cs typeface="Roboto" panose="02000000000000000000" pitchFamily="2" charset="0"/>
              </a:rPr>
            </a:br>
            <a:endParaRPr lang="en-GB" sz="2400">
              <a:cs typeface="Roboto" panose="02000000000000000000" pitchFamily="2" charset="0"/>
            </a:endParaRPr>
          </a:p>
        </p:txBody>
      </p:sp>
      <p:sp>
        <p:nvSpPr>
          <p:cNvPr id="4" name="Text Placeholder 3">
            <a:extLst>
              <a:ext uri="{FF2B5EF4-FFF2-40B4-BE49-F238E27FC236}">
                <a16:creationId xmlns:a16="http://schemas.microsoft.com/office/drawing/2014/main" id="{D1E579F1-3467-00BD-3D4B-8E3BE61A280F}"/>
              </a:ext>
            </a:extLst>
          </p:cNvPr>
          <p:cNvSpPr>
            <a:spLocks noGrp="1"/>
          </p:cNvSpPr>
          <p:nvPr>
            <p:ph type="body" sz="quarter" idx="10"/>
          </p:nvPr>
        </p:nvSpPr>
        <p:spPr/>
        <p:txBody>
          <a:bodyPr/>
          <a:lstStyle/>
          <a:p>
            <a:r>
              <a:rPr lang="en-GB"/>
              <a:t>Harriet truss</a:t>
            </a:r>
          </a:p>
        </p:txBody>
      </p:sp>
    </p:spTree>
    <p:extLst>
      <p:ext uri="{BB962C8B-B14F-4D97-AF65-F5344CB8AC3E}">
        <p14:creationId xmlns:p14="http://schemas.microsoft.com/office/powerpoint/2010/main" val="202154805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39C31705-99FE-8E0E-411E-B3CA151DDBC6}"/>
              </a:ext>
            </a:extLst>
          </p:cNvPr>
          <p:cNvSpPr>
            <a:spLocks noGrp="1"/>
          </p:cNvSpPr>
          <p:nvPr>
            <p:ph type="title"/>
          </p:nvPr>
        </p:nvSpPr>
        <p:spPr/>
        <p:txBody>
          <a:bodyPr/>
          <a:lstStyle/>
          <a:p>
            <a:r>
              <a:rPr lang="en-GB"/>
              <a:t>Consumer Consent Solution (CCS)</a:t>
            </a:r>
          </a:p>
        </p:txBody>
      </p:sp>
      <p:sp>
        <p:nvSpPr>
          <p:cNvPr id="6" name="Content Placeholder 5">
            <a:extLst>
              <a:ext uri="{FF2B5EF4-FFF2-40B4-BE49-F238E27FC236}">
                <a16:creationId xmlns:a16="http://schemas.microsoft.com/office/drawing/2014/main" id="{A23E6F2B-7B03-186C-0EB2-EB2F12930D7D}"/>
              </a:ext>
            </a:extLst>
          </p:cNvPr>
          <p:cNvSpPr>
            <a:spLocks noGrp="1"/>
          </p:cNvSpPr>
          <p:nvPr>
            <p:ph sz="quarter" idx="10"/>
          </p:nvPr>
        </p:nvSpPr>
        <p:spPr/>
        <p:txBody>
          <a:bodyPr/>
          <a:lstStyle/>
          <a:p>
            <a:r>
              <a:rPr lang="en-GB"/>
              <a:t>New, secure digital solution. </a:t>
            </a:r>
          </a:p>
          <a:p>
            <a:r>
              <a:rPr lang="en-GB"/>
              <a:t>Empowers energy consumers to control who can access their energy data.</a:t>
            </a:r>
          </a:p>
          <a:p>
            <a:r>
              <a:rPr lang="en-GB"/>
              <a:t>Enables people to easily grant, manage, review, and revoke consent.</a:t>
            </a:r>
          </a:p>
          <a:p>
            <a:r>
              <a:rPr lang="en-GB"/>
              <a:t>Supports transparency, consumer choice, and data protection across the retail energy market.</a:t>
            </a:r>
          </a:p>
          <a:p>
            <a:r>
              <a:rPr lang="en-GB"/>
              <a:t>Service being developed in line with </a:t>
            </a:r>
            <a:r>
              <a:rPr lang="en-GB">
                <a:hlinkClick r:id="rId2"/>
              </a:rPr>
              <a:t>Ofgem’s published Design Principles</a:t>
            </a:r>
            <a:r>
              <a:rPr lang="en-GB"/>
              <a:t> .</a:t>
            </a:r>
          </a:p>
          <a:p>
            <a:r>
              <a:rPr lang="en-GB"/>
              <a:t>Will underpin a supplier licence obligation for recording consent consistently across the sector.</a:t>
            </a:r>
          </a:p>
          <a:p>
            <a:endParaRPr lang="en-GB"/>
          </a:p>
        </p:txBody>
      </p:sp>
    </p:spTree>
    <p:extLst>
      <p:ext uri="{BB962C8B-B14F-4D97-AF65-F5344CB8AC3E}">
        <p14:creationId xmlns:p14="http://schemas.microsoft.com/office/powerpoint/2010/main" val="334441161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F71D3B-8219-825E-9C62-6795D85CD797}"/>
              </a:ext>
            </a:extLst>
          </p:cNvPr>
          <p:cNvSpPr>
            <a:spLocks noGrp="1"/>
          </p:cNvSpPr>
          <p:nvPr>
            <p:ph type="title"/>
          </p:nvPr>
        </p:nvSpPr>
        <p:spPr/>
        <p:txBody>
          <a:bodyPr/>
          <a:lstStyle/>
          <a:p>
            <a:r>
              <a:rPr lang="en-GB"/>
              <a:t>RECCO Project key contacts</a:t>
            </a:r>
          </a:p>
        </p:txBody>
      </p:sp>
      <p:sp>
        <p:nvSpPr>
          <p:cNvPr id="3" name="Content Placeholder 2">
            <a:extLst>
              <a:ext uri="{FF2B5EF4-FFF2-40B4-BE49-F238E27FC236}">
                <a16:creationId xmlns:a16="http://schemas.microsoft.com/office/drawing/2014/main" id="{559FE7E9-93D4-E3AE-45CD-085A5E198CF1}"/>
              </a:ext>
            </a:extLst>
          </p:cNvPr>
          <p:cNvSpPr>
            <a:spLocks noGrp="1"/>
          </p:cNvSpPr>
          <p:nvPr>
            <p:ph sz="quarter" idx="10"/>
          </p:nvPr>
        </p:nvSpPr>
        <p:spPr/>
        <p:txBody>
          <a:bodyPr/>
          <a:lstStyle/>
          <a:p>
            <a:r>
              <a:rPr lang="en-GB" sz="2000"/>
              <a:t>Tracy Hardy – Senior Responsible Owner</a:t>
            </a:r>
          </a:p>
          <a:p>
            <a:r>
              <a:rPr lang="en-GB" sz="2000"/>
              <a:t>Matt White – CCS Product Owner</a:t>
            </a:r>
          </a:p>
          <a:p>
            <a:r>
              <a:rPr lang="en-GB" sz="2000"/>
              <a:t>Sarah Jones – Regulation &amp; Governance Lead</a:t>
            </a:r>
          </a:p>
          <a:p>
            <a:r>
              <a:rPr lang="en-GB" sz="2000"/>
              <a:t>Ann Perry – Market Design Lead</a:t>
            </a:r>
          </a:p>
          <a:p>
            <a:endParaRPr lang="en-GB"/>
          </a:p>
        </p:txBody>
      </p:sp>
    </p:spTree>
    <p:extLst>
      <p:ext uri="{BB962C8B-B14F-4D97-AF65-F5344CB8AC3E}">
        <p14:creationId xmlns:p14="http://schemas.microsoft.com/office/powerpoint/2010/main" val="268835380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82181E-0C70-B7C1-2F8A-6CD2FDAD156D}"/>
              </a:ext>
            </a:extLst>
          </p:cNvPr>
          <p:cNvSpPr>
            <a:spLocks noGrp="1"/>
          </p:cNvSpPr>
          <p:nvPr>
            <p:ph type="title"/>
          </p:nvPr>
        </p:nvSpPr>
        <p:spPr/>
        <p:txBody>
          <a:bodyPr/>
          <a:lstStyle/>
          <a:p>
            <a:endParaRPr lang="en-GB"/>
          </a:p>
        </p:txBody>
      </p:sp>
      <p:sp>
        <p:nvSpPr>
          <p:cNvPr id="3" name="Content Placeholder 2">
            <a:extLst>
              <a:ext uri="{FF2B5EF4-FFF2-40B4-BE49-F238E27FC236}">
                <a16:creationId xmlns:a16="http://schemas.microsoft.com/office/drawing/2014/main" id="{5D855633-F36F-FFA9-3FBB-1D609AC9EC37}"/>
              </a:ext>
            </a:extLst>
          </p:cNvPr>
          <p:cNvSpPr>
            <a:spLocks noGrp="1"/>
          </p:cNvSpPr>
          <p:nvPr>
            <p:ph sz="quarter" idx="10"/>
          </p:nvPr>
        </p:nvSpPr>
        <p:spPr/>
        <p:txBody>
          <a:bodyPr/>
          <a:lstStyle/>
          <a:p>
            <a:endParaRPr lang="en-GB"/>
          </a:p>
        </p:txBody>
      </p:sp>
      <p:pic>
        <p:nvPicPr>
          <p:cNvPr id="5" name="Picture 4">
            <a:extLst>
              <a:ext uri="{FF2B5EF4-FFF2-40B4-BE49-F238E27FC236}">
                <a16:creationId xmlns:a16="http://schemas.microsoft.com/office/drawing/2014/main" id="{10A5720C-14E3-C21A-6BF2-0A58A443B5E0}"/>
              </a:ext>
            </a:extLst>
          </p:cNvPr>
          <p:cNvPicPr>
            <a:picLocks noChangeAspect="1"/>
          </p:cNvPicPr>
          <p:nvPr/>
        </p:nvPicPr>
        <p:blipFill>
          <a:blip r:embed="rId2"/>
          <a:stretch>
            <a:fillRect/>
          </a:stretch>
        </p:blipFill>
        <p:spPr>
          <a:xfrm>
            <a:off x="0" y="131954"/>
            <a:ext cx="12192000" cy="6726046"/>
          </a:xfrm>
          <a:prstGeom prst="rect">
            <a:avLst/>
          </a:prstGeom>
        </p:spPr>
      </p:pic>
    </p:spTree>
    <p:extLst>
      <p:ext uri="{BB962C8B-B14F-4D97-AF65-F5344CB8AC3E}">
        <p14:creationId xmlns:p14="http://schemas.microsoft.com/office/powerpoint/2010/main" val="90411853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E8A2D69-B839-0959-EB30-FBD1A05CFD1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63DB487-9B3E-CB4C-DE55-B0A1DAB8C3E0}"/>
              </a:ext>
            </a:extLst>
          </p:cNvPr>
          <p:cNvSpPr>
            <a:spLocks noGrp="1"/>
          </p:cNvSpPr>
          <p:nvPr>
            <p:ph type="title"/>
          </p:nvPr>
        </p:nvSpPr>
        <p:spPr/>
        <p:txBody>
          <a:bodyPr>
            <a:normAutofit fontScale="90000"/>
          </a:bodyPr>
          <a:lstStyle/>
          <a:p>
            <a:r>
              <a:rPr lang="en-GB"/>
              <a:t>Consumer Consent </a:t>
            </a:r>
            <a:r>
              <a:rPr lang="en-GB" err="1"/>
              <a:t>SOlution</a:t>
            </a:r>
            <a:r>
              <a:rPr lang="en-GB"/>
              <a:t> - Background</a:t>
            </a:r>
          </a:p>
        </p:txBody>
      </p:sp>
      <p:graphicFrame>
        <p:nvGraphicFramePr>
          <p:cNvPr id="5" name="Content Placeholder 4">
            <a:extLst>
              <a:ext uri="{FF2B5EF4-FFF2-40B4-BE49-F238E27FC236}">
                <a16:creationId xmlns:a16="http://schemas.microsoft.com/office/drawing/2014/main" id="{1629CC13-018E-372D-65E7-58E4AB7DF717}"/>
              </a:ext>
            </a:extLst>
          </p:cNvPr>
          <p:cNvGraphicFramePr>
            <a:graphicFrameLocks noGrp="1"/>
          </p:cNvGraphicFramePr>
          <p:nvPr>
            <p:ph sz="quarter" idx="10"/>
            <p:extLst>
              <p:ext uri="{D42A27DB-BD31-4B8C-83A1-F6EECF244321}">
                <p14:modId xmlns:p14="http://schemas.microsoft.com/office/powerpoint/2010/main" val="2041932625"/>
              </p:ext>
            </p:extLst>
          </p:nvPr>
        </p:nvGraphicFramePr>
        <p:xfrm>
          <a:off x="906463" y="1939925"/>
          <a:ext cx="9217025" cy="41783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53821695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80DFBA-C423-50B5-CD7B-5F0BD8B2E38D}"/>
              </a:ext>
            </a:extLst>
          </p:cNvPr>
          <p:cNvSpPr>
            <a:spLocks noGrp="1"/>
          </p:cNvSpPr>
          <p:nvPr>
            <p:ph type="title"/>
          </p:nvPr>
        </p:nvSpPr>
        <p:spPr/>
        <p:txBody>
          <a:bodyPr/>
          <a:lstStyle/>
          <a:p>
            <a:r>
              <a:rPr lang="en-GB"/>
              <a:t>R0318 – Introduction of CCS</a:t>
            </a:r>
          </a:p>
        </p:txBody>
      </p:sp>
      <p:sp>
        <p:nvSpPr>
          <p:cNvPr id="3" name="Content Placeholder 2">
            <a:extLst>
              <a:ext uri="{FF2B5EF4-FFF2-40B4-BE49-F238E27FC236}">
                <a16:creationId xmlns:a16="http://schemas.microsoft.com/office/drawing/2014/main" id="{9C721A83-CD88-0D5D-B19A-E38E1289FD93}"/>
              </a:ext>
            </a:extLst>
          </p:cNvPr>
          <p:cNvSpPr>
            <a:spLocks noGrp="1"/>
          </p:cNvSpPr>
          <p:nvPr>
            <p:ph sz="quarter" idx="10"/>
          </p:nvPr>
        </p:nvSpPr>
        <p:spPr/>
        <p:txBody>
          <a:bodyPr>
            <a:normAutofit fontScale="85000" lnSpcReduction="10000"/>
          </a:bodyPr>
          <a:lstStyle/>
          <a:p>
            <a:pPr marL="0" indent="0">
              <a:buNone/>
            </a:pPr>
            <a:r>
              <a:rPr lang="en-GB" sz="1900" err="1">
                <a:cs typeface="Roboto" panose="02000000000000000000" pitchFamily="2" charset="0"/>
              </a:rPr>
              <a:t>RECCo</a:t>
            </a:r>
            <a:r>
              <a:rPr lang="en-GB" sz="1900">
                <a:cs typeface="Roboto" panose="02000000000000000000" pitchFamily="2" charset="0"/>
              </a:rPr>
              <a:t> project </a:t>
            </a:r>
          </a:p>
          <a:p>
            <a:r>
              <a:rPr lang="en-GB" sz="1900">
                <a:cs typeface="Roboto" panose="02000000000000000000" pitchFamily="2" charset="0"/>
              </a:rPr>
              <a:t>Responsible for the delivery of the Consumer Consent Solution.</a:t>
            </a:r>
          </a:p>
          <a:p>
            <a:r>
              <a:rPr lang="en-GB" sz="1900">
                <a:cs typeface="Roboto" panose="02000000000000000000" pitchFamily="2" charset="0"/>
              </a:rPr>
              <a:t>Including development of solution, governance, assurance and legal drafting.</a:t>
            </a:r>
          </a:p>
          <a:p>
            <a:pPr lvl="1"/>
            <a:endParaRPr lang="en-GB" sz="1900">
              <a:cs typeface="Roboto" panose="02000000000000000000" pitchFamily="2" charset="0"/>
            </a:endParaRPr>
          </a:p>
          <a:p>
            <a:pPr marL="0" indent="0">
              <a:buNone/>
            </a:pPr>
            <a:r>
              <a:rPr lang="en-GB" sz="1900">
                <a:cs typeface="Roboto" panose="02000000000000000000" pitchFamily="2" charset="0"/>
              </a:rPr>
              <a:t>REC Issue </a:t>
            </a:r>
          </a:p>
          <a:p>
            <a:r>
              <a:rPr lang="en-GB" sz="1900">
                <a:cs typeface="Roboto" panose="02000000000000000000" pitchFamily="2" charset="0"/>
              </a:rPr>
              <a:t>Ensures visibility amongst REC change stakeholders.</a:t>
            </a:r>
          </a:p>
          <a:p>
            <a:r>
              <a:rPr lang="en-GB" sz="1900">
                <a:cs typeface="Roboto" panose="02000000000000000000" pitchFamily="2" charset="0"/>
              </a:rPr>
              <a:t>Supports engagement before approval and implementation through REC change governance.</a:t>
            </a:r>
          </a:p>
          <a:p>
            <a:pPr marL="0" indent="0">
              <a:buNone/>
            </a:pPr>
            <a:endParaRPr lang="en-GB" sz="1900">
              <a:cs typeface="Roboto" panose="02000000000000000000" pitchFamily="2" charset="0"/>
            </a:endParaRPr>
          </a:p>
          <a:p>
            <a:pPr marL="0" indent="0">
              <a:buNone/>
            </a:pPr>
            <a:r>
              <a:rPr lang="en-GB" sz="1900" err="1">
                <a:cs typeface="Roboto" panose="02000000000000000000" pitchFamily="2" charset="0"/>
              </a:rPr>
              <a:t>RECCo</a:t>
            </a:r>
            <a:r>
              <a:rPr lang="en-GB" sz="1900">
                <a:cs typeface="Roboto" panose="02000000000000000000" pitchFamily="2" charset="0"/>
              </a:rPr>
              <a:t> consultation on legal drafting in Q3 2026</a:t>
            </a:r>
          </a:p>
          <a:p>
            <a:r>
              <a:rPr lang="en-GB" sz="1900">
                <a:cs typeface="Roboto" panose="02000000000000000000" pitchFamily="2" charset="0"/>
              </a:rPr>
              <a:t>Primary opportunity to input into legal text.</a:t>
            </a:r>
          </a:p>
          <a:p>
            <a:endParaRPr lang="en-GB" sz="1900">
              <a:cs typeface="Roboto" panose="02000000000000000000" pitchFamily="2" charset="0"/>
            </a:endParaRPr>
          </a:p>
          <a:p>
            <a:pPr marL="0" indent="0">
              <a:buNone/>
            </a:pPr>
            <a:r>
              <a:rPr lang="en-GB" sz="1900">
                <a:cs typeface="Roboto" panose="02000000000000000000" pitchFamily="2" charset="0"/>
              </a:rPr>
              <a:t>REC Change Proposal </a:t>
            </a:r>
          </a:p>
          <a:p>
            <a:r>
              <a:rPr lang="en-GB" sz="1900">
                <a:cs typeface="Roboto" panose="02000000000000000000" pitchFamily="2" charset="0"/>
              </a:rPr>
              <a:t>Will progress following refinements resulting from the legal drafting consultation.</a:t>
            </a:r>
          </a:p>
          <a:p>
            <a:endParaRPr lang="en-GB">
              <a:cs typeface="Roboto" panose="02000000000000000000" pitchFamily="2" charset="0"/>
            </a:endParaRPr>
          </a:p>
          <a:p>
            <a:endParaRPr lang="en-GB">
              <a:cs typeface="Roboto" panose="02000000000000000000" pitchFamily="2" charset="0"/>
            </a:endParaRPr>
          </a:p>
          <a:p>
            <a:endParaRPr lang="en-GB"/>
          </a:p>
        </p:txBody>
      </p:sp>
    </p:spTree>
    <p:extLst>
      <p:ext uri="{BB962C8B-B14F-4D97-AF65-F5344CB8AC3E}">
        <p14:creationId xmlns:p14="http://schemas.microsoft.com/office/powerpoint/2010/main" val="18179569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EB24C1-D24C-6C9F-FBD0-02D8DBF427F4}"/>
              </a:ext>
            </a:extLst>
          </p:cNvPr>
          <p:cNvSpPr>
            <a:spLocks noGrp="1"/>
          </p:cNvSpPr>
          <p:nvPr>
            <p:ph type="title"/>
          </p:nvPr>
        </p:nvSpPr>
        <p:spPr/>
        <p:txBody>
          <a:bodyPr/>
          <a:lstStyle/>
          <a:p>
            <a:r>
              <a:rPr lang="en-GB"/>
              <a:t>Overview of REC Impacts</a:t>
            </a:r>
          </a:p>
        </p:txBody>
      </p:sp>
      <p:graphicFrame>
        <p:nvGraphicFramePr>
          <p:cNvPr id="4" name="Content Placeholder 3">
            <a:extLst>
              <a:ext uri="{FF2B5EF4-FFF2-40B4-BE49-F238E27FC236}">
                <a16:creationId xmlns:a16="http://schemas.microsoft.com/office/drawing/2014/main" id="{8761924F-07D6-5451-6A04-668C1BCDB523}"/>
              </a:ext>
            </a:extLst>
          </p:cNvPr>
          <p:cNvGraphicFramePr>
            <a:graphicFrameLocks noGrp="1"/>
          </p:cNvGraphicFramePr>
          <p:nvPr>
            <p:ph sz="quarter" idx="10"/>
            <p:extLst>
              <p:ext uri="{D42A27DB-BD31-4B8C-83A1-F6EECF244321}">
                <p14:modId xmlns:p14="http://schemas.microsoft.com/office/powerpoint/2010/main" val="2287792862"/>
              </p:ext>
            </p:extLst>
          </p:nvPr>
        </p:nvGraphicFramePr>
        <p:xfrm>
          <a:off x="906463" y="1939925"/>
          <a:ext cx="9217025" cy="41783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81543010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D1DB4C-AEAB-CFD3-E4A2-3428993FF510}"/>
              </a:ext>
            </a:extLst>
          </p:cNvPr>
          <p:cNvSpPr>
            <a:spLocks noGrp="1"/>
          </p:cNvSpPr>
          <p:nvPr>
            <p:ph type="title"/>
          </p:nvPr>
        </p:nvSpPr>
        <p:spPr/>
        <p:txBody>
          <a:bodyPr/>
          <a:lstStyle/>
          <a:p>
            <a:r>
              <a:rPr lang="en-GB"/>
              <a:t>I0318 what’s next</a:t>
            </a:r>
          </a:p>
        </p:txBody>
      </p:sp>
      <p:sp>
        <p:nvSpPr>
          <p:cNvPr id="3" name="Content Placeholder 2">
            <a:extLst>
              <a:ext uri="{FF2B5EF4-FFF2-40B4-BE49-F238E27FC236}">
                <a16:creationId xmlns:a16="http://schemas.microsoft.com/office/drawing/2014/main" id="{B694A03E-BFE8-B1FB-588C-069E7A3D4752}"/>
              </a:ext>
            </a:extLst>
          </p:cNvPr>
          <p:cNvSpPr>
            <a:spLocks noGrp="1"/>
          </p:cNvSpPr>
          <p:nvPr>
            <p:ph sz="quarter" idx="10"/>
          </p:nvPr>
        </p:nvSpPr>
        <p:spPr/>
        <p:txBody>
          <a:bodyPr/>
          <a:lstStyle/>
          <a:p>
            <a:r>
              <a:rPr lang="en-GB" sz="2000"/>
              <a:t>Regular updates at Change Issues Group</a:t>
            </a:r>
          </a:p>
          <a:p>
            <a:r>
              <a:rPr lang="en-GB" sz="2000"/>
              <a:t>Signposting to engagement opportunities</a:t>
            </a:r>
          </a:p>
          <a:p>
            <a:r>
              <a:rPr lang="en-GB" sz="2000"/>
              <a:t>Direct link to </a:t>
            </a:r>
            <a:r>
              <a:rPr lang="en-GB" sz="2000" err="1"/>
              <a:t>RECCo</a:t>
            </a:r>
            <a:r>
              <a:rPr lang="en-GB" sz="2000"/>
              <a:t> project legal drafting</a:t>
            </a:r>
          </a:p>
          <a:p>
            <a:r>
              <a:rPr lang="en-GB" sz="2000"/>
              <a:t>Move to Change Proposal expected in Q4 2026</a:t>
            </a:r>
            <a:endParaRPr lang="en-GB"/>
          </a:p>
        </p:txBody>
      </p:sp>
    </p:spTree>
    <p:extLst>
      <p:ext uri="{BB962C8B-B14F-4D97-AF65-F5344CB8AC3E}">
        <p14:creationId xmlns:p14="http://schemas.microsoft.com/office/powerpoint/2010/main" val="229772249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E0992C-F057-A046-177D-423596C18FF4}"/>
              </a:ext>
            </a:extLst>
          </p:cNvPr>
          <p:cNvSpPr>
            <a:spLocks noGrp="1"/>
          </p:cNvSpPr>
          <p:nvPr>
            <p:ph type="title"/>
          </p:nvPr>
        </p:nvSpPr>
        <p:spPr/>
        <p:txBody>
          <a:bodyPr/>
          <a:lstStyle/>
          <a:p>
            <a:r>
              <a:rPr lang="en-GB"/>
              <a:t>Get involved</a:t>
            </a:r>
          </a:p>
        </p:txBody>
      </p:sp>
      <p:sp>
        <p:nvSpPr>
          <p:cNvPr id="3" name="Content Placeholder 2">
            <a:extLst>
              <a:ext uri="{FF2B5EF4-FFF2-40B4-BE49-F238E27FC236}">
                <a16:creationId xmlns:a16="http://schemas.microsoft.com/office/drawing/2014/main" id="{3EFA3326-C4F6-AD4B-A71A-B965711CCED9}"/>
              </a:ext>
            </a:extLst>
          </p:cNvPr>
          <p:cNvSpPr>
            <a:spLocks noGrp="1"/>
          </p:cNvSpPr>
          <p:nvPr>
            <p:ph sz="quarter" idx="10"/>
          </p:nvPr>
        </p:nvSpPr>
        <p:spPr/>
        <p:txBody>
          <a:bodyPr/>
          <a:lstStyle/>
          <a:p>
            <a:pPr marL="0" indent="0">
              <a:buNone/>
            </a:pPr>
            <a:r>
              <a:rPr lang="en-GB" b="1"/>
              <a:t>Consumer Consent Solution Design Consultation</a:t>
            </a:r>
          </a:p>
          <a:p>
            <a:r>
              <a:rPr lang="en-GB"/>
              <a:t>Consulting on the proposed design of the Consumer Consent Solution and the Minimum Marketable Product</a:t>
            </a:r>
          </a:p>
          <a:p>
            <a:endParaRPr lang="en-GB"/>
          </a:p>
          <a:p>
            <a:pPr lvl="1"/>
            <a:r>
              <a:rPr lang="en-GB"/>
              <a:t>To </a:t>
            </a:r>
            <a:r>
              <a:rPr lang="en-GB" b="1"/>
              <a:t>respond, </a:t>
            </a:r>
            <a:r>
              <a:rPr lang="en-GB"/>
              <a:t>download the Consumer Consent Solution Design Consultation Pack from  </a:t>
            </a:r>
            <a:r>
              <a:rPr lang="en-GB" b="1" err="1">
                <a:hlinkClick r:id="rId2"/>
              </a:rPr>
              <a:t>RECCo</a:t>
            </a:r>
            <a:r>
              <a:rPr lang="en-GB" b="1">
                <a:hlinkClick r:id="rId2"/>
              </a:rPr>
              <a:t> | Consumer Consent Programme page</a:t>
            </a:r>
            <a:endParaRPr lang="en-GB" b="1"/>
          </a:p>
          <a:p>
            <a:pPr lvl="1"/>
            <a:endParaRPr lang="en-GB">
              <a:hlinkClick r:id="rId3"/>
            </a:endParaRPr>
          </a:p>
          <a:p>
            <a:pPr lvl="1"/>
            <a:r>
              <a:rPr lang="en-GB"/>
              <a:t>Complete </a:t>
            </a:r>
            <a:r>
              <a:rPr lang="en-GB" b="1"/>
              <a:t>Annex A: Consultation Response Form</a:t>
            </a:r>
            <a:r>
              <a:rPr lang="en-GB"/>
              <a:t>, and email your completed response to </a:t>
            </a:r>
            <a:r>
              <a:rPr lang="en-GB" b="1">
                <a:hlinkClick r:id="rId4"/>
              </a:rPr>
              <a:t>consumerconsent@retailenergycode.co.uk</a:t>
            </a:r>
            <a:r>
              <a:rPr lang="en-GB"/>
              <a:t> by 17:00 on </a:t>
            </a:r>
            <a:r>
              <a:rPr lang="en-GB" b="1"/>
              <a:t>25 March 2026</a:t>
            </a:r>
            <a:r>
              <a:rPr lang="en-GB"/>
              <a:t>.</a:t>
            </a:r>
          </a:p>
          <a:p>
            <a:endParaRPr lang="en-GB"/>
          </a:p>
          <a:p>
            <a:pPr marL="0" indent="0">
              <a:buNone/>
            </a:pPr>
            <a:r>
              <a:rPr lang="en-GB"/>
              <a:t>Further information</a:t>
            </a:r>
            <a:endParaRPr lang="en-GB">
              <a:hlinkClick r:id="rId3"/>
            </a:endParaRPr>
          </a:p>
          <a:p>
            <a:r>
              <a:rPr lang="en-GB" b="1">
                <a:hlinkClick r:id="rId3"/>
              </a:rPr>
              <a:t>REC Portal - Consumer Consent Hub</a:t>
            </a:r>
            <a:endParaRPr lang="en-GB" b="1"/>
          </a:p>
          <a:p>
            <a:endParaRPr lang="en-GB"/>
          </a:p>
          <a:p>
            <a:endParaRPr lang="en-GB"/>
          </a:p>
        </p:txBody>
      </p:sp>
    </p:spTree>
    <p:extLst>
      <p:ext uri="{BB962C8B-B14F-4D97-AF65-F5344CB8AC3E}">
        <p14:creationId xmlns:p14="http://schemas.microsoft.com/office/powerpoint/2010/main" val="335464861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8E007D-A94E-E249-7A1D-191F06B5640B}"/>
              </a:ext>
            </a:extLst>
          </p:cNvPr>
          <p:cNvSpPr>
            <a:spLocks noGrp="1"/>
          </p:cNvSpPr>
          <p:nvPr>
            <p:ph type="title"/>
          </p:nvPr>
        </p:nvSpPr>
        <p:spPr/>
        <p:txBody>
          <a:bodyPr/>
          <a:lstStyle/>
          <a:p>
            <a:endParaRPr lang="en-GB"/>
          </a:p>
        </p:txBody>
      </p:sp>
      <p:sp>
        <p:nvSpPr>
          <p:cNvPr id="3" name="Content Placeholder 2">
            <a:extLst>
              <a:ext uri="{FF2B5EF4-FFF2-40B4-BE49-F238E27FC236}">
                <a16:creationId xmlns:a16="http://schemas.microsoft.com/office/drawing/2014/main" id="{072FBBED-07FF-6F89-029E-815A10033FFB}"/>
              </a:ext>
            </a:extLst>
          </p:cNvPr>
          <p:cNvSpPr>
            <a:spLocks noGrp="1"/>
          </p:cNvSpPr>
          <p:nvPr>
            <p:ph sz="quarter" idx="10"/>
          </p:nvPr>
        </p:nvSpPr>
        <p:spPr/>
        <p:txBody>
          <a:bodyPr/>
          <a:lstStyle/>
          <a:p>
            <a:endParaRPr lang="en-GB"/>
          </a:p>
        </p:txBody>
      </p:sp>
      <p:pic>
        <p:nvPicPr>
          <p:cNvPr id="5" name="Picture 4">
            <a:extLst>
              <a:ext uri="{FF2B5EF4-FFF2-40B4-BE49-F238E27FC236}">
                <a16:creationId xmlns:a16="http://schemas.microsoft.com/office/drawing/2014/main" id="{AC1AC818-5DFA-1DCF-097F-5A69C2B9E4DD}"/>
              </a:ext>
            </a:extLst>
          </p:cNvPr>
          <p:cNvPicPr>
            <a:picLocks noChangeAspect="1"/>
          </p:cNvPicPr>
          <p:nvPr/>
        </p:nvPicPr>
        <p:blipFill>
          <a:blip r:embed="rId2"/>
          <a:stretch>
            <a:fillRect/>
          </a:stretch>
        </p:blipFill>
        <p:spPr>
          <a:xfrm>
            <a:off x="61070" y="28100"/>
            <a:ext cx="12069859" cy="6801799"/>
          </a:xfrm>
          <a:prstGeom prst="rect">
            <a:avLst/>
          </a:prstGeom>
        </p:spPr>
      </p:pic>
    </p:spTree>
    <p:extLst>
      <p:ext uri="{BB962C8B-B14F-4D97-AF65-F5344CB8AC3E}">
        <p14:creationId xmlns:p14="http://schemas.microsoft.com/office/powerpoint/2010/main" val="117971666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4492331-DE1B-6DF5-A29F-7C7261B9126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AF2B93E-C538-CA2D-4F1F-CD6045B998EB}"/>
              </a:ext>
            </a:extLst>
          </p:cNvPr>
          <p:cNvSpPr>
            <a:spLocks noGrp="1"/>
          </p:cNvSpPr>
          <p:nvPr>
            <p:ph type="title"/>
          </p:nvPr>
        </p:nvSpPr>
        <p:spPr>
          <a:xfrm>
            <a:off x="4032250" y="2020824"/>
            <a:ext cx="6968505" cy="2303275"/>
          </a:xfrm>
        </p:spPr>
        <p:txBody>
          <a:bodyPr>
            <a:normAutofit/>
          </a:bodyPr>
          <a:lstStyle/>
          <a:p>
            <a:r>
              <a:rPr lang="en-GB" sz="2400">
                <a:cs typeface="Roboto" panose="02000000000000000000" pitchFamily="2" charset="0"/>
              </a:rPr>
              <a:t>7. Issue tracker update</a:t>
            </a:r>
            <a:br>
              <a:rPr lang="en-GB" sz="2400">
                <a:cs typeface="Roboto" panose="02000000000000000000" pitchFamily="2" charset="0"/>
              </a:rPr>
            </a:br>
            <a:br>
              <a:rPr lang="en-GB" sz="2400">
                <a:cs typeface="Roboto" panose="02000000000000000000" pitchFamily="2" charset="0"/>
              </a:rPr>
            </a:br>
            <a:endParaRPr lang="en-GB" sz="2400">
              <a:cs typeface="Roboto" panose="02000000000000000000" pitchFamily="2" charset="0"/>
            </a:endParaRPr>
          </a:p>
        </p:txBody>
      </p:sp>
      <p:sp>
        <p:nvSpPr>
          <p:cNvPr id="4" name="Text Placeholder 3">
            <a:extLst>
              <a:ext uri="{FF2B5EF4-FFF2-40B4-BE49-F238E27FC236}">
                <a16:creationId xmlns:a16="http://schemas.microsoft.com/office/drawing/2014/main" id="{C8EE7796-5479-57D4-283D-65653FF4D8CE}"/>
              </a:ext>
            </a:extLst>
          </p:cNvPr>
          <p:cNvSpPr>
            <a:spLocks noGrp="1"/>
          </p:cNvSpPr>
          <p:nvPr>
            <p:ph type="body" sz="quarter" idx="10"/>
          </p:nvPr>
        </p:nvSpPr>
        <p:spPr/>
        <p:txBody>
          <a:bodyPr/>
          <a:lstStyle/>
          <a:p>
            <a:r>
              <a:rPr lang="en-GB"/>
              <a:t>Bela ashworth</a:t>
            </a:r>
          </a:p>
        </p:txBody>
      </p:sp>
    </p:spTree>
    <p:extLst>
      <p:ext uri="{BB962C8B-B14F-4D97-AF65-F5344CB8AC3E}">
        <p14:creationId xmlns:p14="http://schemas.microsoft.com/office/powerpoint/2010/main" val="320793075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4">
            <a:extLst>
              <a:ext uri="{FF2B5EF4-FFF2-40B4-BE49-F238E27FC236}">
                <a16:creationId xmlns:a16="http://schemas.microsoft.com/office/drawing/2014/main" id="{5FCD86A4-7A1A-F3BD-0C6F-F6E9E3AB04F9}"/>
              </a:ext>
            </a:extLst>
          </p:cNvPr>
          <p:cNvSpPr txBox="1">
            <a:spLocks noGrp="1"/>
          </p:cNvSpPr>
          <p:nvPr>
            <p:ph type="title"/>
          </p:nvPr>
        </p:nvSpPr>
        <p:spPr/>
        <p:txBody>
          <a:bodyPr/>
          <a:lstStyle/>
          <a:p>
            <a:pPr lvl="0"/>
            <a:r>
              <a:rPr lang="en-GB">
                <a:latin typeface="Roboto"/>
                <a:ea typeface="Roboto"/>
                <a:cs typeface="Roboto"/>
              </a:rPr>
              <a:t>Issues tracker</a:t>
            </a:r>
          </a:p>
        </p:txBody>
      </p:sp>
      <p:graphicFrame>
        <p:nvGraphicFramePr>
          <p:cNvPr id="4" name="Table 4">
            <a:extLst>
              <a:ext uri="{FF2B5EF4-FFF2-40B4-BE49-F238E27FC236}">
                <a16:creationId xmlns:a16="http://schemas.microsoft.com/office/drawing/2014/main" id="{3520E71A-4221-E5A0-B184-A8658317792B}"/>
              </a:ext>
            </a:extLst>
          </p:cNvPr>
          <p:cNvGraphicFramePr>
            <a:graphicFrameLocks noGrp="1"/>
          </p:cNvGraphicFramePr>
          <p:nvPr>
            <p:extLst>
              <p:ext uri="{D42A27DB-BD31-4B8C-83A1-F6EECF244321}">
                <p14:modId xmlns:p14="http://schemas.microsoft.com/office/powerpoint/2010/main" val="3133407510"/>
              </p:ext>
            </p:extLst>
          </p:nvPr>
        </p:nvGraphicFramePr>
        <p:xfrm>
          <a:off x="204438" y="1444326"/>
          <a:ext cx="11645092" cy="5163820"/>
        </p:xfrm>
        <a:graphic>
          <a:graphicData uri="http://schemas.openxmlformats.org/drawingml/2006/table">
            <a:tbl>
              <a:tblPr firstRow="1" bandRow="1">
                <a:tableStyleId>{F5AB1C69-6EDB-4FF4-983F-18BD219EF322}</a:tableStyleId>
              </a:tblPr>
              <a:tblGrid>
                <a:gridCol w="720844">
                  <a:extLst>
                    <a:ext uri="{9D8B030D-6E8A-4147-A177-3AD203B41FA5}">
                      <a16:colId xmlns:a16="http://schemas.microsoft.com/office/drawing/2014/main" val="1487220180"/>
                    </a:ext>
                  </a:extLst>
                </a:gridCol>
                <a:gridCol w="2132955">
                  <a:extLst>
                    <a:ext uri="{9D8B030D-6E8A-4147-A177-3AD203B41FA5}">
                      <a16:colId xmlns:a16="http://schemas.microsoft.com/office/drawing/2014/main" val="3946517673"/>
                    </a:ext>
                  </a:extLst>
                </a:gridCol>
                <a:gridCol w="1281003">
                  <a:extLst>
                    <a:ext uri="{9D8B030D-6E8A-4147-A177-3AD203B41FA5}">
                      <a16:colId xmlns:a16="http://schemas.microsoft.com/office/drawing/2014/main" val="1062746157"/>
                    </a:ext>
                  </a:extLst>
                </a:gridCol>
                <a:gridCol w="7510290">
                  <a:extLst>
                    <a:ext uri="{9D8B030D-6E8A-4147-A177-3AD203B41FA5}">
                      <a16:colId xmlns:a16="http://schemas.microsoft.com/office/drawing/2014/main" val="2718673687"/>
                    </a:ext>
                  </a:extLst>
                </a:gridCol>
              </a:tblGrid>
              <a:tr h="240982">
                <a:tc>
                  <a:txBody>
                    <a:bodyPr/>
                    <a:lstStyle/>
                    <a:p>
                      <a:r>
                        <a:rPr lang="en-GB" sz="1400">
                          <a:latin typeface="Arial"/>
                          <a:ea typeface="Roboto"/>
                          <a:cs typeface="Arial"/>
                        </a:rPr>
                        <a:t>Issue/ CP</a:t>
                      </a:r>
                    </a:p>
                  </a:txBody>
                  <a:tcPr>
                    <a:solidFill>
                      <a:srgbClr val="70ADA3"/>
                    </a:solidFill>
                  </a:tcPr>
                </a:tc>
                <a:tc>
                  <a:txBody>
                    <a:bodyPr/>
                    <a:lstStyle/>
                    <a:p>
                      <a:r>
                        <a:rPr lang="en-GB" sz="1400">
                          <a:latin typeface="Arial"/>
                          <a:ea typeface="Roboto"/>
                          <a:cs typeface="Arial"/>
                        </a:rPr>
                        <a:t>Title</a:t>
                      </a:r>
                    </a:p>
                  </a:txBody>
                  <a:tcPr>
                    <a:solidFill>
                      <a:srgbClr val="70ADA3"/>
                    </a:solidFill>
                  </a:tcPr>
                </a:tc>
                <a:tc>
                  <a:txBody>
                    <a:bodyPr/>
                    <a:lstStyle/>
                    <a:p>
                      <a:r>
                        <a:rPr lang="en-GB" sz="1400">
                          <a:latin typeface="Arial"/>
                          <a:ea typeface="Roboto"/>
                          <a:cs typeface="Arial"/>
                        </a:rPr>
                        <a:t>Lead</a:t>
                      </a:r>
                    </a:p>
                  </a:txBody>
                  <a:tcPr>
                    <a:solidFill>
                      <a:srgbClr val="70ADA3"/>
                    </a:solidFill>
                  </a:tcPr>
                </a:tc>
                <a:tc>
                  <a:txBody>
                    <a:bodyPr/>
                    <a:lstStyle/>
                    <a:p>
                      <a:r>
                        <a:rPr lang="en-GB" sz="1400">
                          <a:latin typeface="Arial"/>
                          <a:ea typeface="Roboto"/>
                          <a:cs typeface="Arial"/>
                        </a:rPr>
                        <a:t>Update</a:t>
                      </a:r>
                    </a:p>
                  </a:txBody>
                  <a:tcPr>
                    <a:solidFill>
                      <a:srgbClr val="70ADA3"/>
                    </a:solidFill>
                  </a:tcPr>
                </a:tc>
                <a:extLst>
                  <a:ext uri="{0D108BD9-81ED-4DB2-BD59-A6C34878D82A}">
                    <a16:rowId xmlns:a16="http://schemas.microsoft.com/office/drawing/2014/main" val="2590218517"/>
                  </a:ext>
                </a:extLst>
              </a:tr>
              <a:tr h="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400" b="0" kern="1200">
                          <a:solidFill>
                            <a:schemeClr val="dk1"/>
                          </a:solidFill>
                          <a:latin typeface="Arial"/>
                          <a:ea typeface="Roboto"/>
                          <a:cs typeface="Arial"/>
                        </a:rPr>
                        <a:t>R0096</a:t>
                      </a:r>
                    </a:p>
                  </a:txBody>
                  <a:tcPr anchor="ctr">
                    <a:solidFill>
                      <a:srgbClr val="CFE3DF"/>
                    </a:solidFill>
                  </a:tcPr>
                </a:tc>
                <a:tc>
                  <a:txBody>
                    <a:bodyPr/>
                    <a:lstStyle/>
                    <a:p>
                      <a:pPr marL="0" lvl="0" algn="l">
                        <a:buNone/>
                      </a:pPr>
                      <a:r>
                        <a:rPr lang="en-US" sz="1400">
                          <a:latin typeface="Arial" panose="020B0604020202020204" pitchFamily="34" charset="0"/>
                          <a:cs typeface="Arial" panose="020B0604020202020204" pitchFamily="34" charset="0"/>
                        </a:rPr>
                        <a:t> CSS Message Regeneration Functionality</a:t>
                      </a:r>
                    </a:p>
                  </a:txBody>
                  <a:tcPr marL="6350" marR="6350" marT="6350" marB="0" anchor="ctr">
                    <a:solidFill>
                      <a:srgbClr val="CFE3DF"/>
                    </a:solidFill>
                  </a:tcPr>
                </a:tc>
                <a:tc>
                  <a:txBody>
                    <a:bodyPr/>
                    <a:lstStyle/>
                    <a:p>
                      <a:r>
                        <a:rPr lang="en-GB" sz="1400">
                          <a:latin typeface="Arial"/>
                          <a:ea typeface="Roboto"/>
                          <a:cs typeface="Arial"/>
                        </a:rPr>
                        <a:t>Bela Ashworth</a:t>
                      </a:r>
                    </a:p>
                  </a:txBody>
                  <a:tcPr anchor="ctr">
                    <a:solidFill>
                      <a:srgbClr val="CFE3DF"/>
                    </a:solidFill>
                  </a:tcPr>
                </a:tc>
                <a:tc>
                  <a:txBody>
                    <a:bodyPr/>
                    <a:lstStyle/>
                    <a:p>
                      <a:pPr>
                        <a:spcBef>
                          <a:spcPts val="600"/>
                        </a:spcBef>
                      </a:pPr>
                      <a:r>
                        <a:rPr lang="en-GB" sz="1400" b="0">
                          <a:latin typeface="Arial"/>
                          <a:ea typeface="Roboto"/>
                          <a:cs typeface="Arial"/>
                        </a:rPr>
                        <a:t>On 25 February 2026, the Technical Expert Panel voted in line with the Code Manager recommendation to approve R0096 for implementation. Subject to no appeals, this Change will be implemented in the standard REC release in November 2027.</a:t>
                      </a:r>
                    </a:p>
                  </a:txBody>
                  <a:tcPr anchor="ctr">
                    <a:solidFill>
                      <a:srgbClr val="CFE3DF"/>
                    </a:solidFill>
                  </a:tcPr>
                </a:tc>
                <a:extLst>
                  <a:ext uri="{0D108BD9-81ED-4DB2-BD59-A6C34878D82A}">
                    <a16:rowId xmlns:a16="http://schemas.microsoft.com/office/drawing/2014/main" val="832764409"/>
                  </a:ext>
                </a:extLst>
              </a:tr>
              <a:tr h="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400" b="0" kern="1200">
                          <a:solidFill>
                            <a:schemeClr val="dk1"/>
                          </a:solidFill>
                          <a:latin typeface="Arial"/>
                          <a:ea typeface="Roboto"/>
                          <a:cs typeface="Arial"/>
                        </a:rPr>
                        <a:t>I0265</a:t>
                      </a:r>
                    </a:p>
                  </a:txBody>
                  <a:tcPr anchor="ctr">
                    <a:solidFill>
                      <a:srgbClr val="CFE3DF"/>
                    </a:solidFill>
                  </a:tcPr>
                </a:tc>
                <a:tc>
                  <a:txBody>
                    <a:bodyPr/>
                    <a:lstStyle/>
                    <a:p>
                      <a:pPr marL="0" lvl="0" algn="l">
                        <a:buNone/>
                      </a:pPr>
                      <a:r>
                        <a:rPr lang="en-GB" sz="1400">
                          <a:latin typeface="Arial" panose="020B0604020202020204" pitchFamily="34" charset="0"/>
                          <a:cs typeface="Arial" panose="020B0604020202020204" pitchFamily="34" charset="0"/>
                        </a:rPr>
                        <a:t>Theft Calculator Usage and Suitability Assessment</a:t>
                      </a:r>
                      <a:endParaRPr lang="en-US" sz="1400">
                        <a:latin typeface="Arial" panose="020B0604020202020204" pitchFamily="34" charset="0"/>
                        <a:cs typeface="Arial" panose="020B0604020202020204" pitchFamily="34" charset="0"/>
                      </a:endParaRPr>
                    </a:p>
                  </a:txBody>
                  <a:tcPr marL="6350" marR="6350" marT="6350" marB="0" anchor="ctr">
                    <a:solidFill>
                      <a:srgbClr val="CFE3DF"/>
                    </a:solidFill>
                  </a:tcPr>
                </a:tc>
                <a:tc>
                  <a:txBody>
                    <a:bodyPr/>
                    <a:lstStyle/>
                    <a:p>
                      <a:r>
                        <a:rPr lang="en-GB" sz="1400">
                          <a:latin typeface="Arial"/>
                          <a:ea typeface="Roboto"/>
                          <a:cs typeface="Arial"/>
                        </a:rPr>
                        <a:t>Francine Peyroux-Sissoko</a:t>
                      </a:r>
                    </a:p>
                  </a:txBody>
                  <a:tcPr anchor="ctr">
                    <a:solidFill>
                      <a:srgbClr val="CFE3DF"/>
                    </a:solidFill>
                  </a:tcPr>
                </a:tc>
                <a:tc>
                  <a:txBody>
                    <a:bodyPr/>
                    <a:lstStyle/>
                    <a:p>
                      <a:pPr>
                        <a:spcBef>
                          <a:spcPts val="600"/>
                        </a:spcBef>
                      </a:pPr>
                      <a:r>
                        <a:rPr lang="en-GB" sz="1400" b="0">
                          <a:latin typeface="Arial"/>
                          <a:ea typeface="Roboto"/>
                          <a:cs typeface="Arial"/>
                        </a:rPr>
                        <a:t>The next Working Group will take place on 25 March 2026 and will focus on Industrial and Commercial cases.</a:t>
                      </a:r>
                    </a:p>
                  </a:txBody>
                  <a:tcPr anchor="ctr">
                    <a:solidFill>
                      <a:srgbClr val="CFE3DF"/>
                    </a:solidFill>
                  </a:tcPr>
                </a:tc>
                <a:extLst>
                  <a:ext uri="{0D108BD9-81ED-4DB2-BD59-A6C34878D82A}">
                    <a16:rowId xmlns:a16="http://schemas.microsoft.com/office/drawing/2014/main" val="1593524815"/>
                  </a:ext>
                </a:extLst>
              </a:tr>
              <a:tr h="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400" b="0" kern="1200">
                          <a:solidFill>
                            <a:schemeClr val="dk1"/>
                          </a:solidFill>
                          <a:latin typeface="Arial"/>
                          <a:ea typeface="Roboto"/>
                          <a:cs typeface="Arial"/>
                        </a:rPr>
                        <a:t>I0278</a:t>
                      </a:r>
                    </a:p>
                  </a:txBody>
                  <a:tcPr anchor="ctr">
                    <a:solidFill>
                      <a:srgbClr val="CFE3DF"/>
                    </a:solidFill>
                  </a:tcPr>
                </a:tc>
                <a:tc>
                  <a:txBody>
                    <a:bodyPr/>
                    <a:lstStyle/>
                    <a:p>
                      <a:pPr marL="0" lvl="0" algn="l">
                        <a:buNone/>
                      </a:pPr>
                      <a:r>
                        <a:rPr lang="en-GB" sz="1400">
                          <a:latin typeface="Arial" panose="020B0604020202020204" pitchFamily="34" charset="0"/>
                          <a:cs typeface="Arial" panose="020B0604020202020204" pitchFamily="34" charset="0"/>
                        </a:rPr>
                        <a:t>Establishing the Safe Isolation Provider (SIP) as a Standalone REC Metering Party</a:t>
                      </a:r>
                      <a:endParaRPr lang="en-US" sz="1400">
                        <a:latin typeface="Arial" panose="020B0604020202020204" pitchFamily="34" charset="0"/>
                        <a:cs typeface="Arial" panose="020B0604020202020204" pitchFamily="34" charset="0"/>
                      </a:endParaRPr>
                    </a:p>
                  </a:txBody>
                  <a:tcPr marL="6350" marR="6350" marT="6350" marB="0" anchor="ctr">
                    <a:solidFill>
                      <a:srgbClr val="CFE3DF"/>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400">
                          <a:latin typeface="Arial"/>
                          <a:ea typeface="Roboto"/>
                          <a:cs typeface="Arial"/>
                        </a:rPr>
                        <a:t>Francine Peyroux-Sissoko</a:t>
                      </a:r>
                    </a:p>
                  </a:txBody>
                  <a:tcPr anchor="ctr">
                    <a:solidFill>
                      <a:srgbClr val="CFE3DF"/>
                    </a:solidFill>
                  </a:tcPr>
                </a:tc>
                <a:tc>
                  <a:txBody>
                    <a:bodyPr/>
                    <a:lstStyle/>
                    <a:p>
                      <a:pPr>
                        <a:spcBef>
                          <a:spcPts val="600"/>
                        </a:spcBef>
                      </a:pPr>
                      <a:r>
                        <a:rPr lang="en-GB" sz="1400" b="0">
                          <a:latin typeface="Arial"/>
                          <a:ea typeface="Roboto"/>
                          <a:cs typeface="Arial"/>
                        </a:rPr>
                        <a:t>An information request to gather views from industry is open and will close on 13 March 2026.</a:t>
                      </a:r>
                    </a:p>
                  </a:txBody>
                  <a:tcPr anchor="ctr">
                    <a:solidFill>
                      <a:srgbClr val="CFE3DF"/>
                    </a:solidFill>
                  </a:tcPr>
                </a:tc>
                <a:extLst>
                  <a:ext uri="{0D108BD9-81ED-4DB2-BD59-A6C34878D82A}">
                    <a16:rowId xmlns:a16="http://schemas.microsoft.com/office/drawing/2014/main" val="1931271876"/>
                  </a:ext>
                </a:extLst>
              </a:tr>
              <a:tr h="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400" b="0" kern="1200">
                          <a:solidFill>
                            <a:schemeClr val="dk1"/>
                          </a:solidFill>
                          <a:latin typeface="Arial"/>
                          <a:ea typeface="Roboto"/>
                          <a:cs typeface="Arial"/>
                        </a:rPr>
                        <a:t>I0284</a:t>
                      </a:r>
                    </a:p>
                  </a:txBody>
                  <a:tcPr anchor="ctr">
                    <a:solidFill>
                      <a:srgbClr val="CFE3DF"/>
                    </a:solidFill>
                  </a:tcPr>
                </a:tc>
                <a:tc>
                  <a:txBody>
                    <a:bodyPr/>
                    <a:lstStyle/>
                    <a:p>
                      <a:pPr marL="0" lvl="0" algn="l">
                        <a:buNone/>
                      </a:pPr>
                      <a:r>
                        <a:rPr lang="en-GB" sz="1400">
                          <a:latin typeface="Arial" panose="020B0604020202020204" pitchFamily="34" charset="0"/>
                          <a:cs typeface="Arial" panose="020B0604020202020204" pitchFamily="34" charset="0"/>
                        </a:rPr>
                        <a:t>Updates to Schedule 14 Measurement Transformers Commissioning Timescales</a:t>
                      </a:r>
                      <a:endParaRPr lang="en-US" sz="1400">
                        <a:latin typeface="Arial" panose="020B0604020202020204" pitchFamily="34" charset="0"/>
                        <a:cs typeface="Arial" panose="020B0604020202020204" pitchFamily="34" charset="0"/>
                      </a:endParaRPr>
                    </a:p>
                  </a:txBody>
                  <a:tcPr marL="6350" marR="6350" marT="6350" marB="0" anchor="ctr">
                    <a:solidFill>
                      <a:srgbClr val="CFE3DF"/>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400">
                          <a:latin typeface="Arial"/>
                          <a:ea typeface="Roboto"/>
                          <a:cs typeface="Arial"/>
                        </a:rPr>
                        <a:t>Caroline Freimuller</a:t>
                      </a:r>
                    </a:p>
                  </a:txBody>
                  <a:tcPr anchor="ctr">
                    <a:solidFill>
                      <a:srgbClr val="CFE3DF"/>
                    </a:solidFill>
                  </a:tcPr>
                </a:tc>
                <a:tc>
                  <a:txBody>
                    <a:bodyPr/>
                    <a:lstStyle/>
                    <a:p>
                      <a:pPr>
                        <a:spcBef>
                          <a:spcPts val="600"/>
                        </a:spcBef>
                      </a:pPr>
                      <a:r>
                        <a:rPr lang="en-GB" sz="1400" b="0">
                          <a:latin typeface="Arial"/>
                          <a:ea typeface="Roboto"/>
                          <a:cs typeface="Arial"/>
                        </a:rPr>
                        <a:t>Party impact assessment is open, closing on 06 March 2026.</a:t>
                      </a:r>
                    </a:p>
                  </a:txBody>
                  <a:tcPr anchor="ctr">
                    <a:solidFill>
                      <a:srgbClr val="CFE3DF"/>
                    </a:solidFill>
                  </a:tcPr>
                </a:tc>
                <a:extLst>
                  <a:ext uri="{0D108BD9-81ED-4DB2-BD59-A6C34878D82A}">
                    <a16:rowId xmlns:a16="http://schemas.microsoft.com/office/drawing/2014/main" val="732669675"/>
                  </a:ext>
                </a:extLst>
              </a:tr>
              <a:tr h="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400" b="0" kern="1200">
                          <a:solidFill>
                            <a:schemeClr val="dk1"/>
                          </a:solidFill>
                          <a:latin typeface="Arial"/>
                          <a:ea typeface="Roboto"/>
                          <a:cs typeface="Arial"/>
                        </a:rPr>
                        <a:t>R0286</a:t>
                      </a:r>
                    </a:p>
                  </a:txBody>
                  <a:tcPr anchor="ctr">
                    <a:solidFill>
                      <a:srgbClr val="CFE3DF"/>
                    </a:solidFill>
                  </a:tcPr>
                </a:tc>
                <a:tc>
                  <a:txBody>
                    <a:bodyPr/>
                    <a:lstStyle/>
                    <a:p>
                      <a:pPr marL="0" lvl="0" algn="l">
                        <a:buNone/>
                      </a:pPr>
                      <a:r>
                        <a:rPr lang="en-GB" sz="1400">
                          <a:latin typeface="Arial" panose="020B0604020202020204" pitchFamily="34" charset="0"/>
                          <a:cs typeface="Arial" panose="020B0604020202020204" pitchFamily="34" charset="0"/>
                        </a:rPr>
                        <a:t>Clarification on Detailed Impact Assessment Activities</a:t>
                      </a:r>
                      <a:endParaRPr lang="en-US" sz="1400">
                        <a:latin typeface="Arial" panose="020B0604020202020204" pitchFamily="34" charset="0"/>
                        <a:cs typeface="Arial" panose="020B0604020202020204" pitchFamily="34" charset="0"/>
                      </a:endParaRPr>
                    </a:p>
                  </a:txBody>
                  <a:tcPr marL="6350" marR="6350" marT="6350" marB="0" anchor="ctr">
                    <a:solidFill>
                      <a:srgbClr val="CFE3DF"/>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400">
                          <a:latin typeface="Arial"/>
                          <a:ea typeface="Roboto"/>
                          <a:cs typeface="Arial"/>
                        </a:rPr>
                        <a:t>Francine Peyroux-Sissoko</a:t>
                      </a:r>
                    </a:p>
                  </a:txBody>
                  <a:tcPr anchor="ctr">
                    <a:solidFill>
                      <a:srgbClr val="CFE3DF"/>
                    </a:solidFill>
                  </a:tcPr>
                </a:tc>
                <a:tc>
                  <a:txBody>
                    <a:bodyPr/>
                    <a:lstStyle/>
                    <a:p>
                      <a:pPr>
                        <a:spcBef>
                          <a:spcPts val="600"/>
                        </a:spcBef>
                      </a:pPr>
                      <a:r>
                        <a:rPr lang="en-GB" sz="1400" b="0">
                          <a:latin typeface="Arial"/>
                          <a:ea typeface="Roboto"/>
                          <a:cs typeface="Arial"/>
                        </a:rPr>
                        <a:t>The consultation is open and will close on 13 March 2026.</a:t>
                      </a:r>
                    </a:p>
                  </a:txBody>
                  <a:tcPr anchor="ctr">
                    <a:solidFill>
                      <a:srgbClr val="CFE3DF"/>
                    </a:solidFill>
                  </a:tcPr>
                </a:tc>
                <a:extLst>
                  <a:ext uri="{0D108BD9-81ED-4DB2-BD59-A6C34878D82A}">
                    <a16:rowId xmlns:a16="http://schemas.microsoft.com/office/drawing/2014/main" val="3477094831"/>
                  </a:ext>
                </a:extLst>
              </a:tr>
              <a:tr h="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400" b="0" kern="1200">
                          <a:solidFill>
                            <a:schemeClr val="dk1"/>
                          </a:solidFill>
                          <a:latin typeface="Arial"/>
                          <a:ea typeface="Roboto"/>
                          <a:cs typeface="Arial"/>
                        </a:rPr>
                        <a:t>R0300</a:t>
                      </a:r>
                    </a:p>
                  </a:txBody>
                  <a:tcPr anchor="ctr">
                    <a:solidFill>
                      <a:srgbClr val="CFE3DF"/>
                    </a:solidFill>
                  </a:tcPr>
                </a:tc>
                <a:tc>
                  <a:txBody>
                    <a:bodyPr/>
                    <a:lstStyle/>
                    <a:p>
                      <a:pPr marL="0" lvl="0" algn="l">
                        <a:buNone/>
                      </a:pPr>
                      <a:r>
                        <a:rPr lang="en-GB" sz="1400">
                          <a:latin typeface="Arial" panose="020B0604020202020204" pitchFamily="34" charset="0"/>
                          <a:cs typeface="Arial" panose="020B0604020202020204" pitchFamily="34" charset="0"/>
                        </a:rPr>
                        <a:t>Amendments to D0312 to align with BSC CP1622</a:t>
                      </a:r>
                      <a:endParaRPr lang="en-US" sz="1400">
                        <a:latin typeface="Arial" panose="020B0604020202020204" pitchFamily="34" charset="0"/>
                        <a:cs typeface="Arial" panose="020B0604020202020204" pitchFamily="34" charset="0"/>
                      </a:endParaRPr>
                    </a:p>
                  </a:txBody>
                  <a:tcPr marL="6350" marR="6350" marT="6350" marB="0" anchor="ctr">
                    <a:solidFill>
                      <a:srgbClr val="CFE3DF"/>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400">
                          <a:latin typeface="Arial"/>
                          <a:ea typeface="Roboto"/>
                          <a:cs typeface="Arial"/>
                        </a:rPr>
                        <a:t>Caroline Freimuller</a:t>
                      </a:r>
                    </a:p>
                  </a:txBody>
                  <a:tcPr anchor="ctr">
                    <a:solidFill>
                      <a:srgbClr val="CFE3DF"/>
                    </a:solidFill>
                  </a:tcPr>
                </a:tc>
                <a:tc>
                  <a:txBody>
                    <a:bodyPr/>
                    <a:lstStyle/>
                    <a:p>
                      <a:pPr marL="0" marR="0" lvl="0" indent="0" algn="l" defTabSz="914400" rtl="0" eaLnBrk="1" fontAlgn="auto" latinLnBrk="0" hangingPunct="1">
                        <a:lnSpc>
                          <a:spcPct val="100000"/>
                        </a:lnSpc>
                        <a:spcBef>
                          <a:spcPts val="600"/>
                        </a:spcBef>
                        <a:spcAft>
                          <a:spcPts val="0"/>
                        </a:spcAft>
                        <a:buClrTx/>
                        <a:buSzTx/>
                        <a:buFontTx/>
                        <a:buNone/>
                        <a:tabLst/>
                        <a:defRPr/>
                      </a:pPr>
                      <a:r>
                        <a:rPr lang="en-GB" sz="1400" b="0">
                          <a:latin typeface="Arial"/>
                          <a:ea typeface="Roboto"/>
                          <a:cs typeface="Arial"/>
                        </a:rPr>
                        <a:t>Party impact assessment is open, closing on 13 March 2026.</a:t>
                      </a:r>
                    </a:p>
                  </a:txBody>
                  <a:tcPr anchor="ctr">
                    <a:solidFill>
                      <a:srgbClr val="CFE3DF"/>
                    </a:solidFill>
                  </a:tcPr>
                </a:tc>
                <a:extLst>
                  <a:ext uri="{0D108BD9-81ED-4DB2-BD59-A6C34878D82A}">
                    <a16:rowId xmlns:a16="http://schemas.microsoft.com/office/drawing/2014/main" val="1290051304"/>
                  </a:ext>
                </a:extLst>
              </a:tr>
            </a:tbl>
          </a:graphicData>
        </a:graphic>
      </p:graphicFrame>
    </p:spTree>
    <p:extLst>
      <p:ext uri="{BB962C8B-B14F-4D97-AF65-F5344CB8AC3E}">
        <p14:creationId xmlns:p14="http://schemas.microsoft.com/office/powerpoint/2010/main" val="409857954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5CB8DEE-806B-2A36-0CD2-03F08B491F6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A7C7576-6A8B-F7DE-F249-17E4374D1409}"/>
              </a:ext>
            </a:extLst>
          </p:cNvPr>
          <p:cNvSpPr>
            <a:spLocks noGrp="1"/>
          </p:cNvSpPr>
          <p:nvPr>
            <p:ph type="title"/>
          </p:nvPr>
        </p:nvSpPr>
        <p:spPr>
          <a:xfrm>
            <a:off x="4032250" y="2020824"/>
            <a:ext cx="6968505" cy="2303275"/>
          </a:xfrm>
        </p:spPr>
        <p:txBody>
          <a:bodyPr>
            <a:normAutofit/>
          </a:bodyPr>
          <a:lstStyle/>
          <a:p>
            <a:r>
              <a:rPr lang="en-GB" sz="2400">
                <a:cs typeface="Roboto" panose="02000000000000000000" pitchFamily="2" charset="0"/>
              </a:rPr>
              <a:t>8. Any other business</a:t>
            </a:r>
            <a:br>
              <a:rPr lang="en-GB" sz="2400">
                <a:cs typeface="Roboto" panose="02000000000000000000" pitchFamily="2" charset="0"/>
              </a:rPr>
            </a:br>
            <a:br>
              <a:rPr lang="en-GB" sz="2400">
                <a:cs typeface="Roboto" panose="02000000000000000000" pitchFamily="2" charset="0"/>
              </a:rPr>
            </a:br>
            <a:endParaRPr lang="en-GB" sz="2400">
              <a:cs typeface="Roboto" panose="02000000000000000000" pitchFamily="2" charset="0"/>
            </a:endParaRPr>
          </a:p>
        </p:txBody>
      </p:sp>
      <p:sp>
        <p:nvSpPr>
          <p:cNvPr id="4" name="Text Placeholder 3">
            <a:extLst>
              <a:ext uri="{FF2B5EF4-FFF2-40B4-BE49-F238E27FC236}">
                <a16:creationId xmlns:a16="http://schemas.microsoft.com/office/drawing/2014/main" id="{E216D246-DF5A-8302-6A3B-7B5C0B4E0185}"/>
              </a:ext>
            </a:extLst>
          </p:cNvPr>
          <p:cNvSpPr>
            <a:spLocks noGrp="1"/>
          </p:cNvSpPr>
          <p:nvPr>
            <p:ph type="body" sz="quarter" idx="10"/>
          </p:nvPr>
        </p:nvSpPr>
        <p:spPr/>
        <p:txBody>
          <a:bodyPr/>
          <a:lstStyle/>
          <a:p>
            <a:endParaRPr lang="en-GB"/>
          </a:p>
        </p:txBody>
      </p:sp>
    </p:spTree>
    <p:extLst>
      <p:ext uri="{BB962C8B-B14F-4D97-AF65-F5344CB8AC3E}">
        <p14:creationId xmlns:p14="http://schemas.microsoft.com/office/powerpoint/2010/main" val="175032728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02A7D5-1EE1-44B5-DC76-072639BE3655}"/>
              </a:ext>
            </a:extLst>
          </p:cNvPr>
          <p:cNvSpPr>
            <a:spLocks noGrp="1"/>
          </p:cNvSpPr>
          <p:nvPr>
            <p:ph type="ctrTitle"/>
          </p:nvPr>
        </p:nvSpPr>
        <p:spPr>
          <a:xfrm>
            <a:off x="3675888" y="2306077"/>
            <a:ext cx="7918703" cy="2245846"/>
          </a:xfrm>
        </p:spPr>
        <p:txBody>
          <a:bodyPr>
            <a:normAutofit fontScale="90000"/>
          </a:bodyPr>
          <a:lstStyle/>
          <a:p>
            <a:r>
              <a:rPr lang="en-GB" sz="2000">
                <a:latin typeface="Roboto"/>
                <a:ea typeface="Roboto"/>
                <a:cs typeface="Roboto"/>
              </a:rPr>
              <a:t>Next meeting:</a:t>
            </a:r>
            <a:br>
              <a:rPr lang="en-GB" sz="2000"/>
            </a:br>
            <a:br>
              <a:rPr lang="en-GB" sz="2200">
                <a:latin typeface="Roboto"/>
                <a:ea typeface="Roboto"/>
                <a:cs typeface="Roboto"/>
              </a:rPr>
            </a:br>
            <a:r>
              <a:rPr lang="en-GB" sz="2200">
                <a:latin typeface="Roboto"/>
                <a:ea typeface="Roboto"/>
                <a:cs typeface="Roboto"/>
              </a:rPr>
              <a:t>02 April 2026</a:t>
            </a:r>
            <a:br>
              <a:rPr lang="en-GB" sz="2200">
                <a:cs typeface="Roboto"/>
              </a:rPr>
            </a:br>
            <a:br>
              <a:rPr lang="en-GB"/>
            </a:br>
            <a:br>
              <a:rPr lang="en-GB">
                <a:latin typeface="Roboto"/>
                <a:ea typeface="Roboto"/>
              </a:rPr>
            </a:br>
            <a:r>
              <a:rPr lang="en-GB">
                <a:latin typeface="Roboto"/>
                <a:ea typeface="Roboto"/>
                <a:cs typeface="Roboto"/>
              </a:rPr>
              <a:t>Thanks for attending</a:t>
            </a:r>
          </a:p>
        </p:txBody>
      </p:sp>
    </p:spTree>
    <p:extLst>
      <p:ext uri="{BB962C8B-B14F-4D97-AF65-F5344CB8AC3E}">
        <p14:creationId xmlns:p14="http://schemas.microsoft.com/office/powerpoint/2010/main" val="1876557297"/>
      </p:ext>
    </p:extLst>
  </p:cSld>
  <p:clrMapOvr>
    <a:masterClrMapping/>
  </p:clrMapOvr>
</p:sld>
</file>

<file path=ppt/theme/theme1.xml><?xml version="1.0" encoding="utf-8"?>
<a:theme xmlns:a="http://schemas.openxmlformats.org/drawingml/2006/main" name="REC Light Event Theme">
  <a:themeElements>
    <a:clrScheme name="REC">
      <a:dk1>
        <a:srgbClr val="000000"/>
      </a:dk1>
      <a:lt1>
        <a:sysClr val="window" lastClr="FFFFFF"/>
      </a:lt1>
      <a:dk2>
        <a:srgbClr val="498934"/>
      </a:dk2>
      <a:lt2>
        <a:srgbClr val="FFFFFF"/>
      </a:lt2>
      <a:accent1>
        <a:srgbClr val="7B282E"/>
      </a:accent1>
      <a:accent2>
        <a:srgbClr val="BE6516"/>
      </a:accent2>
      <a:accent3>
        <a:srgbClr val="70ADA3"/>
      </a:accent3>
      <a:accent4>
        <a:srgbClr val="E7AB00"/>
      </a:accent4>
      <a:accent5>
        <a:srgbClr val="498934"/>
      </a:accent5>
      <a:accent6>
        <a:srgbClr val="C4D383"/>
      </a:accent6>
      <a:hlink>
        <a:srgbClr val="70ADA3"/>
      </a:hlink>
      <a:folHlink>
        <a:srgbClr val="C4D383"/>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2" id="{6B1943A0-EA1B-4229-A76F-FBAC0642CBEF}" vid="{40601ED5-9CD5-48A0-BB47-DADDF0766C76}"/>
    </a:ext>
  </a:extLst>
</a:theme>
</file>

<file path=ppt/theme/theme2.xml><?xml version="1.0" encoding="utf-8"?>
<a:theme xmlns:a="http://schemas.openxmlformats.org/drawingml/2006/main" name="REC Alternative Event Theme">
  <a:themeElements>
    <a:clrScheme name="REC">
      <a:dk1>
        <a:srgbClr val="000000"/>
      </a:dk1>
      <a:lt1>
        <a:sysClr val="window" lastClr="FFFFFF"/>
      </a:lt1>
      <a:dk2>
        <a:srgbClr val="498934"/>
      </a:dk2>
      <a:lt2>
        <a:srgbClr val="FFFFFF"/>
      </a:lt2>
      <a:accent1>
        <a:srgbClr val="7B282E"/>
      </a:accent1>
      <a:accent2>
        <a:srgbClr val="BE6516"/>
      </a:accent2>
      <a:accent3>
        <a:srgbClr val="70ADA3"/>
      </a:accent3>
      <a:accent4>
        <a:srgbClr val="E7AB00"/>
      </a:accent4>
      <a:accent5>
        <a:srgbClr val="498934"/>
      </a:accent5>
      <a:accent6>
        <a:srgbClr val="C4D383"/>
      </a:accent6>
      <a:hlink>
        <a:srgbClr val="70ADA3"/>
      </a:hlink>
      <a:folHlink>
        <a:srgbClr val="C4D383"/>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2" id="{6B1943A0-EA1B-4229-A76F-FBAC0642CBEF}" vid="{1F009803-87A7-4528-8EDC-8F3C323310BE}"/>
    </a:ext>
  </a:extLst>
</a:theme>
</file>

<file path=ppt/theme/theme3.xml><?xml version="1.0" encoding="utf-8"?>
<a:theme xmlns:a="http://schemas.openxmlformats.org/drawingml/2006/main" name="1_REC Alternative Event Theme">
  <a:themeElements>
    <a:clrScheme name="REC">
      <a:dk1>
        <a:srgbClr val="000000"/>
      </a:dk1>
      <a:lt1>
        <a:sysClr val="window" lastClr="FFFFFF"/>
      </a:lt1>
      <a:dk2>
        <a:srgbClr val="498934"/>
      </a:dk2>
      <a:lt2>
        <a:srgbClr val="FFFFFF"/>
      </a:lt2>
      <a:accent1>
        <a:srgbClr val="7B282E"/>
      </a:accent1>
      <a:accent2>
        <a:srgbClr val="BE6516"/>
      </a:accent2>
      <a:accent3>
        <a:srgbClr val="70ADA3"/>
      </a:accent3>
      <a:accent4>
        <a:srgbClr val="E7AB00"/>
      </a:accent4>
      <a:accent5>
        <a:srgbClr val="498934"/>
      </a:accent5>
      <a:accent6>
        <a:srgbClr val="C4D383"/>
      </a:accent6>
      <a:hlink>
        <a:srgbClr val="70ADA3"/>
      </a:hlink>
      <a:folHlink>
        <a:srgbClr val="C4D383"/>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2" id="{6B1943A0-EA1B-4229-A76F-FBAC0642CBEF}" vid="{1F009803-87A7-4528-8EDC-8F3C323310BE}"/>
    </a:ext>
  </a:extLst>
</a:theme>
</file>

<file path=ppt/theme/theme4.xml><?xml version="1.0" encoding="utf-8"?>
<a:theme xmlns:a="http://schemas.openxmlformats.org/drawingml/2006/main" name="1_REC Light Event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3_REC Light Event Theme">
  <a:themeElements>
    <a:clrScheme name="REC">
      <a:dk1>
        <a:srgbClr val="000000"/>
      </a:dk1>
      <a:lt1>
        <a:sysClr val="window" lastClr="FFFFFF"/>
      </a:lt1>
      <a:dk2>
        <a:srgbClr val="498934"/>
      </a:dk2>
      <a:lt2>
        <a:srgbClr val="FFFFFF"/>
      </a:lt2>
      <a:accent1>
        <a:srgbClr val="7B282E"/>
      </a:accent1>
      <a:accent2>
        <a:srgbClr val="BE6516"/>
      </a:accent2>
      <a:accent3>
        <a:srgbClr val="70ADA3"/>
      </a:accent3>
      <a:accent4>
        <a:srgbClr val="E7AB00"/>
      </a:accent4>
      <a:accent5>
        <a:srgbClr val="498934"/>
      </a:accent5>
      <a:accent6>
        <a:srgbClr val="C4D383"/>
      </a:accent6>
      <a:hlink>
        <a:srgbClr val="70ADA3"/>
      </a:hlink>
      <a:folHlink>
        <a:srgbClr val="C4D383"/>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2" id="{6B1943A0-EA1B-4229-A76F-FBAC0642CBEF}" vid="{40601ED5-9CD5-48A0-BB47-DADDF0766C76}"/>
    </a:ext>
  </a:extLst>
</a:theme>
</file>

<file path=ppt/theme/theme6.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7.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SharedWithUsers xmlns="d5e8df70-7ba7-462a-92bc-0eb2af61e599">
      <UserInfo>
        <DisplayName/>
        <AccountId xsi:nil="true"/>
        <AccountType/>
      </UserInfo>
    </SharedWithUsers>
    <lcf76f155ced4ddcb4097134ff3c332f xmlns="9cc2d045-8e25-435d-815b-720e20c2c938">
      <Terms xmlns="http://schemas.microsoft.com/office/infopath/2007/PartnerControls"/>
    </lcf76f155ced4ddcb4097134ff3c332f>
    <TaxCatchAll xmlns="d56f5920-408a-468e-ac0d-d8a840070622" xsi:nil="true"/>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E3F83C56C950074FBBC1FEEA0F1826A8" ma:contentTypeVersion="5" ma:contentTypeDescription="Create a new document." ma:contentTypeScope="" ma:versionID="a18847ee2ac0b294990b0ede5371a6e2">
  <xsd:schema xmlns:xsd="http://www.w3.org/2001/XMLSchema" xmlns:xs="http://www.w3.org/2001/XMLSchema" xmlns:p="http://schemas.microsoft.com/office/2006/metadata/properties" xmlns:ns2="33669984-af94-4b35-9f37-f4574e663bce" xmlns:ns3="d5e8df70-7ba7-462a-92bc-0eb2af61e599" xmlns:ns4="9cc2d045-8e25-435d-815b-720e20c2c938" xmlns:ns5="d56f5920-408a-468e-ac0d-d8a840070622" targetNamespace="http://schemas.microsoft.com/office/2006/metadata/properties" ma:root="true" ma:fieldsID="49302b1b7dcd4699b9da0a44b97acd64" ns2:_="" ns3:_="" ns4:_="" ns5:_="">
    <xsd:import namespace="33669984-af94-4b35-9f37-f4574e663bce"/>
    <xsd:import namespace="d5e8df70-7ba7-462a-92bc-0eb2af61e599"/>
    <xsd:import namespace="9cc2d045-8e25-435d-815b-720e20c2c938"/>
    <xsd:import namespace="d56f5920-408a-468e-ac0d-d8a840070622"/>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element ref="ns2:MediaServiceDateTaken" minOccurs="0"/>
                <xsd:element ref="ns2:MediaServiceAutoTags" minOccurs="0"/>
                <xsd:element ref="ns2:MediaLengthInSeconds" minOccurs="0"/>
                <xsd:element ref="ns2:MediaServiceOCR" minOccurs="0"/>
                <xsd:element ref="ns2:MediaServiceGenerationTime" minOccurs="0"/>
                <xsd:element ref="ns2:MediaServiceEventHashCode" minOccurs="0"/>
                <xsd:element ref="ns3:SharedWithUsers" minOccurs="0"/>
                <xsd:element ref="ns3:SharedWithDetails" minOccurs="0"/>
                <xsd:element ref="ns2:MediaServiceObjectDetectorVersions" minOccurs="0"/>
                <xsd:element ref="ns2:MediaServiceSearchProperties" minOccurs="0"/>
                <xsd:element ref="ns4:MediaServiceLocation" minOccurs="0"/>
                <xsd:element ref="ns4:lcf76f155ced4ddcb4097134ff3c332f" minOccurs="0"/>
                <xsd:element ref="ns5:TaxCatchAll"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33669984-af94-4b35-9f37-f4574e663bce"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MediaServiceDateTaken" ma:index="12" nillable="true" ma:displayName="MediaServiceDateTaken" ma:hidden="true" ma:internalName="MediaServiceDateTaken" ma:readOnly="true">
      <xsd:simpleType>
        <xsd:restriction base="dms:Text"/>
      </xsd:simpleType>
    </xsd:element>
    <xsd:element name="MediaServiceAutoTags" ma:index="13" nillable="true" ma:displayName="Tags" ma:internalName="MediaServiceAutoTags" ma:readOnly="true">
      <xsd:simpleType>
        <xsd:restriction base="dms:Text"/>
      </xsd:simpleType>
    </xsd:element>
    <xsd:element name="MediaLengthInSeconds" ma:index="14" nillable="true" ma:displayName="MediaLengthInSeconds" ma:hidden="true" ma:internalName="MediaLengthInSeconds" ma:readOnly="true">
      <xsd:simpleType>
        <xsd:restriction base="dms:Unknown"/>
      </xsd:simpleType>
    </xsd:element>
    <xsd:element name="MediaServiceOCR" ma:index="15" nillable="true" ma:displayName="Extracted Text" ma:internalName="MediaServiceOCR" ma:readOnly="true">
      <xsd:simpleType>
        <xsd:restriction base="dms:Note">
          <xsd:maxLength value="255"/>
        </xsd:restriction>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ServiceObjectDetectorVersions" ma:index="20" nillable="true" ma:displayName="MediaServiceObjectDetectorVersions" ma:description="" ma:hidden="true" ma:indexed="true" ma:internalName="MediaServiceObjectDetectorVersions" ma:readOnly="true">
      <xsd:simpleType>
        <xsd:restriction base="dms:Text"/>
      </xsd:simpleType>
    </xsd:element>
    <xsd:element name="MediaServiceSearchProperties" ma:index="21"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d5e8df70-7ba7-462a-92bc-0eb2af61e599" elementFormDefault="qualified">
    <xsd:import namespace="http://schemas.microsoft.com/office/2006/documentManagement/types"/>
    <xsd:import namespace="http://schemas.microsoft.com/office/infopath/2007/PartnerControls"/>
    <xsd:element name="SharedWithUsers" ma:index="1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9" nillable="true" ma:displayName="Shared With Details" ma:internalName="SharedWithDetail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9cc2d045-8e25-435d-815b-720e20c2c938" elementFormDefault="qualified">
    <xsd:import namespace="http://schemas.microsoft.com/office/2006/documentManagement/types"/>
    <xsd:import namespace="http://schemas.microsoft.com/office/infopath/2007/PartnerControls"/>
    <xsd:element name="MediaServiceLocation" ma:index="22" nillable="true" ma:displayName="Location" ma:indexed="true" ma:internalName="MediaServiceLocation" ma:readOnly="true">
      <xsd:simpleType>
        <xsd:restriction base="dms:Text"/>
      </xsd:simpleType>
    </xsd:element>
    <xsd:element name="lcf76f155ced4ddcb4097134ff3c332f" ma:index="24" nillable="true" ma:taxonomy="true" ma:internalName="lcf76f155ced4ddcb4097134ff3c332f" ma:taxonomyFieldName="MediaServiceImageTags" ma:displayName="Image Tags" ma:readOnly="false" ma:fieldId="{5cf76f15-5ced-4ddc-b409-7134ff3c332f}" ma:taxonomyMulti="true" ma:sspId="b33823e1-7006-446b-af26-4f3e04a5b216" ma:termSetId="09814cd3-568e-fe90-9814-8d621ff8fb84" ma:anchorId="fba54fb3-c3e1-fe81-a776-ca4b69148c4d" ma:open="true" ma:isKeyword="false">
      <xsd:complexType>
        <xsd:sequence>
          <xsd:element ref="pc:Terms" minOccurs="0" maxOccurs="1"/>
        </xsd:sequence>
      </xsd:complexType>
    </xsd:element>
  </xsd:schema>
  <xsd:schema xmlns:xsd="http://www.w3.org/2001/XMLSchema" xmlns:xs="http://www.w3.org/2001/XMLSchema" xmlns:dms="http://schemas.microsoft.com/office/2006/documentManagement/types" xmlns:pc="http://schemas.microsoft.com/office/infopath/2007/PartnerControls" targetNamespace="d56f5920-408a-468e-ac0d-d8a840070622" elementFormDefault="qualified">
    <xsd:import namespace="http://schemas.microsoft.com/office/2006/documentManagement/types"/>
    <xsd:import namespace="http://schemas.microsoft.com/office/infopath/2007/PartnerControls"/>
    <xsd:element name="TaxCatchAll" ma:index="25" nillable="true" ma:displayName="Taxonomy Catch All Column" ma:hidden="true" ma:list="{174d7232-ab4d-4b26-ba5a-6465905dd2f2}" ma:internalName="TaxCatchAll" ma:showField="CatchAllData" ma:web="d56f5920-408a-468e-ac0d-d8a840070622">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227F3447-4B93-44BA-86EC-08F1999C5A12}">
  <ds:schemaRefs>
    <ds:schemaRef ds:uri="33669984-af94-4b35-9f37-f4574e663bce"/>
    <ds:schemaRef ds:uri="9cc2d045-8e25-435d-815b-720e20c2c938"/>
    <ds:schemaRef ds:uri="d56f5920-408a-468e-ac0d-d8a840070622"/>
    <ds:schemaRef ds:uri="d5e8df70-7ba7-462a-92bc-0eb2af61e599"/>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customXml/itemProps2.xml><?xml version="1.0" encoding="utf-8"?>
<ds:datastoreItem xmlns:ds="http://schemas.openxmlformats.org/officeDocument/2006/customXml" ds:itemID="{6C3F6F20-0BDB-4333-9CC2-F89129DADA5C}">
  <ds:schemaRefs>
    <ds:schemaRef ds:uri="33669984-af94-4b35-9f37-f4574e663bce"/>
    <ds:schemaRef ds:uri="9cc2d045-8e25-435d-815b-720e20c2c938"/>
    <ds:schemaRef ds:uri="d56f5920-408a-468e-ac0d-d8a840070622"/>
    <ds:schemaRef ds:uri="d5e8df70-7ba7-462a-92bc-0eb2af61e599"/>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3.xml><?xml version="1.0" encoding="utf-8"?>
<ds:datastoreItem xmlns:ds="http://schemas.openxmlformats.org/officeDocument/2006/customXml" ds:itemID="{1136FFEE-8B3D-47E6-944B-D4B17342C4C6}">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REC Code Manager Template</Template>
  <Application>Microsoft Office PowerPoint</Application>
  <PresentationFormat>Widescreen</PresentationFormat>
  <Slides>26</Slides>
  <Notes>2</Notes>
  <HiddenSlides>0</HiddenSlides>
  <ScaleCrop>false</ScaleCrop>
  <HeadingPairs>
    <vt:vector size="4" baseType="variant">
      <vt:variant>
        <vt:lpstr>Theme</vt:lpstr>
      </vt:variant>
      <vt:variant>
        <vt:i4>5</vt:i4>
      </vt:variant>
      <vt:variant>
        <vt:lpstr>Slide Titles</vt:lpstr>
      </vt:variant>
      <vt:variant>
        <vt:i4>26</vt:i4>
      </vt:variant>
    </vt:vector>
  </HeadingPairs>
  <TitlesOfParts>
    <vt:vector size="31" baseType="lpstr">
      <vt:lpstr>REC Light Event Theme</vt:lpstr>
      <vt:lpstr>REC Alternative Event Theme</vt:lpstr>
      <vt:lpstr>1_REC Alternative Event Theme</vt:lpstr>
      <vt:lpstr>1_REC Light Event Theme</vt:lpstr>
      <vt:lpstr>3_REC Light Event Theme</vt:lpstr>
      <vt:lpstr>REC Change Issues group</vt:lpstr>
      <vt:lpstr>1. Welcome and introduction</vt:lpstr>
      <vt:lpstr>Housekeeping</vt:lpstr>
      <vt:lpstr> 2. confirmation of agenda    </vt:lpstr>
      <vt:lpstr>Agenda For today</vt:lpstr>
      <vt:lpstr> 3. approval of previous minutes    </vt:lpstr>
      <vt:lpstr>4. I0273 - Sharing of SSC and TPR Information for MHHS Smart and Advanced Meters and I0303 - Potential Consumer detriment for Smart Economy 7 </vt:lpstr>
      <vt:lpstr> 5. R0316 - Clarification to Data Items within the Payment Method Levelisation Supplier Data Reporting Specification  </vt:lpstr>
      <vt:lpstr>R0316  - Proposed Solution – Design &amp; Intent</vt:lpstr>
      <vt:lpstr>r0316 - Proposed Solution – Legal Text</vt:lpstr>
      <vt:lpstr>r0316 - Proposed Solution – Legal Text</vt:lpstr>
      <vt:lpstr>R0316 – Next Steps</vt:lpstr>
      <vt:lpstr>6. I0318 – Introduction of Consumer Consent Solution  </vt:lpstr>
      <vt:lpstr>Consumer Consent Solution (CCS)</vt:lpstr>
      <vt:lpstr>RECCO Project key contacts</vt:lpstr>
      <vt:lpstr>PowerPoint Presentation</vt:lpstr>
      <vt:lpstr>Consumer Consent SOlution - Background</vt:lpstr>
      <vt:lpstr>R0318 – Introduction of CCS</vt:lpstr>
      <vt:lpstr>Overview of REC Impacts</vt:lpstr>
      <vt:lpstr>I0318 what’s next</vt:lpstr>
      <vt:lpstr>Get involved</vt:lpstr>
      <vt:lpstr>PowerPoint Presentation</vt:lpstr>
      <vt:lpstr>7. Issue tracker update  </vt:lpstr>
      <vt:lpstr>Issues tracker</vt:lpstr>
      <vt:lpstr>8. Any other business  </vt:lpstr>
      <vt:lpstr>Next meeting:  02 April 2026   Thanks for attending</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EVENT TITLE</dc:title>
  <dc:creator>Amelia Bray</dc:creator>
  <cp:revision>1</cp:revision>
  <dcterms:created xsi:type="dcterms:W3CDTF">2022-06-08T15:31:29Z</dcterms:created>
  <dcterms:modified xsi:type="dcterms:W3CDTF">2026-03-05T09:51:55Z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0x010100E3F83C56C950074FBBC1FEEA0F1826A8</vt:lpwstr>
  </property>
  <property fmtid="{D5CDD505-2E9C-101B-9397-08002B2CF9AE}" pid="3" name="MediaServiceImageTags">
    <vt:lpwstr/>
  </property>
  <property fmtid="{D5CDD505-2E9C-101B-9397-08002B2CF9AE}" pid="4" name="MSIP_Label_2d7f055f-5347-41d4-8cbe-c035e83f4f3c_Enabled">
    <vt:lpwstr>true</vt:lpwstr>
  </property>
  <property fmtid="{D5CDD505-2E9C-101B-9397-08002B2CF9AE}" pid="5" name="MSIP_Label_2d7f055f-5347-41d4-8cbe-c035e83f4f3c_SetDate">
    <vt:lpwstr>2023-08-02T11:31:15Z</vt:lpwstr>
  </property>
  <property fmtid="{D5CDD505-2E9C-101B-9397-08002B2CF9AE}" pid="6" name="MSIP_Label_2d7f055f-5347-41d4-8cbe-c035e83f4f3c_Method">
    <vt:lpwstr>Standard</vt:lpwstr>
  </property>
  <property fmtid="{D5CDD505-2E9C-101B-9397-08002B2CF9AE}" pid="7" name="MSIP_Label_2d7f055f-5347-41d4-8cbe-c035e83f4f3c_Name">
    <vt:lpwstr>defa4170-0d19-0005-0004-bc88714345d2</vt:lpwstr>
  </property>
  <property fmtid="{D5CDD505-2E9C-101B-9397-08002B2CF9AE}" pid="8" name="MSIP_Label_2d7f055f-5347-41d4-8cbe-c035e83f4f3c_SiteId">
    <vt:lpwstr>883dbbc0-a334-4b54-87cf-04fa94aeafb8</vt:lpwstr>
  </property>
  <property fmtid="{D5CDD505-2E9C-101B-9397-08002B2CF9AE}" pid="9" name="MSIP_Label_2d7f055f-5347-41d4-8cbe-c035e83f4f3c_ActionId">
    <vt:lpwstr>0a902a3f-598b-4e9a-bccb-4b5ca5920939</vt:lpwstr>
  </property>
  <property fmtid="{D5CDD505-2E9C-101B-9397-08002B2CF9AE}" pid="10" name="MSIP_Label_2d7f055f-5347-41d4-8cbe-c035e83f4f3c_ContentBits">
    <vt:lpwstr>0</vt:lpwstr>
  </property>
  <property fmtid="{D5CDD505-2E9C-101B-9397-08002B2CF9AE}" pid="11" name="Order">
    <vt:r8>5796400</vt:r8>
  </property>
</Properties>
</file>