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60" r:id="rId7"/>
    <p:sldMasterId id="2147484283" r:id="rId8"/>
    <p:sldMasterId id="2147484327" r:id="rId9"/>
  </p:sldMasterIdLst>
  <p:notesMasterIdLst>
    <p:notesMasterId r:id="rId33"/>
  </p:notesMasterIdLst>
  <p:handoutMasterIdLst>
    <p:handoutMasterId r:id="rId34"/>
  </p:handoutMasterIdLst>
  <p:sldIdLst>
    <p:sldId id="256" r:id="rId10"/>
    <p:sldId id="269" r:id="rId11"/>
    <p:sldId id="2147478960" r:id="rId12"/>
    <p:sldId id="2147478994" r:id="rId13"/>
    <p:sldId id="263" r:id="rId14"/>
    <p:sldId id="2147475850" r:id="rId15"/>
    <p:sldId id="2147475874" r:id="rId16"/>
    <p:sldId id="2147475860" r:id="rId17"/>
    <p:sldId id="350" r:id="rId18"/>
    <p:sldId id="351" r:id="rId19"/>
    <p:sldId id="2147478973" r:id="rId20"/>
    <p:sldId id="2147478998" r:id="rId21"/>
    <p:sldId id="2147478988" r:id="rId22"/>
    <p:sldId id="2147479000" r:id="rId23"/>
    <p:sldId id="266" r:id="rId24"/>
    <p:sldId id="267" r:id="rId25"/>
    <p:sldId id="2147479001" r:id="rId26"/>
    <p:sldId id="2147479003" r:id="rId27"/>
    <p:sldId id="2147475886" r:id="rId28"/>
    <p:sldId id="2147479002" r:id="rId29"/>
    <p:sldId id="258" r:id="rId30"/>
    <p:sldId id="2147475887" r:id="rId31"/>
    <p:sldId id="25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AAEA4"/>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6B0B5F-C98F-48ED-A56A-250F17779028}" v="67" dt="2026-04-02T08:25:14.700"/>
    <p1510:client id="{B8FAF7F4-123E-4BA3-9C8F-4E4F7E875CC6}" v="145" dt="2026-04-01T15:49:18.827"/>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microsoft.com/office/2016/11/relationships/changesInfo" Target="changesInfos/changesInfo1.xml"/><Relationship Id="rId21" Type="http://schemas.openxmlformats.org/officeDocument/2006/relationships/slide" Target="slides/slide12.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TRUSS" userId="01cc4f64-e88d-41d0-86eb-e313c80ff5e5" providerId="ADAL" clId="{D639C4ED-078F-485F-85E7-6788BECAB844}"/>
    <pc:docChg chg="custSel delSld modSld">
      <pc:chgData name="Harriet TRUSS" userId="01cc4f64-e88d-41d0-86eb-e313c80ff5e5" providerId="ADAL" clId="{D639C4ED-078F-485F-85E7-6788BECAB844}" dt="2026-03-31T11:27:15.013" v="440" actId="47"/>
      <pc:docMkLst>
        <pc:docMk/>
      </pc:docMkLst>
      <pc:sldChg chg="modSp mod">
        <pc:chgData name="Harriet TRUSS" userId="01cc4f64-e88d-41d0-86eb-e313c80ff5e5" providerId="ADAL" clId="{D639C4ED-078F-485F-85E7-6788BECAB844}" dt="2026-03-31T11:11:48.903" v="5" actId="20577"/>
        <pc:sldMkLst>
          <pc:docMk/>
          <pc:sldMk cId="2021548050" sldId="2147478973"/>
        </pc:sldMkLst>
        <pc:spChg chg="mod">
          <ac:chgData name="Harriet TRUSS" userId="01cc4f64-e88d-41d0-86eb-e313c80ff5e5" providerId="ADAL" clId="{D639C4ED-078F-485F-85E7-6788BECAB844}" dt="2026-03-31T11:11:48.903" v="5" actId="20577"/>
          <ac:spMkLst>
            <pc:docMk/>
            <pc:sldMk cId="2021548050" sldId="2147478973"/>
            <ac:spMk id="2" creationId="{1F5C80B8-959C-6E1B-3257-5800FB90A9D3}"/>
          </ac:spMkLst>
        </pc:spChg>
      </pc:sldChg>
      <pc:sldChg chg="del">
        <pc:chgData name="Harriet TRUSS" userId="01cc4f64-e88d-41d0-86eb-e313c80ff5e5" providerId="ADAL" clId="{D639C4ED-078F-485F-85E7-6788BECAB844}" dt="2026-03-31T11:25:40.989" v="429" actId="47"/>
        <pc:sldMkLst>
          <pc:docMk/>
          <pc:sldMk cId="1538216957" sldId="2147478983"/>
        </pc:sldMkLst>
      </pc:sldChg>
      <pc:sldChg chg="del">
        <pc:chgData name="Harriet TRUSS" userId="01cc4f64-e88d-41d0-86eb-e313c80ff5e5" providerId="ADAL" clId="{D639C4ED-078F-485F-85E7-6788BECAB844}" dt="2026-03-31T11:25:40.989" v="429" actId="47"/>
        <pc:sldMkLst>
          <pc:docMk/>
          <pc:sldMk cId="181795697" sldId="2147478984"/>
        </pc:sldMkLst>
      </pc:sldChg>
      <pc:sldChg chg="del">
        <pc:chgData name="Harriet TRUSS" userId="01cc4f64-e88d-41d0-86eb-e313c80ff5e5" providerId="ADAL" clId="{D639C4ED-078F-485F-85E7-6788BECAB844}" dt="2026-03-31T11:25:40.989" v="429" actId="47"/>
        <pc:sldMkLst>
          <pc:docMk/>
          <pc:sldMk cId="1815430104" sldId="2147478987"/>
        </pc:sldMkLst>
      </pc:sldChg>
      <pc:sldChg chg="modSp del mod">
        <pc:chgData name="Harriet TRUSS" userId="01cc4f64-e88d-41d0-86eb-e313c80ff5e5" providerId="ADAL" clId="{D639C4ED-078F-485F-85E7-6788BECAB844}" dt="2026-03-31T11:27:15.013" v="440" actId="47"/>
        <pc:sldMkLst>
          <pc:docMk/>
          <pc:sldMk cId="3354648613" sldId="2147478989"/>
        </pc:sldMkLst>
        <pc:spChg chg="mod">
          <ac:chgData name="Harriet TRUSS" userId="01cc4f64-e88d-41d0-86eb-e313c80ff5e5" providerId="ADAL" clId="{D639C4ED-078F-485F-85E7-6788BECAB844}" dt="2026-03-31T11:25:53.376" v="430" actId="20577"/>
          <ac:spMkLst>
            <pc:docMk/>
            <pc:sldMk cId="3354648613" sldId="2147478989"/>
            <ac:spMk id="3" creationId="{3EFA3326-C4F6-AD4B-A71A-B965711CCED9}"/>
          </ac:spMkLst>
        </pc:spChg>
      </pc:sldChg>
      <pc:sldChg chg="del">
        <pc:chgData name="Harriet TRUSS" userId="01cc4f64-e88d-41d0-86eb-e313c80ff5e5" providerId="ADAL" clId="{D639C4ED-078F-485F-85E7-6788BECAB844}" dt="2026-03-31T11:25:40.989" v="429" actId="47"/>
        <pc:sldMkLst>
          <pc:docMk/>
          <pc:sldMk cId="2297722492" sldId="2147478991"/>
        </pc:sldMkLst>
      </pc:sldChg>
      <pc:sldChg chg="del">
        <pc:chgData name="Harriet TRUSS" userId="01cc4f64-e88d-41d0-86eb-e313c80ff5e5" providerId="ADAL" clId="{D639C4ED-078F-485F-85E7-6788BECAB844}" dt="2026-03-31T11:25:40.989" v="429" actId="47"/>
        <pc:sldMkLst>
          <pc:docMk/>
          <pc:sldMk cId="2688353804" sldId="2147478992"/>
        </pc:sldMkLst>
      </pc:sldChg>
      <pc:sldChg chg="del">
        <pc:chgData name="Harriet TRUSS" userId="01cc4f64-e88d-41d0-86eb-e313c80ff5e5" providerId="ADAL" clId="{D639C4ED-078F-485F-85E7-6788BECAB844}" dt="2026-03-31T11:25:40.989" v="429" actId="47"/>
        <pc:sldMkLst>
          <pc:docMk/>
          <pc:sldMk cId="904118535" sldId="2147478993"/>
        </pc:sldMkLst>
      </pc:sldChg>
      <pc:sldChg chg="addSp modSp mod">
        <pc:chgData name="Harriet TRUSS" userId="01cc4f64-e88d-41d0-86eb-e313c80ff5e5" providerId="ADAL" clId="{D639C4ED-078F-485F-85E7-6788BECAB844}" dt="2026-03-31T11:27:08.518" v="439" actId="1076"/>
        <pc:sldMkLst>
          <pc:docMk/>
          <pc:sldMk cId="2999491227" sldId="2147478998"/>
        </pc:sldMkLst>
        <pc:spChg chg="add mod">
          <ac:chgData name="Harriet TRUSS" userId="01cc4f64-e88d-41d0-86eb-e313c80ff5e5" providerId="ADAL" clId="{D639C4ED-078F-485F-85E7-6788BECAB844}" dt="2026-03-31T11:27:08.518" v="439" actId="1076"/>
          <ac:spMkLst>
            <pc:docMk/>
            <pc:sldMk cId="2999491227" sldId="2147478998"/>
            <ac:spMk id="2" creationId="{78B083DC-BF41-940C-A0A3-5C99AAD2DF4E}"/>
          </ac:spMkLst>
        </pc:spChg>
        <pc:spChg chg="mod">
          <ac:chgData name="Harriet TRUSS" userId="01cc4f64-e88d-41d0-86eb-e313c80ff5e5" providerId="ADAL" clId="{D639C4ED-078F-485F-85E7-6788BECAB844}" dt="2026-03-31T11:11:58.057" v="16" actId="20577"/>
          <ac:spMkLst>
            <pc:docMk/>
            <pc:sldMk cId="2999491227" sldId="2147478998"/>
            <ac:spMk id="5" creationId="{E01093D7-243A-91B3-B8B9-57EB344CEAF8}"/>
          </ac:spMkLst>
        </pc:spChg>
        <pc:spChg chg="mod">
          <ac:chgData name="Harriet TRUSS" userId="01cc4f64-e88d-41d0-86eb-e313c80ff5e5" providerId="ADAL" clId="{D639C4ED-078F-485F-85E7-6788BECAB844}" dt="2026-03-31T11:25:07.916" v="428" actId="20577"/>
          <ac:spMkLst>
            <pc:docMk/>
            <pc:sldMk cId="2999491227" sldId="2147478998"/>
            <ac:spMk id="6" creationId="{51BF87AD-144A-C9AF-F0EA-22D36E72F347}"/>
          </ac:spMkLst>
        </pc:spChg>
      </pc:sldChg>
    </pc:docChg>
  </pc:docChgLst>
  <pc:docChgLst>
    <pc:chgData name="Paul Witton-Dauris" userId="S::paul.witton-dauris@talan.com::a18a2992-b615-4af6-9607-1e3e71a8d3ad" providerId="AD" clId="Web-{B42A8672-A871-0265-953F-D849550EB021}"/>
    <pc:docChg chg="modSld">
      <pc:chgData name="Paul Witton-Dauris" userId="S::paul.witton-dauris@talan.com::a18a2992-b615-4af6-9607-1e3e71a8d3ad" providerId="AD" clId="Web-{B42A8672-A871-0265-953F-D849550EB021}" dt="2026-03-31T14:02:57.308" v="34" actId="14100"/>
      <pc:docMkLst>
        <pc:docMk/>
      </pc:docMkLst>
      <pc:sldChg chg="modSp">
        <pc:chgData name="Paul Witton-Dauris" userId="S::paul.witton-dauris@talan.com::a18a2992-b615-4af6-9607-1e3e71a8d3ad" providerId="AD" clId="Web-{B42A8672-A871-0265-953F-D849550EB021}" dt="2026-03-31T14:02:18.464" v="32" actId="20577"/>
        <pc:sldMkLst>
          <pc:docMk/>
          <pc:sldMk cId="1426599431" sldId="350"/>
        </pc:sldMkLst>
        <pc:spChg chg="mod">
          <ac:chgData name="Paul Witton-Dauris" userId="S::paul.witton-dauris@talan.com::a18a2992-b615-4af6-9607-1e3e71a8d3ad" providerId="AD" clId="Web-{B42A8672-A871-0265-953F-D849550EB021}" dt="2026-03-31T14:02:18.464" v="32" actId="20577"/>
          <ac:spMkLst>
            <pc:docMk/>
            <pc:sldMk cId="1426599431" sldId="350"/>
            <ac:spMk id="4" creationId="{1C463D44-453F-8301-987E-36B47651CEBC}"/>
          </ac:spMkLst>
        </pc:spChg>
      </pc:sldChg>
      <pc:sldChg chg="modSp">
        <pc:chgData name="Paul Witton-Dauris" userId="S::paul.witton-dauris@talan.com::a18a2992-b615-4af6-9607-1e3e71a8d3ad" providerId="AD" clId="Web-{B42A8672-A871-0265-953F-D849550EB021}" dt="2026-03-31T14:01:52.589" v="25" actId="20577"/>
        <pc:sldMkLst>
          <pc:docMk/>
          <pc:sldMk cId="1521393011" sldId="351"/>
        </pc:sldMkLst>
        <pc:spChg chg="mod">
          <ac:chgData name="Paul Witton-Dauris" userId="S::paul.witton-dauris@talan.com::a18a2992-b615-4af6-9607-1e3e71a8d3ad" providerId="AD" clId="Web-{B42A8672-A871-0265-953F-D849550EB021}" dt="2026-03-31T14:01:52.589" v="25" actId="20577"/>
          <ac:spMkLst>
            <pc:docMk/>
            <pc:sldMk cId="1521393011" sldId="351"/>
            <ac:spMk id="7" creationId="{701C9E70-9610-7D2D-CEF7-AF00C03F4ED8}"/>
          </ac:spMkLst>
        </pc:spChg>
      </pc:sldChg>
      <pc:sldChg chg="modSp">
        <pc:chgData name="Paul Witton-Dauris" userId="S::paul.witton-dauris@talan.com::a18a2992-b615-4af6-9607-1e3e71a8d3ad" providerId="AD" clId="Web-{B42A8672-A871-0265-953F-D849550EB021}" dt="2026-03-31T14:02:57.308" v="34" actId="14100"/>
        <pc:sldMkLst>
          <pc:docMk/>
          <pc:sldMk cId="2999491227" sldId="2147478998"/>
        </pc:sldMkLst>
        <pc:spChg chg="mod">
          <ac:chgData name="Paul Witton-Dauris" userId="S::paul.witton-dauris@talan.com::a18a2992-b615-4af6-9607-1e3e71a8d3ad" providerId="AD" clId="Web-{B42A8672-A871-0265-953F-D849550EB021}" dt="2026-03-31T14:02:57.308" v="34" actId="14100"/>
          <ac:spMkLst>
            <pc:docMk/>
            <pc:sldMk cId="2999491227" sldId="2147478998"/>
            <ac:spMk id="6" creationId="{51BF87AD-144A-C9AF-F0EA-22D36E72F347}"/>
          </ac:spMkLst>
        </pc:spChg>
      </pc:sldChg>
    </pc:docChg>
  </pc:docChgLst>
  <pc:docChgLst>
    <pc:chgData name="Harriet Truss" userId="S::harriet.truss@talan.com::01cc4f64-e88d-41d0-86eb-e313c80ff5e5" providerId="AD" clId="Web-{AF575ADE-6213-F0CF-DAFA-65EA89DAC03F}"/>
    <pc:docChg chg="sldOrd">
      <pc:chgData name="Harriet Truss" userId="S::harriet.truss@talan.com::01cc4f64-e88d-41d0-86eb-e313c80ff5e5" providerId="AD" clId="Web-{AF575ADE-6213-F0CF-DAFA-65EA89DAC03F}" dt="2026-03-05T08:43:47.117" v="0"/>
      <pc:docMkLst>
        <pc:docMk/>
      </pc:docMkLst>
    </pc:docChg>
  </pc:docChgLst>
  <pc:docChgLst>
    <pc:chgData name="Annabel ASHWORTH" userId="f5979717-4c94-4176-babe-e823c5ad88ea" providerId="ADAL" clId="{82ED7D47-4AF4-4A1D-96C5-02AFAD9265F1}"/>
    <pc:docChg chg="addSld delSld modSld">
      <pc:chgData name="Annabel ASHWORTH" userId="f5979717-4c94-4176-babe-e823c5ad88ea" providerId="ADAL" clId="{82ED7D47-4AF4-4A1D-96C5-02AFAD9265F1}" dt="2026-03-04T15:46:51.161" v="11" actId="20577"/>
      <pc:docMkLst>
        <pc:docMk/>
      </pc:docMkLst>
      <pc:sldMasterChg chg="delSldLayout">
        <pc:chgData name="Annabel ASHWORTH" userId="f5979717-4c94-4176-babe-e823c5ad88ea" providerId="ADAL" clId="{82ED7D47-4AF4-4A1D-96C5-02AFAD9265F1}" dt="2026-03-04T15:46:14.833" v="10" actId="47"/>
        <pc:sldMasterMkLst>
          <pc:docMk/>
          <pc:sldMasterMk cId="3384269000" sldId="2147483666"/>
        </pc:sldMasterMkLst>
      </pc:sldMasterChg>
    </pc:docChg>
  </pc:docChgLst>
  <pc:docChgLst>
    <pc:chgData name="Harriet Truss" userId="S::harriet.truss@talan.com::01cc4f64-e88d-41d0-86eb-e313c80ff5e5" providerId="AD" clId="Web-{2F6875D8-09EC-58A5-DE5E-A19BCF26FA47}"/>
    <pc:docChg chg="addSld delSld modSld">
      <pc:chgData name="Harriet Truss" userId="S::harriet.truss@talan.com::01cc4f64-e88d-41d0-86eb-e313c80ff5e5" providerId="AD" clId="Web-{2F6875D8-09EC-58A5-DE5E-A19BCF26FA47}" dt="2026-03-03T17:04:10.011" v="24"/>
      <pc:docMkLst>
        <pc:docMk/>
      </pc:docMkLst>
      <pc:sldChg chg="modSp add mod modClrScheme chgLayout">
        <pc:chgData name="Harriet Truss" userId="S::harriet.truss@talan.com::01cc4f64-e88d-41d0-86eb-e313c80ff5e5" providerId="AD" clId="Web-{2F6875D8-09EC-58A5-DE5E-A19BCF26FA47}" dt="2026-03-03T17:02:13.338" v="17"/>
        <pc:sldMkLst>
          <pc:docMk/>
          <pc:sldMk cId="1179716665" sldId="2147478988"/>
        </pc:sldMkLst>
        <pc:spChg chg="mod ord">
          <ac:chgData name="Harriet Truss" userId="S::harriet.truss@talan.com::01cc4f64-e88d-41d0-86eb-e313c80ff5e5" providerId="AD" clId="Web-{2F6875D8-09EC-58A5-DE5E-A19BCF26FA47}" dt="2026-03-03T17:02:13.338" v="17"/>
          <ac:spMkLst>
            <pc:docMk/>
            <pc:sldMk cId="1179716665" sldId="2147478988"/>
            <ac:spMk id="2" creationId="{5A8E007D-A94E-E249-7A1D-191F06B5640B}"/>
          </ac:spMkLst>
        </pc:spChg>
        <pc:spChg chg="mod ord">
          <ac:chgData name="Harriet Truss" userId="S::harriet.truss@talan.com::01cc4f64-e88d-41d0-86eb-e313c80ff5e5" providerId="AD" clId="Web-{2F6875D8-09EC-58A5-DE5E-A19BCF26FA47}" dt="2026-03-03T17:02:13.338" v="17"/>
          <ac:spMkLst>
            <pc:docMk/>
            <pc:sldMk cId="1179716665" sldId="2147478988"/>
            <ac:spMk id="3" creationId="{072FBBED-07FF-6F89-029E-815A10033FFB}"/>
          </ac:spMkLst>
        </pc:spChg>
      </pc:sldChg>
      <pc:sldMasterChg chg="addSldLayout">
        <pc:chgData name="Harriet Truss" userId="S::harriet.truss@talan.com::01cc4f64-e88d-41d0-86eb-e313c80ff5e5" providerId="AD" clId="Web-{2F6875D8-09EC-58A5-DE5E-A19BCF26FA47}" dt="2026-03-03T17:01:58.385" v="0"/>
        <pc:sldMasterMkLst>
          <pc:docMk/>
          <pc:sldMasterMk cId="3384269000" sldId="2147483666"/>
        </pc:sldMasterMkLst>
        <pc:sldLayoutChg chg="add">
          <pc:chgData name="Harriet Truss" userId="S::harriet.truss@talan.com::01cc4f64-e88d-41d0-86eb-e313c80ff5e5" providerId="AD" clId="Web-{2F6875D8-09EC-58A5-DE5E-A19BCF26FA47}" dt="2026-03-03T17:01:58.385" v="0"/>
          <pc:sldLayoutMkLst>
            <pc:docMk/>
            <pc:sldMasterMk cId="3384269000" sldId="2147483666"/>
            <pc:sldLayoutMk cId="1591098314" sldId="2147484137"/>
          </pc:sldLayoutMkLst>
        </pc:sldLayoutChg>
      </pc:sldMasterChg>
    </pc:docChg>
  </pc:docChgLst>
  <pc:docChgLst>
    <pc:chgData name="Paul WITTON-DAURIS" userId="a18a2992-b615-4af6-9607-1e3e71a8d3ad" providerId="ADAL" clId="{306039B0-01BA-4824-8279-B992FDD91A31}"/>
    <pc:docChg chg="undo custSel addSld delSld modSld">
      <pc:chgData name="Paul WITTON-DAURIS" userId="a18a2992-b615-4af6-9607-1e3e71a8d3ad" providerId="ADAL" clId="{306039B0-01BA-4824-8279-B992FDD91A31}" dt="2026-03-31T14:27:49.825" v="143" actId="108"/>
      <pc:docMkLst>
        <pc:docMk/>
      </pc:docMkLst>
      <pc:sldChg chg="modSp mod">
        <pc:chgData name="Paul WITTON-DAURIS" userId="a18a2992-b615-4af6-9607-1e3e71a8d3ad" providerId="ADAL" clId="{306039B0-01BA-4824-8279-B992FDD91A31}" dt="2026-03-31T14:06:23.344" v="132" actId="2711"/>
        <pc:sldMkLst>
          <pc:docMk/>
          <pc:sldMk cId="79861574" sldId="266"/>
        </pc:sldMkLst>
        <pc:spChg chg="mod">
          <ac:chgData name="Paul WITTON-DAURIS" userId="a18a2992-b615-4af6-9607-1e3e71a8d3ad" providerId="ADAL" clId="{306039B0-01BA-4824-8279-B992FDD91A31}" dt="2026-03-31T14:06:23.344" v="132" actId="2711"/>
          <ac:spMkLst>
            <pc:docMk/>
            <pc:sldMk cId="79861574" sldId="266"/>
            <ac:spMk id="3" creationId="{5EE38205-4BA2-ADE7-D739-E8D5D89BB85A}"/>
          </ac:spMkLst>
        </pc:spChg>
      </pc:sldChg>
      <pc:sldChg chg="modSp mod">
        <pc:chgData name="Paul WITTON-DAURIS" userId="a18a2992-b615-4af6-9607-1e3e71a8d3ad" providerId="ADAL" clId="{306039B0-01BA-4824-8279-B992FDD91A31}" dt="2026-03-31T14:27:49.825" v="143" actId="108"/>
        <pc:sldMkLst>
          <pc:docMk/>
          <pc:sldMk cId="3057135945" sldId="267"/>
        </pc:sldMkLst>
        <pc:spChg chg="mod">
          <ac:chgData name="Paul WITTON-DAURIS" userId="a18a2992-b615-4af6-9607-1e3e71a8d3ad" providerId="ADAL" clId="{306039B0-01BA-4824-8279-B992FDD91A31}" dt="2026-03-31T14:27:49.825" v="143" actId="108"/>
          <ac:spMkLst>
            <pc:docMk/>
            <pc:sldMk cId="3057135945" sldId="267"/>
            <ac:spMk id="3" creationId="{09199871-0440-7F11-5221-2EE3CEF3D3EE}"/>
          </ac:spMkLst>
        </pc:spChg>
      </pc:sldChg>
      <pc:sldChg chg="modSp add mod">
        <pc:chgData name="Paul WITTON-DAURIS" userId="a18a2992-b615-4af6-9607-1e3e71a8d3ad" providerId="ADAL" clId="{306039B0-01BA-4824-8279-B992FDD91A31}" dt="2026-03-04T10:26:48.250" v="48" actId="20577"/>
        <pc:sldMkLst>
          <pc:docMk/>
          <pc:sldMk cId="2094698658" sldId="2147478994"/>
        </pc:sldMkLst>
        <pc:spChg chg="mod">
          <ac:chgData name="Paul WITTON-DAURIS" userId="a18a2992-b615-4af6-9607-1e3e71a8d3ad" providerId="ADAL" clId="{306039B0-01BA-4824-8279-B992FDD91A31}" dt="2026-03-04T10:26:33.280" v="29" actId="20577"/>
          <ac:spMkLst>
            <pc:docMk/>
            <pc:sldMk cId="2094698658" sldId="2147478994"/>
            <ac:spMk id="2" creationId="{81FF4C4A-EA9E-824E-CB12-2724A77967A7}"/>
          </ac:spMkLst>
        </pc:spChg>
        <pc:spChg chg="mod">
          <ac:chgData name="Paul WITTON-DAURIS" userId="a18a2992-b615-4af6-9607-1e3e71a8d3ad" providerId="ADAL" clId="{306039B0-01BA-4824-8279-B992FDD91A31}" dt="2026-03-04T10:26:48.250" v="48" actId="20577"/>
          <ac:spMkLst>
            <pc:docMk/>
            <pc:sldMk cId="2094698658" sldId="2147478994"/>
            <ac:spMk id="3" creationId="{3A3B73B4-9C60-0CDC-4649-814691E3D4D1}"/>
          </ac:spMkLst>
        </pc:spChg>
      </pc:sldChg>
      <pc:sldChg chg="modSp mod">
        <pc:chgData name="Paul WITTON-DAURIS" userId="a18a2992-b615-4af6-9607-1e3e71a8d3ad" providerId="ADAL" clId="{306039B0-01BA-4824-8279-B992FDD91A31}" dt="2026-03-31T14:05:36.510" v="129" actId="20577"/>
        <pc:sldMkLst>
          <pc:docMk/>
          <pc:sldMk cId="2999491227" sldId="2147478998"/>
        </pc:sldMkLst>
        <pc:spChg chg="mod">
          <ac:chgData name="Paul WITTON-DAURIS" userId="a18a2992-b615-4af6-9607-1e3e71a8d3ad" providerId="ADAL" clId="{306039B0-01BA-4824-8279-B992FDD91A31}" dt="2026-03-31T14:05:36.510" v="129" actId="20577"/>
          <ac:spMkLst>
            <pc:docMk/>
            <pc:sldMk cId="2999491227" sldId="2147478998"/>
            <ac:spMk id="6" creationId="{51BF87AD-144A-C9AF-F0EA-22D36E72F347}"/>
          </ac:spMkLst>
        </pc:spChg>
      </pc:sldChg>
    </pc:docChg>
  </pc:docChgLst>
  <pc:docChgLst>
    <pc:chgData name="Harry FIRTH" userId="929e6a20-3b88-458e-85a8-12a243658d38" providerId="ADAL" clId="{2338B586-EC8A-4417-96DB-BAAA6D6EB1B7}"/>
    <pc:docChg chg="undo custSel addSld delSld modSld sldOrd">
      <pc:chgData name="Harry FIRTH" userId="929e6a20-3b88-458e-85a8-12a243658d38" providerId="ADAL" clId="{2338B586-EC8A-4417-96DB-BAAA6D6EB1B7}" dt="2026-04-01T15:49:18.823" v="1469"/>
      <pc:docMkLst>
        <pc:docMk/>
      </pc:docMkLst>
      <pc:sldChg chg="modSp mod">
        <pc:chgData name="Harry FIRTH" userId="929e6a20-3b88-458e-85a8-12a243658d38" providerId="ADAL" clId="{2338B586-EC8A-4417-96DB-BAAA6D6EB1B7}" dt="2026-03-26T09:35:58.784" v="816" actId="20577"/>
        <pc:sldMkLst>
          <pc:docMk/>
          <pc:sldMk cId="424965022" sldId="256"/>
        </pc:sldMkLst>
        <pc:spChg chg="mod">
          <ac:chgData name="Harry FIRTH" userId="929e6a20-3b88-458e-85a8-12a243658d38" providerId="ADAL" clId="{2338B586-EC8A-4417-96DB-BAAA6D6EB1B7}" dt="2026-03-26T09:35:58.784" v="816" actId="20577"/>
          <ac:spMkLst>
            <pc:docMk/>
            <pc:sldMk cId="424965022" sldId="256"/>
            <ac:spMk id="3" creationId="{CA510E5E-697D-4331-038A-BC23DF000C2A}"/>
          </ac:spMkLst>
        </pc:spChg>
      </pc:sldChg>
      <pc:sldChg chg="modSp mod">
        <pc:chgData name="Harry FIRTH" userId="929e6a20-3b88-458e-85a8-12a243658d38" providerId="ADAL" clId="{2338B586-EC8A-4417-96DB-BAAA6D6EB1B7}" dt="2026-03-26T09:39:26.760" v="976" actId="20577"/>
        <pc:sldMkLst>
          <pc:docMk/>
          <pc:sldMk cId="1876557297" sldId="257"/>
        </pc:sldMkLst>
        <pc:spChg chg="mod">
          <ac:chgData name="Harry FIRTH" userId="929e6a20-3b88-458e-85a8-12a243658d38" providerId="ADAL" clId="{2338B586-EC8A-4417-96DB-BAAA6D6EB1B7}" dt="2026-03-26T09:39:26.760" v="976" actId="20577"/>
          <ac:spMkLst>
            <pc:docMk/>
            <pc:sldMk cId="1876557297" sldId="257"/>
            <ac:spMk id="2" creationId="{5B02A7D5-1EE1-44B5-DC76-072639BE3655}"/>
          </ac:spMkLst>
        </pc:spChg>
      </pc:sldChg>
      <pc:sldChg chg="add">
        <pc:chgData name="Harry FIRTH" userId="929e6a20-3b88-458e-85a8-12a243658d38" providerId="ADAL" clId="{2338B586-EC8A-4417-96DB-BAAA6D6EB1B7}" dt="2026-04-01T15:49:18.823" v="1469"/>
        <pc:sldMkLst>
          <pc:docMk/>
          <pc:sldMk cId="647229044" sldId="258"/>
        </pc:sldMkLst>
      </pc:sldChg>
      <pc:sldChg chg="modSp mod">
        <pc:chgData name="Harry FIRTH" userId="929e6a20-3b88-458e-85a8-12a243658d38" providerId="ADAL" clId="{2338B586-EC8A-4417-96DB-BAAA6D6EB1B7}" dt="2026-03-31T14:21:07.248" v="1467" actId="122"/>
        <pc:sldMkLst>
          <pc:docMk/>
          <pc:sldMk cId="1116783212" sldId="263"/>
        </pc:sldMkLst>
        <pc:graphicFrameChg chg="mod modGraphic">
          <ac:chgData name="Harry FIRTH" userId="929e6a20-3b88-458e-85a8-12a243658d38" providerId="ADAL" clId="{2338B586-EC8A-4417-96DB-BAAA6D6EB1B7}" dt="2026-03-31T14:21:07.248" v="1467" actId="122"/>
          <ac:graphicFrameMkLst>
            <pc:docMk/>
            <pc:sldMk cId="1116783212" sldId="263"/>
            <ac:graphicFrameMk id="3" creationId="{ADE9F281-2DB4-898F-0D79-1AE200709F3A}"/>
          </ac:graphicFrameMkLst>
        </pc:graphicFrameChg>
      </pc:sldChg>
      <pc:sldChg chg="add ord">
        <pc:chgData name="Harry FIRTH" userId="929e6a20-3b88-458e-85a8-12a243658d38" providerId="ADAL" clId="{2338B586-EC8A-4417-96DB-BAAA6D6EB1B7}" dt="2026-03-31T10:52:50.031" v="1294"/>
        <pc:sldMkLst>
          <pc:docMk/>
          <pc:sldMk cId="79861574" sldId="266"/>
        </pc:sldMkLst>
      </pc:sldChg>
      <pc:sldChg chg="add ord">
        <pc:chgData name="Harry FIRTH" userId="929e6a20-3b88-458e-85a8-12a243658d38" providerId="ADAL" clId="{2338B586-EC8A-4417-96DB-BAAA6D6EB1B7}" dt="2026-03-31T10:52:51.506" v="1296"/>
        <pc:sldMkLst>
          <pc:docMk/>
          <pc:sldMk cId="3057135945" sldId="267"/>
        </pc:sldMkLst>
      </pc:sldChg>
      <pc:sldChg chg="add">
        <pc:chgData name="Harry FIRTH" userId="929e6a20-3b88-458e-85a8-12a243658d38" providerId="ADAL" clId="{2338B586-EC8A-4417-96DB-BAAA6D6EB1B7}" dt="2026-03-26T15:04:54.413" v="1027"/>
        <pc:sldMkLst>
          <pc:docMk/>
          <pc:sldMk cId="1426599431" sldId="350"/>
        </pc:sldMkLst>
      </pc:sldChg>
      <pc:sldChg chg="add">
        <pc:chgData name="Harry FIRTH" userId="929e6a20-3b88-458e-85a8-12a243658d38" providerId="ADAL" clId="{2338B586-EC8A-4417-96DB-BAAA6D6EB1B7}" dt="2026-03-26T15:05:02.993" v="1028"/>
        <pc:sldMkLst>
          <pc:docMk/>
          <pc:sldMk cId="1521393011" sldId="351"/>
        </pc:sldMkLst>
      </pc:sldChg>
      <pc:sldChg chg="modSp mod">
        <pc:chgData name="Harry FIRTH" userId="929e6a20-3b88-458e-85a8-12a243658d38" providerId="ADAL" clId="{2338B586-EC8A-4417-96DB-BAAA6D6EB1B7}" dt="2026-03-31T10:51:21.159" v="1216" actId="13926"/>
        <pc:sldMkLst>
          <pc:docMk/>
          <pc:sldMk cId="2974688764" sldId="2147475850"/>
        </pc:sldMkLst>
        <pc:spChg chg="mod">
          <ac:chgData name="Harry FIRTH" userId="929e6a20-3b88-458e-85a8-12a243658d38" providerId="ADAL" clId="{2338B586-EC8A-4417-96DB-BAAA6D6EB1B7}" dt="2026-03-31T10:51:21.159" v="1216" actId="13926"/>
          <ac:spMkLst>
            <pc:docMk/>
            <pc:sldMk cId="2974688764" sldId="2147475850"/>
            <ac:spMk id="3" creationId="{153C8D1C-9736-081E-4D60-57FAF1DD1D92}"/>
          </ac:spMkLst>
        </pc:spChg>
      </pc:sldChg>
      <pc:sldChg chg="modSp mod">
        <pc:chgData name="Harry FIRTH" userId="929e6a20-3b88-458e-85a8-12a243658d38" providerId="ADAL" clId="{2338B586-EC8A-4417-96DB-BAAA6D6EB1B7}" dt="2026-03-31T10:51:52.393" v="1257" actId="403"/>
        <pc:sldMkLst>
          <pc:docMk/>
          <pc:sldMk cId="691650113" sldId="2147475860"/>
        </pc:sldMkLst>
        <pc:spChg chg="mod">
          <ac:chgData name="Harry FIRTH" userId="929e6a20-3b88-458e-85a8-12a243658d38" providerId="ADAL" clId="{2338B586-EC8A-4417-96DB-BAAA6D6EB1B7}" dt="2026-03-26T09:37:49.875" v="877" actId="20577"/>
          <ac:spMkLst>
            <pc:docMk/>
            <pc:sldMk cId="691650113" sldId="2147475860"/>
            <ac:spMk id="2" creationId="{3EC75E90-C6D4-F023-EC2F-579BE7128B23}"/>
          </ac:spMkLst>
        </pc:spChg>
        <pc:spChg chg="mod">
          <ac:chgData name="Harry FIRTH" userId="929e6a20-3b88-458e-85a8-12a243658d38" providerId="ADAL" clId="{2338B586-EC8A-4417-96DB-BAAA6D6EB1B7}" dt="2026-03-31T10:51:52.393" v="1257" actId="403"/>
          <ac:spMkLst>
            <pc:docMk/>
            <pc:sldMk cId="691650113" sldId="2147475860"/>
            <ac:spMk id="5" creationId="{4B990F9B-3D8E-A5F3-9221-A4EFA231FB3F}"/>
          </ac:spMkLst>
        </pc:spChg>
      </pc:sldChg>
      <pc:sldChg chg="modSp mod">
        <pc:chgData name="Harry FIRTH" userId="929e6a20-3b88-458e-85a8-12a243658d38" providerId="ADAL" clId="{2338B586-EC8A-4417-96DB-BAAA6D6EB1B7}" dt="2026-03-26T09:38:16.352" v="927" actId="403"/>
        <pc:sldMkLst>
          <pc:docMk/>
          <pc:sldMk cId="2616978192" sldId="2147475874"/>
        </pc:sldMkLst>
        <pc:spChg chg="mod">
          <ac:chgData name="Harry FIRTH" userId="929e6a20-3b88-458e-85a8-12a243658d38" providerId="ADAL" clId="{2338B586-EC8A-4417-96DB-BAAA6D6EB1B7}" dt="2026-03-26T09:37:29.913" v="864" actId="20577"/>
          <ac:spMkLst>
            <pc:docMk/>
            <pc:sldMk cId="2616978192" sldId="2147475874"/>
            <ac:spMk id="2" creationId="{92FFBE81-857F-0659-EC62-20F7EDC03463}"/>
          </ac:spMkLst>
        </pc:spChg>
        <pc:spChg chg="mod">
          <ac:chgData name="Harry FIRTH" userId="929e6a20-3b88-458e-85a8-12a243658d38" providerId="ADAL" clId="{2338B586-EC8A-4417-96DB-BAAA6D6EB1B7}" dt="2026-03-26T09:38:16.352" v="927" actId="403"/>
          <ac:spMkLst>
            <pc:docMk/>
            <pc:sldMk cId="2616978192" sldId="2147475874"/>
            <ac:spMk id="5" creationId="{9D972FB9-FE57-5D13-AC02-B215615C68D8}"/>
          </ac:spMkLst>
        </pc:spChg>
      </pc:sldChg>
      <pc:sldChg chg="modSp mod">
        <pc:chgData name="Harry FIRTH" userId="929e6a20-3b88-458e-85a8-12a243658d38" providerId="ADAL" clId="{2338B586-EC8A-4417-96DB-BAAA6D6EB1B7}" dt="2026-03-31T10:52:58.662" v="1301" actId="20577"/>
        <pc:sldMkLst>
          <pc:docMk/>
          <pc:sldMk cId="3207930753" sldId="2147475886"/>
        </pc:sldMkLst>
        <pc:spChg chg="mod">
          <ac:chgData name="Harry FIRTH" userId="929e6a20-3b88-458e-85a8-12a243658d38" providerId="ADAL" clId="{2338B586-EC8A-4417-96DB-BAAA6D6EB1B7}" dt="2026-03-31T10:52:58.662" v="1301" actId="20577"/>
          <ac:spMkLst>
            <pc:docMk/>
            <pc:sldMk cId="3207930753" sldId="2147475886"/>
            <ac:spMk id="2" creationId="{8AF2B93E-C538-CA2D-4F1F-CD6045B998EB}"/>
          </ac:spMkLst>
        </pc:spChg>
        <pc:spChg chg="mod">
          <ac:chgData name="Harry FIRTH" userId="929e6a20-3b88-458e-85a8-12a243658d38" providerId="ADAL" clId="{2338B586-EC8A-4417-96DB-BAAA6D6EB1B7}" dt="2026-03-31T10:52:07.656" v="1286" actId="13926"/>
          <ac:spMkLst>
            <pc:docMk/>
            <pc:sldMk cId="3207930753" sldId="2147475886"/>
            <ac:spMk id="4" creationId="{C8EE7796-5479-57D4-283D-65653FF4D8CE}"/>
          </ac:spMkLst>
        </pc:spChg>
      </pc:sldChg>
      <pc:sldChg chg="modSp mod">
        <pc:chgData name="Harry FIRTH" userId="929e6a20-3b88-458e-85a8-12a243658d38" providerId="ADAL" clId="{2338B586-EC8A-4417-96DB-BAAA6D6EB1B7}" dt="2026-03-31T10:52:55.268" v="1299" actId="20577"/>
        <pc:sldMkLst>
          <pc:docMk/>
          <pc:sldMk cId="1750327280" sldId="2147475887"/>
        </pc:sldMkLst>
        <pc:spChg chg="mod">
          <ac:chgData name="Harry FIRTH" userId="929e6a20-3b88-458e-85a8-12a243658d38" providerId="ADAL" clId="{2338B586-EC8A-4417-96DB-BAAA6D6EB1B7}" dt="2026-03-31T10:52:55.268" v="1299" actId="20577"/>
          <ac:spMkLst>
            <pc:docMk/>
            <pc:sldMk cId="1750327280" sldId="2147475887"/>
            <ac:spMk id="2" creationId="{DA7C7576-6A8B-F7DE-F249-17E4374D1409}"/>
          </ac:spMkLst>
        </pc:spChg>
      </pc:sldChg>
      <pc:sldChg chg="modSp mod">
        <pc:chgData name="Harry FIRTH" userId="929e6a20-3b88-458e-85a8-12a243658d38" providerId="ADAL" clId="{2338B586-EC8A-4417-96DB-BAAA6D6EB1B7}" dt="2026-03-31T12:13:14.517" v="1461" actId="20577"/>
        <pc:sldMkLst>
          <pc:docMk/>
          <pc:sldMk cId="2999491227" sldId="2147478998"/>
        </pc:sldMkLst>
        <pc:spChg chg="mod">
          <ac:chgData name="Harry FIRTH" userId="929e6a20-3b88-458e-85a8-12a243658d38" providerId="ADAL" clId="{2338B586-EC8A-4417-96DB-BAAA6D6EB1B7}" dt="2026-03-31T12:13:14.517" v="1461" actId="20577"/>
          <ac:spMkLst>
            <pc:docMk/>
            <pc:sldMk cId="2999491227" sldId="2147478998"/>
            <ac:spMk id="6" creationId="{51BF87AD-144A-C9AF-F0EA-22D36E72F347}"/>
          </ac:spMkLst>
        </pc:spChg>
      </pc:sldChg>
      <pc:sldChg chg="modSp add del mod">
        <pc:chgData name="Harry FIRTH" userId="929e6a20-3b88-458e-85a8-12a243658d38" providerId="ADAL" clId="{2338B586-EC8A-4417-96DB-BAAA6D6EB1B7}" dt="2026-03-31T10:51:27.854" v="1217" actId="47"/>
        <pc:sldMkLst>
          <pc:docMk/>
          <pc:sldMk cId="3836748685" sldId="2147478999"/>
        </pc:sldMkLst>
      </pc:sldChg>
      <pc:sldChg chg="modSp add mod ord">
        <pc:chgData name="Harry FIRTH" userId="929e6a20-3b88-458e-85a8-12a243658d38" providerId="ADAL" clId="{2338B586-EC8A-4417-96DB-BAAA6D6EB1B7}" dt="2026-03-31T10:52:48.544" v="1292"/>
        <pc:sldMkLst>
          <pc:docMk/>
          <pc:sldMk cId="261212488" sldId="2147479000"/>
        </pc:sldMkLst>
        <pc:spChg chg="mod">
          <ac:chgData name="Harry FIRTH" userId="929e6a20-3b88-458e-85a8-12a243658d38" providerId="ADAL" clId="{2338B586-EC8A-4417-96DB-BAAA6D6EB1B7}" dt="2026-03-31T10:52:42.635" v="1290" actId="20577"/>
          <ac:spMkLst>
            <pc:docMk/>
            <pc:sldMk cId="261212488" sldId="2147479000"/>
            <ac:spMk id="2" creationId="{4AA03C23-AAF8-3468-2F45-25809AE4B04E}"/>
          </ac:spMkLst>
        </pc:spChg>
        <pc:spChg chg="mod">
          <ac:chgData name="Harry FIRTH" userId="929e6a20-3b88-458e-85a8-12a243658d38" providerId="ADAL" clId="{2338B586-EC8A-4417-96DB-BAAA6D6EB1B7}" dt="2026-03-26T15:03:33.920" v="1023" actId="20577"/>
          <ac:spMkLst>
            <pc:docMk/>
            <pc:sldMk cId="261212488" sldId="2147479000"/>
            <ac:spMk id="4" creationId="{A7D391B3-6A16-5024-E780-90946C58614B}"/>
          </ac:spMkLst>
        </pc:spChg>
      </pc:sldChg>
      <pc:sldChg chg="modSp add mod">
        <pc:chgData name="Harry FIRTH" userId="929e6a20-3b88-458e-85a8-12a243658d38" providerId="ADAL" clId="{2338B586-EC8A-4417-96DB-BAAA6D6EB1B7}" dt="2026-03-31T10:53:22.256" v="1373" actId="20577"/>
        <pc:sldMkLst>
          <pc:docMk/>
          <pc:sldMk cId="163963909" sldId="2147479001"/>
        </pc:sldMkLst>
        <pc:spChg chg="mod">
          <ac:chgData name="Harry FIRTH" userId="929e6a20-3b88-458e-85a8-12a243658d38" providerId="ADAL" clId="{2338B586-EC8A-4417-96DB-BAAA6D6EB1B7}" dt="2026-03-31T10:53:15.148" v="1341" actId="20577"/>
          <ac:spMkLst>
            <pc:docMk/>
            <pc:sldMk cId="163963909" sldId="2147479001"/>
            <ac:spMk id="2" creationId="{8A2D42B2-B887-9402-33E5-3D1A85ED9DA7}"/>
          </ac:spMkLst>
        </pc:spChg>
        <pc:spChg chg="mod">
          <ac:chgData name="Harry FIRTH" userId="929e6a20-3b88-458e-85a8-12a243658d38" providerId="ADAL" clId="{2338B586-EC8A-4417-96DB-BAAA6D6EB1B7}" dt="2026-03-31T10:53:22.256" v="1373" actId="20577"/>
          <ac:spMkLst>
            <pc:docMk/>
            <pc:sldMk cId="163963909" sldId="2147479001"/>
            <ac:spMk id="4" creationId="{1BC0629C-AF77-18D8-E622-ED64CA1DB9B0}"/>
          </ac:spMkLst>
        </pc:spChg>
      </pc:sldChg>
      <pc:sldChg chg="add">
        <pc:chgData name="Harry FIRTH" userId="929e6a20-3b88-458e-85a8-12a243658d38" providerId="ADAL" clId="{2338B586-EC8A-4417-96DB-BAAA6D6EB1B7}" dt="2026-04-01T15:49:11.892" v="1468"/>
        <pc:sldMkLst>
          <pc:docMk/>
          <pc:sldMk cId="2103831322" sldId="2147479002"/>
        </pc:sldMkLst>
      </pc:sldChg>
    </pc:docChg>
  </pc:docChgLst>
  <pc:docChgLst>
    <pc:chgData name="James HARDY" userId="76cfd043-a32c-4e6d-a40b-b44eb2ddf810" providerId="ADAL" clId="{A8EF1328-5ECC-45CC-885D-4176B5B6CBFD}"/>
    <pc:docChg chg="addSld delSld modSld">
      <pc:chgData name="James HARDY" userId="76cfd043-a32c-4e6d-a40b-b44eb2ddf810" providerId="ADAL" clId="{A8EF1328-5ECC-45CC-885D-4176B5B6CBFD}" dt="2026-04-02T08:25:14.701" v="66" actId="20577"/>
      <pc:docMkLst>
        <pc:docMk/>
      </pc:docMkLst>
      <pc:sldChg chg="add del">
        <pc:chgData name="James HARDY" userId="76cfd043-a32c-4e6d-a40b-b44eb2ddf810" providerId="ADAL" clId="{A8EF1328-5ECC-45CC-885D-4176B5B6CBFD}" dt="2026-04-02T08:22:31.871" v="1"/>
        <pc:sldMkLst>
          <pc:docMk/>
          <pc:sldMk cId="916410738" sldId="2147479003"/>
        </pc:sldMkLst>
      </pc:sldChg>
      <pc:sldChg chg="addSp modSp add mod">
        <pc:chgData name="James HARDY" userId="76cfd043-a32c-4e6d-a40b-b44eb2ddf810" providerId="ADAL" clId="{A8EF1328-5ECC-45CC-885D-4176B5B6CBFD}" dt="2026-04-02T08:25:14.701" v="66" actId="20577"/>
        <pc:sldMkLst>
          <pc:docMk/>
          <pc:sldMk cId="1198561641" sldId="2147479003"/>
        </pc:sldMkLst>
        <pc:spChg chg="mod">
          <ac:chgData name="James HARDY" userId="76cfd043-a32c-4e6d-a40b-b44eb2ddf810" providerId="ADAL" clId="{A8EF1328-5ECC-45CC-885D-4176B5B6CBFD}" dt="2026-04-02T08:22:55.284" v="42" actId="20577"/>
          <ac:spMkLst>
            <pc:docMk/>
            <pc:sldMk cId="1198561641" sldId="2147479003"/>
            <ac:spMk id="2" creationId="{0D181E52-61E6-B3E1-1104-CBD678FCED91}"/>
          </ac:spMkLst>
        </pc:spChg>
        <pc:spChg chg="mod">
          <ac:chgData name="James HARDY" userId="76cfd043-a32c-4e6d-a40b-b44eb2ddf810" providerId="ADAL" clId="{A8EF1328-5ECC-45CC-885D-4176B5B6CBFD}" dt="2026-04-02T08:22:59.177" v="47" actId="5793"/>
          <ac:spMkLst>
            <pc:docMk/>
            <pc:sldMk cId="1198561641" sldId="2147479003"/>
            <ac:spMk id="3" creationId="{D1829BAB-0977-2CAF-6C55-421E3B9A50C4}"/>
          </ac:spMkLst>
        </pc:spChg>
        <pc:graphicFrameChg chg="add mod modGraphic">
          <ac:chgData name="James HARDY" userId="76cfd043-a32c-4e6d-a40b-b44eb2ddf810" providerId="ADAL" clId="{A8EF1328-5ECC-45CC-885D-4176B5B6CBFD}" dt="2026-04-02T08:25:14.701" v="66" actId="20577"/>
          <ac:graphicFrameMkLst>
            <pc:docMk/>
            <pc:sldMk cId="1198561641" sldId="2147479003"/>
            <ac:graphicFrameMk id="4" creationId="{372C2412-A586-6332-9DE3-0C778D53293F}"/>
          </ac:graphicFrameMkLst>
        </pc:graphicFrameChg>
      </pc:sldChg>
    </pc:docChg>
  </pc:docChgLst>
  <pc:docChgLst>
    <pc:chgData name="James REES" userId="ae747685-59f7-4046-8ccf-98b152de0327" providerId="ADAL" clId="{AA69CD2D-9C26-4E2E-9B71-84B07BFFC68B}"/>
    <pc:docChg chg="addSld delSld">
      <pc:chgData name="James REES" userId="ae747685-59f7-4046-8ccf-98b152de0327" providerId="ADAL" clId="{AA69CD2D-9C26-4E2E-9B71-84B07BFFC68B}" dt="2026-03-06T14:42:35.332" v="1" actId="47"/>
      <pc:docMkLst>
        <pc:docMk/>
      </pc:docMkLst>
      <pc:sldChg chg="add">
        <pc:chgData name="James REES" userId="ae747685-59f7-4046-8ccf-98b152de0327" providerId="ADAL" clId="{AA69CD2D-9C26-4E2E-9B71-84B07BFFC68B}" dt="2026-03-06T14:42:12.974" v="0" actId="2890"/>
        <pc:sldMkLst>
          <pc:docMk/>
          <pc:sldMk cId="2999491227" sldId="2147478998"/>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02/04/2026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02/04/2026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02/04/2026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2988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905639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98508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73679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30455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1784392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02/04/2026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259383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17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7740998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7764172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895196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715145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447504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703870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361954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007663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342235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632333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224238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982677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03882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7855523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99259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689411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3580047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6750574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3563891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0688529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063752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9" Type="http://schemas.openxmlformats.org/officeDocument/2006/relationships/slideLayout" Target="../slideLayouts/slideLayout68.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42" Type="http://schemas.openxmlformats.org/officeDocument/2006/relationships/slideLayout" Target="../slideLayouts/slideLayout71.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45" Type="http://schemas.openxmlformats.org/officeDocument/2006/relationships/image" Target="../media/image1.png"/><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4" Type="http://schemas.openxmlformats.org/officeDocument/2006/relationships/theme" Target="../theme/theme5.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43" Type="http://schemas.openxmlformats.org/officeDocument/2006/relationships/slideLayout" Target="../slideLayouts/slideLayout72.xml"/><Relationship Id="rId8" Type="http://schemas.openxmlformats.org/officeDocument/2006/relationships/slideLayout" Target="../slideLayouts/slideLayout37.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 Id="rId46" Type="http://schemas.openxmlformats.org/officeDocument/2006/relationships/image" Target="../media/image2.png"/><Relationship Id="rId20" Type="http://schemas.openxmlformats.org/officeDocument/2006/relationships/slideLayout" Target="../slideLayouts/slideLayout49.xml"/><Relationship Id="rId41"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theme" Target="../theme/theme6.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image" Target="../media/image2.png"/><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 id="2147484319" r:id="rId36"/>
    <p:sldLayoutId id="2147484320" r:id="rId37"/>
    <p:sldLayoutId id="2147484321" r:id="rId38"/>
    <p:sldLayoutId id="2147484322" r:id="rId39"/>
    <p:sldLayoutId id="2147484323" r:id="rId40"/>
    <p:sldLayoutId id="2147484324" r:id="rId41"/>
    <p:sldLayoutId id="2147484325" r:id="rId42"/>
    <p:sldLayoutId id="2147484326"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586383625"/>
      </p:ext>
    </p:extLst>
  </p:cSld>
  <p:clrMap bg1="lt1" tx1="dk1" bg2="lt2" tx2="dk2" accent1="accent1" accent2="accent2" accent3="accent3" accent4="accent4" accent5="accent5" accent6="accent6" hlink="hlink" folHlink="folHlink"/>
  <p:sldLayoutIdLst>
    <p:sldLayoutId id="2147484328" r:id="rId1"/>
    <p:sldLayoutId id="2147484329" r:id="rId2"/>
    <p:sldLayoutId id="2147484330" r:id="rId3"/>
    <p:sldLayoutId id="2147484331" r:id="rId4"/>
    <p:sldLayoutId id="2147484332" r:id="rId5"/>
    <p:sldLayoutId id="2147484333" r:id="rId6"/>
    <p:sldLayoutId id="2147484334" r:id="rId7"/>
    <p:sldLayoutId id="2147484335" r:id="rId8"/>
    <p:sldLayoutId id="2147484336" r:id="rId9"/>
    <p:sldLayoutId id="2147484337" r:id="rId10"/>
    <p:sldLayoutId id="2147484338" r:id="rId11"/>
    <p:sldLayoutId id="2147484339" r:id="rId12"/>
    <p:sldLayoutId id="2147484340" r:id="rId13"/>
    <p:sldLayoutId id="2147484341" r:id="rId14"/>
    <p:sldLayoutId id="2147484342" r:id="rId15"/>
    <p:sldLayoutId id="2147484343" r:id="rId16"/>
    <p:sldLayoutId id="2147484344" r:id="rId17"/>
    <p:sldLayoutId id="2147484345" r:id="rId18"/>
    <p:sldLayoutId id="2147484346" r:id="rId19"/>
    <p:sldLayoutId id="214748434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hyperlink" Target="https://orsnoq1e00j.typeform.com/to/hMZBbBK3?typeform-source=retailenergycode.co.uk" TargetMode="External"/><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7.xml"/><Relationship Id="rId5" Type="http://schemas.openxmlformats.org/officeDocument/2006/relationships/hyperlink" Target="https://recportal.co.uk/consumer-consent-hub" TargetMode="External"/><Relationship Id="rId4" Type="http://schemas.openxmlformats.org/officeDocument/2006/relationships/hyperlink" Target="https://gbr01.safelinks.protection.outlook.com/?url=https%3A%2F%2Feot.recmanager.co.uk%2Ff%2Fa%2FQxsBvHL9fpzcHgWrZynOlw~~%2FAAAHURA~%2FPVWhXYgrXDo9Nbsi_HqIpu0kXfW6AjnwjuQ2wcyZSclmUyeJQPDRDkE4nLvnm4HqqDdJdLtvIMr7zGLWJo_9gqsGOrj3B5sBh-0rtGdFqfXdmjcMf374qT918QeawemZuV_Vc3dOe37Jk3sG_veSgQe-Nc5hDhmNQpQ3A5I_uHPHlNS4P_34oZqB_rUthxwllwkvWLbnuw8_1elXzkZgQkCbA_0mE0RinK_gczhhv89nnUg_25kjEoRTztIyn6Lg0J7qfCqWgxaUTRR-uMmkao-SaSlhXBeh2M_vfHnF-meLq0vlVHuU9w9th8iBR3HPppnSiPRBLZgpp1IGu3BYrS3imRpNsOGkujwtNIuZcd6GPFX4AiLw4m7PmHJqPk91_Tv3AP23CW2qdUaMElbWgXFEV3ZEkfidSAXYRKretO0~&amp;data=05%7C02%7CHarriet.Truss%40recmanager.co.uk%7C4f7915091f894be6d57808de8be7d93d%7C2c38dc643bd947f79d66168a7f64e0aa%7C0%7C0%7C639102025089077591%7CUnknown%7CTWFpbGZsb3d8eyJFbXB0eU1hcGkiOnRydWUsIlYiOiIwLjAuMDAwMCIsIlAiOiJXaW4zMiIsIkFOIjoiTWFpbCIsIldUIjoyfQ%3D%3D%7C0%7C%7C%7C&amp;sdata=Gx34ITDxfPkxa4pY57QTkep9YJnSGEFcLDe8ohtBLgY%3D&amp;reserved=0"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hyperlink" Target="https://retailenergycode.co.uk/our-programmes/tariff-interoperability-project/" TargetMode="External"/><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02 </a:t>
            </a:r>
            <a:r>
              <a:rPr lang="en-GB" err="1">
                <a:latin typeface="Roboto"/>
                <a:ea typeface="Roboto"/>
                <a:cs typeface="Roboto"/>
              </a:rPr>
              <a:t>april</a:t>
            </a:r>
            <a:r>
              <a:rPr lang="en-GB">
                <a:latin typeface="Roboto"/>
                <a:ea typeface="Roboto"/>
                <a:cs typeface="Roboto"/>
              </a:rPr>
              <a:t>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600303940"/>
              </p:ext>
            </p:extLst>
          </p:nvPr>
        </p:nvGraphicFramePr>
        <p:xfrm>
          <a:off x="847344" y="1154765"/>
          <a:ext cx="9378204" cy="5125294"/>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305681">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TITLE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TIME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LEAD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84754">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66344">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Edma </a:t>
                      </a:r>
                      <a:r>
                        <a:rPr lang="en-GB" sz="1000" b="1" i="0" cap="none" spc="0" err="1">
                          <a:solidFill>
                            <a:schemeClr val="tx1"/>
                          </a:solidFill>
                          <a:effectLst/>
                          <a:latin typeface="Roboto" panose="02000000000000000000" pitchFamily="2" charset="0"/>
                          <a:ea typeface="Roboto" panose="02000000000000000000" pitchFamily="2" charset="0"/>
                          <a:cs typeface="Roboto" panose="02000000000000000000" pitchFamily="2" charset="0"/>
                        </a:rPr>
                        <a:t>Hyskaj</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I0187 - Schedule 8 Review and Best Practice Guidance Development</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I0297 - Meter Manufacturers Make and Type not Populated in SMRS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10:15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Jonny Moore</a:t>
                      </a:r>
                    </a:p>
                  </a:txBody>
                  <a:tcPr marL="22680" marR="11861" marT="6480" marB="48600" anchor="ctr"/>
                </a:tc>
                <a:extLst>
                  <a:ext uri="{0D108BD9-81ED-4DB2-BD59-A6C34878D82A}">
                    <a16:rowId xmlns:a16="http://schemas.microsoft.com/office/drawing/2014/main" val="122592965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I0318 – Introduction of Consumer Consent Solution</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10:25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txBody>
                  <a:tcPr marL="22680" marR="11861" marT="6480" marB="48600" anchor="ctr"/>
                </a:tc>
                <a:extLst>
                  <a:ext uri="{0D108BD9-81ED-4DB2-BD59-A6C34878D82A}">
                    <a16:rowId xmlns:a16="http://schemas.microsoft.com/office/drawing/2014/main" val="3522155606"/>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I0314 - Crossed Meters Process: Clarifications and Support</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Florentina Monea</a:t>
                      </a:r>
                    </a:p>
                  </a:txBody>
                  <a:tcPr marL="22680" marR="11861" marT="6480" marB="48600" anchor="ctr"/>
                </a:tc>
                <a:extLst>
                  <a:ext uri="{0D108BD9-81ED-4DB2-BD59-A6C34878D82A}">
                    <a16:rowId xmlns:a16="http://schemas.microsoft.com/office/drawing/2014/main" val="267325509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Tariff Interoperability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10:40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3215592363"/>
                  </a:ext>
                </a:extLst>
              </a:tr>
              <a:tr h="45163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10:45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Florentina Monea</a:t>
                      </a:r>
                    </a:p>
                  </a:txBody>
                  <a:tcPr marL="22680" marR="11861" marT="6480" marB="48600" anchor="ctr"/>
                </a:tc>
                <a:extLst>
                  <a:ext uri="{0D108BD9-81ED-4DB2-BD59-A6C34878D82A}">
                    <a16:rowId xmlns:a16="http://schemas.microsoft.com/office/drawing/2014/main" val="3098268389"/>
                  </a:ext>
                </a:extLst>
              </a:tr>
              <a:tr h="44245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270219565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Edma </a:t>
            </a:r>
            <a:r>
              <a:rPr lang="en-GB" err="1">
                <a:cs typeface="Roboto" panose="02000000000000000000" pitchFamily="2" charset="0"/>
              </a:rPr>
              <a:t>hyskaj</a:t>
            </a:r>
            <a:endParaRPr lang="en-GB">
              <a:cs typeface="Roboto" panose="02000000000000000000" pitchFamily="2" charset="0"/>
            </a:endParaRP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I0187 - Schedule 8 Review and Best Practice Guidance Development</a:t>
            </a: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a:cs typeface="Roboto" panose="02000000000000000000" pitchFamily="2" charset="0"/>
              </a:rPr>
              <a:t>James hardy</a:t>
            </a:r>
          </a:p>
        </p:txBody>
      </p:sp>
    </p:spTree>
    <p:extLst>
      <p:ext uri="{BB962C8B-B14F-4D97-AF65-F5344CB8AC3E}">
        <p14:creationId xmlns:p14="http://schemas.microsoft.com/office/powerpoint/2010/main" val="261697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5. I0297 - Meter Manufacturers Make and Type not Populated in SMRS</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a:cs typeface="Roboto" panose="02000000000000000000" pitchFamily="2" charset="0"/>
              </a:rPr>
              <a:t>Jonny </a:t>
            </a:r>
            <a:r>
              <a:rPr lang="en-GB" err="1">
                <a:cs typeface="Roboto" panose="02000000000000000000" pitchFamily="2" charset="0"/>
              </a:rPr>
              <a:t>moore</a:t>
            </a:r>
            <a:endParaRPr lang="en-GB">
              <a:cs typeface="Roboto" panose="02000000000000000000" pitchFamily="2" charset="0"/>
            </a:endParaRPr>
          </a:p>
        </p:txBody>
      </p:sp>
    </p:spTree>
    <p:extLst>
      <p:ext uri="{BB962C8B-B14F-4D97-AF65-F5344CB8AC3E}">
        <p14:creationId xmlns:p14="http://schemas.microsoft.com/office/powerpoint/2010/main" val="6916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a:t>I0297 – manufacturers Make and type not populated within </a:t>
            </a:r>
            <a:r>
              <a:rPr lang="en-US" err="1"/>
              <a:t>smrs</a:t>
            </a:r>
            <a:endParaRPr lang="en-GB"/>
          </a:p>
        </p:txBody>
      </p:sp>
      <p:sp>
        <p:nvSpPr>
          <p:cNvPr id="4" name="Text Placeholder 4">
            <a:extLst>
              <a:ext uri="{FF2B5EF4-FFF2-40B4-BE49-F238E27FC236}">
                <a16:creationId xmlns:a16="http://schemas.microsoft.com/office/drawing/2014/main" id="{1C463D44-453F-8301-987E-36B47651CEBC}"/>
              </a:ext>
            </a:extLst>
          </p:cNvPr>
          <p:cNvSpPr txBox="1">
            <a:spLocks/>
          </p:cNvSpPr>
          <p:nvPr/>
        </p:nvSpPr>
        <p:spPr>
          <a:xfrm>
            <a:off x="0" y="1347275"/>
            <a:ext cx="10784881" cy="5394395"/>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b="1" i="0" u="none" strike="noStrike" kern="1200" cap="none" spc="0" normalizeH="0" baseline="0" noProof="0">
                <a:ln>
                  <a:noFill/>
                </a:ln>
                <a:solidFill>
                  <a:srgbClr val="70ADA3"/>
                </a:solidFill>
                <a:effectLst/>
                <a:uLnTx/>
                <a:uFillTx/>
                <a:latin typeface="Roboto"/>
                <a:ea typeface="Roboto"/>
                <a:cs typeface="Roboto"/>
              </a:rPr>
              <a:t>Background</a:t>
            </a:r>
            <a:endParaRPr lang="en-GB" b="0" i="0" u="none" strike="noStrike" kern="1200" cap="none" spc="0" normalizeH="0" baseline="0" noProof="0">
              <a:ln>
                <a:noFill/>
              </a:ln>
              <a:solidFill>
                <a:srgbClr val="000000"/>
              </a:solidFill>
              <a:effectLst/>
              <a:uLnTx/>
              <a:uFillTx/>
              <a:latin typeface="Roboto"/>
              <a:ea typeface="Roboto"/>
              <a:cs typeface="Roboto"/>
            </a:endParaRPr>
          </a:p>
          <a:p>
            <a:pPr marL="457200" lvl="1" indent="0">
              <a:buNone/>
              <a:defRPr/>
            </a:pPr>
            <a:endParaRPr lang="en-GB" b="1">
              <a:solidFill>
                <a:srgbClr val="70ADA3"/>
              </a:solidFill>
              <a:latin typeface="Roboto"/>
              <a:ea typeface="Roboto"/>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An issue has been identified through MHHS Early Life Support that although the data item J0410 / DI-048 ‘Manufacturer’s Make and Type’ is required to be communicated within MHHS MTD Messages from SMRS (Supplier Meter Registration Service) it is not currently populated within the SMRS database.</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endParaRPr lang="en-GB" sz="1400" b="0" i="0" u="none" strike="noStrike" kern="1200" cap="none" spc="0" normalizeH="0" baseline="0" noProof="0">
              <a:ln>
                <a:noFill/>
              </a:ln>
              <a:solidFill>
                <a:srgbClr val="000000"/>
              </a:solidFill>
              <a:effectLst/>
              <a:uLnTx/>
              <a:uFillTx/>
              <a:latin typeface="Roboto"/>
              <a:ea typeface="Roboto" panose="02000000000000000000" pitchFamily="2" charset="0"/>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The J0410 item is present within the MTD Market Messages for Traditional and Advanced Meters (D0150 and D0268) however these Messages are not sent for MHHS Migrated Smart Meters, meaning that without intervention the Manufacturers Make and Type will be sent as a null value during the Migration process and will potentially be lost post MHHS Migration for MHHS Migrated Metering Points.</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endParaRPr lang="en-GB" sz="1400" b="0" i="0" u="none" strike="noStrike" kern="1200" cap="none" spc="0" normalizeH="0" baseline="0" noProof="0">
              <a:ln>
                <a:noFill/>
              </a:ln>
              <a:solidFill>
                <a:srgbClr val="000000"/>
              </a:solidFill>
              <a:effectLst/>
              <a:uLnTx/>
              <a:uFillTx/>
              <a:latin typeface="Roboto"/>
              <a:ea typeface="Roboto" panose="02000000000000000000" pitchFamily="2" charset="0"/>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It is not currently possible to populate the Manufacturers  Make and Type in SMRS via legacy processes (it’s not an item contained within the D0312)</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endParaRPr lang="en-GB" sz="1400" b="0" i="0" u="none" strike="noStrike" kern="1200" cap="none" spc="0" normalizeH="0" baseline="0" noProof="0">
              <a:ln>
                <a:noFill/>
              </a:ln>
              <a:solidFill>
                <a:srgbClr val="000000"/>
              </a:solidFill>
              <a:effectLst/>
              <a:uLnTx/>
              <a:uFillTx/>
              <a:latin typeface="Roboto"/>
              <a:ea typeface="Roboto" panose="02000000000000000000" pitchFamily="2" charset="0"/>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Although this issue will not have a direct impact on the MHHS Migration process, the potential loss of the data could have an impact on a number of Supplier and Metering processes. </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endParaRPr lang="en-GB" sz="1400" b="0" i="0" u="none" strike="noStrike" kern="1200" cap="none" spc="0" normalizeH="0" baseline="0" noProof="0">
              <a:ln>
                <a:noFill/>
              </a:ln>
              <a:solidFill>
                <a:srgbClr val="000000"/>
              </a:solidFill>
              <a:effectLst/>
              <a:uLnTx/>
              <a:uFillTx/>
              <a:latin typeface="Roboto"/>
              <a:ea typeface="Roboto" panose="02000000000000000000" pitchFamily="2" charset="0"/>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err="1">
                <a:ln>
                  <a:noFill/>
                </a:ln>
                <a:solidFill>
                  <a:srgbClr val="000000"/>
                </a:solidFill>
                <a:effectLst/>
                <a:uLnTx/>
                <a:uFillTx/>
                <a:latin typeface="Roboto"/>
                <a:ea typeface="Roboto"/>
                <a:cs typeface="Roboto"/>
              </a:rPr>
              <a:t>RECCo</a:t>
            </a:r>
            <a:r>
              <a:rPr kumimoji="0" lang="en-GB" sz="1400" b="0" i="0" u="none" strike="noStrike" kern="1200" cap="none" spc="0" normalizeH="0" baseline="0" noProof="0">
                <a:ln>
                  <a:noFill/>
                </a:ln>
                <a:solidFill>
                  <a:srgbClr val="000000"/>
                </a:solidFill>
                <a:effectLst/>
                <a:uLnTx/>
                <a:uFillTx/>
                <a:latin typeface="Roboto"/>
                <a:ea typeface="Roboto"/>
                <a:cs typeface="Roboto"/>
              </a:rPr>
              <a:t> raised REC Issue I0297 to investigate the materiality of losing this data through MHHS Migration and if a data population exercise was required to mitigate the risk.</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endParaRPr lang="en-GB" sz="1400" b="0" i="0" u="none" strike="noStrike" kern="1200" cap="none" spc="0" normalizeH="0" baseline="0" noProof="0">
              <a:ln>
                <a:noFill/>
              </a:ln>
              <a:solidFill>
                <a:srgbClr val="000000"/>
              </a:solidFill>
              <a:effectLst/>
              <a:uLnTx/>
              <a:uFillTx/>
              <a:latin typeface="Roboto"/>
              <a:ea typeface="Roboto" panose="02000000000000000000" pitchFamily="2" charset="0"/>
              <a:cs typeface="Roboto"/>
            </a:endParaRPr>
          </a:p>
          <a:p>
            <a:pPr marL="800100" marR="0" lvl="1" indent="-3429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A recent RFI confirmed that a number of Parties use the Manufacturer’s Make and Type in their processes and losing the item through MHHS Migration process could have a material impact on these Parties.</a:t>
            </a:r>
            <a:endParaRPr lang="en-GB" sz="1400" b="0" i="0" u="none" strike="noStrike" kern="1200" cap="none" spc="0" normalizeH="0" baseline="0" noProof="0">
              <a:ln>
                <a:noFill/>
              </a:ln>
              <a:solidFill>
                <a:srgbClr val="000000"/>
              </a:solidFill>
              <a:effectLst/>
              <a:uLnTx/>
              <a:uFillTx/>
              <a:latin typeface="Roboto"/>
              <a:ea typeface="Roboto"/>
              <a:cs typeface="Roboto"/>
            </a:endParaRPr>
          </a:p>
        </p:txBody>
      </p:sp>
    </p:spTree>
    <p:extLst>
      <p:ext uri="{BB962C8B-B14F-4D97-AF65-F5344CB8AC3E}">
        <p14:creationId xmlns:p14="http://schemas.microsoft.com/office/powerpoint/2010/main" val="1426599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2428-7E3C-62B5-1199-94EE39D56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3094C-7A64-AA0C-CCF4-81FD8455572B}"/>
              </a:ext>
            </a:extLst>
          </p:cNvPr>
          <p:cNvSpPr>
            <a:spLocks noGrp="1"/>
          </p:cNvSpPr>
          <p:nvPr>
            <p:ph type="title"/>
          </p:nvPr>
        </p:nvSpPr>
        <p:spPr/>
        <p:txBody>
          <a:bodyPr>
            <a:normAutofit fontScale="90000"/>
          </a:bodyPr>
          <a:lstStyle/>
          <a:p>
            <a:r>
              <a:rPr lang="en-US"/>
              <a:t>I0297 – manufacturers Make and type not populated within </a:t>
            </a:r>
            <a:r>
              <a:rPr lang="en-US" err="1"/>
              <a:t>smrs</a:t>
            </a:r>
            <a:endParaRPr lang="en-GB"/>
          </a:p>
        </p:txBody>
      </p:sp>
      <p:sp>
        <p:nvSpPr>
          <p:cNvPr id="7" name="TextBox 6">
            <a:extLst>
              <a:ext uri="{FF2B5EF4-FFF2-40B4-BE49-F238E27FC236}">
                <a16:creationId xmlns:a16="http://schemas.microsoft.com/office/drawing/2014/main" id="{701C9E70-9610-7D2D-CEF7-AF00C03F4ED8}"/>
              </a:ext>
            </a:extLst>
          </p:cNvPr>
          <p:cNvSpPr txBox="1"/>
          <p:nvPr/>
        </p:nvSpPr>
        <p:spPr>
          <a:xfrm>
            <a:off x="113914" y="1172705"/>
            <a:ext cx="10560122" cy="538609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0ADA3"/>
                </a:solidFill>
                <a:effectLst/>
                <a:uLnTx/>
                <a:uFillTx/>
                <a:latin typeface="Roboto"/>
                <a:ea typeface="Roboto"/>
                <a:cs typeface="Roboto"/>
              </a:rPr>
              <a:t>Suggested Resolution</a:t>
            </a:r>
            <a:endParaRPr lang="en-GB" sz="1600" b="1" i="0" u="none" strike="noStrike" kern="1200" cap="none" spc="0" normalizeH="0" baseline="0" noProof="0">
              <a:ln>
                <a:noFill/>
              </a:ln>
              <a:solidFill>
                <a:srgbClr val="70ADA3"/>
              </a:solidFill>
              <a:effectLst/>
              <a:uLnTx/>
              <a:uFillTx/>
              <a:latin typeface="Roboto"/>
              <a:ea typeface="Roboto"/>
              <a:cs typeface="Roboto"/>
            </a:endParaRPr>
          </a:p>
          <a:p>
            <a:pPr>
              <a:defRPr/>
            </a:pPr>
            <a:endParaRPr lang="en-GB" sz="1400">
              <a:solidFill>
                <a:srgbClr val="000000"/>
              </a:solidFill>
              <a:latin typeface="Roboto"/>
              <a:ea typeface="Roboto"/>
              <a:cs typeface="Roboto"/>
            </a:endParaRPr>
          </a:p>
          <a:p>
            <a:pPr marL="0" marR="0" lvl="0" indent="0" algn="l" defTabSz="914400">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The following resolution steps have been identified and discussed at the BSC MHHS Expert Group, with broad agreement to the approach.</a:t>
            </a:r>
            <a:endParaRPr lang="en-GB"/>
          </a:p>
          <a:p>
            <a:pPr>
              <a:defRPr/>
            </a:pPr>
            <a:endParaRPr lang="en-GB" sz="1400">
              <a:solidFill>
                <a:srgbClr val="000000"/>
              </a:solidFill>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Following MHHS Migration </a:t>
            </a:r>
            <a:r>
              <a:rPr kumimoji="0" lang="en-GB" sz="1400" b="1" i="0" u="none" strike="noStrike" kern="1200" cap="none" spc="0" normalizeH="0" baseline="0" noProof="0">
                <a:ln>
                  <a:noFill/>
                </a:ln>
                <a:solidFill>
                  <a:srgbClr val="70ADA3"/>
                </a:solidFill>
                <a:effectLst/>
                <a:uLnTx/>
                <a:uFillTx/>
                <a:latin typeface="Roboto"/>
                <a:ea typeface="Roboto"/>
                <a:cs typeface="Roboto"/>
              </a:rPr>
              <a:t>MOAs to update the Manufacturer’s Make and Type in SMRS</a:t>
            </a:r>
            <a:r>
              <a:rPr kumimoji="0" lang="en-GB" sz="1400" b="0" i="0" u="none" strike="noStrike" kern="1200" cap="none" spc="0" normalizeH="0" baseline="0" noProof="0">
                <a:ln>
                  <a:noFill/>
                </a:ln>
                <a:solidFill>
                  <a:srgbClr val="000000"/>
                </a:solidFill>
                <a:effectLst/>
                <a:uLnTx/>
                <a:uFillTx/>
                <a:latin typeface="Roboto"/>
                <a:ea typeface="Roboto"/>
                <a:cs typeface="Roboto"/>
              </a:rPr>
              <a:t> by sending the IF-005 Market Message. This is likely to only be applicable where the same MOA has been retained through Migration.</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
                <a:srgbClr val="70ADA3"/>
              </a:buClr>
              <a:buSzTx/>
              <a:buFontTx/>
              <a:buNone/>
              <a:tabLst/>
              <a:defRPr/>
            </a:pP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Post M15 (end of MHHS Migration) to implement a </a:t>
            </a:r>
            <a:r>
              <a:rPr kumimoji="0" lang="en-GB" sz="1400" b="1" i="0" u="none" strike="noStrike" kern="1200" cap="none" spc="0" normalizeH="0" baseline="0" noProof="0">
                <a:ln>
                  <a:noFill/>
                </a:ln>
                <a:solidFill>
                  <a:srgbClr val="70ADA3"/>
                </a:solidFill>
                <a:effectLst/>
                <a:uLnTx/>
                <a:uFillTx/>
                <a:latin typeface="Roboto"/>
                <a:ea typeface="Roboto"/>
                <a:cs typeface="Roboto"/>
              </a:rPr>
              <a:t>data population exercise </a:t>
            </a:r>
            <a:r>
              <a:rPr kumimoji="0" lang="en-GB" sz="1400" b="0" i="0" u="none" strike="noStrike" kern="1200" cap="none" spc="0" normalizeH="0" baseline="0" noProof="0">
                <a:ln>
                  <a:noFill/>
                </a:ln>
                <a:solidFill>
                  <a:srgbClr val="000000"/>
                </a:solidFill>
                <a:effectLst/>
                <a:uLnTx/>
                <a:uFillTx/>
                <a:latin typeface="Roboto"/>
                <a:ea typeface="Roboto"/>
                <a:cs typeface="Roboto"/>
              </a:rPr>
              <a:t>to populate blank values with the last known value passed across the Data Transfer Service using reporting from Electralink.</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0ADA3"/>
                </a:solidFill>
                <a:effectLst/>
                <a:uLnTx/>
                <a:uFillTx/>
                <a:latin typeface="Roboto"/>
                <a:ea typeface="Roboto"/>
                <a:cs typeface="Roboto"/>
              </a:rPr>
              <a:t>Approaches Discounted</a:t>
            </a:r>
            <a:endParaRPr lang="en-GB" sz="1600" b="1" i="0" u="none" strike="noStrike" kern="1200" cap="none" spc="0" normalizeH="0" baseline="0" noProof="0">
              <a:ln>
                <a:noFill/>
              </a:ln>
              <a:solidFill>
                <a:srgbClr val="70ADA3"/>
              </a:solidFill>
              <a:effectLst/>
              <a:uLnTx/>
              <a:uFillTx/>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It is felt that as there’s no way to maintain the item in legacy a pre M15 population exercise would not be useful.</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It is further felt that adding the J0410 into the D0313 would not be an efficient change due to the proximity of M15.</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We also considered removing the data item from Smart MTDs but a continued use case has been identified by the majority of RFI respondents.</a:t>
            </a:r>
            <a:endParaRPr kumimoji="0" lang="en-GB" sz="1400" b="1" i="0" u="none" strike="noStrike" kern="1200" cap="none" spc="0" normalizeH="0" baseline="0" noProof="0">
              <a:ln>
                <a:noFill/>
              </a:ln>
              <a:solidFill>
                <a:srgbClr val="70ADA3"/>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70ADA3"/>
                </a:solidFill>
                <a:effectLst/>
                <a:uLnTx/>
                <a:uFillTx/>
                <a:latin typeface="Roboto"/>
                <a:ea typeface="Roboto"/>
                <a:cs typeface="Roboto"/>
              </a:rPr>
              <a:t>Discussion</a:t>
            </a:r>
            <a:endParaRPr lang="en-GB" sz="1600" b="1" i="0" u="none" strike="noStrike" kern="1200" cap="none" spc="0" normalizeH="0" baseline="0" noProof="0">
              <a:ln>
                <a:noFill/>
              </a:ln>
              <a:solidFill>
                <a:srgbClr val="70ADA3"/>
              </a:solidFill>
              <a:effectLst/>
              <a:uLnTx/>
              <a:uFillTx/>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Does CHIG agree that with the suggested resolution approach?</a:t>
            </a: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i="0" u="none" strike="noStrike" kern="1200" cap="none" spc="0" normalizeH="0" baseline="0" noProof="0">
              <a:ln>
                <a:noFill/>
              </a:ln>
              <a:solidFill>
                <a:srgbClr val="000000"/>
              </a:solidFill>
              <a:effectLst/>
              <a:uLnTx/>
              <a:uFillTx/>
              <a:latin typeface="Roboto"/>
              <a:ea typeface="Roboto"/>
              <a:cs typeface="Roboto"/>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a:ea typeface="Roboto"/>
                <a:cs typeface="Roboto"/>
              </a:rPr>
              <a:t>Assuming the approach is taken forward, does CHIG believe that a formal obligation to update the Manufacturers Make and Type post MHHS Migration should be placed on MOAs or would this be best achieved via guidance?</a:t>
            </a:r>
            <a:endParaRPr lang="en-GB" sz="1400" b="0" i="0" u="none" strike="noStrike" kern="1200" cap="none" spc="0" normalizeH="0" baseline="0" noProof="0">
              <a:ln>
                <a:noFill/>
              </a:ln>
              <a:solidFill>
                <a:srgbClr val="000000"/>
              </a:solidFill>
              <a:effectLst/>
              <a:uLnTx/>
              <a:uFillTx/>
              <a:latin typeface="Roboto"/>
              <a:ea typeface="Roboto"/>
              <a:cs typeface="Roboto"/>
            </a:endParaRPr>
          </a:p>
        </p:txBody>
      </p:sp>
    </p:spTree>
    <p:extLst>
      <p:ext uri="{BB962C8B-B14F-4D97-AF65-F5344CB8AC3E}">
        <p14:creationId xmlns:p14="http://schemas.microsoft.com/office/powerpoint/2010/main" val="1521393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BA90-9FC3-6F2F-810A-2EB542255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C80B8-959C-6E1B-3257-5800FB90A9D3}"/>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6. I0318 – Introduction of Consumer Consent Solution (CCS)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D1E579F1-3467-00BD-3D4B-8E3BE61A280F}"/>
              </a:ext>
            </a:extLst>
          </p:cNvPr>
          <p:cNvSpPr>
            <a:spLocks noGrp="1"/>
          </p:cNvSpPr>
          <p:nvPr>
            <p:ph type="body" sz="quarter" idx="10"/>
          </p:nvPr>
        </p:nvSpPr>
        <p:spPr/>
        <p:txBody>
          <a:bodyPr/>
          <a:lstStyle/>
          <a:p>
            <a:r>
              <a:rPr lang="en-GB"/>
              <a:t>Harriet truss</a:t>
            </a:r>
          </a:p>
        </p:txBody>
      </p:sp>
    </p:spTree>
    <p:extLst>
      <p:ext uri="{BB962C8B-B14F-4D97-AF65-F5344CB8AC3E}">
        <p14:creationId xmlns:p14="http://schemas.microsoft.com/office/powerpoint/2010/main" val="202154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9494D-7B81-0C81-BF22-BBC7453A5EF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01093D7-243A-91B3-B8B9-57EB344CEAF8}"/>
              </a:ext>
            </a:extLst>
          </p:cNvPr>
          <p:cNvSpPr>
            <a:spLocks noGrp="1"/>
          </p:cNvSpPr>
          <p:nvPr>
            <p:ph type="title"/>
          </p:nvPr>
        </p:nvSpPr>
        <p:spPr/>
        <p:txBody>
          <a:bodyPr/>
          <a:lstStyle/>
          <a:p>
            <a:r>
              <a:rPr lang="en-GB"/>
              <a:t>Update on CCS</a:t>
            </a:r>
          </a:p>
        </p:txBody>
      </p:sp>
      <p:sp>
        <p:nvSpPr>
          <p:cNvPr id="6" name="Content Placeholder 5">
            <a:extLst>
              <a:ext uri="{FF2B5EF4-FFF2-40B4-BE49-F238E27FC236}">
                <a16:creationId xmlns:a16="http://schemas.microsoft.com/office/drawing/2014/main" id="{51BF87AD-144A-C9AF-F0EA-22D36E72F347}"/>
              </a:ext>
            </a:extLst>
          </p:cNvPr>
          <p:cNvSpPr>
            <a:spLocks noGrp="1"/>
          </p:cNvSpPr>
          <p:nvPr>
            <p:ph sz="quarter" idx="10"/>
          </p:nvPr>
        </p:nvSpPr>
        <p:spPr>
          <a:xfrm>
            <a:off x="906463" y="1608992"/>
            <a:ext cx="9217025" cy="4883883"/>
          </a:xfrm>
        </p:spPr>
        <p:txBody>
          <a:bodyPr>
            <a:normAutofit fontScale="85000" lnSpcReduction="20000"/>
          </a:bodyPr>
          <a:lstStyle/>
          <a:p>
            <a:pPr marL="0" indent="0">
              <a:buNone/>
            </a:pPr>
            <a:r>
              <a:rPr lang="en-GB" b="1">
                <a:solidFill>
                  <a:srgbClr val="70ADA3"/>
                </a:solidFill>
              </a:rPr>
              <a:t>CCS Consultation update</a:t>
            </a:r>
            <a:endParaRPr lang="en-GB"/>
          </a:p>
          <a:p>
            <a:r>
              <a:rPr lang="en-GB"/>
              <a:t>Consultation closed on 25 March 2026</a:t>
            </a:r>
          </a:p>
          <a:p>
            <a:r>
              <a:rPr lang="en-GB"/>
              <a:t>30 responses received</a:t>
            </a:r>
          </a:p>
          <a:p>
            <a:r>
              <a:rPr lang="en-GB" err="1"/>
              <a:t>RECCo</a:t>
            </a:r>
            <a:r>
              <a:rPr lang="en-GB"/>
              <a:t> project working through the responses</a:t>
            </a:r>
          </a:p>
          <a:p>
            <a:endParaRPr lang="en-GB"/>
          </a:p>
          <a:p>
            <a:pPr marL="0" indent="0">
              <a:buNone/>
            </a:pPr>
            <a:r>
              <a:rPr lang="en-GB" b="1">
                <a:solidFill>
                  <a:srgbClr val="70ADA3"/>
                </a:solidFill>
              </a:rPr>
              <a:t>CCS Topic Solution Group - CCS Design Consultation: Emerging Themes</a:t>
            </a:r>
          </a:p>
          <a:p>
            <a:r>
              <a:rPr lang="en-GB"/>
              <a:t>Thursday 09 April 2026, 10.00-11.30</a:t>
            </a:r>
          </a:p>
          <a:p>
            <a:r>
              <a:rPr lang="en-GB"/>
              <a:t>Contact </a:t>
            </a:r>
            <a:r>
              <a:rPr lang="en-GB">
                <a:hlinkClick r:id="rId2"/>
              </a:rPr>
              <a:t>consumerconsent@retailenergycode.co.uk</a:t>
            </a:r>
            <a:r>
              <a:rPr lang="en-GB"/>
              <a:t> or </a:t>
            </a:r>
            <a:r>
              <a:rPr lang="en-GB">
                <a:hlinkClick r:id="rId3"/>
              </a:rPr>
              <a:t>fill in a form online </a:t>
            </a:r>
            <a:r>
              <a:rPr lang="en-GB"/>
              <a:t>to request an invite.</a:t>
            </a:r>
          </a:p>
          <a:p>
            <a:r>
              <a:rPr lang="en-GB"/>
              <a:t>(Next one: Wednesday 22 April, 10.00-11.30, topic TBC)</a:t>
            </a:r>
          </a:p>
          <a:p>
            <a:endParaRPr lang="en-GB"/>
          </a:p>
          <a:p>
            <a:pPr marL="0" indent="0">
              <a:buNone/>
            </a:pPr>
            <a:r>
              <a:rPr lang="en-GB" b="1">
                <a:solidFill>
                  <a:srgbClr val="70ADA3"/>
                </a:solidFill>
              </a:rPr>
              <a:t>Consumer Consent Engagement Webinar</a:t>
            </a:r>
          </a:p>
          <a:p>
            <a:r>
              <a:rPr lang="en-GB"/>
              <a:t>Thursday 16 April 2026. 14.00-15.00</a:t>
            </a:r>
          </a:p>
          <a:p>
            <a:pPr>
              <a:lnSpc>
                <a:spcPct val="120000"/>
              </a:lnSpc>
              <a:spcAft>
                <a:spcPts val="600"/>
              </a:spcAft>
            </a:pPr>
            <a:r>
              <a:rPr lang="en-GB"/>
              <a:t>This will bring the latest updates on the CCS project, including a look back at progress over the last quarter and a forward view of what’s coming next </a:t>
            </a:r>
          </a:p>
          <a:p>
            <a:pPr>
              <a:lnSpc>
                <a:spcPct val="120000"/>
              </a:lnSpc>
            </a:pPr>
            <a:r>
              <a:rPr lang="en-GB"/>
              <a:t>Whether you’re closely involved in the project or just want to stay informed, this is a great opportunity to hear directly from the team and stay up to date on this important initiative. Visit the </a:t>
            </a:r>
            <a:r>
              <a:rPr lang="en-GB" u="sng">
                <a:hlinkClick r:id="rId4"/>
              </a:rPr>
              <a:t>Event Page</a:t>
            </a:r>
            <a:r>
              <a:rPr lang="en-GB"/>
              <a:t> to view the agenda and secure your place.</a:t>
            </a:r>
          </a:p>
          <a:p>
            <a:pPr lvl="1"/>
            <a:endParaRPr lang="en-GB"/>
          </a:p>
          <a:p>
            <a:endParaRPr lang="en-GB"/>
          </a:p>
        </p:txBody>
      </p:sp>
      <p:sp>
        <p:nvSpPr>
          <p:cNvPr id="2" name="Rectangle: Rounded Corners 1">
            <a:extLst>
              <a:ext uri="{FF2B5EF4-FFF2-40B4-BE49-F238E27FC236}">
                <a16:creationId xmlns:a16="http://schemas.microsoft.com/office/drawing/2014/main" id="{78B083DC-BF41-940C-A0A3-5C99AAD2DF4E}"/>
              </a:ext>
            </a:extLst>
          </p:cNvPr>
          <p:cNvSpPr/>
          <p:nvPr/>
        </p:nvSpPr>
        <p:spPr>
          <a:xfrm>
            <a:off x="8600097" y="1688125"/>
            <a:ext cx="2685440" cy="122212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GB"/>
              <a:t>Further information</a:t>
            </a:r>
            <a:endParaRPr lang="en-GB">
              <a:hlinkClick r:id="rId5"/>
            </a:endParaRPr>
          </a:p>
          <a:p>
            <a:r>
              <a:rPr lang="en-GB" b="1">
                <a:hlinkClick r:id="rId5"/>
              </a:rPr>
              <a:t>REC Portal - Consumer Consent Hub</a:t>
            </a:r>
            <a:endParaRPr lang="en-GB" b="1"/>
          </a:p>
        </p:txBody>
      </p:sp>
    </p:spTree>
    <p:extLst>
      <p:ext uri="{BB962C8B-B14F-4D97-AF65-F5344CB8AC3E}">
        <p14:creationId xmlns:p14="http://schemas.microsoft.com/office/powerpoint/2010/main" val="2999491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007D-A94E-E249-7A1D-191F06B5640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72FBBED-07FF-6F89-029E-815A10033FFB}"/>
              </a:ext>
            </a:extLst>
          </p:cNvPr>
          <p:cNvSpPr>
            <a:spLocks noGrp="1"/>
          </p:cNvSpPr>
          <p:nvPr>
            <p:ph sz="quarter" idx="10"/>
          </p:nvPr>
        </p:nvSpPr>
        <p:spPr/>
        <p:txBody>
          <a:bodyPr/>
          <a:lstStyle/>
          <a:p>
            <a:endParaRPr lang="en-GB"/>
          </a:p>
        </p:txBody>
      </p:sp>
      <p:pic>
        <p:nvPicPr>
          <p:cNvPr id="5" name="Picture 4">
            <a:extLst>
              <a:ext uri="{FF2B5EF4-FFF2-40B4-BE49-F238E27FC236}">
                <a16:creationId xmlns:a16="http://schemas.microsoft.com/office/drawing/2014/main" id="{AC1AC818-5DFA-1DCF-097F-5A69C2B9E4DD}"/>
              </a:ext>
            </a:extLst>
          </p:cNvPr>
          <p:cNvPicPr>
            <a:picLocks noChangeAspect="1"/>
          </p:cNvPicPr>
          <p:nvPr/>
        </p:nvPicPr>
        <p:blipFill>
          <a:blip r:embed="rId2"/>
          <a:stretch>
            <a:fillRect/>
          </a:stretch>
        </p:blipFill>
        <p:spPr>
          <a:xfrm>
            <a:off x="61070" y="28100"/>
            <a:ext cx="12069859" cy="6801799"/>
          </a:xfrm>
          <a:prstGeom prst="rect">
            <a:avLst/>
          </a:prstGeom>
        </p:spPr>
      </p:pic>
    </p:spTree>
    <p:extLst>
      <p:ext uri="{BB962C8B-B14F-4D97-AF65-F5344CB8AC3E}">
        <p14:creationId xmlns:p14="http://schemas.microsoft.com/office/powerpoint/2010/main" val="1179716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67C0E-336B-07F4-8A7C-5B97E6638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03C23-AAF8-3468-2F45-25809AE4B04E}"/>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7. I0314 - Crossed Meters Process: Clarifications and Support</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A7D391B3-6A16-5024-E780-90946C58614B}"/>
              </a:ext>
            </a:extLst>
          </p:cNvPr>
          <p:cNvSpPr>
            <a:spLocks noGrp="1"/>
          </p:cNvSpPr>
          <p:nvPr>
            <p:ph type="body" sz="quarter" idx="10"/>
          </p:nvPr>
        </p:nvSpPr>
        <p:spPr/>
        <p:txBody>
          <a:bodyPr/>
          <a:lstStyle/>
          <a:p>
            <a:r>
              <a:rPr lang="en-GB"/>
              <a:t>Florentina </a:t>
            </a:r>
            <a:r>
              <a:rPr lang="en-GB" err="1"/>
              <a:t>monea</a:t>
            </a:r>
            <a:endParaRPr lang="en-GB"/>
          </a:p>
        </p:txBody>
      </p:sp>
    </p:spTree>
    <p:extLst>
      <p:ext uri="{BB962C8B-B14F-4D97-AF65-F5344CB8AC3E}">
        <p14:creationId xmlns:p14="http://schemas.microsoft.com/office/powerpoint/2010/main" val="261212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3451E-0F4F-B9BF-3FA0-5C33E62D0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A7F5B-698B-9FE3-001E-6BB0F1EABD97}"/>
              </a:ext>
            </a:extLst>
          </p:cNvPr>
          <p:cNvSpPr>
            <a:spLocks noGrp="1"/>
          </p:cNvSpPr>
          <p:nvPr>
            <p:ph type="title"/>
          </p:nvPr>
        </p:nvSpPr>
        <p:spPr/>
        <p:txBody>
          <a:bodyPr/>
          <a:lstStyle/>
          <a:p>
            <a:r>
              <a:rPr lang="en-GB"/>
              <a:t>I0314 – Background</a:t>
            </a:r>
          </a:p>
        </p:txBody>
      </p:sp>
      <p:sp>
        <p:nvSpPr>
          <p:cNvPr id="3" name="TextBox 2">
            <a:extLst>
              <a:ext uri="{FF2B5EF4-FFF2-40B4-BE49-F238E27FC236}">
                <a16:creationId xmlns:a16="http://schemas.microsoft.com/office/drawing/2014/main" id="{5EE38205-4BA2-ADE7-D739-E8D5D89BB85A}"/>
              </a:ext>
            </a:extLst>
          </p:cNvPr>
          <p:cNvSpPr txBox="1"/>
          <p:nvPr/>
        </p:nvSpPr>
        <p:spPr>
          <a:xfrm>
            <a:off x="838200" y="1901952"/>
            <a:ext cx="8241792"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I0172 ‘Crossed Meters Process: Clarifications and Support’ Information Request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Most significant challenge: crossed meters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CHIG meeting 15 January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Suggested a new Issue to be raised -&gt; I0314 raised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61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43011-BD97-D311-CADF-E52A7C0BB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E0F29B-DB23-B4FD-9876-BAEB538FC6A2}"/>
              </a:ext>
            </a:extLst>
          </p:cNvPr>
          <p:cNvSpPr>
            <a:spLocks noGrp="1"/>
          </p:cNvSpPr>
          <p:nvPr>
            <p:ph type="title"/>
          </p:nvPr>
        </p:nvSpPr>
        <p:spPr/>
        <p:txBody>
          <a:bodyPr/>
          <a:lstStyle/>
          <a:p>
            <a:r>
              <a:rPr lang="en-GB"/>
              <a:t>I0314 – Issue</a:t>
            </a:r>
          </a:p>
        </p:txBody>
      </p:sp>
      <p:sp>
        <p:nvSpPr>
          <p:cNvPr id="3" name="TextBox 2">
            <a:extLst>
              <a:ext uri="{FF2B5EF4-FFF2-40B4-BE49-F238E27FC236}">
                <a16:creationId xmlns:a16="http://schemas.microsoft.com/office/drawing/2014/main" id="{09199871-0440-7F11-5221-2EE3CEF3D3EE}"/>
              </a:ext>
            </a:extLst>
          </p:cNvPr>
          <p:cNvSpPr txBox="1"/>
          <p:nvPr/>
        </p:nvSpPr>
        <p:spPr>
          <a:xfrm>
            <a:off x="838200" y="1859339"/>
            <a:ext cx="8241792" cy="3970318"/>
          </a:xfrm>
          <a:prstGeom prst="rect">
            <a:avLst/>
          </a:prstGeom>
          <a:noFill/>
        </p:spPr>
        <p:txBody>
          <a:bodyPr wrap="square" rtlCol="0">
            <a:spAutoFit/>
          </a:bodyPr>
          <a:lstStyle/>
          <a:p>
            <a:pPr marR="0" lvl="0" fontAlgn="auto">
              <a:lnSpc>
                <a:spcPct val="70000"/>
              </a:lnSpc>
              <a:spcBef>
                <a:spcPts val="1000"/>
              </a:spcBef>
              <a:spcAft>
                <a:spcPts val="0"/>
              </a:spcAft>
              <a:buClr>
                <a:srgbClr val="70ADA3"/>
              </a:buClr>
              <a:buSzTx/>
              <a:tabLst/>
              <a:defRPr/>
            </a:pPr>
            <a:r>
              <a:rPr lang="en-GB" b="1">
                <a:solidFill>
                  <a:srgbClr val="70ADA3"/>
                </a:solidFill>
                <a:latin typeface="Roboto" panose="02000000000000000000" pitchFamily="2" charset="0"/>
                <a:ea typeface="Roboto" panose="02000000000000000000" pitchFamily="2" charset="0"/>
              </a:rPr>
              <a:t>Issue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Existing process is misunderstood (roles, responsibilities and/or process steps)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process is applied inconsistently throughout the Industry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current guidance is not sufficiently clear and accessible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Additional support is needed (examples, clarifications)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indent="0">
              <a:lnSpc>
                <a:spcPct val="70000"/>
              </a:lnSpc>
              <a:spcBef>
                <a:spcPts val="1000"/>
              </a:spcBef>
              <a:buClr>
                <a:srgbClr val="70ADA3"/>
              </a:buClr>
              <a:buFontTx/>
              <a:buNone/>
              <a:defRPr/>
            </a:pPr>
            <a:r>
              <a:rPr lang="en-GB" b="1">
                <a:solidFill>
                  <a:srgbClr val="70ADA3"/>
                </a:solidFill>
                <a:latin typeface="Roboto" panose="02000000000000000000" pitchFamily="2" charset="0"/>
                <a:ea typeface="Roboto" panose="02000000000000000000" pitchFamily="2" charset="0"/>
              </a:rPr>
              <a:t>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Explore the current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Identify gaps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Identify what additional guidance/support is needed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135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5A2E9-8C5D-3745-9B3D-05391137E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D42B2-B887-9402-33E5-3D1A85ED9DA7}"/>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Tariff interoperability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1BC0629C-AF77-18D8-E622-ED64CA1DB9B0}"/>
              </a:ext>
            </a:extLst>
          </p:cNvPr>
          <p:cNvSpPr>
            <a:spLocks noGrp="1"/>
          </p:cNvSpPr>
          <p:nvPr>
            <p:ph type="body" sz="quarter" idx="10"/>
          </p:nvPr>
        </p:nvSpPr>
        <p:spPr/>
        <p:txBody>
          <a:bodyPr/>
          <a:lstStyle/>
          <a:p>
            <a:r>
              <a:rPr lang="en-GB"/>
              <a:t>James hardy</a:t>
            </a:r>
          </a:p>
        </p:txBody>
      </p:sp>
    </p:spTree>
    <p:extLst>
      <p:ext uri="{BB962C8B-B14F-4D97-AF65-F5344CB8AC3E}">
        <p14:creationId xmlns:p14="http://schemas.microsoft.com/office/powerpoint/2010/main" val="163963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0A165-5FBA-8D90-E683-202A559245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81E52-61E6-B3E1-1104-CBD678FCED91}"/>
              </a:ext>
            </a:extLst>
          </p:cNvPr>
          <p:cNvSpPr>
            <a:spLocks noGrp="1"/>
          </p:cNvSpPr>
          <p:nvPr>
            <p:ph type="title"/>
          </p:nvPr>
        </p:nvSpPr>
        <p:spPr/>
        <p:txBody>
          <a:bodyPr/>
          <a:lstStyle/>
          <a:p>
            <a:r>
              <a:rPr lang="en-GB"/>
              <a:t>Tarriff Interoperability project</a:t>
            </a:r>
          </a:p>
        </p:txBody>
      </p:sp>
      <p:sp>
        <p:nvSpPr>
          <p:cNvPr id="3" name="TextBox 2">
            <a:extLst>
              <a:ext uri="{FF2B5EF4-FFF2-40B4-BE49-F238E27FC236}">
                <a16:creationId xmlns:a16="http://schemas.microsoft.com/office/drawing/2014/main" id="{D1829BAB-0977-2CAF-6C55-421E3B9A50C4}"/>
              </a:ext>
            </a:extLst>
          </p:cNvPr>
          <p:cNvSpPr txBox="1"/>
          <p:nvPr/>
        </p:nvSpPr>
        <p:spPr>
          <a:xfrm>
            <a:off x="838200" y="1901952"/>
            <a:ext cx="8241792" cy="64633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372C2412-A586-6332-9DE3-0C778D53293F}"/>
              </a:ext>
            </a:extLst>
          </p:cNvPr>
          <p:cNvGraphicFramePr>
            <a:graphicFrameLocks noGrp="1"/>
          </p:cNvGraphicFramePr>
          <p:nvPr>
            <p:extLst>
              <p:ext uri="{D42A27DB-BD31-4B8C-83A1-F6EECF244321}">
                <p14:modId xmlns:p14="http://schemas.microsoft.com/office/powerpoint/2010/main" val="3929071384"/>
              </p:ext>
            </p:extLst>
          </p:nvPr>
        </p:nvGraphicFramePr>
        <p:xfrm>
          <a:off x="838200" y="1252728"/>
          <a:ext cx="9806064" cy="5047488"/>
        </p:xfrm>
        <a:graphic>
          <a:graphicData uri="http://schemas.openxmlformats.org/drawingml/2006/table">
            <a:tbl>
              <a:tblPr firstRow="1" firstCol="1" bandRow="1"/>
              <a:tblGrid>
                <a:gridCol w="9806064">
                  <a:extLst>
                    <a:ext uri="{9D8B030D-6E8A-4147-A177-3AD203B41FA5}">
                      <a16:colId xmlns:a16="http://schemas.microsoft.com/office/drawing/2014/main" val="3870622395"/>
                    </a:ext>
                  </a:extLst>
                </a:gridCol>
              </a:tblGrid>
              <a:tr h="5047488">
                <a:tc>
                  <a:txBody>
                    <a:bodyPr/>
                    <a:lstStyle/>
                    <a:p>
                      <a:pPr algn="just">
                        <a:lnSpc>
                          <a:spcPct val="115000"/>
                        </a:lnSpc>
                        <a:spcBef>
                          <a:spcPts val="1200"/>
                        </a:spcBef>
                        <a:spcAft>
                          <a:spcPts val="1200"/>
                        </a:spcAft>
                        <a:buNone/>
                      </a:pPr>
                      <a:r>
                        <a:rPr lang="en-GB" sz="1600" kern="0">
                          <a:effectLst/>
                          <a:latin typeface="Roboto" panose="02000000000000000000" pitchFamily="2" charset="0"/>
                          <a:ea typeface="Roboto" panose="02000000000000000000" pitchFamily="2" charset="0"/>
                          <a:cs typeface="Roboto" panose="02000000000000000000" pitchFamily="2" charset="0"/>
                        </a:rPr>
                        <a:t>Proposals for Tariff Interoperability (TI) have been developed within the programme at the Department for Energy Security and Net Zero (DESNZ), with the consultation led by DESNZ in collaboration with RECCo.</a:t>
                      </a:r>
                      <a:endParaRPr lang="en-GB" sz="1600" kern="100">
                        <a:effectLst/>
                        <a:latin typeface="Roboto" panose="02000000000000000000" pitchFamily="2" charset="0"/>
                        <a:ea typeface="Roboto" panose="02000000000000000000" pitchFamily="2" charset="0"/>
                        <a:cs typeface="Roboto" panose="02000000000000000000" pitchFamily="2" charset="0"/>
                      </a:endParaRPr>
                    </a:p>
                    <a:p>
                      <a:pPr algn="just">
                        <a:lnSpc>
                          <a:spcPct val="115000"/>
                        </a:lnSpc>
                        <a:spcBef>
                          <a:spcPts val="1200"/>
                        </a:spcBef>
                        <a:spcAft>
                          <a:spcPts val="1200"/>
                        </a:spcAft>
                        <a:buNone/>
                      </a:pPr>
                      <a:r>
                        <a:rPr lang="en-GB" sz="1600" kern="0">
                          <a:effectLst/>
                          <a:latin typeface="Roboto" panose="02000000000000000000" pitchFamily="2" charset="0"/>
                          <a:ea typeface="Roboto" panose="02000000000000000000" pitchFamily="2" charset="0"/>
                          <a:cs typeface="Roboto" panose="02000000000000000000" pitchFamily="2" charset="0"/>
                        </a:rPr>
                        <a:t>The Tariff Interoperability Arrangements will introduce an obligation on Electricity Suppliers to make pricing data available in a standardised format. This government-led initiative is designed to make it easier for electricity customers to participate in Consumer-led flexibility, by enabling Energy Smart Appliances to automatically respond to price signals and optimise energy use.</a:t>
                      </a:r>
                      <a:endParaRPr lang="en-GB" sz="1600" kern="100">
                        <a:effectLst/>
                        <a:latin typeface="Roboto" panose="02000000000000000000" pitchFamily="2" charset="0"/>
                        <a:ea typeface="Roboto" panose="02000000000000000000" pitchFamily="2" charset="0"/>
                        <a:cs typeface="Roboto" panose="02000000000000000000" pitchFamily="2" charset="0"/>
                      </a:endParaRPr>
                    </a:p>
                    <a:p>
                      <a:pPr algn="just">
                        <a:lnSpc>
                          <a:spcPct val="115000"/>
                        </a:lnSpc>
                        <a:spcBef>
                          <a:spcPts val="1200"/>
                        </a:spcBef>
                        <a:spcAft>
                          <a:spcPts val="1200"/>
                        </a:spcAft>
                        <a:buNone/>
                      </a:pPr>
                      <a:r>
                        <a:rPr lang="en-GB" sz="1600" kern="0">
                          <a:effectLst/>
                          <a:latin typeface="Roboto" panose="02000000000000000000" pitchFamily="2" charset="0"/>
                          <a:ea typeface="Roboto" panose="02000000000000000000" pitchFamily="2" charset="0"/>
                          <a:cs typeface="Roboto" panose="02000000000000000000" pitchFamily="2" charset="0"/>
                        </a:rPr>
                        <a:t>The consultation has now closed. Initial stakeholder feedback was shared at the February 2026 Tariff Interoperability Working Group. </a:t>
                      </a:r>
                      <a:endParaRPr lang="en-GB" sz="1600" kern="100">
                        <a:effectLst/>
                        <a:latin typeface="Roboto" panose="02000000000000000000" pitchFamily="2" charset="0"/>
                        <a:ea typeface="Roboto" panose="02000000000000000000" pitchFamily="2" charset="0"/>
                        <a:cs typeface="Roboto" panose="02000000000000000000" pitchFamily="2" charset="0"/>
                      </a:endParaRPr>
                    </a:p>
                    <a:p>
                      <a:pPr algn="just">
                        <a:lnSpc>
                          <a:spcPct val="115000"/>
                        </a:lnSpc>
                        <a:spcBef>
                          <a:spcPts val="1200"/>
                        </a:spcBef>
                        <a:spcAft>
                          <a:spcPts val="1200"/>
                        </a:spcAft>
                        <a:buNone/>
                      </a:pPr>
                      <a:r>
                        <a:rPr lang="en-GB" sz="1600" kern="0">
                          <a:effectLst/>
                          <a:latin typeface="Roboto" panose="02000000000000000000" pitchFamily="2" charset="0"/>
                          <a:ea typeface="Roboto" panose="02000000000000000000" pitchFamily="2" charset="0"/>
                          <a:cs typeface="Roboto" panose="02000000000000000000" pitchFamily="2" charset="0"/>
                        </a:rPr>
                        <a:t>A Government response is expected in May 2026. Subject to decisions, this is also expected to introduce a new Electricity Supply Licence Condition (SLC 11C) and the associated REC Tariff Interoperability Arrangements Schedule, establishing the framework for Phase 1 – Tariff Pricing Data.</a:t>
                      </a:r>
                      <a:endParaRPr lang="en-GB" sz="1600" kern="100">
                        <a:effectLst/>
                        <a:latin typeface="Roboto" panose="02000000000000000000" pitchFamily="2" charset="0"/>
                        <a:ea typeface="Roboto" panose="02000000000000000000" pitchFamily="2" charset="0"/>
                        <a:cs typeface="Roboto" panose="02000000000000000000" pitchFamily="2" charset="0"/>
                      </a:endParaRPr>
                    </a:p>
                    <a:p>
                      <a:pPr algn="just">
                        <a:lnSpc>
                          <a:spcPct val="115000"/>
                        </a:lnSpc>
                        <a:spcBef>
                          <a:spcPts val="1200"/>
                        </a:spcBef>
                        <a:spcAft>
                          <a:spcPts val="1200"/>
                        </a:spcAft>
                        <a:buNone/>
                      </a:pPr>
                      <a:r>
                        <a:rPr lang="en-GB" sz="1600" kern="0">
                          <a:effectLst/>
                          <a:latin typeface="Roboto" panose="02000000000000000000" pitchFamily="2" charset="0"/>
                          <a:ea typeface="Roboto" panose="02000000000000000000" pitchFamily="2" charset="0"/>
                          <a:cs typeface="Roboto" panose="02000000000000000000" pitchFamily="2" charset="0"/>
                        </a:rPr>
                        <a:t>More info about the project can be found </a:t>
                      </a:r>
                      <a:r>
                        <a:rPr lang="en-GB" sz="1600" u="sng" kern="0">
                          <a:solidFill>
                            <a:srgbClr val="467886"/>
                          </a:solidFill>
                          <a:effectLst/>
                          <a:latin typeface="Roboto" panose="02000000000000000000" pitchFamily="2" charset="0"/>
                          <a:ea typeface="Roboto" panose="02000000000000000000" pitchFamily="2" charset="0"/>
                          <a:cs typeface="Roboto" panose="02000000000000000000" pitchFamily="2" charset="0"/>
                          <a:hlinkClick r:id="rId2" tooltip="https://retailenergycode.co.uk/our-programmes/tariff-interoperability-project/"/>
                        </a:rPr>
                        <a:t>here</a:t>
                      </a:r>
                      <a:r>
                        <a:rPr lang="en-GB" sz="1000" kern="0">
                          <a:effectLst/>
                          <a:latin typeface="Arial" panose="020B0604020202020204" pitchFamily="34" charset="0"/>
                          <a:ea typeface="Aptos" panose="020B0004020202020204" pitchFamily="34" charset="0"/>
                          <a:cs typeface="Arial" panose="020B0604020202020204" pitchFamily="34" charset="0"/>
                        </a:rPr>
                        <a:t>. </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144145" marR="0" marT="0" marB="0" anchor="ctr">
                    <a:lnL>
                      <a:noFill/>
                    </a:lnL>
                    <a:lnR>
                      <a:noFill/>
                    </a:lnR>
                    <a:lnT>
                      <a:noFill/>
                    </a:lnT>
                    <a:lnB>
                      <a:noFill/>
                    </a:lnB>
                    <a:noFill/>
                  </a:tcPr>
                </a:tc>
                <a:extLst>
                  <a:ext uri="{0D108BD9-81ED-4DB2-BD59-A6C34878D82A}">
                    <a16:rowId xmlns:a16="http://schemas.microsoft.com/office/drawing/2014/main" val="1614105042"/>
                  </a:ext>
                </a:extLst>
              </a:tr>
            </a:tbl>
          </a:graphicData>
        </a:graphic>
      </p:graphicFrame>
    </p:spTree>
    <p:extLst>
      <p:ext uri="{BB962C8B-B14F-4D97-AF65-F5344CB8AC3E}">
        <p14:creationId xmlns:p14="http://schemas.microsoft.com/office/powerpoint/2010/main" val="1198561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Florentina </a:t>
            </a:r>
            <a:r>
              <a:rPr lang="en-GB" err="1"/>
              <a:t>monea</a:t>
            </a:r>
            <a:endParaRPr lang="en-GB"/>
          </a:p>
        </p:txBody>
      </p:sp>
    </p:spTree>
    <p:extLst>
      <p:ext uri="{BB962C8B-B14F-4D97-AF65-F5344CB8AC3E}">
        <p14:creationId xmlns:p14="http://schemas.microsoft.com/office/powerpoint/2010/main" val="3207930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04438" y="1444326"/>
          <a:ext cx="11645092" cy="400558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R0178</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Improvements to the CSS Business Process Logic</a:t>
                      </a:r>
                    </a:p>
                  </a:txBody>
                  <a:tcPr marL="6350" marR="6350" marT="6350" marB="0" anchor="ctr">
                    <a:solidFill>
                      <a:srgbClr val="CFE3DF"/>
                    </a:solidFill>
                  </a:tcPr>
                </a:tc>
                <a:tc>
                  <a:txBody>
                    <a:bodyPr/>
                    <a:lstStyle/>
                    <a:p>
                      <a:r>
                        <a:rPr lang="en-GB" sz="1400">
                          <a:latin typeface="Arial"/>
                          <a:ea typeface="Roboto"/>
                          <a:cs typeface="Arial"/>
                        </a:rPr>
                        <a:t>James Hardy</a:t>
                      </a:r>
                    </a:p>
                  </a:txBody>
                  <a:tcPr anchor="ctr">
                    <a:solidFill>
                      <a:srgbClr val="CFE3DF"/>
                    </a:solidFill>
                  </a:tcPr>
                </a:tc>
                <a:tc>
                  <a:txBody>
                    <a:bodyPr/>
                    <a:lstStyle/>
                    <a:p>
                      <a:pPr>
                        <a:spcBef>
                          <a:spcPts val="600"/>
                        </a:spcBef>
                      </a:pPr>
                      <a:r>
                        <a:rPr lang="en-GB" sz="1400" b="0">
                          <a:latin typeface="Arial"/>
                          <a:ea typeface="Roboto"/>
                          <a:cs typeface="Arial"/>
                        </a:rPr>
                        <a:t>The Consultation has now been issued. This will be open for responses until 23:59 on 21 April 2026.</a:t>
                      </a:r>
                    </a:p>
                  </a:txBody>
                  <a:tcPr anchor="ctr">
                    <a:solidFill>
                      <a:srgbClr val="CFE3DF"/>
                    </a:solidFill>
                  </a:tcPr>
                </a:tc>
                <a:extLst>
                  <a:ext uri="{0D108BD9-81ED-4DB2-BD59-A6C34878D82A}">
                    <a16:rowId xmlns:a16="http://schemas.microsoft.com/office/drawing/2014/main" val="284593359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I0228</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ECOES API for Export MPAN Creation at Scale</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An Information Request has been opened, to gather data on the long-term use case for this API. Responses must be received by 23:59 08 May 2026. </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I0265</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 </a:t>
                      </a:r>
                      <a:r>
                        <a:rPr lang="en-GB" sz="1400">
                          <a:latin typeface="Arial" panose="020B0604020202020204" pitchFamily="34" charset="0"/>
                          <a:cs typeface="Arial" panose="020B0604020202020204" pitchFamily="34" charset="0"/>
                        </a:rPr>
                        <a:t>Theft Calculator Usage and Suitability Assessment</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Francine Peyroux-Sissoko</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a:latin typeface="Arial"/>
                          <a:ea typeface="Roboto"/>
                          <a:cs typeface="Arial"/>
                        </a:rPr>
                        <a:t>The third Working Group session focusing on I&amp;C cases took place on 25 March 2026. The Code Manager will now start to develop the solution requirements for the theft calculators. Further Working Group sessions might take place after solution requirements are developed to refine them.</a:t>
                      </a:r>
                    </a:p>
                  </a:txBody>
                  <a:tcPr anchor="ctr">
                    <a:solidFill>
                      <a:srgbClr val="CFE3DF"/>
                    </a:solidFill>
                  </a:tcPr>
                </a:tc>
                <a:extLst>
                  <a:ext uri="{0D108BD9-81ED-4DB2-BD59-A6C34878D82A}">
                    <a16:rowId xmlns:a16="http://schemas.microsoft.com/office/drawing/2014/main" val="133611828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I0278</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Establishing the Safe Isolation Provider (SIP) as a Standalone REC Metering Party</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The information request closed on 27 March 2027. The Code Manager is reviewing responses which will form the Working Group sessions to develop the solutions</a:t>
                      </a:r>
                    </a:p>
                  </a:txBody>
                  <a:tcPr anchor="ctr">
                    <a:solidFill>
                      <a:srgbClr val="CFE3DF"/>
                    </a:solidFill>
                  </a:tcPr>
                </a:tc>
                <a:extLst>
                  <a:ext uri="{0D108BD9-81ED-4DB2-BD59-A6C34878D82A}">
                    <a16:rowId xmlns:a16="http://schemas.microsoft.com/office/drawing/2014/main" val="215790393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I0285</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Organisations with multiple role types EES and SDEP access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Two technical change workshops have occurred for requirements gathering. This is now undergoing Preliminary Service Provider impact assessment with the SDEP Provider (C&amp;C).</a:t>
                      </a:r>
                    </a:p>
                  </a:txBody>
                  <a:tcPr anchor="ctr">
                    <a:solidFill>
                      <a:srgbClr val="CFE3DF"/>
                    </a:solidFill>
                  </a:tcPr>
                </a:tc>
                <a:extLst>
                  <a:ext uri="{0D108BD9-81ED-4DB2-BD59-A6C34878D82A}">
                    <a16:rowId xmlns:a16="http://schemas.microsoft.com/office/drawing/2014/main" val="1595346918"/>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211B7-3FFC-056C-3904-51ECEDA2CB5A}"/>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1FE495C3-707E-FE99-8E19-7A3F7C2CC8B1}"/>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8756989C-092E-9633-4533-931C9435EA48}"/>
              </a:ext>
            </a:extLst>
          </p:cNvPr>
          <p:cNvGraphicFramePr>
            <a:graphicFrameLocks noGrp="1"/>
          </p:cNvGraphicFramePr>
          <p:nvPr/>
        </p:nvGraphicFramePr>
        <p:xfrm>
          <a:off x="204438" y="1444326"/>
          <a:ext cx="11645092" cy="326771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I0290</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Legacy Data Item API Service</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The Change Team are waiting for costs and timescales from </a:t>
                      </a:r>
                      <a:r>
                        <a:rPr lang="en-GB" sz="1400" b="0" err="1">
                          <a:latin typeface="Arial"/>
                          <a:ea typeface="Roboto"/>
                          <a:cs typeface="Arial"/>
                        </a:rPr>
                        <a:t>ElectraLink</a:t>
                      </a:r>
                      <a:r>
                        <a:rPr lang="en-GB" sz="1400" b="0">
                          <a:latin typeface="Arial"/>
                          <a:ea typeface="Roboto"/>
                          <a:cs typeface="Arial"/>
                        </a:rPr>
                        <a:t> and REC Technical Services to build this API, to conduct the business case assessment.</a:t>
                      </a:r>
                    </a:p>
                  </a:txBody>
                  <a:tcPr anchor="ctr">
                    <a:solidFill>
                      <a:srgbClr val="CFE3DF"/>
                    </a:solidFill>
                  </a:tcPr>
                </a:tc>
                <a:extLst>
                  <a:ext uri="{0D108BD9-81ED-4DB2-BD59-A6C34878D82A}">
                    <a16:rowId xmlns:a16="http://schemas.microsoft.com/office/drawing/2014/main" val="210154875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I0296</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Registration Id Required for MHHS Appointments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A trial run was offered to both British Gas and E.ON to test the Code Manager process where CSS Registration IDs for Metering Points not having been through a CSS managed switch are provided to Energy Suppliers. Reports for MPIDs were uploaded to the REC Portal for British Gas to access on 25 March 2026 and for E.ON to access on 01 April 2026. Once the trial is over, this process will be rolled out to the rest of the industry.</a:t>
                      </a:r>
                    </a:p>
                  </a:txBody>
                  <a:tcPr anchor="ctr">
                    <a:solidFill>
                      <a:srgbClr val="CFE3DF"/>
                    </a:solidFill>
                  </a:tcPr>
                </a:tc>
                <a:extLst>
                  <a:ext uri="{0D108BD9-81ED-4DB2-BD59-A6C34878D82A}">
                    <a16:rowId xmlns:a16="http://schemas.microsoft.com/office/drawing/2014/main" val="324366273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R0316</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Clarification to Data Items within the Payment Method </a:t>
                      </a:r>
                      <a:r>
                        <a:rPr lang="en-GB" sz="1400" err="1">
                          <a:latin typeface="Arial" panose="020B0604020202020204" pitchFamily="34" charset="0"/>
                          <a:cs typeface="Arial" panose="020B0604020202020204" pitchFamily="34" charset="0"/>
                        </a:rPr>
                        <a:t>Levelisation</a:t>
                      </a:r>
                      <a:r>
                        <a:rPr lang="en-GB" sz="1400">
                          <a:latin typeface="Arial" panose="020B0604020202020204" pitchFamily="34" charset="0"/>
                          <a:cs typeface="Arial" panose="020B0604020202020204" pitchFamily="34" charset="0"/>
                        </a:rPr>
                        <a:t> Supplier Data Reporting Specification</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Bela Ashworth</a:t>
                      </a:r>
                    </a:p>
                  </a:txBody>
                  <a:tcPr anchor="ctr">
                    <a:solidFill>
                      <a:srgbClr val="CFE3DF"/>
                    </a:solidFill>
                  </a:tcPr>
                </a:tc>
                <a:tc>
                  <a:txBody>
                    <a:bodyPr/>
                    <a:lstStyle/>
                    <a:p>
                      <a:pPr>
                        <a:spcBef>
                          <a:spcPts val="600"/>
                        </a:spcBef>
                      </a:pPr>
                      <a:r>
                        <a:rPr lang="en-GB" sz="1400" b="0">
                          <a:latin typeface="Arial"/>
                          <a:ea typeface="Roboto"/>
                          <a:cs typeface="Arial"/>
                        </a:rPr>
                        <a:t>The Change Report (Final Recommendation) has been published and comments are open until 23:59, 06 April. This Change will be presented to the REC Change Panel on 07 April for final vote. It is expected to be issued to the Authority by 08 April. </a:t>
                      </a:r>
                    </a:p>
                  </a:txBody>
                  <a:tcPr anchor="ctr">
                    <a:solidFill>
                      <a:srgbClr val="CFE3DF"/>
                    </a:solidFill>
                  </a:tcPr>
                </a:tc>
                <a:extLst>
                  <a:ext uri="{0D108BD9-81ED-4DB2-BD59-A6C34878D82A}">
                    <a16:rowId xmlns:a16="http://schemas.microsoft.com/office/drawing/2014/main" val="1083379062"/>
                  </a:ext>
                </a:extLst>
              </a:tr>
            </a:tbl>
          </a:graphicData>
        </a:graphic>
      </p:graphicFrame>
    </p:spTree>
    <p:extLst>
      <p:ext uri="{BB962C8B-B14F-4D97-AF65-F5344CB8AC3E}">
        <p14:creationId xmlns:p14="http://schemas.microsoft.com/office/powerpoint/2010/main" val="647229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10.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07 may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0314 - CHIG Slides 2 April  -  Read-Only" id="{C8BC8CB6-B3EA-4A14-A8A5-498D388FD74D}" vid="{EC7A9202-3EF4-4AA9-9087-DCE6054A49D5}"/>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23</Slides>
  <Notes>2</Notes>
  <HiddenSlides>0</HiddenSlides>
  <ScaleCrop>false</ScaleCrop>
  <HeadingPairs>
    <vt:vector size="4" baseType="variant">
      <vt:variant>
        <vt:lpstr>Theme</vt:lpstr>
      </vt:variant>
      <vt:variant>
        <vt:i4>6</vt:i4>
      </vt:variant>
      <vt:variant>
        <vt:lpstr>Slide Titles</vt:lpstr>
      </vt:variant>
      <vt:variant>
        <vt:i4>23</vt:i4>
      </vt:variant>
    </vt:vector>
  </HeadingPairs>
  <TitlesOfParts>
    <vt:vector size="29" baseType="lpstr">
      <vt:lpstr>REC Light Event Theme</vt:lpstr>
      <vt:lpstr>REC Alternative Event Theme</vt:lpstr>
      <vt:lpstr>1_REC Alternative Event Theme</vt:lpstr>
      <vt:lpstr>1_REC Light Event Theme</vt:lpstr>
      <vt:lpstr>3_REC Light Event Theme</vt:lpstr>
      <vt:lpstr>2_REC Light Event Theme</vt:lpstr>
      <vt:lpstr>REC Change Issues group</vt:lpstr>
      <vt:lpstr>1. Welcome and introduction</vt:lpstr>
      <vt:lpstr>Housekeeping</vt:lpstr>
      <vt:lpstr> 2. confirmation of agenda    </vt:lpstr>
      <vt:lpstr>Agenda For today</vt:lpstr>
      <vt:lpstr> 3. approval of previous minutes    </vt:lpstr>
      <vt:lpstr>4. I0187 - Schedule 8 Review and Best Practice Guidance Development </vt:lpstr>
      <vt:lpstr> 5. I0297 - Meter Manufacturers Make and Type not Populated in SMRS  </vt:lpstr>
      <vt:lpstr>I0297 – manufacturers Make and type not populated within smrs</vt:lpstr>
      <vt:lpstr>I0297 – manufacturers Make and type not populated within smrs</vt:lpstr>
      <vt:lpstr>6. I0318 – Introduction of Consumer Consent Solution (CCS)  </vt:lpstr>
      <vt:lpstr>Update on CCS</vt:lpstr>
      <vt:lpstr>PowerPoint Presentation</vt:lpstr>
      <vt:lpstr>7. I0314 - Crossed Meters Process: Clarifications and Support </vt:lpstr>
      <vt:lpstr>I0314 – Background</vt:lpstr>
      <vt:lpstr>I0314 – Issue</vt:lpstr>
      <vt:lpstr>8. Tariff interoperability update  </vt:lpstr>
      <vt:lpstr>Tarriff Interoperability project</vt:lpstr>
      <vt:lpstr>9. Issue tracker update  </vt:lpstr>
      <vt:lpstr>Issues tracker</vt:lpstr>
      <vt:lpstr>Issues tracker</vt:lpstr>
      <vt:lpstr>10. Any other business  </vt:lpstr>
      <vt:lpstr>Next meeting:  07 may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2026-04-02T08:25:22Z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