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9"/>
  </p:notesMasterIdLst>
  <p:sldIdLst>
    <p:sldId id="330" r:id="rId5"/>
    <p:sldId id="2147374652" r:id="rId6"/>
    <p:sldId id="2147374654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ECAA20-E133-C96A-6220-CBC7561C2032}" name="Bradley Mercer" initials="BM" userId="S::bradley.mercer@talan.com::3b9f16c4-ddae-4be4-abbd-0d61195261bf" providerId="AD"/>
  <p188:author id="{2DE4E55F-EE82-092F-B628-60DA532A635B}" name="Tina PEARCE" initials="TP" userId="S::tina.pearce@talan.com::f55156b1-09bb-477d-8258-c1c90febfa83" providerId="AD"/>
  <p188:author id="{3CA8DB82-AC20-D1A0-D116-14AAF134FD4C}" name="Harriet Truss" initials="HT" userId="S::Harriet.Truss@gemserv.com::72d40984-8d05-4920-83aa-b550ee91c34c" providerId="AD"/>
  <p188:author id="{597AF7B7-550D-587E-4175-BC07ADDF27F4}" name="Harriet Truss" initials="HT" userId="S::harriet.truss@talan.com::01cc4f64-e88d-41d0-86eb-e313c80ff5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495"/>
    <a:srgbClr val="68A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C2D436-6E40-1631-B9FB-99B19E3DB457}" v="3" dt="2025-07-29T06:45:19.257"/>
    <p1510:client id="{6A351431-7F39-4510-9E17-7439720FEA0E}" v="849" dt="2025-07-29T10:21:24.029"/>
    <p1510:client id="{8D38F435-ADFA-A91E-1EDE-F93369B55A53}" v="29" dt="2025-07-29T07:25:23.166"/>
    <p1510:client id="{A9B95AC1-79C4-4023-B7CE-3AC178180535}" v="83" dt="2025-07-29T11:36:22.178"/>
    <p1510:client id="{CD44378E-534F-A609-AC6B-6D4ED4F4472B}" v="4" dt="2025-07-28T13:30:42.5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08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et Truss" userId="S::harriet.truss@talan.com::01cc4f64-e88d-41d0-86eb-e313c80ff5e5" providerId="AD" clId="Web-{47C2D436-6E40-1631-B9FB-99B19E3DB457}"/>
    <pc:docChg chg="addSld delSld addMainMaster delMainMaster">
      <pc:chgData name="Harriet Truss" userId="S::harriet.truss@talan.com::01cc4f64-e88d-41d0-86eb-e313c80ff5e5" providerId="AD" clId="Web-{47C2D436-6E40-1631-B9FB-99B19E3DB457}" dt="2025-07-29T06:45:19.257" v="3"/>
      <pc:docMkLst>
        <pc:docMk/>
      </pc:docMkLst>
      <pc:sldChg chg="add del">
        <pc:chgData name="Harriet Truss" userId="S::harriet.truss@talan.com::01cc4f64-e88d-41d0-86eb-e313c80ff5e5" providerId="AD" clId="Web-{47C2D436-6E40-1631-B9FB-99B19E3DB457}" dt="2025-07-29T06:45:19.257" v="3"/>
        <pc:sldMkLst>
          <pc:docMk/>
          <pc:sldMk cId="459828333" sldId="353"/>
        </pc:sldMkLst>
      </pc:sldChg>
      <pc:sldMasterChg chg="add del addSldLayout delSldLayout">
        <pc:chgData name="Harriet Truss" userId="S::harriet.truss@talan.com::01cc4f64-e88d-41d0-86eb-e313c80ff5e5" providerId="AD" clId="Web-{47C2D436-6E40-1631-B9FB-99B19E3DB457}" dt="2025-07-29T06:45:19.257" v="3"/>
        <pc:sldMasterMkLst>
          <pc:docMk/>
          <pc:sldMasterMk cId="2301306566" sldId="2147483686"/>
        </pc:sldMasterMkLst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014233320" sldId="2147483687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264985262" sldId="2147483688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343616623" sldId="2147483689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283199335" sldId="2147483690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955358715" sldId="2147483691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834694937" sldId="2147483692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669651012" sldId="2147483693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3252692758" sldId="2147483694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196736783" sldId="2147483695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2933423762" sldId="2147483696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785389176" sldId="2147483697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52483937" sldId="2147483698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3309804595" sldId="2147483699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159871174" sldId="2147483700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2642086459" sldId="2147483701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3888838871" sldId="2147483702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000738749" sldId="2147483703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119408524" sldId="2147483704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4112904826" sldId="2147483705"/>
          </pc:sldLayoutMkLst>
        </pc:sldLayoutChg>
        <pc:sldLayoutChg chg="add del">
          <pc:chgData name="Harriet Truss" userId="S::harriet.truss@talan.com::01cc4f64-e88d-41d0-86eb-e313c80ff5e5" providerId="AD" clId="Web-{47C2D436-6E40-1631-B9FB-99B19E3DB457}" dt="2025-07-29T06:45:19.257" v="3"/>
          <pc:sldLayoutMkLst>
            <pc:docMk/>
            <pc:sldMasterMk cId="2301306566" sldId="2147483686"/>
            <pc:sldLayoutMk cId="3686298344" sldId="2147483706"/>
          </pc:sldLayoutMkLst>
        </pc:sldLayoutChg>
      </pc:sldMasterChg>
    </pc:docChg>
  </pc:docChgLst>
  <pc:docChgLst>
    <pc:chgData name="Tina PEARCE" userId="S::tina.pearce@talan.com::f55156b1-09bb-477d-8258-c1c90febfa83" providerId="AD" clId="Web-{8D38F435-ADFA-A91E-1EDE-F93369B55A53}"/>
    <pc:docChg chg="mod addSld modSld">
      <pc:chgData name="Tina PEARCE" userId="S::tina.pearce@talan.com::f55156b1-09bb-477d-8258-c1c90febfa83" providerId="AD" clId="Web-{8D38F435-ADFA-A91E-1EDE-F93369B55A53}" dt="2025-07-29T07:25:23.166" v="42" actId="20577"/>
      <pc:docMkLst>
        <pc:docMk/>
      </pc:docMkLst>
      <pc:sldChg chg="modSp">
        <pc:chgData name="Tina PEARCE" userId="S::tina.pearce@talan.com::f55156b1-09bb-477d-8258-c1c90febfa83" providerId="AD" clId="Web-{8D38F435-ADFA-A91E-1EDE-F93369B55A53}" dt="2025-07-29T07:12:40.743" v="1" actId="20577"/>
        <pc:sldMkLst>
          <pc:docMk/>
          <pc:sldMk cId="0" sldId="257"/>
        </pc:sldMkLst>
        <pc:spChg chg="mod">
          <ac:chgData name="Tina PEARCE" userId="S::tina.pearce@talan.com::f55156b1-09bb-477d-8258-c1c90febfa83" providerId="AD" clId="Web-{8D38F435-ADFA-A91E-1EDE-F93369B55A53}" dt="2025-07-29T07:12:40.743" v="1" actId="20577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add replId modCm">
        <pc:chgData name="Tina PEARCE" userId="S::tina.pearce@talan.com::f55156b1-09bb-477d-8258-c1c90febfa83" providerId="AD" clId="Web-{8D38F435-ADFA-A91E-1EDE-F93369B55A53}" dt="2025-07-29T07:25:23.166" v="42" actId="20577"/>
        <pc:sldMkLst>
          <pc:docMk/>
          <pc:sldMk cId="1113355146" sldId="2147374653"/>
        </pc:sldMkLst>
        <pc:spChg chg="mod">
          <ac:chgData name="Tina PEARCE" userId="S::tina.pearce@talan.com::f55156b1-09bb-477d-8258-c1c90febfa83" providerId="AD" clId="Web-{8D38F435-ADFA-A91E-1EDE-F93369B55A53}" dt="2025-07-29T07:25:23.166" v="42" actId="20577"/>
          <ac:spMkLst>
            <pc:docMk/>
            <pc:sldMk cId="1113355146" sldId="2147374653"/>
            <ac:spMk id="3" creationId="{C8ED3FBE-CAC7-E0A7-A4F6-5B103CD6B6DD}"/>
          </ac:spMkLst>
        </pc:spChg>
        <pc:picChg chg="add del mod">
          <ac:chgData name="Tina PEARCE" userId="S::tina.pearce@talan.com::f55156b1-09bb-477d-8258-c1c90febfa83" providerId="AD" clId="Web-{8D38F435-ADFA-A91E-1EDE-F93369B55A53}" dt="2025-07-29T07:20:15.372" v="7"/>
          <ac:picMkLst>
            <pc:docMk/>
            <pc:sldMk cId="1113355146" sldId="2147374653"/>
            <ac:picMk id="4" creationId="{EFB15FD6-CC93-57B5-6346-689F043BADB8}"/>
          </ac:picMkLst>
        </pc:picChg>
        <pc:picChg chg="add mod">
          <ac:chgData name="Tina PEARCE" userId="S::tina.pearce@talan.com::f55156b1-09bb-477d-8258-c1c90febfa83" providerId="AD" clId="Web-{8D38F435-ADFA-A91E-1EDE-F93369B55A53}" dt="2025-07-29T07:20:57.608" v="13" actId="14100"/>
          <ac:picMkLst>
            <pc:docMk/>
            <pc:sldMk cId="1113355146" sldId="2147374653"/>
            <ac:picMk id="5" creationId="{02CA3A5D-82BC-ADBA-1665-8EF0360032E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ina PEARCE" userId="S::tina.pearce@talan.com::f55156b1-09bb-477d-8258-c1c90febfa83" providerId="AD" clId="Web-{8D38F435-ADFA-A91E-1EDE-F93369B55A53}" dt="2025-07-29T07:24:13.476" v="34" actId="20577"/>
              <pc2:cmMkLst xmlns:pc2="http://schemas.microsoft.com/office/powerpoint/2019/9/main/command">
                <pc:docMk/>
                <pc:sldMk cId="1113355146" sldId="2147374653"/>
                <pc2:cmMk id="{3457FA41-026E-4B22-86E0-DB7DB4E20FD3}"/>
              </pc2:cmMkLst>
            </pc226:cmChg>
          </p:ext>
        </pc:extLst>
      </pc:sldChg>
    </pc:docChg>
  </pc:docChgLst>
  <pc:docChgLst>
    <pc:chgData name="Tina PEARCE" userId="f55156b1-09bb-477d-8258-c1c90febfa83" providerId="ADAL" clId="{A9B95AC1-79C4-4023-B7CE-3AC178180535}"/>
    <pc:docChg chg="undo redo custSel addSld delSld modSld delMainMaster">
      <pc:chgData name="Tina PEARCE" userId="f55156b1-09bb-477d-8258-c1c90febfa83" providerId="ADAL" clId="{A9B95AC1-79C4-4023-B7CE-3AC178180535}" dt="2025-07-29T11:36:22.178" v="77" actId="478"/>
      <pc:docMkLst>
        <pc:docMk/>
      </pc:docMkLst>
      <pc:sldChg chg="del">
        <pc:chgData name="Tina PEARCE" userId="f55156b1-09bb-477d-8258-c1c90febfa83" providerId="ADAL" clId="{A9B95AC1-79C4-4023-B7CE-3AC178180535}" dt="2025-07-29T11:25:31.433" v="49" actId="47"/>
        <pc:sldMkLst>
          <pc:docMk/>
          <pc:sldMk cId="0" sldId="257"/>
        </pc:sldMkLst>
      </pc:sldChg>
      <pc:sldChg chg="modSp mod modCm">
        <pc:chgData name="Tina PEARCE" userId="f55156b1-09bb-477d-8258-c1c90febfa83" providerId="ADAL" clId="{A9B95AC1-79C4-4023-B7CE-3AC178180535}" dt="2025-07-29T11:26:30.737" v="75" actId="27636"/>
        <pc:sldMkLst>
          <pc:docMk/>
          <pc:sldMk cId="0" sldId="260"/>
        </pc:sldMkLst>
        <pc:spChg chg="mod">
          <ac:chgData name="Tina PEARCE" userId="f55156b1-09bb-477d-8258-c1c90febfa83" providerId="ADAL" clId="{A9B95AC1-79C4-4023-B7CE-3AC178180535}" dt="2025-07-29T11:26:25.826" v="73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Tina PEARCE" userId="f55156b1-09bb-477d-8258-c1c90febfa83" providerId="ADAL" clId="{A9B95AC1-79C4-4023-B7CE-3AC178180535}" dt="2025-07-29T11:26:30.737" v="75" actId="27636"/>
          <ac:spMkLst>
            <pc:docMk/>
            <pc:sldMk cId="0" sldId="260"/>
            <ac:spMk id="3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ina PEARCE" userId="f55156b1-09bb-477d-8258-c1c90febfa83" providerId="ADAL" clId="{A9B95AC1-79C4-4023-B7CE-3AC178180535}" dt="2025-07-29T07:30:36.363" v="42" actId="20577"/>
              <pc2:cmMkLst xmlns:pc2="http://schemas.microsoft.com/office/powerpoint/2019/9/main/command">
                <pc:docMk/>
                <pc:sldMk cId="0" sldId="260"/>
                <pc2:cmMk id="{EFBE65A4-158F-4D79-A826-48F69B137A68}"/>
              </pc2:cmMkLst>
            </pc226:cmChg>
          </p:ext>
        </pc:extLst>
      </pc:sldChg>
      <pc:sldChg chg="delSp mod">
        <pc:chgData name="Tina PEARCE" userId="f55156b1-09bb-477d-8258-c1c90febfa83" providerId="ADAL" clId="{A9B95AC1-79C4-4023-B7CE-3AC178180535}" dt="2025-07-29T11:36:22.178" v="77" actId="478"/>
        <pc:sldMkLst>
          <pc:docMk/>
          <pc:sldMk cId="486205582" sldId="330"/>
        </pc:sldMkLst>
        <pc:spChg chg="del">
          <ac:chgData name="Tina PEARCE" userId="f55156b1-09bb-477d-8258-c1c90febfa83" providerId="ADAL" clId="{A9B95AC1-79C4-4023-B7CE-3AC178180535}" dt="2025-07-29T11:36:22.178" v="77" actId="478"/>
          <ac:spMkLst>
            <pc:docMk/>
            <pc:sldMk cId="486205582" sldId="330"/>
            <ac:spMk id="3" creationId="{AABB8EF2-7D30-8BE1-E770-43C97EAC3580}"/>
          </ac:spMkLst>
        </pc:spChg>
        <pc:spChg chg="del">
          <ac:chgData name="Tina PEARCE" userId="f55156b1-09bb-477d-8258-c1c90febfa83" providerId="ADAL" clId="{A9B95AC1-79C4-4023-B7CE-3AC178180535}" dt="2025-07-29T11:22:58.533" v="43" actId="478"/>
          <ac:spMkLst>
            <pc:docMk/>
            <pc:sldMk cId="486205582" sldId="330"/>
            <ac:spMk id="4" creationId="{86886864-A991-AE96-9A46-E1EC4C6E37E7}"/>
          </ac:spMkLst>
        </pc:spChg>
      </pc:sldChg>
      <pc:sldChg chg="del">
        <pc:chgData name="Tina PEARCE" userId="f55156b1-09bb-477d-8258-c1c90febfa83" providerId="ADAL" clId="{A9B95AC1-79C4-4023-B7CE-3AC178180535}" dt="2025-07-29T11:25:31.433" v="49" actId="47"/>
        <pc:sldMkLst>
          <pc:docMk/>
          <pc:sldMk cId="459828333" sldId="353"/>
        </pc:sldMkLst>
      </pc:sldChg>
      <pc:sldChg chg="add del">
        <pc:chgData name="Tina PEARCE" userId="f55156b1-09bb-477d-8258-c1c90febfa83" providerId="ADAL" clId="{A9B95AC1-79C4-4023-B7CE-3AC178180535}" dt="2025-07-29T11:23:35.440" v="48" actId="47"/>
        <pc:sldMkLst>
          <pc:docMk/>
          <pc:sldMk cId="3094216075" sldId="357"/>
        </pc:sldMkLst>
      </pc:sldChg>
      <pc:sldChg chg="modSp">
        <pc:chgData name="Tina PEARCE" userId="f55156b1-09bb-477d-8258-c1c90febfa83" providerId="ADAL" clId="{A9B95AC1-79C4-4023-B7CE-3AC178180535}" dt="2025-07-29T11:23:27.637" v="46"/>
        <pc:sldMkLst>
          <pc:docMk/>
          <pc:sldMk cId="1047787055" sldId="2147374652"/>
        </pc:sldMkLst>
        <pc:graphicFrameChg chg="mod">
          <ac:chgData name="Tina PEARCE" userId="f55156b1-09bb-477d-8258-c1c90febfa83" providerId="ADAL" clId="{A9B95AC1-79C4-4023-B7CE-3AC178180535}" dt="2025-07-29T11:23:27.637" v="46"/>
          <ac:graphicFrameMkLst>
            <pc:docMk/>
            <pc:sldMk cId="1047787055" sldId="2147374652"/>
            <ac:graphicFrameMk id="8" creationId="{0A901989-476D-BCDA-5162-BDB3A7B32490}"/>
          </ac:graphicFrameMkLst>
        </pc:graphicFrameChg>
      </pc:sldChg>
      <pc:sldChg chg="modSp del mod modCm">
        <pc:chgData name="Tina PEARCE" userId="f55156b1-09bb-477d-8258-c1c90febfa83" providerId="ADAL" clId="{A9B95AC1-79C4-4023-B7CE-3AC178180535}" dt="2025-07-29T11:25:31.433" v="49" actId="47"/>
        <pc:sldMkLst>
          <pc:docMk/>
          <pc:sldMk cId="1113355146" sldId="2147374653"/>
        </pc:sldMkLst>
        <pc:spChg chg="mod">
          <ac:chgData name="Tina PEARCE" userId="f55156b1-09bb-477d-8258-c1c90febfa83" providerId="ADAL" clId="{A9B95AC1-79C4-4023-B7CE-3AC178180535}" dt="2025-07-29T07:26:15.758" v="14" actId="20577"/>
          <ac:spMkLst>
            <pc:docMk/>
            <pc:sldMk cId="1113355146" sldId="2147374653"/>
            <ac:spMk id="3" creationId="{C8ED3FBE-CAC7-E0A7-A4F6-5B103CD6B6D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ina PEARCE" userId="f55156b1-09bb-477d-8258-c1c90febfa83" providerId="ADAL" clId="{A9B95AC1-79C4-4023-B7CE-3AC178180535}" dt="2025-07-29T07:26:15.758" v="14" actId="20577"/>
              <pc2:cmMkLst xmlns:pc2="http://schemas.microsoft.com/office/powerpoint/2019/9/main/command">
                <pc:docMk/>
                <pc:sldMk cId="1113355146" sldId="2147374653"/>
                <pc2:cmMk id="{3457FA41-026E-4B22-86E0-DB7DB4E20FD3}"/>
              </pc2:cmMkLst>
            </pc226:cmChg>
          </p:ext>
        </pc:extLst>
      </pc:sldChg>
      <pc:sldChg chg="modSp mod">
        <pc:chgData name="Tina PEARCE" userId="f55156b1-09bb-477d-8258-c1c90febfa83" providerId="ADAL" clId="{A9B95AC1-79C4-4023-B7CE-3AC178180535}" dt="2025-07-29T11:31:04.441" v="76" actId="33524"/>
        <pc:sldMkLst>
          <pc:docMk/>
          <pc:sldMk cId="3137589244" sldId="2147374654"/>
        </pc:sldMkLst>
        <pc:spChg chg="mod">
          <ac:chgData name="Tina PEARCE" userId="f55156b1-09bb-477d-8258-c1c90febfa83" providerId="ADAL" clId="{A9B95AC1-79C4-4023-B7CE-3AC178180535}" dt="2025-07-29T11:31:04.441" v="76" actId="33524"/>
          <ac:spMkLst>
            <pc:docMk/>
            <pc:sldMk cId="3137589244" sldId="2147374654"/>
            <ac:spMk id="12" creationId="{7564584C-D701-5295-888D-B4606126AB9E}"/>
          </ac:spMkLst>
        </pc:spChg>
      </pc:sldChg>
      <pc:sldMasterChg chg="del delSldLayout">
        <pc:chgData name="Tina PEARCE" userId="f55156b1-09bb-477d-8258-c1c90febfa83" providerId="ADAL" clId="{A9B95AC1-79C4-4023-B7CE-3AC178180535}" dt="2025-07-29T11:25:31.433" v="49" actId="47"/>
        <pc:sldMasterMkLst>
          <pc:docMk/>
          <pc:sldMasterMk cId="377136591" sldId="2147483708"/>
        </pc:sldMasterMkLst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4194405018" sldId="2147483709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726675903" sldId="2147483710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244417105" sldId="2147483711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3948117080" sldId="2147483712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065916145" sldId="2147483713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351827972" sldId="2147483714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3763620983" sldId="2147483715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268729574" sldId="2147483716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495846092" sldId="2147483717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3692964593" sldId="2147483718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740422559" sldId="2147483719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4202624607" sldId="2147483720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366231373" sldId="2147483721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2499786247" sldId="2147483722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1676617763" sldId="2147483723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3977271754" sldId="2147483724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2024184220" sldId="2147483725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2027399400" sldId="2147483726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3630497767" sldId="2147483727"/>
          </pc:sldLayoutMkLst>
        </pc:sldLayoutChg>
        <pc:sldLayoutChg chg="del">
          <pc:chgData name="Tina PEARCE" userId="f55156b1-09bb-477d-8258-c1c90febfa83" providerId="ADAL" clId="{A9B95AC1-79C4-4023-B7CE-3AC178180535}" dt="2025-07-29T11:25:31.433" v="49" actId="47"/>
          <pc:sldLayoutMkLst>
            <pc:docMk/>
            <pc:sldMasterMk cId="377136591" sldId="2147483708"/>
            <pc:sldLayoutMk cId="993810605" sldId="2147483728"/>
          </pc:sldLayoutMkLst>
        </pc:sldLayoutChg>
      </pc:sldMasterChg>
    </pc:docChg>
  </pc:docChgLst>
  <pc:docChgLst>
    <pc:chgData name="Harriet Truss" userId="S::harriet.truss@talan.com::01cc4f64-e88d-41d0-86eb-e313c80ff5e5" providerId="AD" clId="Web-{CD44378E-534F-A609-AC6B-6D4ED4F4472B}"/>
    <pc:docChg chg="addSld modSld">
      <pc:chgData name="Harriet Truss" userId="S::harriet.truss@talan.com::01cc4f64-e88d-41d0-86eb-e313c80ff5e5" providerId="AD" clId="Web-{CD44378E-534F-A609-AC6B-6D4ED4F4472B}" dt="2025-07-28T13:30:57.233" v="15" actId="20577"/>
      <pc:docMkLst>
        <pc:docMk/>
      </pc:docMkLst>
      <pc:sldChg chg="modSp add">
        <pc:chgData name="Harriet Truss" userId="S::harriet.truss@talan.com::01cc4f64-e88d-41d0-86eb-e313c80ff5e5" providerId="AD" clId="Web-{CD44378E-534F-A609-AC6B-6D4ED4F4472B}" dt="2025-07-28T13:30:57.233" v="15" actId="20577"/>
        <pc:sldMkLst>
          <pc:docMk/>
          <pc:sldMk cId="1047787055" sldId="2147374652"/>
        </pc:sldMkLst>
        <pc:spChg chg="mod">
          <ac:chgData name="Harriet Truss" userId="S::harriet.truss@talan.com::01cc4f64-e88d-41d0-86eb-e313c80ff5e5" providerId="AD" clId="Web-{CD44378E-534F-A609-AC6B-6D4ED4F4472B}" dt="2025-07-28T13:30:42.530" v="3" actId="20577"/>
          <ac:spMkLst>
            <pc:docMk/>
            <pc:sldMk cId="1047787055" sldId="2147374652"/>
            <ac:spMk id="2" creationId="{A97C5C68-7964-E293-672B-D82C0B2C2F67}"/>
          </ac:spMkLst>
        </pc:spChg>
        <pc:graphicFrameChg chg="modGraphic">
          <ac:chgData name="Harriet Truss" userId="S::harriet.truss@talan.com::01cc4f64-e88d-41d0-86eb-e313c80ff5e5" providerId="AD" clId="Web-{CD44378E-534F-A609-AC6B-6D4ED4F4472B}" dt="2025-07-28T13:30:57.233" v="15" actId="20577"/>
          <ac:graphicFrameMkLst>
            <pc:docMk/>
            <pc:sldMk cId="1047787055" sldId="2147374652"/>
            <ac:graphicFrameMk id="8" creationId="{0A901989-476D-BCDA-5162-BDB3A7B32490}"/>
          </ac:graphicFrameMkLst>
        </pc:graphicFrameChg>
      </pc:sldChg>
    </pc:docChg>
  </pc:docChgLst>
  <pc:docChgLst>
    <pc:chgData name="Harriet Truss" userId="01cc4f64-e88d-41d0-86eb-e313c80ff5e5" providerId="ADAL" clId="{6A351431-7F39-4510-9E17-7439720FEA0E}"/>
    <pc:docChg chg="undo custSel addSld delSld modSld">
      <pc:chgData name="Harriet Truss" userId="01cc4f64-e88d-41d0-86eb-e313c80ff5e5" providerId="ADAL" clId="{6A351431-7F39-4510-9E17-7439720FEA0E}" dt="2025-07-29T10:21:24.029" v="813" actId="113"/>
      <pc:docMkLst>
        <pc:docMk/>
      </pc:docMkLst>
      <pc:sldChg chg="modSp mod modShow">
        <pc:chgData name="Harriet Truss" userId="01cc4f64-e88d-41d0-86eb-e313c80ff5e5" providerId="ADAL" clId="{6A351431-7F39-4510-9E17-7439720FEA0E}" dt="2025-07-29T10:09:28.385" v="764" actId="729"/>
        <pc:sldMkLst>
          <pc:docMk/>
          <pc:sldMk cId="0" sldId="257"/>
        </pc:sldMkLst>
        <pc:spChg chg="mod">
          <ac:chgData name="Harriet Truss" userId="01cc4f64-e88d-41d0-86eb-e313c80ff5e5" providerId="ADAL" clId="{6A351431-7F39-4510-9E17-7439720FEA0E}" dt="2025-07-29T06:51:36.019" v="685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Harriet Truss" userId="01cc4f64-e88d-41d0-86eb-e313c80ff5e5" providerId="ADAL" clId="{6A351431-7F39-4510-9E17-7439720FEA0E}" dt="2025-07-29T06:57:54.158" v="762" actId="20577"/>
        <pc:sldMkLst>
          <pc:docMk/>
          <pc:sldMk cId="0" sldId="260"/>
        </pc:sldMkLst>
        <pc:spChg chg="mod">
          <ac:chgData name="Harriet Truss" userId="01cc4f64-e88d-41d0-86eb-e313c80ff5e5" providerId="ADAL" clId="{6A351431-7F39-4510-9E17-7439720FEA0E}" dt="2025-07-29T06:57:54.158" v="762" actId="20577"/>
          <ac:spMkLst>
            <pc:docMk/>
            <pc:sldMk cId="0" sldId="260"/>
            <ac:spMk id="3" creationId="{00000000-0000-0000-0000-000000000000}"/>
          </ac:spMkLst>
        </pc:spChg>
      </pc:sldChg>
      <pc:sldChg chg="add del mod modShow">
        <pc:chgData name="Harriet Truss" userId="01cc4f64-e88d-41d0-86eb-e313c80ff5e5" providerId="ADAL" clId="{6A351431-7F39-4510-9E17-7439720FEA0E}" dt="2025-07-29T10:09:21.586" v="763" actId="729"/>
        <pc:sldMkLst>
          <pc:docMk/>
          <pc:sldMk cId="459828333" sldId="353"/>
        </pc:sldMkLst>
      </pc:sldChg>
      <pc:sldChg chg="modSp mod">
        <pc:chgData name="Harriet Truss" userId="01cc4f64-e88d-41d0-86eb-e313c80ff5e5" providerId="ADAL" clId="{6A351431-7F39-4510-9E17-7439720FEA0E}" dt="2025-07-29T06:48:25.542" v="665" actId="20577"/>
        <pc:sldMkLst>
          <pc:docMk/>
          <pc:sldMk cId="1047787055" sldId="2147374652"/>
        </pc:sldMkLst>
        <pc:graphicFrameChg chg="mod">
          <ac:chgData name="Harriet Truss" userId="01cc4f64-e88d-41d0-86eb-e313c80ff5e5" providerId="ADAL" clId="{6A351431-7F39-4510-9E17-7439720FEA0E}" dt="2025-07-29T06:48:25.542" v="665" actId="20577"/>
          <ac:graphicFrameMkLst>
            <pc:docMk/>
            <pc:sldMk cId="1047787055" sldId="2147374652"/>
            <ac:graphicFrameMk id="8" creationId="{0A901989-476D-BCDA-5162-BDB3A7B32490}"/>
          </ac:graphicFrameMkLst>
        </pc:graphicFrameChg>
      </pc:sldChg>
      <pc:sldChg chg="modSp mod modShow">
        <pc:chgData name="Harriet Truss" userId="01cc4f64-e88d-41d0-86eb-e313c80ff5e5" providerId="ADAL" clId="{6A351431-7F39-4510-9E17-7439720FEA0E}" dt="2025-07-29T10:20:24.743" v="810" actId="729"/>
        <pc:sldMkLst>
          <pc:docMk/>
          <pc:sldMk cId="1113355146" sldId="2147374653"/>
        </pc:sldMkLst>
        <pc:spChg chg="mod">
          <ac:chgData name="Harriet Truss" userId="01cc4f64-e88d-41d0-86eb-e313c80ff5e5" providerId="ADAL" clId="{6A351431-7F39-4510-9E17-7439720FEA0E}" dt="2025-07-29T10:11:44.431" v="765" actId="400"/>
          <ac:spMkLst>
            <pc:docMk/>
            <pc:sldMk cId="1113355146" sldId="2147374653"/>
            <ac:spMk id="3" creationId="{C8ED3FBE-CAC7-E0A7-A4F6-5B103CD6B6DD}"/>
          </ac:spMkLst>
        </pc:spChg>
      </pc:sldChg>
      <pc:sldChg chg="new del">
        <pc:chgData name="Harriet Truss" userId="01cc4f64-e88d-41d0-86eb-e313c80ff5e5" providerId="ADAL" clId="{6A351431-7F39-4510-9E17-7439720FEA0E}" dt="2025-07-29T10:13:06.596" v="767" actId="680"/>
        <pc:sldMkLst>
          <pc:docMk/>
          <pc:sldMk cId="2550569509" sldId="2147374654"/>
        </pc:sldMkLst>
      </pc:sldChg>
      <pc:sldChg chg="addSp delSp modSp add mod">
        <pc:chgData name="Harriet Truss" userId="01cc4f64-e88d-41d0-86eb-e313c80ff5e5" providerId="ADAL" clId="{6A351431-7F39-4510-9E17-7439720FEA0E}" dt="2025-07-29T10:21:24.029" v="813" actId="113"/>
        <pc:sldMkLst>
          <pc:docMk/>
          <pc:sldMk cId="3137589244" sldId="2147374654"/>
        </pc:sldMkLst>
        <pc:spChg chg="mod">
          <ac:chgData name="Harriet Truss" userId="01cc4f64-e88d-41d0-86eb-e313c80ff5e5" providerId="ADAL" clId="{6A351431-7F39-4510-9E17-7439720FEA0E}" dt="2025-07-29T10:15:08.456" v="786" actId="1076"/>
          <ac:spMkLst>
            <pc:docMk/>
            <pc:sldMk cId="3137589244" sldId="2147374654"/>
            <ac:spMk id="3" creationId="{8626A9F3-D6C3-9852-EE22-43A8208D10CD}"/>
          </ac:spMkLst>
        </pc:spChg>
        <pc:spChg chg="add mod">
          <ac:chgData name="Harriet Truss" userId="01cc4f64-e88d-41d0-86eb-e313c80ff5e5" providerId="ADAL" clId="{6A351431-7F39-4510-9E17-7439720FEA0E}" dt="2025-07-29T10:13:42.612" v="774"/>
          <ac:spMkLst>
            <pc:docMk/>
            <pc:sldMk cId="3137589244" sldId="2147374654"/>
            <ac:spMk id="6" creationId="{A7651C84-4230-5DBF-B49C-07D136C53119}"/>
          </ac:spMkLst>
        </pc:spChg>
        <pc:spChg chg="add mod">
          <ac:chgData name="Harriet Truss" userId="01cc4f64-e88d-41d0-86eb-e313c80ff5e5" providerId="ADAL" clId="{6A351431-7F39-4510-9E17-7439720FEA0E}" dt="2025-07-29T10:13:42.612" v="774"/>
          <ac:spMkLst>
            <pc:docMk/>
            <pc:sldMk cId="3137589244" sldId="2147374654"/>
            <ac:spMk id="7" creationId="{E20DE443-648F-5474-73AD-556E39D6F857}"/>
          </ac:spMkLst>
        </pc:spChg>
        <pc:spChg chg="add mod">
          <ac:chgData name="Harriet Truss" userId="01cc4f64-e88d-41d0-86eb-e313c80ff5e5" providerId="ADAL" clId="{6A351431-7F39-4510-9E17-7439720FEA0E}" dt="2025-07-29T10:13:42.612" v="774"/>
          <ac:spMkLst>
            <pc:docMk/>
            <pc:sldMk cId="3137589244" sldId="2147374654"/>
            <ac:spMk id="8" creationId="{91891DCB-FD41-0E42-FBD2-FC975BE9CA39}"/>
          </ac:spMkLst>
        </pc:spChg>
        <pc:spChg chg="add mod">
          <ac:chgData name="Harriet Truss" userId="01cc4f64-e88d-41d0-86eb-e313c80ff5e5" providerId="ADAL" clId="{6A351431-7F39-4510-9E17-7439720FEA0E}" dt="2025-07-29T10:15:41.856" v="787" actId="1076"/>
          <ac:spMkLst>
            <pc:docMk/>
            <pc:sldMk cId="3137589244" sldId="2147374654"/>
            <ac:spMk id="10" creationId="{C7F8BF81-E36A-50E5-3C27-F7A1C626DF4A}"/>
          </ac:spMkLst>
        </pc:spChg>
        <pc:spChg chg="add mod">
          <ac:chgData name="Harriet Truss" userId="01cc4f64-e88d-41d0-86eb-e313c80ff5e5" providerId="ADAL" clId="{6A351431-7F39-4510-9E17-7439720FEA0E}" dt="2025-07-29T10:21:24.029" v="813" actId="113"/>
          <ac:spMkLst>
            <pc:docMk/>
            <pc:sldMk cId="3137589244" sldId="2147374654"/>
            <ac:spMk id="11" creationId="{37559370-994E-D83C-0E06-BC8DAD10E2BD}"/>
          </ac:spMkLst>
        </pc:spChg>
        <pc:spChg chg="add mod">
          <ac:chgData name="Harriet Truss" userId="01cc4f64-e88d-41d0-86eb-e313c80ff5e5" providerId="ADAL" clId="{6A351431-7F39-4510-9E17-7439720FEA0E}" dt="2025-07-29T10:19:38.408" v="809" actId="14100"/>
          <ac:spMkLst>
            <pc:docMk/>
            <pc:sldMk cId="3137589244" sldId="2147374654"/>
            <ac:spMk id="12" creationId="{7564584C-D701-5295-888D-B4606126AB9E}"/>
          </ac:spMkLst>
        </pc:spChg>
        <pc:graphicFrameChg chg="add mod">
          <ac:chgData name="Harriet Truss" userId="01cc4f64-e88d-41d0-86eb-e313c80ff5e5" providerId="ADAL" clId="{6A351431-7F39-4510-9E17-7439720FEA0E}" dt="2025-07-29T10:13:42.612" v="774"/>
          <ac:graphicFrameMkLst>
            <pc:docMk/>
            <pc:sldMk cId="3137589244" sldId="2147374654"/>
            <ac:graphicFrameMk id="4" creationId="{6807EC4C-04D3-9EFB-0533-FE9521FAB5A2}"/>
          </ac:graphicFrameMkLst>
        </pc:graphicFrameChg>
        <pc:graphicFrameChg chg="add mod">
          <ac:chgData name="Harriet Truss" userId="01cc4f64-e88d-41d0-86eb-e313c80ff5e5" providerId="ADAL" clId="{6A351431-7F39-4510-9E17-7439720FEA0E}" dt="2025-07-29T10:15:48.382" v="789" actId="14100"/>
          <ac:graphicFrameMkLst>
            <pc:docMk/>
            <pc:sldMk cId="3137589244" sldId="2147374654"/>
            <ac:graphicFrameMk id="9" creationId="{C2281D3A-154C-8CD8-222D-0374954ED7D0}"/>
          </ac:graphicFrameMkLst>
        </pc:graphicFrameChg>
        <pc:picChg chg="del">
          <ac:chgData name="Harriet Truss" userId="01cc4f64-e88d-41d0-86eb-e313c80ff5e5" providerId="ADAL" clId="{6A351431-7F39-4510-9E17-7439720FEA0E}" dt="2025-07-29T10:13:30.276" v="773" actId="478"/>
          <ac:picMkLst>
            <pc:docMk/>
            <pc:sldMk cId="3137589244" sldId="2147374654"/>
            <ac:picMk id="5" creationId="{53662229-F739-381F-3D5C-0FFC3B71691F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0A9C96-75CE-40CE-9D0F-E6B8DEDC13B4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4F1712A8-CD17-433D-9DEC-B7DEE3354B09}">
      <dgm:prSet phldrT="[Text]"/>
      <dgm:spPr/>
      <dgm:t>
        <a:bodyPr/>
        <a:lstStyle/>
        <a:p>
          <a:r>
            <a: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M8 required change </a:t>
          </a:r>
        </a:p>
      </dgm:t>
    </dgm:pt>
    <dgm:pt modelId="{A3EABB1C-EFE1-4A3A-9C07-674E729736BD}" type="parTrans" cxnId="{9F6FB16F-B38B-42FF-AC9C-3BD9F9DDFD2A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045F02F-277B-45FD-95C9-8CE8E34BC644}" type="sibTrans" cxnId="{9F6FB16F-B38B-42FF-AC9C-3BD9F9DDFD2A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4CCD42E-F996-4668-BCB0-1B6741376291}">
      <dgm:prSet phldrT="[Text]"/>
      <dgm:spPr/>
      <dgm:t>
        <a:bodyPr/>
        <a:lstStyle/>
        <a:p>
          <a:pPr rtl="0"/>
          <a:r>
            <a:rPr lang="en-GB" b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Early Life Support &amp; Transition </a:t>
          </a:r>
        </a:p>
      </dgm:t>
    </dgm:pt>
    <dgm:pt modelId="{EA778F49-46A8-45B9-91A5-5FD8AC82513C}" type="parTrans" cxnId="{3D743A50-4DCB-4E35-99EE-67394479978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178FEEF-8FEF-46CB-8156-7BF73E7C93C8}" type="sibTrans" cxnId="{3D743A50-4DCB-4E35-99EE-673944799789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08125CF-DCF6-434C-9966-1DEFAE4C8A04}">
      <dgm:prSet custT="1"/>
      <dgm:spPr/>
      <dgm:t>
        <a:bodyPr/>
        <a:lstStyle/>
        <a:p>
          <a:pPr>
            <a:lnSpc>
              <a:spcPct val="90000"/>
            </a:lnSpc>
            <a:buNone/>
          </a:pPr>
          <a:r>
            <a:rPr lang="en-GB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 Go-Live -</a:t>
          </a:r>
        </a:p>
      </dgm:t>
    </dgm:pt>
    <dgm:pt modelId="{37CD412F-9D0F-4463-A3E0-A303FD515D89}" type="parTrans" cxnId="{5DEF2B3B-621A-4209-B6C7-B2A6C1EDCA64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BF23AC8-D3BA-4F26-A77D-722D37C5767A}" type="sibTrans" cxnId="{5DEF2B3B-621A-4209-B6C7-B2A6C1EDCA64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377B6FC-D7A2-492D-AED9-64B27BCD5933}">
      <dgm:prSet custT="1"/>
      <dgm:spPr/>
      <dgm:t>
        <a:bodyPr/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lr>
              <a:srgbClr val="70ADA3"/>
            </a:buClr>
            <a:buSzPct val="100000"/>
            <a:buFont typeface="Courier New" panose="02070309020205020404" pitchFamily="49" charset="0"/>
            <a:buNone/>
          </a:pPr>
          <a:r>
            <a:rPr lang="en-GB" sz="1400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Post Go-Live -</a:t>
          </a:r>
          <a:endParaRPr lang="en-GB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FDE54AE-1787-48F4-BE57-99EAA60204E9}" type="parTrans" cxnId="{E2148568-1C7A-4A0D-A86F-102DA0B1B62A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718299-E3AC-4FED-A96B-0C72F5B9AE24}" type="sibTrans" cxnId="{E2148568-1C7A-4A0D-A86F-102DA0B1B62A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A96A7F5-D9B1-477E-8EA6-BC5424C5DB76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I0241 captured i</a:t>
          </a:r>
          <a:r>
            <a:rPr lang="en-GB" sz="14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ncremental code drafting changes not approved as part of R0209</a:t>
          </a:r>
          <a:endParaRPr lang="en-US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3841E6-37DE-4F7D-A39E-745D79E15B61}" type="parTrans" cxnId="{2F3F2529-4438-45A3-957B-F9EDD37844F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F7FE920-C26D-4A32-9C1B-93277FC5205F}" type="sibTrans" cxnId="{2F3F2529-4438-45A3-957B-F9EDD37844F7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70074F0-AD4B-426B-8464-B2E410DB2918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Further late change may still be required for M8 (Go-Live)</a:t>
          </a:r>
          <a:endParaRPr lang="en-US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75C5C73-3482-465D-B7FE-BC40F3E6F6FE}" type="parTrans" cxnId="{040C6328-14FD-4A1E-94E6-0D8EF64767B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7EB89B8-3987-438D-9E5D-9EEB4CED53C7}" type="sibTrans" cxnId="{040C6328-14FD-4A1E-94E6-0D8EF64767B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ABD170F-46A1-415D-BD8E-444F61E70345}">
      <dgm:prSet phldr="0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GB" sz="1400" b="1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 Resolution Group </a:t>
          </a:r>
          <a:r>
            <a:rPr lang="en-GB" sz="1400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– established under MHHS Programme governance via Programme Change Request, CR-062</a:t>
          </a:r>
          <a:endParaRPr lang="en-US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2734786-7434-4906-9235-D5D8AA8D7473}" type="parTrans" cxnId="{C515EF12-7019-4767-A865-3AA07B9C744E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C002C48-240A-4643-882A-AA538F32C682}" type="sibTrans" cxnId="{C515EF12-7019-4767-A865-3AA07B9C744E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F9F93D9-AD06-43B7-8AC8-467CF5E14F2A}">
      <dgm:prSet phldr="0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To be stood up when required under extraordinary circumstances to resolve cross-service, cross-code </a:t>
          </a:r>
          <a:r>
            <a:rPr lang="en-US" sz="14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issues that impact MHHS implementation or have significant Consumer detriment</a:t>
          </a:r>
        </a:p>
      </dgm:t>
    </dgm:pt>
    <dgm:pt modelId="{47FBD04C-AC2E-41F5-9DD3-9D619C824BA9}" type="parTrans" cxnId="{A5BC2450-CC06-4E0F-A0A0-A139655C7DC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E2B63C0-3236-43A6-97E4-5D089D45C780}" type="sibTrans" cxnId="{A5BC2450-CC06-4E0F-A0A0-A139655C7DCF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C2263C6-EB8E-486F-BA27-7A40FCBE4EB0}">
      <dgm:prSet phldr="0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Fully formed solutions with legal text to be agreed under IRG governance</a:t>
          </a:r>
        </a:p>
      </dgm:t>
    </dgm:pt>
    <dgm:pt modelId="{924F99B4-8655-459D-AC1F-BFF008F38E50}" type="parTrans" cxnId="{A9A2A72B-D1C8-4F43-862B-7428B0F246B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2F4A0B1-4555-4A7F-8726-20783B34FEC9}" type="sibTrans" cxnId="{A9A2A72B-D1C8-4F43-862B-7428B0F246B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9865718-F533-4092-9EA3-8838BFD461C8}">
      <dgm:prSet custT="1"/>
      <dgm:spPr/>
      <dgm:t>
        <a:bodyPr/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lr>
              <a:srgbClr val="70ADA3"/>
            </a:buClr>
            <a:buSzPct val="100000"/>
            <a:buFont typeface="Courier New" panose="02070309020205020404" pitchFamily="49" charset="0"/>
            <a:buNone/>
          </a:pPr>
          <a:endParaRPr lang="en-GB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50885AD-E63F-4C6F-BAF8-E0964295FD6D}" type="parTrans" cxnId="{414FE2E7-9664-47EB-A254-73BD267800C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5DA199D-E4AA-43C9-849D-CCC258278217}" type="sibTrans" cxnId="{414FE2E7-9664-47EB-A254-73BD267800C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13620A9-B084-4EB9-8AF7-845A960423E6}">
      <dgm:prSet phldr="0" custT="1"/>
      <dgm:spPr/>
      <dgm:t>
        <a:bodyPr/>
        <a:lstStyle/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REC representation at IRG as code body and service provider</a:t>
          </a:r>
        </a:p>
      </dgm:t>
    </dgm:pt>
    <dgm:pt modelId="{245131C7-826D-47D3-BE48-6F3692F9957B}" type="parTrans" cxnId="{9FF23CB4-4603-4EBA-9198-680E1DB7215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4494238-B7C8-44A7-8622-51BCF6CC82CD}" type="sibTrans" cxnId="{9FF23CB4-4603-4EBA-9198-680E1DB7215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D5DE24F-F3C4-44A8-8DE5-AFF2E6E091A3}">
      <dgm:prSet phldr="0"/>
      <dgm:spPr/>
      <dgm:t>
        <a:bodyPr/>
        <a:lstStyle/>
        <a:p>
          <a:pPr>
            <a:lnSpc>
              <a:spcPct val="100000"/>
            </a:lnSpc>
          </a:pPr>
          <a:r>
            <a:rPr lang="en-GB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With Authority for decision</a:t>
          </a:r>
          <a:endParaRPr lang="en-US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45C4D12-2E7D-49FA-BCFB-21C6B654E610}" type="parTrans" cxnId="{9E0CF30F-B24B-4B26-A9D6-31E66EFD4005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8083766-10D3-403C-A205-300F488A706C}" type="sibTrans" cxnId="{9E0CF30F-B24B-4B26-A9D6-31E66EFD4005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2BDB042-938C-4A6F-870E-8DE5321E0926}">
      <dgm:prSet custT="1"/>
      <dgm:spPr/>
      <dgm:t>
        <a:bodyPr/>
        <a:lstStyle/>
        <a:p>
          <a:pPr>
            <a:lnSpc>
              <a:spcPct val="90000"/>
            </a:lnSpc>
            <a:buNone/>
          </a:pPr>
          <a:endParaRPr lang="en-GB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1A81C79-E64F-4CA5-8FB0-8360A75C7C4C}" type="parTrans" cxnId="{766AF66E-3009-4EE9-BCF2-1686E3410E9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178B908-94E3-4ACC-9972-07D7EC0D2514}" type="sibTrans" cxnId="{766AF66E-3009-4EE9-BCF2-1686E3410E9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0184512-1E68-40A6-81CA-FB99274509F4}">
      <dgm:prSet phldr="0" custT="1"/>
      <dgm:spPr/>
      <dgm:t>
        <a:bodyPr/>
        <a:lstStyle/>
        <a:p>
          <a:pPr>
            <a:lnSpc>
              <a:spcPct val="100000"/>
            </a:lnSpc>
          </a:pPr>
          <a:endParaRPr lang="en-US" sz="14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D9C1F2D-7B85-4A79-8A3F-502D8518C47E}" type="parTrans" cxnId="{6CDDAA6A-A099-4124-9C62-D8E48A6E89D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437A3A4-5149-4212-AFF6-4006DE578F40}" type="sibTrans" cxnId="{6CDDAA6A-A099-4124-9C62-D8E48A6E89DC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6D3609A-B390-4451-B8D1-1D675F67AB2A}" type="pres">
      <dgm:prSet presAssocID="{4A0A9C96-75CE-40CE-9D0F-E6B8DEDC13B4}" presName="diagram" presStyleCnt="0">
        <dgm:presLayoutVars>
          <dgm:dir/>
          <dgm:animLvl val="lvl"/>
          <dgm:resizeHandles val="exact"/>
        </dgm:presLayoutVars>
      </dgm:prSet>
      <dgm:spPr/>
    </dgm:pt>
    <dgm:pt modelId="{A41AA06D-4E2D-4AAB-990A-8A99F33FE257}" type="pres">
      <dgm:prSet presAssocID="{4F1712A8-CD17-433D-9DEC-B7DEE3354B09}" presName="compNode" presStyleCnt="0"/>
      <dgm:spPr/>
    </dgm:pt>
    <dgm:pt modelId="{629D0183-19C3-4267-8938-D4D478375531}" type="pres">
      <dgm:prSet presAssocID="{4F1712A8-CD17-433D-9DEC-B7DEE3354B09}" presName="childRect" presStyleLbl="bgAcc1" presStyleIdx="0" presStyleCnt="2">
        <dgm:presLayoutVars>
          <dgm:bulletEnabled val="1"/>
        </dgm:presLayoutVars>
      </dgm:prSet>
      <dgm:spPr/>
    </dgm:pt>
    <dgm:pt modelId="{5E87790F-9280-4CD0-8DF8-A1B6EB63F3AD}" type="pres">
      <dgm:prSet presAssocID="{4F1712A8-CD17-433D-9DEC-B7DEE3354B09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870C8BD-3EC2-4C7B-9338-159A2F100382}" type="pres">
      <dgm:prSet presAssocID="{4F1712A8-CD17-433D-9DEC-B7DEE3354B09}" presName="parentRect" presStyleLbl="alignNode1" presStyleIdx="0" presStyleCnt="2"/>
      <dgm:spPr/>
    </dgm:pt>
    <dgm:pt modelId="{8BDD736E-9A2E-4B63-B5DA-3E467F0B33F0}" type="pres">
      <dgm:prSet presAssocID="{4F1712A8-CD17-433D-9DEC-B7DEE3354B09}" presName="adorn" presStyleLbl="fgAccFollowNode1" presStyleIdx="0" presStyleCnt="2"/>
      <dgm:spPr/>
    </dgm:pt>
    <dgm:pt modelId="{EF545995-82A8-48FB-9111-43CA24945AC3}" type="pres">
      <dgm:prSet presAssocID="{F045F02F-277B-45FD-95C9-8CE8E34BC644}" presName="sibTrans" presStyleLbl="sibTrans2D1" presStyleIdx="0" presStyleCnt="0"/>
      <dgm:spPr/>
    </dgm:pt>
    <dgm:pt modelId="{22CD6C70-4124-41C2-96A5-99B8543A301B}" type="pres">
      <dgm:prSet presAssocID="{A4CCD42E-F996-4668-BCB0-1B6741376291}" presName="compNode" presStyleCnt="0"/>
      <dgm:spPr/>
    </dgm:pt>
    <dgm:pt modelId="{E8D4BE25-B166-48BF-B8B4-98CE734DE9AC}" type="pres">
      <dgm:prSet presAssocID="{A4CCD42E-F996-4668-BCB0-1B6741376291}" presName="childRect" presStyleLbl="bgAcc1" presStyleIdx="1" presStyleCnt="2">
        <dgm:presLayoutVars>
          <dgm:bulletEnabled val="1"/>
        </dgm:presLayoutVars>
      </dgm:prSet>
      <dgm:spPr/>
    </dgm:pt>
    <dgm:pt modelId="{E1E3DC71-DBE2-431A-A188-2F2B192675A2}" type="pres">
      <dgm:prSet presAssocID="{A4CCD42E-F996-4668-BCB0-1B674137629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934277E5-3247-4423-B45D-409B09F92AD2}" type="pres">
      <dgm:prSet presAssocID="{A4CCD42E-F996-4668-BCB0-1B6741376291}" presName="parentRect" presStyleLbl="alignNode1" presStyleIdx="1" presStyleCnt="2"/>
      <dgm:spPr/>
    </dgm:pt>
    <dgm:pt modelId="{7D537950-D91B-4299-800A-E9635B74D240}" type="pres">
      <dgm:prSet presAssocID="{A4CCD42E-F996-4668-BCB0-1B6741376291}" presName="adorn" presStyleLbl="fgAccFollowNode1" presStyleIdx="1" presStyleCnt="2"/>
      <dgm:spPr/>
    </dgm:pt>
  </dgm:ptLst>
  <dgm:cxnLst>
    <dgm:cxn modelId="{9E0CF30F-B24B-4B26-A9D6-31E66EFD4005}" srcId="{4F1712A8-CD17-433D-9DEC-B7DEE3354B09}" destId="{AD5DE24F-F3C4-44A8-8DE5-AFF2E6E091A3}" srcOrd="3" destOrd="0" parTransId="{045C4D12-2E7D-49FA-BCFB-21C6B654E610}" sibTransId="{18083766-10D3-403C-A205-300F488A706C}"/>
    <dgm:cxn modelId="{C515EF12-7019-4767-A865-3AA07B9C744E}" srcId="{A4CCD42E-F996-4668-BCB0-1B6741376291}" destId="{3ABD170F-46A1-415D-BD8E-444F61E70345}" srcOrd="2" destOrd="0" parTransId="{72734786-7434-4906-9235-D5D8AA8D7473}" sibTransId="{9C002C48-240A-4643-882A-AA538F32C682}"/>
    <dgm:cxn modelId="{0F551818-7FF4-45BD-AD99-D9711BBAD833}" type="presOf" srcId="{A4CCD42E-F996-4668-BCB0-1B6741376291}" destId="{E1E3DC71-DBE2-431A-A188-2F2B192675A2}" srcOrd="0" destOrd="0" presId="urn:microsoft.com/office/officeart/2005/8/layout/bList2"/>
    <dgm:cxn modelId="{9757D119-99D2-403A-8A5D-76EBBDAC5BDA}" type="presOf" srcId="{F08125CF-DCF6-434C-9966-1DEFAE4C8A04}" destId="{629D0183-19C3-4267-8938-D4D478375531}" srcOrd="0" destOrd="0" presId="urn:microsoft.com/office/officeart/2005/8/layout/bList2"/>
    <dgm:cxn modelId="{040C6328-14FD-4A1E-94E6-0D8EF64767BF}" srcId="{4F1712A8-CD17-433D-9DEC-B7DEE3354B09}" destId="{570074F0-AD4B-426B-8464-B2E410DB2918}" srcOrd="5" destOrd="0" parTransId="{775C5C73-3482-465D-B7FE-BC40F3E6F6FE}" sibTransId="{B7EB89B8-3987-438D-9E5D-9EEB4CED53C7}"/>
    <dgm:cxn modelId="{3EC5D328-885A-4CED-90F8-134F3F11B092}" type="presOf" srcId="{570074F0-AD4B-426B-8464-B2E410DB2918}" destId="{629D0183-19C3-4267-8938-D4D478375531}" srcOrd="0" destOrd="5" presId="urn:microsoft.com/office/officeart/2005/8/layout/bList2"/>
    <dgm:cxn modelId="{2F3F2529-4438-45A3-957B-F9EDD37844F7}" srcId="{4F1712A8-CD17-433D-9DEC-B7DEE3354B09}" destId="{2A96A7F5-D9B1-477E-8EA6-BC5424C5DB76}" srcOrd="2" destOrd="0" parTransId="{AE3841E6-37DE-4F7D-A39E-745D79E15B61}" sibTransId="{9F7FE920-C26D-4A32-9C1B-93277FC5205F}"/>
    <dgm:cxn modelId="{A9A2A72B-D1C8-4F43-862B-7428B0F246BD}" srcId="{A4CCD42E-F996-4668-BCB0-1B6741376291}" destId="{FC2263C6-EB8E-486F-BA27-7A40FCBE4EB0}" srcOrd="5" destOrd="0" parTransId="{924F99B4-8655-459D-AC1F-BFF008F38E50}" sibTransId="{B2F4A0B1-4555-4A7F-8726-20783B34FEC9}"/>
    <dgm:cxn modelId="{5DEF2B3B-621A-4209-B6C7-B2A6C1EDCA64}" srcId="{4F1712A8-CD17-433D-9DEC-B7DEE3354B09}" destId="{F08125CF-DCF6-434C-9966-1DEFAE4C8A04}" srcOrd="0" destOrd="0" parTransId="{37CD412F-9D0F-4463-A3E0-A303FD515D89}" sibTransId="{FBF23AC8-D3BA-4F26-A77D-722D37C5767A}"/>
    <dgm:cxn modelId="{8AF0BC40-F901-4573-9856-B4026ACD43B7}" type="presOf" srcId="{4F1712A8-CD17-433D-9DEC-B7DEE3354B09}" destId="{5E87790F-9280-4CD0-8DF8-A1B6EB63F3AD}" srcOrd="0" destOrd="0" presId="urn:microsoft.com/office/officeart/2005/8/layout/bList2"/>
    <dgm:cxn modelId="{2FF1F942-E00E-4DE4-8344-96D0E3EB66F4}" type="presOf" srcId="{5F9F93D9-AD06-43B7-8AC8-467CF5E14F2A}" destId="{E8D4BE25-B166-48BF-B8B4-98CE734DE9AC}" srcOrd="0" destOrd="3" presId="urn:microsoft.com/office/officeart/2005/8/layout/bList2"/>
    <dgm:cxn modelId="{E2148568-1C7A-4A0D-A86F-102DA0B1B62A}" srcId="{A4CCD42E-F996-4668-BCB0-1B6741376291}" destId="{9377B6FC-D7A2-492D-AED9-64B27BCD5933}" srcOrd="0" destOrd="0" parTransId="{3FDE54AE-1787-48F4-BE57-99EAA60204E9}" sibTransId="{EE718299-E3AC-4FED-A96B-0C72F5B9AE24}"/>
    <dgm:cxn modelId="{6CDDAA6A-A099-4124-9C62-D8E48A6E89DC}" srcId="{4F1712A8-CD17-433D-9DEC-B7DEE3354B09}" destId="{B0184512-1E68-40A6-81CA-FB99274509F4}" srcOrd="4" destOrd="0" parTransId="{BD9C1F2D-7B85-4A79-8A3F-502D8518C47E}" sibTransId="{A437A3A4-5149-4212-AFF6-4006DE578F40}"/>
    <dgm:cxn modelId="{766AF66E-3009-4EE9-BCF2-1686E3410E98}" srcId="{4F1712A8-CD17-433D-9DEC-B7DEE3354B09}" destId="{22BDB042-938C-4A6F-870E-8DE5321E0926}" srcOrd="1" destOrd="0" parTransId="{51A81C79-E64F-4CA5-8FB0-8360A75C7C4C}" sibTransId="{F178B908-94E3-4ACC-9972-07D7EC0D2514}"/>
    <dgm:cxn modelId="{9F6FB16F-B38B-42FF-AC9C-3BD9F9DDFD2A}" srcId="{4A0A9C96-75CE-40CE-9D0F-E6B8DEDC13B4}" destId="{4F1712A8-CD17-433D-9DEC-B7DEE3354B09}" srcOrd="0" destOrd="0" parTransId="{A3EABB1C-EFE1-4A3A-9C07-674E729736BD}" sibTransId="{F045F02F-277B-45FD-95C9-8CE8E34BC644}"/>
    <dgm:cxn modelId="{A5BC2450-CC06-4E0F-A0A0-A139655C7DCF}" srcId="{A4CCD42E-F996-4668-BCB0-1B6741376291}" destId="{5F9F93D9-AD06-43B7-8AC8-467CF5E14F2A}" srcOrd="3" destOrd="0" parTransId="{47FBD04C-AC2E-41F5-9DD3-9D619C824BA9}" sibTransId="{CE2B63C0-3236-43A6-97E4-5D089D45C780}"/>
    <dgm:cxn modelId="{3D743A50-4DCB-4E35-99EE-673944799789}" srcId="{4A0A9C96-75CE-40CE-9D0F-E6B8DEDC13B4}" destId="{A4CCD42E-F996-4668-BCB0-1B6741376291}" srcOrd="1" destOrd="0" parTransId="{EA778F49-46A8-45B9-91A5-5FD8AC82513C}" sibTransId="{F178FEEF-8FEF-46CB-8156-7BF73E7C93C8}"/>
    <dgm:cxn modelId="{3E62B970-FF00-48CE-BE67-8A6656E7687A}" type="presOf" srcId="{B0184512-1E68-40A6-81CA-FB99274509F4}" destId="{629D0183-19C3-4267-8938-D4D478375531}" srcOrd="0" destOrd="4" presId="urn:microsoft.com/office/officeart/2005/8/layout/bList2"/>
    <dgm:cxn modelId="{8795E572-3F86-4417-B7BC-EFA02DD72A68}" type="presOf" srcId="{4F1712A8-CD17-433D-9DEC-B7DEE3354B09}" destId="{3870C8BD-3EC2-4C7B-9338-159A2F100382}" srcOrd="1" destOrd="0" presId="urn:microsoft.com/office/officeart/2005/8/layout/bList2"/>
    <dgm:cxn modelId="{A0134077-CABD-4CAA-ACA7-45509799944F}" type="presOf" srcId="{F045F02F-277B-45FD-95C9-8CE8E34BC644}" destId="{EF545995-82A8-48FB-9111-43CA24945AC3}" srcOrd="0" destOrd="0" presId="urn:microsoft.com/office/officeart/2005/8/layout/bList2"/>
    <dgm:cxn modelId="{BFFDAE7A-1D99-4645-8386-9BF59E12AABC}" type="presOf" srcId="{69865718-F533-4092-9EA3-8838BFD461C8}" destId="{E8D4BE25-B166-48BF-B8B4-98CE734DE9AC}" srcOrd="0" destOrd="1" presId="urn:microsoft.com/office/officeart/2005/8/layout/bList2"/>
    <dgm:cxn modelId="{C9A27C87-7E69-4ABD-ABCF-406D7044E00A}" type="presOf" srcId="{413620A9-B084-4EB9-8AF7-845A960423E6}" destId="{E8D4BE25-B166-48BF-B8B4-98CE734DE9AC}" srcOrd="0" destOrd="4" presId="urn:microsoft.com/office/officeart/2005/8/layout/bList2"/>
    <dgm:cxn modelId="{48F7168A-D884-45D7-86D3-1D96750FA3B9}" type="presOf" srcId="{A4CCD42E-F996-4668-BCB0-1B6741376291}" destId="{934277E5-3247-4423-B45D-409B09F92AD2}" srcOrd="1" destOrd="0" presId="urn:microsoft.com/office/officeart/2005/8/layout/bList2"/>
    <dgm:cxn modelId="{FCC19E93-114C-4E52-A45D-1271E31BFF3E}" type="presOf" srcId="{9377B6FC-D7A2-492D-AED9-64B27BCD5933}" destId="{E8D4BE25-B166-48BF-B8B4-98CE734DE9AC}" srcOrd="0" destOrd="0" presId="urn:microsoft.com/office/officeart/2005/8/layout/bList2"/>
    <dgm:cxn modelId="{F4CD2499-FBBC-4448-A53B-E4BB87C121C5}" type="presOf" srcId="{2A96A7F5-D9B1-477E-8EA6-BC5424C5DB76}" destId="{629D0183-19C3-4267-8938-D4D478375531}" srcOrd="0" destOrd="2" presId="urn:microsoft.com/office/officeart/2005/8/layout/bList2"/>
    <dgm:cxn modelId="{6D2FD29B-E865-4064-ACB5-286EB96E83EB}" type="presOf" srcId="{3ABD170F-46A1-415D-BD8E-444F61E70345}" destId="{E8D4BE25-B166-48BF-B8B4-98CE734DE9AC}" srcOrd="0" destOrd="2" presId="urn:microsoft.com/office/officeart/2005/8/layout/bList2"/>
    <dgm:cxn modelId="{C966B3AB-2081-4A05-9818-47C1CA26D58A}" type="presOf" srcId="{FC2263C6-EB8E-486F-BA27-7A40FCBE4EB0}" destId="{E8D4BE25-B166-48BF-B8B4-98CE734DE9AC}" srcOrd="0" destOrd="5" presId="urn:microsoft.com/office/officeart/2005/8/layout/bList2"/>
    <dgm:cxn modelId="{9FF23CB4-4603-4EBA-9198-680E1DB7215C}" srcId="{A4CCD42E-F996-4668-BCB0-1B6741376291}" destId="{413620A9-B084-4EB9-8AF7-845A960423E6}" srcOrd="4" destOrd="0" parTransId="{245131C7-826D-47D3-BE48-6F3692F9957B}" sibTransId="{44494238-B7C8-44A7-8622-51BCF6CC82CD}"/>
    <dgm:cxn modelId="{418245C3-9907-40AA-81EA-70F8A9930050}" type="presOf" srcId="{AD5DE24F-F3C4-44A8-8DE5-AFF2E6E091A3}" destId="{629D0183-19C3-4267-8938-D4D478375531}" srcOrd="0" destOrd="3" presId="urn:microsoft.com/office/officeart/2005/8/layout/bList2"/>
    <dgm:cxn modelId="{414FE2E7-9664-47EB-A254-73BD267800CD}" srcId="{A4CCD42E-F996-4668-BCB0-1B6741376291}" destId="{69865718-F533-4092-9EA3-8838BFD461C8}" srcOrd="1" destOrd="0" parTransId="{650885AD-E63F-4C6F-BAF8-E0964295FD6D}" sibTransId="{B5DA199D-E4AA-43C9-849D-CCC258278217}"/>
    <dgm:cxn modelId="{184A0EEB-9977-4C3C-83E3-F60F3253CB10}" type="presOf" srcId="{22BDB042-938C-4A6F-870E-8DE5321E0926}" destId="{629D0183-19C3-4267-8938-D4D478375531}" srcOrd="0" destOrd="1" presId="urn:microsoft.com/office/officeart/2005/8/layout/bList2"/>
    <dgm:cxn modelId="{751FD5F9-D18A-44B5-9E2C-C89B92E20502}" type="presOf" srcId="{4A0A9C96-75CE-40CE-9D0F-E6B8DEDC13B4}" destId="{B6D3609A-B390-4451-B8D1-1D675F67AB2A}" srcOrd="0" destOrd="0" presId="urn:microsoft.com/office/officeart/2005/8/layout/bList2"/>
    <dgm:cxn modelId="{A8876B56-976D-49EF-9F93-ED72D84041FA}" type="presParOf" srcId="{B6D3609A-B390-4451-B8D1-1D675F67AB2A}" destId="{A41AA06D-4E2D-4AAB-990A-8A99F33FE257}" srcOrd="0" destOrd="0" presId="urn:microsoft.com/office/officeart/2005/8/layout/bList2"/>
    <dgm:cxn modelId="{A34D14E5-B578-4FE4-9C2A-1330A077C821}" type="presParOf" srcId="{A41AA06D-4E2D-4AAB-990A-8A99F33FE257}" destId="{629D0183-19C3-4267-8938-D4D478375531}" srcOrd="0" destOrd="0" presId="urn:microsoft.com/office/officeart/2005/8/layout/bList2"/>
    <dgm:cxn modelId="{A16025DB-E7DF-4C7B-AB12-53D612FD9052}" type="presParOf" srcId="{A41AA06D-4E2D-4AAB-990A-8A99F33FE257}" destId="{5E87790F-9280-4CD0-8DF8-A1B6EB63F3AD}" srcOrd="1" destOrd="0" presId="urn:microsoft.com/office/officeart/2005/8/layout/bList2"/>
    <dgm:cxn modelId="{31F3C54A-85E4-4BDA-BCAF-5BB7E3D3C352}" type="presParOf" srcId="{A41AA06D-4E2D-4AAB-990A-8A99F33FE257}" destId="{3870C8BD-3EC2-4C7B-9338-159A2F100382}" srcOrd="2" destOrd="0" presId="urn:microsoft.com/office/officeart/2005/8/layout/bList2"/>
    <dgm:cxn modelId="{632C1583-10B4-42D1-8788-6D49E3D594D0}" type="presParOf" srcId="{A41AA06D-4E2D-4AAB-990A-8A99F33FE257}" destId="{8BDD736E-9A2E-4B63-B5DA-3E467F0B33F0}" srcOrd="3" destOrd="0" presId="urn:microsoft.com/office/officeart/2005/8/layout/bList2"/>
    <dgm:cxn modelId="{D07BFBA7-B2DC-45E6-8A34-9BBA8CF1C1D5}" type="presParOf" srcId="{B6D3609A-B390-4451-B8D1-1D675F67AB2A}" destId="{EF545995-82A8-48FB-9111-43CA24945AC3}" srcOrd="1" destOrd="0" presId="urn:microsoft.com/office/officeart/2005/8/layout/bList2"/>
    <dgm:cxn modelId="{F30D98C8-27F8-436A-A7F0-E2788B47A941}" type="presParOf" srcId="{B6D3609A-B390-4451-B8D1-1D675F67AB2A}" destId="{22CD6C70-4124-41C2-96A5-99B8543A301B}" srcOrd="2" destOrd="0" presId="urn:microsoft.com/office/officeart/2005/8/layout/bList2"/>
    <dgm:cxn modelId="{D37B6889-17E9-495F-9A51-6380F641D2E6}" type="presParOf" srcId="{22CD6C70-4124-41C2-96A5-99B8543A301B}" destId="{E8D4BE25-B166-48BF-B8B4-98CE734DE9AC}" srcOrd="0" destOrd="0" presId="urn:microsoft.com/office/officeart/2005/8/layout/bList2"/>
    <dgm:cxn modelId="{C4F1BA9F-EB2D-4FC3-BF6F-0AA273DA5590}" type="presParOf" srcId="{22CD6C70-4124-41C2-96A5-99B8543A301B}" destId="{E1E3DC71-DBE2-431A-A188-2F2B192675A2}" srcOrd="1" destOrd="0" presId="urn:microsoft.com/office/officeart/2005/8/layout/bList2"/>
    <dgm:cxn modelId="{1544D9E4-E80B-4B6F-8360-B79446422B3B}" type="presParOf" srcId="{22CD6C70-4124-41C2-96A5-99B8543A301B}" destId="{934277E5-3247-4423-B45D-409B09F92AD2}" srcOrd="2" destOrd="0" presId="urn:microsoft.com/office/officeart/2005/8/layout/bList2"/>
    <dgm:cxn modelId="{233FF599-161E-4DF6-A362-329176E3AF84}" type="presParOf" srcId="{22CD6C70-4124-41C2-96A5-99B8543A301B}" destId="{7D537950-D91B-4299-800A-E9635B74D24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742B3F-9C6B-403B-9D46-80A1D7AFD7E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045F9BB-4620-415C-B0D9-64AE32527156}">
      <dgm:prSet phldrT="[Text]" custT="1"/>
      <dgm:spPr>
        <a:xfrm>
          <a:off x="1128942" y="48422"/>
          <a:ext cx="1613534" cy="675273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CP submitted and accepted</a:t>
          </a:r>
        </a:p>
      </dgm:t>
    </dgm:pt>
    <dgm:pt modelId="{1E95DB25-D527-4AC1-A849-0A2DF5C9A052}" type="parTrans" cxnId="{F1B85436-A311-4573-895B-CF1DF0372C60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4FEB865-2C5C-4CD7-9614-F12AD844C85E}" type="sibTrans" cxnId="{F1B85436-A311-4573-895B-CF1DF0372C60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77D3C6B-DF6D-4789-9555-D8668AE704A7}">
      <dgm:prSet phldrT="[Text]" custT="1"/>
      <dgm:spPr>
        <a:xfrm>
          <a:off x="2440405" y="809867"/>
          <a:ext cx="1557956" cy="675273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b="0" i="0" u="none" strike="noStrike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Assessment and report development</a:t>
          </a:r>
          <a:endParaRPr lang="en-GB" sz="1200" b="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F2A243F-6A16-41E4-926B-D2E8820C3645}" type="parTrans" cxnId="{E7966873-752E-4608-BF7C-6EAB9D20215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13325AF-2D56-4778-A9DF-09ABD849443F}" type="sibTrans" cxnId="{E7966873-752E-4608-BF7C-6EAB9D20215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D5EB332-2D7E-4604-8071-154204C781D9}">
      <dgm:prSet phldrT="[Text]" custT="1"/>
      <dgm:spPr>
        <a:xfrm>
          <a:off x="4044580" y="857813"/>
          <a:ext cx="3302682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Finalise and publish</a:t>
          </a:r>
        </a:p>
      </dgm:t>
    </dgm:pt>
    <dgm:pt modelId="{9A14DE63-86C3-4232-9A19-80E4FD393D2B}" type="parTrans" cxnId="{2A7963CC-2566-4E91-B4D5-28B8030CC95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52B32C5-4966-4BC1-8B79-D9ECA6A379B6}" type="sibTrans" cxnId="{2A7963CC-2566-4E91-B4D5-28B8030CC95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2102C2-0EDA-47FD-B38B-3F571EA53E84}">
      <dgm:prSet phldrT="[Text]" custT="1"/>
      <dgm:spPr>
        <a:xfrm>
          <a:off x="4088541" y="1551648"/>
          <a:ext cx="1559345" cy="675273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b="0" i="0" u="none" strike="noStrike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Paper Day window (Report publication)</a:t>
          </a:r>
          <a:endParaRPr lang="en-GB" sz="1200" b="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C8BFB35-6AF9-43E3-ACFC-69389781704D}" type="parTrans" cxnId="{24803113-9BEB-4D5D-8E81-235D06D69DD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F3B3C43-4978-4FFD-9EBC-992284733457}" type="sibTrans" cxnId="{24803113-9BEB-4D5D-8E81-235D06D69DD2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35F698B-DD0E-41C6-BF37-9DC65A768108}">
      <dgm:prSet phldrT="[Text]" custT="1"/>
      <dgm:spPr>
        <a:xfrm>
          <a:off x="5790556" y="1591594"/>
          <a:ext cx="2435069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 b="0" i="0" u="none" strike="noStrike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" panose="020B0604020202020204" pitchFamily="34" charset="0"/>
              <a:ea typeface="+mn-ea"/>
              <a:cs typeface="+mn-cs"/>
            </a:rPr>
            <a:t>1-2WD Change Panel members review report; Industry comments</a:t>
          </a:r>
          <a:endParaRPr lang="en-GB" sz="1200" b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07A58AE-6728-46C8-99BE-6B71C22408AB}" type="parTrans" cxnId="{3282D7EE-5C85-4970-8B07-B8781FE1BA7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E8DA29-A738-44B3-9461-5AD9E60A18A6}" type="sibTrans" cxnId="{3282D7EE-5C85-4970-8B07-B8781FE1BA7D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9459F12-1F2F-43FC-A041-419E65C87B2B}">
      <dgm:prSet phldrT="[Text]" custT="1"/>
      <dgm:spPr>
        <a:xfrm>
          <a:off x="5464628" y="2306164"/>
          <a:ext cx="1504366" cy="675273"/>
        </a:xfrm>
        <a:prstGeom prst="roundRect">
          <a:avLst>
            <a:gd name="adj" fmla="val 16670"/>
          </a:avLst>
        </a:prstGeom>
        <a:solidFill>
          <a:srgbClr val="7B282E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b="0" i="0" u="none" strike="noStrike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CP presented at Change Panel </a:t>
          </a:r>
          <a:endParaRPr lang="en-GB" sz="1200" b="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6EB572EF-9979-41CC-A76E-5DFB3730D7F1}" type="parTrans" cxnId="{8832B1AC-5291-40EA-B226-07AC3CA5FA2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5D014BB-4349-49AA-B789-F70A8F9C8433}" type="sibTrans" cxnId="{8832B1AC-5291-40EA-B226-07AC3CA5FA28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9CA9FBE-4335-4A4F-812F-CECB476FFE44}">
      <dgm:prSet phldrT="[Text]" custT="1"/>
      <dgm:spPr>
        <a:xfrm>
          <a:off x="7008042" y="2381079"/>
          <a:ext cx="2525813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 Change Panel decision</a:t>
          </a:r>
        </a:p>
      </dgm:t>
    </dgm:pt>
    <dgm:pt modelId="{C737385F-E8C7-4471-8D2C-8C2D8C3436D3}" type="parTrans" cxnId="{93742938-C3E4-45C5-8DF3-D4505F3F6450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49C062F-9C0A-490F-8E7A-1C1B676A1EAB}" type="sibTrans" cxnId="{93742938-C3E4-45C5-8DF3-D4505F3F6450}">
      <dgm:prSet/>
      <dgm:spPr/>
      <dgm:t>
        <a:bodyPr/>
        <a:lstStyle/>
        <a:p>
          <a:endParaRPr lang="en-GB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8973A1B-6ECF-4A74-A767-1125220D218A}">
      <dgm:prSet phldrT="[Text]" custT="1"/>
      <dgm:spPr>
        <a:xfrm>
          <a:off x="4044580" y="857813"/>
          <a:ext cx="3302682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Prepared in parallel with solution</a:t>
          </a:r>
        </a:p>
      </dgm:t>
    </dgm:pt>
    <dgm:pt modelId="{569143E0-DAAA-493C-895A-5F7D08816DF1}" type="parTrans" cxnId="{286EC695-2B73-4AFA-8046-37F827321133}">
      <dgm:prSet/>
      <dgm:spPr/>
      <dgm:t>
        <a:bodyPr/>
        <a:lstStyle/>
        <a:p>
          <a:endParaRPr lang="en-GB"/>
        </a:p>
      </dgm:t>
    </dgm:pt>
    <dgm:pt modelId="{2AF18536-4384-423E-AA43-C2D4B333F6D2}" type="sibTrans" cxnId="{286EC695-2B73-4AFA-8046-37F827321133}">
      <dgm:prSet/>
      <dgm:spPr/>
      <dgm:t>
        <a:bodyPr/>
        <a:lstStyle/>
        <a:p>
          <a:endParaRPr lang="en-GB"/>
        </a:p>
      </dgm:t>
    </dgm:pt>
    <dgm:pt modelId="{6899C8D9-B288-4F5C-A750-1CD0F0A7538D}">
      <dgm:prSet phldrT="[Text]" custT="1"/>
      <dgm:spPr>
        <a:xfrm>
          <a:off x="7008042" y="2381079"/>
          <a:ext cx="2525813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Consultation published</a:t>
          </a:r>
        </a:p>
      </dgm:t>
    </dgm:pt>
    <dgm:pt modelId="{AF078F28-682F-484D-8F20-8AE04752A410}" type="parTrans" cxnId="{0F455526-4BB9-4404-98F0-2A243B2473D0}">
      <dgm:prSet/>
      <dgm:spPr/>
      <dgm:t>
        <a:bodyPr/>
        <a:lstStyle/>
        <a:p>
          <a:endParaRPr lang="en-GB"/>
        </a:p>
      </dgm:t>
    </dgm:pt>
    <dgm:pt modelId="{E3016312-1AED-4589-915B-62D97A962387}" type="sibTrans" cxnId="{0F455526-4BB9-4404-98F0-2A243B2473D0}">
      <dgm:prSet/>
      <dgm:spPr/>
      <dgm:t>
        <a:bodyPr/>
        <a:lstStyle/>
        <a:p>
          <a:endParaRPr lang="en-GB"/>
        </a:p>
      </dgm:t>
    </dgm:pt>
    <dgm:pt modelId="{747EABE8-AD71-428F-9D45-6145B1608D90}">
      <dgm:prSet phldrT="[Text]" custT="1"/>
      <dgm:spPr>
        <a:xfrm>
          <a:off x="8235383" y="3853774"/>
          <a:ext cx="1653956" cy="675273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Authority Decision</a:t>
          </a:r>
        </a:p>
      </dgm:t>
    </dgm:pt>
    <dgm:pt modelId="{4876D6CD-9FC2-43A6-894F-6ADEC6C0AB07}" type="parTrans" cxnId="{D1D748E1-1BE1-4789-97EB-B017143337DE}">
      <dgm:prSet/>
      <dgm:spPr/>
      <dgm:t>
        <a:bodyPr/>
        <a:lstStyle/>
        <a:p>
          <a:endParaRPr lang="en-GB"/>
        </a:p>
      </dgm:t>
    </dgm:pt>
    <dgm:pt modelId="{05744E75-8F6B-4058-9218-57851E29E240}" type="sibTrans" cxnId="{D1D748E1-1BE1-4789-97EB-B017143337DE}">
      <dgm:prSet/>
      <dgm:spPr/>
      <dgm:t>
        <a:bodyPr/>
        <a:lstStyle/>
        <a:p>
          <a:endParaRPr lang="en-GB"/>
        </a:p>
      </dgm:t>
    </dgm:pt>
    <dgm:pt modelId="{8A9B1BFF-ECA0-4013-BF1C-18FF7C5F2181}">
      <dgm:prSet phldrT="[Text]" custT="1"/>
      <dgm:spPr>
        <a:xfrm>
          <a:off x="6818943" y="3064719"/>
          <a:ext cx="1503671" cy="675273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Consultation if required (WD TBC)</a:t>
          </a:r>
        </a:p>
      </dgm:t>
    </dgm:pt>
    <dgm:pt modelId="{47507DAA-9335-44DD-8845-1FA2B7AE2D85}" type="parTrans" cxnId="{8606D219-6CA2-4529-A190-5FD1D444CAB1}">
      <dgm:prSet/>
      <dgm:spPr/>
      <dgm:t>
        <a:bodyPr/>
        <a:lstStyle/>
        <a:p>
          <a:endParaRPr lang="en-GB"/>
        </a:p>
      </dgm:t>
    </dgm:pt>
    <dgm:pt modelId="{43BCA1CB-2128-4808-A444-1B69434FDB8E}" type="sibTrans" cxnId="{8606D219-6CA2-4529-A190-5FD1D444CAB1}">
      <dgm:prSet/>
      <dgm:spPr/>
      <dgm:t>
        <a:bodyPr/>
        <a:lstStyle/>
        <a:p>
          <a:endParaRPr lang="en-GB"/>
        </a:p>
      </dgm:t>
    </dgm:pt>
    <dgm:pt modelId="{33D8A02A-7701-441E-97A3-4C29673DC348}">
      <dgm:prSet phldrT="[Text]" custT="1"/>
      <dgm:spPr>
        <a:xfrm>
          <a:off x="8447533" y="3080454"/>
          <a:ext cx="3179726" cy="60303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Consultation responses processed</a:t>
          </a:r>
        </a:p>
      </dgm:t>
    </dgm:pt>
    <dgm:pt modelId="{71F08500-1737-44B6-AF71-1B1E9196315B}" type="parTrans" cxnId="{D01FEC58-F969-4F5B-AC5F-C7A8D1FB860F}">
      <dgm:prSet/>
      <dgm:spPr/>
      <dgm:t>
        <a:bodyPr/>
        <a:lstStyle/>
        <a:p>
          <a:endParaRPr lang="en-GB"/>
        </a:p>
      </dgm:t>
    </dgm:pt>
    <dgm:pt modelId="{11B250DD-B915-445D-B7F9-1E2195971DCC}" type="sibTrans" cxnId="{D01FEC58-F969-4F5B-AC5F-C7A8D1FB860F}">
      <dgm:prSet/>
      <dgm:spPr/>
      <dgm:t>
        <a:bodyPr/>
        <a:lstStyle/>
        <a:p>
          <a:endParaRPr lang="en-GB"/>
        </a:p>
      </dgm:t>
    </dgm:pt>
    <dgm:pt modelId="{6E9C2E0A-3399-4541-8E02-F5BFBD5D9079}">
      <dgm:prSet phldrT="[Text]" custT="1"/>
      <dgm:spPr>
        <a:xfrm>
          <a:off x="8447533" y="3080454"/>
          <a:ext cx="3179726" cy="60303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 Responsible Committee decision &amp; referral</a:t>
          </a:r>
        </a:p>
      </dgm:t>
    </dgm:pt>
    <dgm:pt modelId="{211EBC09-1B0F-4D5A-834B-632E343D8CC8}" type="parTrans" cxnId="{CEF9796F-DB3D-49D9-A229-2EDE4CD06D03}">
      <dgm:prSet/>
      <dgm:spPr/>
      <dgm:t>
        <a:bodyPr/>
        <a:lstStyle/>
        <a:p>
          <a:endParaRPr lang="en-GB"/>
        </a:p>
      </dgm:t>
    </dgm:pt>
    <dgm:pt modelId="{7D02FB34-6A91-479F-A11A-C0E7331DA632}" type="sibTrans" cxnId="{CEF9796F-DB3D-49D9-A229-2EDE4CD06D03}">
      <dgm:prSet/>
      <dgm:spPr/>
      <dgm:t>
        <a:bodyPr/>
        <a:lstStyle/>
        <a:p>
          <a:endParaRPr lang="en-GB"/>
        </a:p>
      </dgm:t>
    </dgm:pt>
    <dgm:pt modelId="{B1FB24BA-EB2F-4717-A6CC-9736A1B118C7}">
      <dgm:prSet phldrT="[Text]" custT="1"/>
      <dgm:spPr>
        <a:xfrm>
          <a:off x="8447533" y="3080454"/>
          <a:ext cx="3179726" cy="603038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Change report; paper day window</a:t>
          </a:r>
        </a:p>
      </dgm:t>
    </dgm:pt>
    <dgm:pt modelId="{62732DAA-B06F-4082-89D7-2E2B80CAEB9A}" type="parTrans" cxnId="{4641390A-BC66-4749-AC9D-BC566C6B29B4}">
      <dgm:prSet/>
      <dgm:spPr/>
      <dgm:t>
        <a:bodyPr/>
        <a:lstStyle/>
        <a:p>
          <a:endParaRPr lang="en-GB"/>
        </a:p>
      </dgm:t>
    </dgm:pt>
    <dgm:pt modelId="{7634B0C8-CB5F-4A64-B6FA-A4B243DBBD32}" type="sibTrans" cxnId="{4641390A-BC66-4749-AC9D-BC566C6B29B4}">
      <dgm:prSet/>
      <dgm:spPr/>
      <dgm:t>
        <a:bodyPr/>
        <a:lstStyle/>
        <a:p>
          <a:endParaRPr lang="en-GB"/>
        </a:p>
      </dgm:t>
    </dgm:pt>
    <dgm:pt modelId="{FD4ADC23-E97A-4AF5-9952-0CF1ED434D97}">
      <dgm:prSet phldrT="[Text]" custT="1"/>
      <dgm:spPr>
        <a:xfrm>
          <a:off x="2759744" y="166810"/>
          <a:ext cx="2598342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Prepared in parallel with solution</a:t>
          </a:r>
        </a:p>
      </dgm:t>
    </dgm:pt>
    <dgm:pt modelId="{C291C712-EDD3-4776-90E8-050E61F1EFE7}" type="parTrans" cxnId="{28D19553-4087-48BA-8069-E91A2FABA8E5}">
      <dgm:prSet/>
      <dgm:spPr/>
      <dgm:t>
        <a:bodyPr/>
        <a:lstStyle/>
        <a:p>
          <a:endParaRPr lang="en-GB"/>
        </a:p>
      </dgm:t>
    </dgm:pt>
    <dgm:pt modelId="{88DF6286-5772-4D56-B451-E03BD9DB32B8}" type="sibTrans" cxnId="{28D19553-4087-48BA-8069-E91A2FABA8E5}">
      <dgm:prSet/>
      <dgm:spPr/>
      <dgm:t>
        <a:bodyPr/>
        <a:lstStyle/>
        <a:p>
          <a:endParaRPr lang="en-GB"/>
        </a:p>
      </dgm:t>
    </dgm:pt>
    <dgm:pt modelId="{ABC896A2-97CA-464A-9D2B-913AE1F62E7A}">
      <dgm:prSet phldrT="[Text]" custT="1"/>
      <dgm:spPr>
        <a:xfrm>
          <a:off x="2759744" y="166810"/>
          <a:ext cx="2598342" cy="5457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GB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</a:t>
          </a:r>
        </a:p>
      </dgm:t>
    </dgm:pt>
    <dgm:pt modelId="{171D516E-0FFA-441F-882E-989BE00E7D44}" type="parTrans" cxnId="{B8773786-68B4-42BC-BE23-753AA367A357}">
      <dgm:prSet/>
      <dgm:spPr/>
      <dgm:t>
        <a:bodyPr/>
        <a:lstStyle/>
        <a:p>
          <a:endParaRPr lang="en-GB"/>
        </a:p>
      </dgm:t>
    </dgm:pt>
    <dgm:pt modelId="{CB79D84F-E5DD-4003-853E-D465B258D43F}" type="sibTrans" cxnId="{B8773786-68B4-42BC-BE23-753AA367A357}">
      <dgm:prSet/>
      <dgm:spPr/>
      <dgm:t>
        <a:bodyPr/>
        <a:lstStyle/>
        <a:p>
          <a:endParaRPr lang="en-GB"/>
        </a:p>
      </dgm:t>
    </dgm:pt>
    <dgm:pt modelId="{01ABF2BB-CA19-4B58-AF83-7671DB407B95}" type="pres">
      <dgm:prSet presAssocID="{1E742B3F-9C6B-403B-9D46-80A1D7AFD7E3}" presName="rootnode" presStyleCnt="0">
        <dgm:presLayoutVars>
          <dgm:chMax/>
          <dgm:chPref/>
          <dgm:dir/>
          <dgm:animLvl val="lvl"/>
        </dgm:presLayoutVars>
      </dgm:prSet>
      <dgm:spPr/>
    </dgm:pt>
    <dgm:pt modelId="{F9490D69-1950-4C5E-87F5-2D962F3D5960}" type="pres">
      <dgm:prSet presAssocID="{F045F9BB-4620-415C-B0D9-64AE32527156}" presName="composite" presStyleCnt="0"/>
      <dgm:spPr/>
    </dgm:pt>
    <dgm:pt modelId="{B80158B5-96B9-4F83-94C4-7FD3F0AEB0A7}" type="pres">
      <dgm:prSet presAssocID="{F045F9BB-4620-415C-B0D9-64AE32527156}" presName="bentUpArrow1" presStyleLbl="alignImgPlace1" presStyleIdx="0" presStyleCnt="5" custLinFactNeighborX="-33830" custLinFactNeighborY="8579"/>
      <dgm:spPr>
        <a:xfrm rot="5400000">
          <a:off x="1657730" y="714929"/>
          <a:ext cx="573074" cy="6524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781EEC5F-24F8-4A3D-9D01-D7821F0BFFF6}" type="pres">
      <dgm:prSet presAssocID="{F045F9BB-4620-415C-B0D9-64AE32527156}" presName="ParentText" presStyleLbl="node1" presStyleIdx="0" presStyleCnt="6" custScaleX="167254" custLinFactNeighborX="-28326" custLinFactNeighborY="2654">
        <dgm:presLayoutVars>
          <dgm:chMax val="1"/>
          <dgm:chPref val="1"/>
          <dgm:bulletEnabled val="1"/>
        </dgm:presLayoutVars>
      </dgm:prSet>
      <dgm:spPr/>
    </dgm:pt>
    <dgm:pt modelId="{D81DC446-5D30-44EA-9E49-DFBB2F5254A2}" type="pres">
      <dgm:prSet presAssocID="{F045F9BB-4620-415C-B0D9-64AE32527156}" presName="ChildText" presStyleLbl="revTx" presStyleIdx="0" presStyleCnt="5" custScaleX="370321" custLinFactX="44910" custLinFactNeighborX="100000" custLinFactNeighborY="13175">
        <dgm:presLayoutVars>
          <dgm:chMax val="0"/>
          <dgm:chPref val="0"/>
          <dgm:bulletEnabled val="1"/>
        </dgm:presLayoutVars>
      </dgm:prSet>
      <dgm:spPr/>
    </dgm:pt>
    <dgm:pt modelId="{CB2941D3-96BF-4D35-8E00-5A7269B3A44C}" type="pres">
      <dgm:prSet presAssocID="{A4FEB865-2C5C-4CD7-9614-F12AD844C85E}" presName="sibTrans" presStyleCnt="0"/>
      <dgm:spPr/>
    </dgm:pt>
    <dgm:pt modelId="{5D97E59A-6159-4984-A34D-F5FDE0E2A832}" type="pres">
      <dgm:prSet presAssocID="{377D3C6B-DF6D-4789-9555-D8668AE704A7}" presName="composite" presStyleCnt="0"/>
      <dgm:spPr/>
    </dgm:pt>
    <dgm:pt modelId="{69ADFF12-B10E-4013-8DF4-BAF77B5FB95D}" type="pres">
      <dgm:prSet presAssocID="{377D3C6B-DF6D-4789-9555-D8668AE704A7}" presName="bentUpArrow1" presStyleLbl="alignImgPlace1" presStyleIdx="1" presStyleCnt="5" custLinFactNeighborX="-16110"/>
      <dgm:spPr>
        <a:xfrm rot="5400000">
          <a:off x="3195510" y="1424320"/>
          <a:ext cx="573074" cy="6524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C696038F-CD18-4E1B-A9FC-1319D6FCFFE5}" type="pres">
      <dgm:prSet presAssocID="{377D3C6B-DF6D-4789-9555-D8668AE704A7}" presName="ParentText" presStyleLbl="node1" presStyleIdx="1" presStyleCnt="6" custScaleX="161493" custLinFactNeighborX="-42682" custLinFactNeighborY="3082">
        <dgm:presLayoutVars>
          <dgm:chMax val="1"/>
          <dgm:chPref val="1"/>
          <dgm:bulletEnabled val="1"/>
        </dgm:presLayoutVars>
      </dgm:prSet>
      <dgm:spPr/>
    </dgm:pt>
    <dgm:pt modelId="{65126794-5072-4F11-A914-775227D00A2B}" type="pres">
      <dgm:prSet presAssocID="{377D3C6B-DF6D-4789-9555-D8668AE704A7}" presName="ChildText" presStyleLbl="revTx" presStyleIdx="1" presStyleCnt="5" custScaleX="470705" custLinFactX="75529" custLinFactNeighborX="100000" custLinFactNeighborY="798">
        <dgm:presLayoutVars>
          <dgm:chMax val="0"/>
          <dgm:chPref val="0"/>
          <dgm:bulletEnabled val="1"/>
        </dgm:presLayoutVars>
      </dgm:prSet>
      <dgm:spPr/>
    </dgm:pt>
    <dgm:pt modelId="{7AC1BA4D-C043-45D1-B8CC-925CE0EB1D9D}" type="pres">
      <dgm:prSet presAssocID="{613325AF-2D56-4778-A9DF-09ABD849443F}" presName="sibTrans" presStyleCnt="0"/>
      <dgm:spPr/>
    </dgm:pt>
    <dgm:pt modelId="{DDAD9020-FF0C-4187-ABA1-7F6746BE88D1}" type="pres">
      <dgm:prSet presAssocID="{882102C2-0EDA-47FD-B38B-3F571EA53E84}" presName="composite" presStyleCnt="0"/>
      <dgm:spPr/>
    </dgm:pt>
    <dgm:pt modelId="{C9375E96-FD4B-4F1A-ABF8-7BEEF231AA68}" type="pres">
      <dgm:prSet presAssocID="{882102C2-0EDA-47FD-B38B-3F571EA53E84}" presName="bentUpArrow1" presStyleLbl="alignImgPlace1" presStyleIdx="2" presStyleCnt="5"/>
      <dgm:spPr>
        <a:xfrm rot="5400000">
          <a:off x="4672909" y="2182875"/>
          <a:ext cx="573074" cy="6524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C3DE6C45-BA18-4C9E-8D0F-F14EEEB119D2}" type="pres">
      <dgm:prSet presAssocID="{882102C2-0EDA-47FD-B38B-3F571EA53E84}" presName="ParentText" presStyleLbl="node1" presStyleIdx="2" presStyleCnt="6" custScaleX="161637" custLinFactNeighborX="-14017" custLinFactNeighborY="598">
        <dgm:presLayoutVars>
          <dgm:chMax val="1"/>
          <dgm:chPref val="1"/>
          <dgm:bulletEnabled val="1"/>
        </dgm:presLayoutVars>
      </dgm:prSet>
      <dgm:spPr/>
    </dgm:pt>
    <dgm:pt modelId="{1A06943D-F965-4055-B697-4C2C61BBA2E1}" type="pres">
      <dgm:prSet presAssocID="{882102C2-0EDA-47FD-B38B-3F571EA53E84}" presName="ChildText" presStyleLbl="revTx" presStyleIdx="2" presStyleCnt="5" custScaleX="347051" custLinFactX="66960" custLinFactNeighborX="100000" custLinFactNeighborY="-3741">
        <dgm:presLayoutVars>
          <dgm:chMax val="0"/>
          <dgm:chPref val="0"/>
          <dgm:bulletEnabled val="1"/>
        </dgm:presLayoutVars>
      </dgm:prSet>
      <dgm:spPr/>
    </dgm:pt>
    <dgm:pt modelId="{FBBD969E-3EFE-40A1-A750-317284D1867F}" type="pres">
      <dgm:prSet presAssocID="{1F3B3C43-4978-4FFD-9EBC-992284733457}" presName="sibTrans" presStyleCnt="0"/>
      <dgm:spPr/>
    </dgm:pt>
    <dgm:pt modelId="{1F3E2A89-86F6-48FC-88CB-09F5ED693AE7}" type="pres">
      <dgm:prSet presAssocID="{99459F12-1F2F-43FC-A041-419E65C87B2B}" presName="composite" presStyleCnt="0"/>
      <dgm:spPr/>
    </dgm:pt>
    <dgm:pt modelId="{DA1FED50-D365-4242-A515-0773B48654E6}" type="pres">
      <dgm:prSet presAssocID="{99459F12-1F2F-43FC-A041-419E65C87B2B}" presName="bentUpArrow1" presStyleLbl="alignImgPlace1" presStyleIdx="3" presStyleCnt="5"/>
      <dgm:spPr>
        <a:xfrm rot="5400000">
          <a:off x="6056198" y="2941429"/>
          <a:ext cx="573074" cy="6524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0B3C38A3-32FF-4A32-9E5D-F032286F69A3}" type="pres">
      <dgm:prSet presAssocID="{99459F12-1F2F-43FC-A041-419E65C87B2B}" presName="ParentText" presStyleLbl="node1" presStyleIdx="3" presStyleCnt="6" custScaleX="155938" custLinFactNeighborX="-17613">
        <dgm:presLayoutVars>
          <dgm:chMax val="1"/>
          <dgm:chPref val="1"/>
          <dgm:bulletEnabled val="1"/>
        </dgm:presLayoutVars>
      </dgm:prSet>
      <dgm:spPr/>
    </dgm:pt>
    <dgm:pt modelId="{7EDD83EF-EB23-457F-90A4-1FD35B7D7F96}" type="pres">
      <dgm:prSet presAssocID="{99459F12-1F2F-43FC-A041-419E65C87B2B}" presName="ChildText" presStyleLbl="revTx" presStyleIdx="3" presStyleCnt="5" custScaleX="359984" custLinFactX="49796" custLinFactNeighborX="100000" custLinFactNeighborY="1926">
        <dgm:presLayoutVars>
          <dgm:chMax val="0"/>
          <dgm:chPref val="0"/>
          <dgm:bulletEnabled val="1"/>
        </dgm:presLayoutVars>
      </dgm:prSet>
      <dgm:spPr/>
    </dgm:pt>
    <dgm:pt modelId="{CEEACEDD-8C0E-466B-BC3A-7056F49A2E47}" type="pres">
      <dgm:prSet presAssocID="{E5D014BB-4349-49AA-B789-F70A8F9C8433}" presName="sibTrans" presStyleCnt="0"/>
      <dgm:spPr/>
    </dgm:pt>
    <dgm:pt modelId="{9B733FD5-174D-49BE-B6BF-5E12A79A9A35}" type="pres">
      <dgm:prSet presAssocID="{8A9B1BFF-ECA0-4013-BF1C-18FF7C5F2181}" presName="composite" presStyleCnt="0"/>
      <dgm:spPr/>
    </dgm:pt>
    <dgm:pt modelId="{FCF01A7D-811D-4FEE-8EC0-5709A442CF1D}" type="pres">
      <dgm:prSet presAssocID="{8A9B1BFF-ECA0-4013-BF1C-18FF7C5F2181}" presName="bentUpArrow1" presStyleLbl="alignImgPlace1" presStyleIdx="4" presStyleCnt="5"/>
      <dgm:spPr>
        <a:xfrm rot="5400000">
          <a:off x="7471473" y="3699984"/>
          <a:ext cx="573074" cy="65242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C2180F74-29D3-47CF-B909-7A70715E0D5F}" type="pres">
      <dgm:prSet presAssocID="{8A9B1BFF-ECA0-4013-BF1C-18FF7C5F2181}" presName="ParentText" presStyleLbl="node1" presStyleIdx="4" presStyleCnt="6" custScaleX="155866" custLinFactNeighborX="-23968">
        <dgm:presLayoutVars>
          <dgm:chMax val="1"/>
          <dgm:chPref val="1"/>
          <dgm:bulletEnabled val="1"/>
        </dgm:presLayoutVars>
      </dgm:prSet>
      <dgm:spPr/>
    </dgm:pt>
    <dgm:pt modelId="{66C53264-7966-4C87-880D-038BF695CE69}" type="pres">
      <dgm:prSet presAssocID="{8A9B1BFF-ECA0-4013-BF1C-18FF7C5F2181}" presName="ChildText" presStyleLbl="revTx" presStyleIdx="4" presStyleCnt="5" custScaleX="453181" custScaleY="110490" custLinFactX="100000" custLinFactNeighborX="104583" custLinFactNeighborY="-3672">
        <dgm:presLayoutVars>
          <dgm:chMax val="0"/>
          <dgm:chPref val="0"/>
          <dgm:bulletEnabled val="1"/>
        </dgm:presLayoutVars>
      </dgm:prSet>
      <dgm:spPr/>
    </dgm:pt>
    <dgm:pt modelId="{A26B1D58-8A3A-4CF1-88AA-78C61676AB1E}" type="pres">
      <dgm:prSet presAssocID="{43BCA1CB-2128-4808-A444-1B69434FDB8E}" presName="sibTrans" presStyleCnt="0"/>
      <dgm:spPr/>
    </dgm:pt>
    <dgm:pt modelId="{957E687D-419E-4F3F-A22D-1C81B7ECC063}" type="pres">
      <dgm:prSet presAssocID="{747EABE8-AD71-428F-9D45-6145B1608D90}" presName="composite" presStyleCnt="0"/>
      <dgm:spPr/>
    </dgm:pt>
    <dgm:pt modelId="{1E9B4FD8-8C13-4F96-AF1A-2A813CEEA6F8}" type="pres">
      <dgm:prSet presAssocID="{747EABE8-AD71-428F-9D45-6145B1608D90}" presName="ParentText" presStyleLbl="node1" presStyleIdx="5" presStyleCnt="6" custScaleX="171444" custLinFactNeighborX="-22879" custLinFactNeighborY="9339">
        <dgm:presLayoutVars>
          <dgm:chMax val="1"/>
          <dgm:chPref val="1"/>
          <dgm:bulletEnabled val="1"/>
        </dgm:presLayoutVars>
      </dgm:prSet>
      <dgm:spPr/>
    </dgm:pt>
  </dgm:ptLst>
  <dgm:cxnLst>
    <dgm:cxn modelId="{1B6BEC00-3458-4503-9076-853992EFE21A}" type="presOf" srcId="{9D5EB332-2D7E-4604-8071-154204C781D9}" destId="{65126794-5072-4F11-A914-775227D00A2B}" srcOrd="0" destOrd="1" presId="urn:microsoft.com/office/officeart/2005/8/layout/StepDownProcess"/>
    <dgm:cxn modelId="{4641390A-BC66-4749-AC9D-BC566C6B29B4}" srcId="{8A9B1BFF-ECA0-4013-BF1C-18FF7C5F2181}" destId="{B1FB24BA-EB2F-4717-A6CC-9736A1B118C7}" srcOrd="1" destOrd="0" parTransId="{62732DAA-B06F-4082-89D7-2E2B80CAEB9A}" sibTransId="{7634B0C8-CB5F-4A64-B6FA-A4B243DBBD32}"/>
    <dgm:cxn modelId="{24803113-9BEB-4D5D-8E81-235D06D69DD2}" srcId="{1E742B3F-9C6B-403B-9D46-80A1D7AFD7E3}" destId="{882102C2-0EDA-47FD-B38B-3F571EA53E84}" srcOrd="2" destOrd="0" parTransId="{FC8BFB35-6AF9-43E3-ACFC-69389781704D}" sibTransId="{1F3B3C43-4978-4FFD-9EBC-992284733457}"/>
    <dgm:cxn modelId="{D7A11517-1006-4A36-9A43-5E69DA25227A}" type="presOf" srcId="{ABC896A2-97CA-464A-9D2B-913AE1F62E7A}" destId="{D81DC446-5D30-44EA-9E49-DFBB2F5254A2}" srcOrd="0" destOrd="1" presId="urn:microsoft.com/office/officeart/2005/8/layout/StepDownProcess"/>
    <dgm:cxn modelId="{8606D219-6CA2-4529-A190-5FD1D444CAB1}" srcId="{1E742B3F-9C6B-403B-9D46-80A1D7AFD7E3}" destId="{8A9B1BFF-ECA0-4013-BF1C-18FF7C5F2181}" srcOrd="4" destOrd="0" parTransId="{47507DAA-9335-44DD-8845-1FA2B7AE2D85}" sibTransId="{43BCA1CB-2128-4808-A444-1B69434FDB8E}"/>
    <dgm:cxn modelId="{0A54D824-B6B8-4DC2-857A-57C4131AE9E8}" type="presOf" srcId="{6899C8D9-B288-4F5C-A750-1CD0F0A7538D}" destId="{7EDD83EF-EB23-457F-90A4-1FD35B7D7F96}" srcOrd="0" destOrd="1" presId="urn:microsoft.com/office/officeart/2005/8/layout/StepDownProcess"/>
    <dgm:cxn modelId="{0F455526-4BB9-4404-98F0-2A243B2473D0}" srcId="{99459F12-1F2F-43FC-A041-419E65C87B2B}" destId="{6899C8D9-B288-4F5C-A750-1CD0F0A7538D}" srcOrd="1" destOrd="0" parTransId="{AF078F28-682F-484D-8F20-8AE04752A410}" sibTransId="{E3016312-1AED-4589-915B-62D97A962387}"/>
    <dgm:cxn modelId="{B7BFD135-AFE1-4280-8997-3BD87E1DE5EA}" type="presOf" srcId="{FD4ADC23-E97A-4AF5-9952-0CF1ED434D97}" destId="{D81DC446-5D30-44EA-9E49-DFBB2F5254A2}" srcOrd="0" destOrd="0" presId="urn:microsoft.com/office/officeart/2005/8/layout/StepDownProcess"/>
    <dgm:cxn modelId="{F1B85436-A311-4573-895B-CF1DF0372C60}" srcId="{1E742B3F-9C6B-403B-9D46-80A1D7AFD7E3}" destId="{F045F9BB-4620-415C-B0D9-64AE32527156}" srcOrd="0" destOrd="0" parTransId="{1E95DB25-D527-4AC1-A849-0A2DF5C9A052}" sibTransId="{A4FEB865-2C5C-4CD7-9614-F12AD844C85E}"/>
    <dgm:cxn modelId="{93742938-C3E4-45C5-8DF3-D4505F3F6450}" srcId="{99459F12-1F2F-43FC-A041-419E65C87B2B}" destId="{B9CA9FBE-4335-4A4F-812F-CECB476FFE44}" srcOrd="0" destOrd="0" parTransId="{C737385F-E8C7-4471-8D2C-8C2D8C3436D3}" sibTransId="{049C062F-9C0A-490F-8E7A-1C1B676A1EAB}"/>
    <dgm:cxn modelId="{0BB2623A-5A58-4F54-A4A4-3B8B1476AB80}" type="presOf" srcId="{B1FB24BA-EB2F-4717-A6CC-9736A1B118C7}" destId="{66C53264-7966-4C87-880D-038BF695CE69}" srcOrd="0" destOrd="1" presId="urn:microsoft.com/office/officeart/2005/8/layout/StepDownProcess"/>
    <dgm:cxn modelId="{7AB7A13B-8A1D-45DB-9868-C6E9F10BC316}" type="presOf" srcId="{8A9B1BFF-ECA0-4013-BF1C-18FF7C5F2181}" destId="{C2180F74-29D3-47CF-B909-7A70715E0D5F}" srcOrd="0" destOrd="0" presId="urn:microsoft.com/office/officeart/2005/8/layout/StepDownProcess"/>
    <dgm:cxn modelId="{CEF9796F-DB3D-49D9-A229-2EDE4CD06D03}" srcId="{8A9B1BFF-ECA0-4013-BF1C-18FF7C5F2181}" destId="{6E9C2E0A-3399-4541-8E02-F5BFBD5D9079}" srcOrd="2" destOrd="0" parTransId="{211EBC09-1B0F-4D5A-834B-632E343D8CC8}" sibTransId="{7D02FB34-6A91-479F-A11A-C0E7331DA632}"/>
    <dgm:cxn modelId="{769AA472-A346-4D14-9565-B4FE9B95C455}" type="presOf" srcId="{33D8A02A-7701-441E-97A3-4C29673DC348}" destId="{66C53264-7966-4C87-880D-038BF695CE69}" srcOrd="0" destOrd="0" presId="urn:microsoft.com/office/officeart/2005/8/layout/StepDownProcess"/>
    <dgm:cxn modelId="{E7966873-752E-4608-BF7C-6EAB9D202158}" srcId="{1E742B3F-9C6B-403B-9D46-80A1D7AFD7E3}" destId="{377D3C6B-DF6D-4789-9555-D8668AE704A7}" srcOrd="1" destOrd="0" parTransId="{FF2A243F-6A16-41E4-926B-D2E8820C3645}" sibTransId="{613325AF-2D56-4778-A9DF-09ABD849443F}"/>
    <dgm:cxn modelId="{28D19553-4087-48BA-8069-E91A2FABA8E5}" srcId="{F045F9BB-4620-415C-B0D9-64AE32527156}" destId="{FD4ADC23-E97A-4AF5-9952-0CF1ED434D97}" srcOrd="0" destOrd="0" parTransId="{C291C712-EDD3-4776-90E8-050E61F1EFE7}" sibTransId="{88DF6286-5772-4D56-B451-E03BD9DB32B8}"/>
    <dgm:cxn modelId="{D01FEC58-F969-4F5B-AC5F-C7A8D1FB860F}" srcId="{8A9B1BFF-ECA0-4013-BF1C-18FF7C5F2181}" destId="{33D8A02A-7701-441E-97A3-4C29673DC348}" srcOrd="0" destOrd="0" parTransId="{71F08500-1737-44B6-AF71-1B1E9196315B}" sibTransId="{11B250DD-B915-445D-B7F9-1E2195971DCC}"/>
    <dgm:cxn modelId="{A241597F-D741-4A60-B9E6-20EE889C7917}" type="presOf" srcId="{6E9C2E0A-3399-4541-8E02-F5BFBD5D9079}" destId="{66C53264-7966-4C87-880D-038BF695CE69}" srcOrd="0" destOrd="2" presId="urn:microsoft.com/office/officeart/2005/8/layout/StepDownProcess"/>
    <dgm:cxn modelId="{86589C81-029B-47B9-B21F-F4F428A42AA1}" type="presOf" srcId="{99459F12-1F2F-43FC-A041-419E65C87B2B}" destId="{0B3C38A3-32FF-4A32-9E5D-F032286F69A3}" srcOrd="0" destOrd="0" presId="urn:microsoft.com/office/officeart/2005/8/layout/StepDownProcess"/>
    <dgm:cxn modelId="{B8773786-68B4-42BC-BE23-753AA367A357}" srcId="{F045F9BB-4620-415C-B0D9-64AE32527156}" destId="{ABC896A2-97CA-464A-9D2B-913AE1F62E7A}" srcOrd="1" destOrd="0" parTransId="{171D516E-0FFA-441F-882E-989BE00E7D44}" sibTransId="{CB79D84F-E5DD-4003-853E-D465B258D43F}"/>
    <dgm:cxn modelId="{286EC695-2B73-4AFA-8046-37F827321133}" srcId="{377D3C6B-DF6D-4789-9555-D8668AE704A7}" destId="{98973A1B-6ECF-4A74-A767-1125220D218A}" srcOrd="0" destOrd="0" parTransId="{569143E0-DAAA-493C-895A-5F7D08816DF1}" sibTransId="{2AF18536-4384-423E-AA43-C2D4B333F6D2}"/>
    <dgm:cxn modelId="{D6CAAB99-45C5-457B-BB0E-139CDF6BB96C}" type="presOf" srcId="{98973A1B-6ECF-4A74-A767-1125220D218A}" destId="{65126794-5072-4F11-A914-775227D00A2B}" srcOrd="0" destOrd="0" presId="urn:microsoft.com/office/officeart/2005/8/layout/StepDownProcess"/>
    <dgm:cxn modelId="{8832B1AC-5291-40EA-B226-07AC3CA5FA28}" srcId="{1E742B3F-9C6B-403B-9D46-80A1D7AFD7E3}" destId="{99459F12-1F2F-43FC-A041-419E65C87B2B}" srcOrd="3" destOrd="0" parTransId="{6EB572EF-9979-41CC-A76E-5DFB3730D7F1}" sibTransId="{E5D014BB-4349-49AA-B789-F70A8F9C8433}"/>
    <dgm:cxn modelId="{7C08BDB1-4751-4703-8A02-37EF3BEE51D3}" type="presOf" srcId="{B9CA9FBE-4335-4A4F-812F-CECB476FFE44}" destId="{7EDD83EF-EB23-457F-90A4-1FD35B7D7F96}" srcOrd="0" destOrd="0" presId="urn:microsoft.com/office/officeart/2005/8/layout/StepDownProcess"/>
    <dgm:cxn modelId="{E990F2BC-EA68-4C34-8FBD-715136603713}" type="presOf" srcId="{747EABE8-AD71-428F-9D45-6145B1608D90}" destId="{1E9B4FD8-8C13-4F96-AF1A-2A813CEEA6F8}" srcOrd="0" destOrd="0" presId="urn:microsoft.com/office/officeart/2005/8/layout/StepDownProcess"/>
    <dgm:cxn modelId="{321244C6-E0B3-4E92-9F6F-17A39E757ACE}" type="presOf" srcId="{882102C2-0EDA-47FD-B38B-3F571EA53E84}" destId="{C3DE6C45-BA18-4C9E-8D0F-F14EEEB119D2}" srcOrd="0" destOrd="0" presId="urn:microsoft.com/office/officeart/2005/8/layout/StepDownProcess"/>
    <dgm:cxn modelId="{2A7963CC-2566-4E91-B4D5-28B8030CC958}" srcId="{377D3C6B-DF6D-4789-9555-D8668AE704A7}" destId="{9D5EB332-2D7E-4604-8071-154204C781D9}" srcOrd="1" destOrd="0" parTransId="{9A14DE63-86C3-4232-9A19-80E4FD393D2B}" sibTransId="{652B32C5-4966-4BC1-8B79-D9ECA6A379B6}"/>
    <dgm:cxn modelId="{632EC0D5-C872-4BA5-989C-89BEA8738DD4}" type="presOf" srcId="{377D3C6B-DF6D-4789-9555-D8668AE704A7}" destId="{C696038F-CD18-4E1B-A9FC-1319D6FCFFE5}" srcOrd="0" destOrd="0" presId="urn:microsoft.com/office/officeart/2005/8/layout/StepDownProcess"/>
    <dgm:cxn modelId="{EF4E49DE-597C-427A-A358-BB923E0C5A26}" type="presOf" srcId="{1E742B3F-9C6B-403B-9D46-80A1D7AFD7E3}" destId="{01ABF2BB-CA19-4B58-AF83-7671DB407B95}" srcOrd="0" destOrd="0" presId="urn:microsoft.com/office/officeart/2005/8/layout/StepDownProcess"/>
    <dgm:cxn modelId="{D1D748E1-1BE1-4789-97EB-B017143337DE}" srcId="{1E742B3F-9C6B-403B-9D46-80A1D7AFD7E3}" destId="{747EABE8-AD71-428F-9D45-6145B1608D90}" srcOrd="5" destOrd="0" parTransId="{4876D6CD-9FC2-43A6-894F-6ADEC6C0AB07}" sibTransId="{05744E75-8F6B-4058-9218-57851E29E240}"/>
    <dgm:cxn modelId="{3282D7EE-5C85-4970-8B07-B8781FE1BA7D}" srcId="{882102C2-0EDA-47FD-B38B-3F571EA53E84}" destId="{335F698B-DD0E-41C6-BF37-9DC65A768108}" srcOrd="0" destOrd="0" parTransId="{307A58AE-6728-46C8-99BE-6B71C22408AB}" sibTransId="{AEE8DA29-A738-44B3-9461-5AD9E60A18A6}"/>
    <dgm:cxn modelId="{1BF36FF4-728A-484B-AAD7-32B4C2C63FFD}" type="presOf" srcId="{F045F9BB-4620-415C-B0D9-64AE32527156}" destId="{781EEC5F-24F8-4A3D-9D01-D7821F0BFFF6}" srcOrd="0" destOrd="0" presId="urn:microsoft.com/office/officeart/2005/8/layout/StepDownProcess"/>
    <dgm:cxn modelId="{D3F831F5-63E4-4B91-9936-C2992A2360B8}" type="presOf" srcId="{335F698B-DD0E-41C6-BF37-9DC65A768108}" destId="{1A06943D-F965-4055-B697-4C2C61BBA2E1}" srcOrd="0" destOrd="0" presId="urn:microsoft.com/office/officeart/2005/8/layout/StepDownProcess"/>
    <dgm:cxn modelId="{0B8CB946-044F-41DE-9C4E-CDB77CF6755D}" type="presParOf" srcId="{01ABF2BB-CA19-4B58-AF83-7671DB407B95}" destId="{F9490D69-1950-4C5E-87F5-2D962F3D5960}" srcOrd="0" destOrd="0" presId="urn:microsoft.com/office/officeart/2005/8/layout/StepDownProcess"/>
    <dgm:cxn modelId="{28B2DFC8-90F6-4173-AC09-B78416A1F7F1}" type="presParOf" srcId="{F9490D69-1950-4C5E-87F5-2D962F3D5960}" destId="{B80158B5-96B9-4F83-94C4-7FD3F0AEB0A7}" srcOrd="0" destOrd="0" presId="urn:microsoft.com/office/officeart/2005/8/layout/StepDownProcess"/>
    <dgm:cxn modelId="{B76C487B-75DE-42D8-ACC6-A16855D29F1D}" type="presParOf" srcId="{F9490D69-1950-4C5E-87F5-2D962F3D5960}" destId="{781EEC5F-24F8-4A3D-9D01-D7821F0BFFF6}" srcOrd="1" destOrd="0" presId="urn:microsoft.com/office/officeart/2005/8/layout/StepDownProcess"/>
    <dgm:cxn modelId="{5E850985-456A-47C2-9555-C5DD7810C44D}" type="presParOf" srcId="{F9490D69-1950-4C5E-87F5-2D962F3D5960}" destId="{D81DC446-5D30-44EA-9E49-DFBB2F5254A2}" srcOrd="2" destOrd="0" presId="urn:microsoft.com/office/officeart/2005/8/layout/StepDownProcess"/>
    <dgm:cxn modelId="{13E77A81-922A-4B52-A497-2D3E46DF3BE3}" type="presParOf" srcId="{01ABF2BB-CA19-4B58-AF83-7671DB407B95}" destId="{CB2941D3-96BF-4D35-8E00-5A7269B3A44C}" srcOrd="1" destOrd="0" presId="urn:microsoft.com/office/officeart/2005/8/layout/StepDownProcess"/>
    <dgm:cxn modelId="{2278253E-098F-40BE-AA1A-82019FE21668}" type="presParOf" srcId="{01ABF2BB-CA19-4B58-AF83-7671DB407B95}" destId="{5D97E59A-6159-4984-A34D-F5FDE0E2A832}" srcOrd="2" destOrd="0" presId="urn:microsoft.com/office/officeart/2005/8/layout/StepDownProcess"/>
    <dgm:cxn modelId="{15D0050F-C0E1-473C-BC27-0E6B9A79A2DD}" type="presParOf" srcId="{5D97E59A-6159-4984-A34D-F5FDE0E2A832}" destId="{69ADFF12-B10E-4013-8DF4-BAF77B5FB95D}" srcOrd="0" destOrd="0" presId="urn:microsoft.com/office/officeart/2005/8/layout/StepDownProcess"/>
    <dgm:cxn modelId="{1DB54A48-36BB-4915-85EE-FC9DF065DAC4}" type="presParOf" srcId="{5D97E59A-6159-4984-A34D-F5FDE0E2A832}" destId="{C696038F-CD18-4E1B-A9FC-1319D6FCFFE5}" srcOrd="1" destOrd="0" presId="urn:microsoft.com/office/officeart/2005/8/layout/StepDownProcess"/>
    <dgm:cxn modelId="{99EC6077-3B93-4138-8497-64F4127F7918}" type="presParOf" srcId="{5D97E59A-6159-4984-A34D-F5FDE0E2A832}" destId="{65126794-5072-4F11-A914-775227D00A2B}" srcOrd="2" destOrd="0" presId="urn:microsoft.com/office/officeart/2005/8/layout/StepDownProcess"/>
    <dgm:cxn modelId="{95C3BE60-D4E9-435A-A890-BFA1415797DF}" type="presParOf" srcId="{01ABF2BB-CA19-4B58-AF83-7671DB407B95}" destId="{7AC1BA4D-C043-45D1-B8CC-925CE0EB1D9D}" srcOrd="3" destOrd="0" presId="urn:microsoft.com/office/officeart/2005/8/layout/StepDownProcess"/>
    <dgm:cxn modelId="{FFE46CA7-21CB-4B63-8754-6225DE34E1AF}" type="presParOf" srcId="{01ABF2BB-CA19-4B58-AF83-7671DB407B95}" destId="{DDAD9020-FF0C-4187-ABA1-7F6746BE88D1}" srcOrd="4" destOrd="0" presId="urn:microsoft.com/office/officeart/2005/8/layout/StepDownProcess"/>
    <dgm:cxn modelId="{36C3E6AB-7615-477F-B497-82451AEC4DBF}" type="presParOf" srcId="{DDAD9020-FF0C-4187-ABA1-7F6746BE88D1}" destId="{C9375E96-FD4B-4F1A-ABF8-7BEEF231AA68}" srcOrd="0" destOrd="0" presId="urn:microsoft.com/office/officeart/2005/8/layout/StepDownProcess"/>
    <dgm:cxn modelId="{FB202988-7221-42DB-8654-541677F1ED1F}" type="presParOf" srcId="{DDAD9020-FF0C-4187-ABA1-7F6746BE88D1}" destId="{C3DE6C45-BA18-4C9E-8D0F-F14EEEB119D2}" srcOrd="1" destOrd="0" presId="urn:microsoft.com/office/officeart/2005/8/layout/StepDownProcess"/>
    <dgm:cxn modelId="{98056728-77A6-4E14-844E-AC92941BB34D}" type="presParOf" srcId="{DDAD9020-FF0C-4187-ABA1-7F6746BE88D1}" destId="{1A06943D-F965-4055-B697-4C2C61BBA2E1}" srcOrd="2" destOrd="0" presId="urn:microsoft.com/office/officeart/2005/8/layout/StepDownProcess"/>
    <dgm:cxn modelId="{8139B023-C062-4EB4-B452-D57C0898EF61}" type="presParOf" srcId="{01ABF2BB-CA19-4B58-AF83-7671DB407B95}" destId="{FBBD969E-3EFE-40A1-A750-317284D1867F}" srcOrd="5" destOrd="0" presId="urn:microsoft.com/office/officeart/2005/8/layout/StepDownProcess"/>
    <dgm:cxn modelId="{50FB1808-EC92-4BD8-B999-0832F050018F}" type="presParOf" srcId="{01ABF2BB-CA19-4B58-AF83-7671DB407B95}" destId="{1F3E2A89-86F6-48FC-88CB-09F5ED693AE7}" srcOrd="6" destOrd="0" presId="urn:microsoft.com/office/officeart/2005/8/layout/StepDownProcess"/>
    <dgm:cxn modelId="{FCA653F0-CB92-44CF-B83F-26E21BB5AA98}" type="presParOf" srcId="{1F3E2A89-86F6-48FC-88CB-09F5ED693AE7}" destId="{DA1FED50-D365-4242-A515-0773B48654E6}" srcOrd="0" destOrd="0" presId="urn:microsoft.com/office/officeart/2005/8/layout/StepDownProcess"/>
    <dgm:cxn modelId="{351783E8-51F9-4B67-912F-DD634F297349}" type="presParOf" srcId="{1F3E2A89-86F6-48FC-88CB-09F5ED693AE7}" destId="{0B3C38A3-32FF-4A32-9E5D-F032286F69A3}" srcOrd="1" destOrd="0" presId="urn:microsoft.com/office/officeart/2005/8/layout/StepDownProcess"/>
    <dgm:cxn modelId="{A7A401FA-DDED-42AF-8BD8-FFE01621AAF7}" type="presParOf" srcId="{1F3E2A89-86F6-48FC-88CB-09F5ED693AE7}" destId="{7EDD83EF-EB23-457F-90A4-1FD35B7D7F96}" srcOrd="2" destOrd="0" presId="urn:microsoft.com/office/officeart/2005/8/layout/StepDownProcess"/>
    <dgm:cxn modelId="{2BC89EC8-B912-46F8-9A2C-1A2202A975F6}" type="presParOf" srcId="{01ABF2BB-CA19-4B58-AF83-7671DB407B95}" destId="{CEEACEDD-8C0E-466B-BC3A-7056F49A2E47}" srcOrd="7" destOrd="0" presId="urn:microsoft.com/office/officeart/2005/8/layout/StepDownProcess"/>
    <dgm:cxn modelId="{C682BDB9-9B86-40B2-A1B5-99776A066412}" type="presParOf" srcId="{01ABF2BB-CA19-4B58-AF83-7671DB407B95}" destId="{9B733FD5-174D-49BE-B6BF-5E12A79A9A35}" srcOrd="8" destOrd="0" presId="urn:microsoft.com/office/officeart/2005/8/layout/StepDownProcess"/>
    <dgm:cxn modelId="{36C43719-7E37-426C-84F5-CA306A320C9D}" type="presParOf" srcId="{9B733FD5-174D-49BE-B6BF-5E12A79A9A35}" destId="{FCF01A7D-811D-4FEE-8EC0-5709A442CF1D}" srcOrd="0" destOrd="0" presId="urn:microsoft.com/office/officeart/2005/8/layout/StepDownProcess"/>
    <dgm:cxn modelId="{1C394F29-8ECD-4B52-A31A-A3CAF7799994}" type="presParOf" srcId="{9B733FD5-174D-49BE-B6BF-5E12A79A9A35}" destId="{C2180F74-29D3-47CF-B909-7A70715E0D5F}" srcOrd="1" destOrd="0" presId="urn:microsoft.com/office/officeart/2005/8/layout/StepDownProcess"/>
    <dgm:cxn modelId="{873057B9-9BE6-4533-9F90-E4A1B3E6555A}" type="presParOf" srcId="{9B733FD5-174D-49BE-B6BF-5E12A79A9A35}" destId="{66C53264-7966-4C87-880D-038BF695CE69}" srcOrd="2" destOrd="0" presId="urn:microsoft.com/office/officeart/2005/8/layout/StepDownProcess"/>
    <dgm:cxn modelId="{893549CE-9E3A-47C6-A18A-7471FF18C885}" type="presParOf" srcId="{01ABF2BB-CA19-4B58-AF83-7671DB407B95}" destId="{A26B1D58-8A3A-4CF1-88AA-78C61676AB1E}" srcOrd="9" destOrd="0" presId="urn:microsoft.com/office/officeart/2005/8/layout/StepDownProcess"/>
    <dgm:cxn modelId="{EA0ECC97-012D-4B62-9985-AB497A1FADE7}" type="presParOf" srcId="{01ABF2BB-CA19-4B58-AF83-7671DB407B95}" destId="{957E687D-419E-4F3F-A22D-1C81B7ECC063}" srcOrd="10" destOrd="0" presId="urn:microsoft.com/office/officeart/2005/8/layout/StepDownProcess"/>
    <dgm:cxn modelId="{035E4626-E2BD-48B9-9A03-35F5FA1CA7E5}" type="presParOf" srcId="{957E687D-419E-4F3F-A22D-1C81B7ECC063}" destId="{1E9B4FD8-8C13-4F96-AF1A-2A813CEEA6F8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D0183-19C3-4267-8938-D4D478375531}">
      <dsp:nvSpPr>
        <dsp:cNvPr id="0" name=""/>
        <dsp:cNvSpPr/>
      </dsp:nvSpPr>
      <dsp:spPr>
        <a:xfrm>
          <a:off x="3966" y="248834"/>
          <a:ext cx="4288583" cy="32013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 Go-Live -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GB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I0241 captured i</a:t>
          </a:r>
          <a:r>
            <a:rPr lang="en-GB" sz="1400" kern="120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ncremental code drafting changes not approved as part of R0209</a:t>
          </a:r>
          <a:endParaRPr lang="en-US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With Authority for decision</a:t>
          </a:r>
          <a:endParaRPr lang="en-US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Further late change may still be required for M8 (Go-Live)</a:t>
          </a:r>
          <a:endParaRPr lang="en-US" kern="120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78977" y="323845"/>
        <a:ext cx="4138561" cy="3126326"/>
      </dsp:txXfrm>
    </dsp:sp>
    <dsp:sp modelId="{3870C8BD-3EC2-4C7B-9338-159A2F100382}">
      <dsp:nvSpPr>
        <dsp:cNvPr id="0" name=""/>
        <dsp:cNvSpPr/>
      </dsp:nvSpPr>
      <dsp:spPr>
        <a:xfrm>
          <a:off x="3966" y="3450171"/>
          <a:ext cx="4288583" cy="137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0" rIns="41910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M8 required change </a:t>
          </a:r>
        </a:p>
      </dsp:txBody>
      <dsp:txXfrm>
        <a:off x="3966" y="3450171"/>
        <a:ext cx="3020129" cy="1376575"/>
      </dsp:txXfrm>
    </dsp:sp>
    <dsp:sp modelId="{8BDD736E-9A2E-4B63-B5DA-3E467F0B33F0}">
      <dsp:nvSpPr>
        <dsp:cNvPr id="0" name=""/>
        <dsp:cNvSpPr/>
      </dsp:nvSpPr>
      <dsp:spPr>
        <a:xfrm>
          <a:off x="3145413" y="3668828"/>
          <a:ext cx="1501004" cy="150100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D4BE25-B166-48BF-B8B4-98CE734DE9AC}">
      <dsp:nvSpPr>
        <dsp:cNvPr id="0" name=""/>
        <dsp:cNvSpPr/>
      </dsp:nvSpPr>
      <dsp:spPr>
        <a:xfrm>
          <a:off x="5018282" y="248834"/>
          <a:ext cx="4288583" cy="320133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53340" rIns="17780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lr>
              <a:srgbClr val="70ADA3"/>
            </a:buClr>
            <a:buSzPct val="100000"/>
            <a:buFont typeface="Courier New" panose="02070309020205020404" pitchFamily="49" charset="0"/>
            <a:buNone/>
          </a:pPr>
          <a:r>
            <a:rPr lang="en-GB" sz="1400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Post Go-Live -</a:t>
          </a:r>
          <a:endParaRPr lang="en-GB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lvl="1" indent="-114300" algn="l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lr>
              <a:srgbClr val="70ADA3"/>
            </a:buClr>
            <a:buSzPct val="100000"/>
            <a:buFont typeface="Courier New" panose="02070309020205020404" pitchFamily="49" charset="0"/>
            <a:buNone/>
          </a:pPr>
          <a:endParaRPr lang="en-GB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GB" sz="1400" b="1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 Resolution Group </a:t>
          </a:r>
          <a:r>
            <a:rPr lang="en-GB" sz="1400" kern="1200" noProof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– established under MHHS Programme governance via Programme Change Request, CR-062</a:t>
          </a:r>
          <a:endParaRPr lang="en-US" sz="14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To be stood up when required under extraordinary circumstances to resolve cross-service, cross-code </a:t>
          </a:r>
          <a:r>
            <a:rPr lang="en-US" sz="14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issues that impact MHHS implementation or have significant Consumer detriment</a:t>
          </a:r>
        </a:p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REC representation at IRG as code body and service provider</a:t>
          </a:r>
        </a:p>
        <a:p>
          <a:pPr marL="114300" marR="0" lvl="1" indent="-114300" algn="l" defTabSz="622300" eaLnBrk="1" fontAlgn="auto" latinLnBrk="0" hangingPunct="1">
            <a:lnSpc>
              <a:spcPct val="10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"/>
            <a:tabLst/>
            <a:defRPr/>
          </a:pPr>
          <a:r>
            <a:rPr lang="en-US" sz="14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Fully formed solutions with legal text to be agreed under IRG governance</a:t>
          </a:r>
        </a:p>
      </dsp:txBody>
      <dsp:txXfrm>
        <a:off x="5093293" y="323845"/>
        <a:ext cx="4138561" cy="3126326"/>
      </dsp:txXfrm>
    </dsp:sp>
    <dsp:sp modelId="{934277E5-3247-4423-B45D-409B09F92AD2}">
      <dsp:nvSpPr>
        <dsp:cNvPr id="0" name=""/>
        <dsp:cNvSpPr/>
      </dsp:nvSpPr>
      <dsp:spPr>
        <a:xfrm>
          <a:off x="5018282" y="3450171"/>
          <a:ext cx="4288583" cy="137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0" rIns="41910" bIns="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b="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Early Life Support &amp; Transition </a:t>
          </a:r>
        </a:p>
      </dsp:txBody>
      <dsp:txXfrm>
        <a:off x="5018282" y="3450171"/>
        <a:ext cx="3020129" cy="1376575"/>
      </dsp:txXfrm>
    </dsp:sp>
    <dsp:sp modelId="{7D537950-D91B-4299-800A-E9635B74D240}">
      <dsp:nvSpPr>
        <dsp:cNvPr id="0" name=""/>
        <dsp:cNvSpPr/>
      </dsp:nvSpPr>
      <dsp:spPr>
        <a:xfrm>
          <a:off x="8159728" y="3668828"/>
          <a:ext cx="1501004" cy="150100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158B5-96B9-4F83-94C4-7FD3F0AEB0A7}">
      <dsp:nvSpPr>
        <dsp:cNvPr id="0" name=""/>
        <dsp:cNvSpPr/>
      </dsp:nvSpPr>
      <dsp:spPr>
        <a:xfrm rot="5400000">
          <a:off x="1434822" y="668889"/>
          <a:ext cx="536170" cy="6104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1EEC5F-24F8-4A3D-9D01-D7821F0BFFF6}">
      <dsp:nvSpPr>
        <dsp:cNvPr id="0" name=""/>
        <dsp:cNvSpPr/>
      </dsp:nvSpPr>
      <dsp:spPr>
        <a:xfrm>
          <a:off x="940087" y="45303"/>
          <a:ext cx="1509626" cy="631787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CP submitted and accepted</a:t>
          </a:r>
        </a:p>
      </dsp:txBody>
      <dsp:txXfrm>
        <a:off x="970934" y="76150"/>
        <a:ext cx="1447932" cy="570093"/>
      </dsp:txXfrm>
    </dsp:sp>
    <dsp:sp modelId="{D81DC446-5D30-44EA-9E49-DFBB2F5254A2}">
      <dsp:nvSpPr>
        <dsp:cNvPr id="0" name=""/>
        <dsp:cNvSpPr/>
      </dsp:nvSpPr>
      <dsp:spPr>
        <a:xfrm>
          <a:off x="2465869" y="156068"/>
          <a:ext cx="2431015" cy="510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Prepared in parallel with solution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</a:t>
          </a:r>
        </a:p>
      </dsp:txBody>
      <dsp:txXfrm>
        <a:off x="2465869" y="156068"/>
        <a:ext cx="2431015" cy="510638"/>
      </dsp:txXfrm>
    </dsp:sp>
    <dsp:sp modelId="{69ADFF12-B10E-4013-8DF4-BAF77B5FB95D}">
      <dsp:nvSpPr>
        <dsp:cNvPr id="0" name=""/>
        <dsp:cNvSpPr/>
      </dsp:nvSpPr>
      <dsp:spPr>
        <a:xfrm rot="5400000">
          <a:off x="2873572" y="1332597"/>
          <a:ext cx="536170" cy="6104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6038F-CD18-4E1B-A9FC-1319D6FCFFE5}">
      <dsp:nvSpPr>
        <dsp:cNvPr id="0" name=""/>
        <dsp:cNvSpPr/>
      </dsp:nvSpPr>
      <dsp:spPr>
        <a:xfrm>
          <a:off x="2167095" y="757713"/>
          <a:ext cx="1457627" cy="631787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u="none" strike="noStrike" kern="1200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Assessment and report development</a:t>
          </a:r>
          <a:endParaRPr lang="en-GB" sz="1200" b="0" kern="120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197942" y="788560"/>
        <a:ext cx="1395933" cy="570093"/>
      </dsp:txXfrm>
    </dsp:sp>
    <dsp:sp modelId="{65126794-5072-4F11-A914-775227D00A2B}">
      <dsp:nvSpPr>
        <dsp:cNvPr id="0" name=""/>
        <dsp:cNvSpPr/>
      </dsp:nvSpPr>
      <dsp:spPr>
        <a:xfrm>
          <a:off x="3667965" y="802572"/>
          <a:ext cx="3089997" cy="510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Prepared in parallel with solution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Finalise and publish</a:t>
          </a:r>
        </a:p>
      </dsp:txBody>
      <dsp:txXfrm>
        <a:off x="3667965" y="802572"/>
        <a:ext cx="3089997" cy="510638"/>
      </dsp:txXfrm>
    </dsp:sp>
    <dsp:sp modelId="{C9375E96-FD4B-4F1A-ABF8-7BEEF231AA68}">
      <dsp:nvSpPr>
        <dsp:cNvPr id="0" name=""/>
        <dsp:cNvSpPr/>
      </dsp:nvSpPr>
      <dsp:spPr>
        <a:xfrm rot="5400000">
          <a:off x="4255831" y="2042303"/>
          <a:ext cx="536170" cy="6104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DE6C45-BA18-4C9E-8D0F-F14EEEB119D2}">
      <dsp:nvSpPr>
        <dsp:cNvPr id="0" name=""/>
        <dsp:cNvSpPr/>
      </dsp:nvSpPr>
      <dsp:spPr>
        <a:xfrm>
          <a:off x="3709095" y="1451725"/>
          <a:ext cx="1458927" cy="631787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u="none" strike="noStrike" kern="1200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Paper Day window (Report publication)</a:t>
          </a:r>
          <a:endParaRPr lang="en-GB" sz="1200" b="0" kern="120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3739942" y="1482572"/>
        <a:ext cx="1397233" cy="570093"/>
      </dsp:txXfrm>
    </dsp:sp>
    <dsp:sp modelId="{1A06943D-F965-4055-B697-4C2C61BBA2E1}">
      <dsp:nvSpPr>
        <dsp:cNvPr id="0" name=""/>
        <dsp:cNvSpPr/>
      </dsp:nvSpPr>
      <dsp:spPr>
        <a:xfrm>
          <a:off x="5301504" y="1489099"/>
          <a:ext cx="2278256" cy="510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0" i="0" u="none" strike="noStrike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effectLst/>
              <a:latin typeface="Arial" panose="020B0604020202020204" pitchFamily="34" charset="0"/>
              <a:ea typeface="+mn-ea"/>
              <a:cs typeface="+mn-cs"/>
            </a:rPr>
            <a:t>1-2WD Change Panel members review report; Industry comments</a:t>
          </a:r>
          <a:endParaRPr lang="en-GB" sz="1200" b="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301504" y="1489099"/>
        <a:ext cx="2278256" cy="510638"/>
      </dsp:txXfrm>
    </dsp:sp>
    <dsp:sp modelId="{DA1FED50-D365-4242-A515-0773B48654E6}">
      <dsp:nvSpPr>
        <dsp:cNvPr id="0" name=""/>
        <dsp:cNvSpPr/>
      </dsp:nvSpPr>
      <dsp:spPr>
        <a:xfrm rot="5400000">
          <a:off x="5550039" y="2752008"/>
          <a:ext cx="536170" cy="6104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3C38A3-32FF-4A32-9E5D-F032286F69A3}">
      <dsp:nvSpPr>
        <dsp:cNvPr id="0" name=""/>
        <dsp:cNvSpPr/>
      </dsp:nvSpPr>
      <dsp:spPr>
        <a:xfrm>
          <a:off x="4996565" y="2157653"/>
          <a:ext cx="1407488" cy="631787"/>
        </a:xfrm>
        <a:prstGeom prst="roundRect">
          <a:avLst>
            <a:gd name="adj" fmla="val 16670"/>
          </a:avLst>
        </a:prstGeom>
        <a:solidFill>
          <a:srgbClr val="7B282E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0" i="0" u="none" strike="noStrike" kern="1200">
              <a:solidFill>
                <a:sysClr val="window" lastClr="FFFFFF"/>
              </a:solidFill>
              <a:effectLst/>
              <a:latin typeface="Arial" panose="020B0604020202020204" pitchFamily="34" charset="0"/>
              <a:ea typeface="+mn-ea"/>
              <a:cs typeface="+mn-cs"/>
            </a:rPr>
            <a:t>CP presented at Change Panel </a:t>
          </a:r>
          <a:endParaRPr lang="en-GB" sz="1200" b="0" kern="1200">
            <a:solidFill>
              <a:sysClr val="window" lastClr="FFFFFF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027412" y="2188500"/>
        <a:ext cx="1345794" cy="570093"/>
      </dsp:txXfrm>
    </dsp:sp>
    <dsp:sp modelId="{7EDD83EF-EB23-457F-90A4-1FD35B7D7F96}">
      <dsp:nvSpPr>
        <dsp:cNvPr id="0" name=""/>
        <dsp:cNvSpPr/>
      </dsp:nvSpPr>
      <dsp:spPr>
        <a:xfrm>
          <a:off x="6440587" y="2227743"/>
          <a:ext cx="2363157" cy="510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 Change Panel decision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Consultation published</a:t>
          </a:r>
        </a:p>
      </dsp:txBody>
      <dsp:txXfrm>
        <a:off x="6440587" y="2227743"/>
        <a:ext cx="2363157" cy="510638"/>
      </dsp:txXfrm>
    </dsp:sp>
    <dsp:sp modelId="{FCF01A7D-811D-4FEE-8EC0-5709A442CF1D}">
      <dsp:nvSpPr>
        <dsp:cNvPr id="0" name=""/>
        <dsp:cNvSpPr/>
      </dsp:nvSpPr>
      <dsp:spPr>
        <a:xfrm rot="5400000">
          <a:off x="6874173" y="3461714"/>
          <a:ext cx="536170" cy="61041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7B282E">
            <a:tint val="5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80F74-29D3-47CF-B909-7A70715E0D5F}">
      <dsp:nvSpPr>
        <dsp:cNvPr id="0" name=""/>
        <dsp:cNvSpPr/>
      </dsp:nvSpPr>
      <dsp:spPr>
        <a:xfrm>
          <a:off x="6263665" y="2867358"/>
          <a:ext cx="1406838" cy="631787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Consultation if required (WD TBC)</a:t>
          </a:r>
        </a:p>
      </dsp:txBody>
      <dsp:txXfrm>
        <a:off x="6294512" y="2898205"/>
        <a:ext cx="1345144" cy="570093"/>
      </dsp:txXfrm>
    </dsp:sp>
    <dsp:sp modelId="{66C53264-7966-4C87-880D-038BF695CE69}">
      <dsp:nvSpPr>
        <dsp:cNvPr id="0" name=""/>
        <dsp:cNvSpPr/>
      </dsp:nvSpPr>
      <dsp:spPr>
        <a:xfrm>
          <a:off x="7671224" y="2882080"/>
          <a:ext cx="2974959" cy="5642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Consultation responses processed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1-2WD Change report; paper day window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0wd Responsible Committee decision &amp; referral</a:t>
          </a:r>
        </a:p>
      </dsp:txBody>
      <dsp:txXfrm>
        <a:off x="7671224" y="2882080"/>
        <a:ext cx="2974959" cy="564204"/>
      </dsp:txXfrm>
    </dsp:sp>
    <dsp:sp modelId="{1E9B4FD8-8C13-4F96-AF1A-2A813CEEA6F8}">
      <dsp:nvSpPr>
        <dsp:cNvPr id="0" name=""/>
        <dsp:cNvSpPr/>
      </dsp:nvSpPr>
      <dsp:spPr>
        <a:xfrm>
          <a:off x="7588890" y="3605600"/>
          <a:ext cx="1547445" cy="631787"/>
        </a:xfrm>
        <a:prstGeom prst="roundRect">
          <a:avLst>
            <a:gd name="adj" fmla="val 16670"/>
          </a:avLst>
        </a:prstGeom>
        <a:solidFill>
          <a:srgbClr val="7B282E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>
              <a:solidFill>
                <a:sysClr val="window" lastClr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Authority Decision</a:t>
          </a:r>
        </a:p>
      </dsp:txBody>
      <dsp:txXfrm>
        <a:off x="7619737" y="3636447"/>
        <a:ext cx="1485751" cy="570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4BD65-D679-4317-B4ED-63F0CEF40B49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C049E-FAFB-42DC-BF01-DB8ECADA71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519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1C049E-FAFB-42DC-BF01-DB8ECADA71D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35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1558009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3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76250"/>
            <a:ext cx="11160124" cy="12144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29/07/2025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133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28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62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2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761558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707" r:id="rId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F1B0-B970-FE58-E1E7-0BDAB467B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/>
              <a:t>MHHS Expedited Change – Responsible Committee approach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205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344" y="327708"/>
            <a:ext cx="9144000" cy="74861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600">
                <a:latin typeface="Roboto"/>
                <a:ea typeface="Roboto"/>
                <a:cs typeface="Roboto"/>
              </a:rPr>
              <a:t>EXPEDITED code change scenarios</a:t>
            </a:r>
            <a:endParaRPr lang="en-GB" sz="2600">
              <a:solidFill>
                <a:srgbClr val="70ADA3"/>
              </a:solidFill>
              <a:latin typeface="Roboto"/>
              <a:ea typeface="Roboto"/>
              <a:cs typeface="Roboto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A901989-476D-BCDA-5162-BDB3A7B324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9063455"/>
              </p:ext>
            </p:extLst>
          </p:nvPr>
        </p:nvGraphicFramePr>
        <p:xfrm>
          <a:off x="1336675" y="1262591"/>
          <a:ext cx="96647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778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315C9-D3F2-B941-33AF-8C139CFC0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0E57-4B7E-D7F2-906E-52AE50A0E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MHHS Change Handling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6A9F3-D6C3-9852-EE22-43A8208D1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32" y="1160283"/>
            <a:ext cx="6291983" cy="842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200">
                <a:latin typeface="Roboto"/>
                <a:ea typeface="Roboto"/>
                <a:cs typeface="Roboto"/>
              </a:rPr>
              <a:t>We will use existing proven REC Secretariat processes:</a:t>
            </a:r>
            <a:endParaRPr lang="en-GB" sz="1200">
              <a:cs typeface="Roboto" pitchFamily="2"/>
            </a:endParaRPr>
          </a:p>
          <a:p>
            <a:r>
              <a:rPr lang="en-GB" sz="1200">
                <a:latin typeface="Roboto"/>
                <a:ea typeface="Roboto"/>
                <a:cs typeface="Roboto"/>
              </a:rPr>
              <a:t>REC ex-committee process via collaboration space for MHHS changes. Notice is given 5 working days (</a:t>
            </a:r>
            <a:r>
              <a:rPr lang="en-GB" sz="1200" err="1">
                <a:latin typeface="Roboto"/>
                <a:ea typeface="Roboto"/>
                <a:cs typeface="Roboto"/>
              </a:rPr>
              <a:t>ToRs</a:t>
            </a:r>
            <a:r>
              <a:rPr lang="en-GB" sz="1200">
                <a:latin typeface="Roboto"/>
                <a:ea typeface="Roboto"/>
                <a:cs typeface="Roboto"/>
              </a:rPr>
              <a:t>) in advance.</a:t>
            </a:r>
            <a:br>
              <a:rPr lang="en-GB" sz="1200">
                <a:cs typeface="Roboto"/>
              </a:rPr>
            </a:br>
            <a:endParaRPr lang="en-GB" sz="1200">
              <a:cs typeface="Roboto"/>
            </a:endParaRPr>
          </a:p>
          <a:p>
            <a:r>
              <a:rPr lang="en-GB" sz="1200">
                <a:latin typeface="Roboto"/>
                <a:ea typeface="Roboto"/>
                <a:cs typeface="Roboto"/>
              </a:rPr>
              <a:t>If Expedited process is needed: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C2281D3A-154C-8CD8-222D-0374954ED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081121"/>
              </p:ext>
            </p:extLst>
          </p:nvPr>
        </p:nvGraphicFramePr>
        <p:xfrm>
          <a:off x="609645" y="2317864"/>
          <a:ext cx="10646184" cy="423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7F8BF81-E36A-50E5-3C27-F7A1C626DF4A}"/>
              </a:ext>
            </a:extLst>
          </p:cNvPr>
          <p:cNvSpPr txBox="1"/>
          <p:nvPr/>
        </p:nvSpPr>
        <p:spPr>
          <a:xfrm>
            <a:off x="6999513" y="2080348"/>
            <a:ext cx="4869189" cy="1569660"/>
          </a:xfrm>
          <a:prstGeom prst="rect">
            <a:avLst/>
          </a:prstGeom>
          <a:noFill/>
          <a:ln w="28575">
            <a:solidFill>
              <a:srgbClr val="498934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Governed under the flexibility of the change process set out in Schedule 5 – no separate urgent change process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Either</a:t>
            </a:r>
          </a:p>
          <a:p>
            <a:pPr marL="6286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Ofgem raises SCR CP, or</a:t>
            </a:r>
          </a:p>
          <a:p>
            <a:pPr marL="6286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Code Manager determines Urgent status following change being raised, according to Authority urgent criteria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Proposal plan can be set to meet SCR directed timetable or urgency requirements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7559370-994E-D83C-0E06-BC8DAD10E2BD}"/>
              </a:ext>
            </a:extLst>
          </p:cNvPr>
          <p:cNvSpPr/>
          <p:nvPr/>
        </p:nvSpPr>
        <p:spPr>
          <a:xfrm>
            <a:off x="326532" y="3745063"/>
            <a:ext cx="2640382" cy="1269678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C4D383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Pre-requisites: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Fully formed with solution </a:t>
            </a: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developed and legal text developed pre-submission</a:t>
            </a:r>
          </a:p>
          <a:p>
            <a:pPr marL="285750" indent="-285750">
              <a:buClr>
                <a:srgbClr val="70ADA3"/>
              </a:buClr>
              <a:buFont typeface="Arial" panose="020B0604020202020204" pitchFamily="34" charset="0"/>
              <a:buChar char="•"/>
              <a:defRPr/>
            </a:pPr>
            <a:r>
              <a:rPr lang="en-GB" sz="1200">
                <a:latin typeface="Roboto"/>
                <a:ea typeface="Roboto"/>
                <a:cs typeface="Roboto"/>
              </a:rPr>
              <a:t>Impact/risk assessed by the MHHS Programme (IRG)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564584C-D701-5295-888D-B4606126AB9E}"/>
              </a:ext>
            </a:extLst>
          </p:cNvPr>
          <p:cNvSpPr/>
          <p:nvPr/>
        </p:nvSpPr>
        <p:spPr>
          <a:xfrm>
            <a:off x="1447800" y="5252257"/>
            <a:ext cx="3918857" cy="130299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C4D383"/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Timings provided are shortest possible and subject to Ofgem support and Change Panel approval of Proposal Plan</a:t>
            </a:r>
          </a:p>
          <a:p>
            <a:pPr marL="171450" indent="-171450">
              <a:buClr>
                <a:srgbClr val="70ADA3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Change Panel members notified, and extraordinary meetings stood up as soon as requirement known - </a:t>
            </a:r>
            <a:r>
              <a:rPr lang="en-GB" sz="1200" dirty="0">
                <a:latin typeface="Roboto"/>
                <a:ea typeface="Roboto"/>
                <a:cs typeface="Roboto"/>
              </a:rPr>
              <a:t>In exceptional circumstance 3 hours notice</a:t>
            </a:r>
          </a:p>
        </p:txBody>
      </p:sp>
    </p:spTree>
    <p:extLst>
      <p:ext uri="{BB962C8B-B14F-4D97-AF65-F5344CB8AC3E}">
        <p14:creationId xmlns:p14="http://schemas.microsoft.com/office/powerpoint/2010/main" val="313758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</a:t>
            </a:r>
            <a:r>
              <a:rPr dirty="0" err="1"/>
              <a:t>ge</a:t>
            </a:r>
            <a:r>
              <a:rPr dirty="0"/>
              <a:t> panel asks: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3" y="1346125"/>
            <a:ext cx="10515600" cy="435133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dirty="0"/>
              <a:t>Meetings can be held with &lt;5WD notice</a:t>
            </a:r>
          </a:p>
          <a:p>
            <a:pPr marL="342900" indent="-342900">
              <a:buFont typeface="+mj-lt"/>
              <a:buAutoNum type="arabicPeriod"/>
            </a:pPr>
            <a:r>
              <a:rPr dirty="0"/>
              <a:t>Paper review period can be shortened</a:t>
            </a:r>
          </a:p>
          <a:p>
            <a:pPr marL="342900" indent="-342900">
              <a:buFont typeface="+mj-lt"/>
              <a:buAutoNum type="arabicPeriod"/>
            </a:pPr>
            <a:r>
              <a:rPr dirty="0"/>
              <a:t>Change Panel may be the responsible committee for any urgent Change Proposals that would normally be delegated to MEP or TEP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Attendees:</a:t>
            </a:r>
          </a:p>
          <a:p>
            <a:r>
              <a:rPr lang="en-GB" dirty="0"/>
              <a:t>REC Panel, MHHS leads, service providers</a:t>
            </a:r>
          </a:p>
          <a:p>
            <a:r>
              <a:rPr lang="en-GB" dirty="0"/>
              <a:t>Communication:</a:t>
            </a:r>
          </a:p>
          <a:p>
            <a:pPr lvl="1"/>
            <a:r>
              <a:rPr lang="en-GB" dirty="0"/>
              <a:t>Email (MHHS Lead &amp; Service Providers) + Collaboration space alerts (Panel Members)</a:t>
            </a:r>
          </a:p>
          <a:p>
            <a:pPr lvl="1"/>
            <a:r>
              <a:rPr lang="en-GB" dirty="0"/>
              <a:t>Papers via portal or email (if short notice)</a:t>
            </a:r>
          </a:p>
          <a:p>
            <a:r>
              <a:rPr lang="en-GB" dirty="0"/>
              <a:t>Decision meeting time agreed early</a:t>
            </a:r>
          </a:p>
          <a:p>
            <a:pPr lvl="1"/>
            <a:r>
              <a:rPr lang="en-GB" dirty="0"/>
              <a:t>Aim to use existing scheduled meetings, or Tuesday afternoon timeslot as first options</a:t>
            </a:r>
          </a:p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8D4ED1F-9DE0-4D6E-AA5F-C1896513CB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CD7715-8EC8-4BB0-B019-6ACDDF1AEBA2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0BB027A-903B-4B5F-8425-D19707849937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Widescreen</PresentationFormat>
  <Paragraphs>56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Roboto</vt:lpstr>
      <vt:lpstr>Wingdings</vt:lpstr>
      <vt:lpstr>1_REC Light Event Theme</vt:lpstr>
      <vt:lpstr>MHHS Expedited Change – Responsible Committee approach</vt:lpstr>
      <vt:lpstr>EXPEDITED code change scenarios</vt:lpstr>
      <vt:lpstr>MHHS Change Handling Overview</vt:lpstr>
      <vt:lpstr>Change panel asks: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Harriet Truss</dc:creator>
  <cp:lastModifiedBy>Tina PEARCE</cp:lastModifiedBy>
  <cp:revision>1</cp:revision>
  <dcterms:created xsi:type="dcterms:W3CDTF">2022-01-26T09:28:15Z</dcterms:created>
  <dcterms:modified xsi:type="dcterms:W3CDTF">2025-07-29T11:36:23Z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2023-07-31T09:16:27Z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bb3f0123-492d-49fc-8ab1-75c92b71be75</vt:lpwstr>
  </property>
  <property fmtid="{D5CDD505-2E9C-101B-9397-08002B2CF9AE}" pid="10" name="MSIP_Label_2d7f055f-5347-41d4-8cbe-c035e83f4f3c_ContentBits">
    <vt:lpwstr>0</vt:lpwstr>
  </property>
  <property fmtid="{D5CDD505-2E9C-101B-9397-08002B2CF9AE}" pid="11" name="Order">
    <vt:r8>5929200</vt:r8>
  </property>
</Properties>
</file>