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sldIdLst>
    <p:sldId id="21474726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EBE9528-F54B-E5CC-7401-E14C2203FB8E}" name="Elizabeth Lawlor" initials="EL" userId="S::elizabeth.lawlor@retailenergycode.co.uk::acf59e56-7144-4f47-bcfb-1fef2afbc70a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0C842FA-29CF-4FCD-8FBB-E542BA167DDC}" v="5" dt="2025-10-14T07:21:10.07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6323" autoAdjust="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13" Type="http://schemas.microsoft.com/office/2018/10/relationships/authors" Target="author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eresa Thompson" userId="887e2656-c524-45b3-a8cf-eef824935171" providerId="ADAL" clId="{4C706576-B9B0-4308-809F-EDE5FBD4C85D}"/>
    <pc:docChg chg="custSel modSld">
      <pc:chgData name="Teresa Thompson" userId="887e2656-c524-45b3-a8cf-eef824935171" providerId="ADAL" clId="{4C706576-B9B0-4308-809F-EDE5FBD4C85D}" dt="2025-10-14T07:21:15.653" v="52" actId="113"/>
      <pc:docMkLst>
        <pc:docMk/>
      </pc:docMkLst>
      <pc:sldChg chg="addSp delSp modSp mod">
        <pc:chgData name="Teresa Thompson" userId="887e2656-c524-45b3-a8cf-eef824935171" providerId="ADAL" clId="{4C706576-B9B0-4308-809F-EDE5FBD4C85D}" dt="2025-10-14T07:21:15.653" v="52" actId="113"/>
        <pc:sldMkLst>
          <pc:docMk/>
          <pc:sldMk cId="3094379077" sldId="2147472659"/>
        </pc:sldMkLst>
        <pc:spChg chg="del">
          <ac:chgData name="Teresa Thompson" userId="887e2656-c524-45b3-a8cf-eef824935171" providerId="ADAL" clId="{4C706576-B9B0-4308-809F-EDE5FBD4C85D}" dt="2025-10-14T07:21:02.369" v="48" actId="21"/>
          <ac:spMkLst>
            <pc:docMk/>
            <pc:sldMk cId="3094379077" sldId="2147472659"/>
            <ac:spMk id="3" creationId="{5EFEFEB9-2CED-EB09-FE34-85ABF4111672}"/>
          </ac:spMkLst>
        </pc:spChg>
        <pc:spChg chg="add mod">
          <ac:chgData name="Teresa Thompson" userId="887e2656-c524-45b3-a8cf-eef824935171" providerId="ADAL" clId="{4C706576-B9B0-4308-809F-EDE5FBD4C85D}" dt="2025-10-14T07:21:15.653" v="52" actId="113"/>
          <ac:spMkLst>
            <pc:docMk/>
            <pc:sldMk cId="3094379077" sldId="2147472659"/>
            <ac:spMk id="4" creationId="{33280F67-033A-EC87-8066-D5A9C913509B}"/>
          </ac:spMkLst>
        </pc:spChg>
        <pc:spChg chg="mod">
          <ac:chgData name="Teresa Thompson" userId="887e2656-c524-45b3-a8cf-eef824935171" providerId="ADAL" clId="{4C706576-B9B0-4308-809F-EDE5FBD4C85D}" dt="2025-10-14T07:20:43.223" v="43" actId="20577"/>
          <ac:spMkLst>
            <pc:docMk/>
            <pc:sldMk cId="3094379077" sldId="2147472659"/>
            <ac:spMk id="16" creationId="{5E4723EB-9CF2-33D7-96C9-721C9012DA38}"/>
          </ac:spMkLst>
        </pc:spChg>
        <pc:picChg chg="del">
          <ac:chgData name="Teresa Thompson" userId="887e2656-c524-45b3-a8cf-eef824935171" providerId="ADAL" clId="{4C706576-B9B0-4308-809F-EDE5FBD4C85D}" dt="2025-10-14T07:20:46.371" v="44" actId="21"/>
          <ac:picMkLst>
            <pc:docMk/>
            <pc:sldMk cId="3094379077" sldId="2147472659"/>
            <ac:picMk id="1028" creationId="{4337DC6A-A794-9591-9EC9-AF6D13C4ABB6}"/>
          </ac:picMkLst>
        </pc:picChg>
        <pc:picChg chg="add mod">
          <ac:chgData name="Teresa Thompson" userId="887e2656-c524-45b3-a8cf-eef824935171" providerId="ADAL" clId="{4C706576-B9B0-4308-809F-EDE5FBD4C85D}" dt="2025-10-14T07:20:59.110" v="47" actId="1076"/>
          <ac:picMkLst>
            <pc:docMk/>
            <pc:sldMk cId="3094379077" sldId="2147472659"/>
            <ac:picMk id="1030" creationId="{FD7F4A43-D81C-879C-6B48-AA2197BE74A9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898C0B-D915-4964-8B5B-75DB2B0A845F}" type="datetimeFigureOut">
              <a:rPr lang="en-GB" smtClean="0"/>
              <a:t>14/10/2025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A28E97-70D7-4D62-987F-B0BCD02CF5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60977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Cover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4372001-D4FE-0C50-1137-42C29B0A6901}"/>
              </a:ext>
            </a:extLst>
          </p:cNvPr>
          <p:cNvSpPr/>
          <p:nvPr userDrawn="1"/>
        </p:nvSpPr>
        <p:spPr>
          <a:xfrm>
            <a:off x="0" y="1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Google Shape;56;p13">
            <a:extLst>
              <a:ext uri="{FF2B5EF4-FFF2-40B4-BE49-F238E27FC236}">
                <a16:creationId xmlns:a16="http://schemas.microsoft.com/office/drawing/2014/main" id="{1A38750B-6CE5-9835-32BE-A5BF0C88DB3B}"/>
              </a:ext>
            </a:extLst>
          </p:cNvPr>
          <p:cNvSpPr/>
          <p:nvPr userDrawn="1"/>
        </p:nvSpPr>
        <p:spPr>
          <a:xfrm>
            <a:off x="-1" y="0"/>
            <a:ext cx="12192000" cy="842682"/>
          </a:xfrm>
          <a:prstGeom prst="rect">
            <a:avLst/>
          </a:prstGeom>
          <a:solidFill>
            <a:srgbClr val="F8F8F8">
              <a:alpha val="172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8F33B97-487E-39FF-EC86-5796E5E7209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8382" y="3131391"/>
            <a:ext cx="3115235" cy="607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AA3144A-66A4-D978-7FCA-22DC8B23A38A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18807" y="255447"/>
            <a:ext cx="4219575" cy="3317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accent5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 dirty="0"/>
              <a:t>0.1 – Slide Title – The Title of The Presentation</a:t>
            </a:r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2FE51D3-B8A9-3579-93CA-FD81669EF89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016917" y="4023472"/>
            <a:ext cx="8158163" cy="60642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200">
                <a:solidFill>
                  <a:schemeClr val="accent5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 dirty="0"/>
              <a:t>This is the title of the presentation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073387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Cover 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539FC3-1117-4240-8275-D38991E57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91603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62E8AE-8F4F-75AF-D95C-BA40004761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690627"/>
            <a:ext cx="10515600" cy="348633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5ECD10-6938-E522-D3BF-4074616E923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F7092B3-D0CB-439B-8009-7CE4B203BCFE}" type="datetimeFigureOut">
              <a:rPr lang="en-GB" smtClean="0"/>
              <a:t>14/10/2025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5A643E-626E-85C1-CABA-D1560697BE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1C3DFE-69EC-1A3F-E37E-166E7DD4EC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1D0AB5-148A-4E35-9210-E7D935B4AB6D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Google Shape;63;p14">
            <a:extLst>
              <a:ext uri="{FF2B5EF4-FFF2-40B4-BE49-F238E27FC236}">
                <a16:creationId xmlns:a16="http://schemas.microsoft.com/office/drawing/2014/main" id="{77697226-3246-EFAA-3C2A-02C1A3E36599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t="5880" b="5880"/>
          <a:stretch/>
        </p:blipFill>
        <p:spPr>
          <a:xfrm>
            <a:off x="0" y="806476"/>
            <a:ext cx="12192000" cy="6051523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Text Placeholder 15">
            <a:extLst>
              <a:ext uri="{FF2B5EF4-FFF2-40B4-BE49-F238E27FC236}">
                <a16:creationId xmlns:a16="http://schemas.microsoft.com/office/drawing/2014/main" id="{F656214D-4FEE-E50A-2C64-03D18C0DB1B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16917" y="3998539"/>
            <a:ext cx="8158163" cy="60747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This is the title of the presentation</a:t>
            </a:r>
            <a:endParaRPr lang="en-GB"/>
          </a:p>
        </p:txBody>
      </p:sp>
      <p:pic>
        <p:nvPicPr>
          <p:cNvPr id="11" name="Google Shape;64;p14">
            <a:extLst>
              <a:ext uri="{FF2B5EF4-FFF2-40B4-BE49-F238E27FC236}">
                <a16:creationId xmlns:a16="http://schemas.microsoft.com/office/drawing/2014/main" id="{637DAFC3-1C96-B684-FA78-CE60802102D5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 t="3218" b="3209"/>
          <a:stretch/>
        </p:blipFill>
        <p:spPr>
          <a:xfrm>
            <a:off x="4467518" y="3115820"/>
            <a:ext cx="3256960" cy="62635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C29C0DD5-00BE-0127-5F49-6C8418B56A6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18807" y="255447"/>
            <a:ext cx="4219575" cy="3317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0.1 – Slide Title – The Name of The Presentation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12617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824F416-DB07-48AF-EAFC-F15BCF613F4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-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7659" b="39965"/>
          <a:stretch/>
        </p:blipFill>
        <p:spPr>
          <a:xfrm>
            <a:off x="0" y="768350"/>
            <a:ext cx="12192000" cy="221689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2468911-7B97-D0D4-7CF5-B4AB05364077}"/>
              </a:ext>
            </a:extLst>
          </p:cNvPr>
          <p:cNvSpPr txBox="1"/>
          <p:nvPr userDrawn="1"/>
        </p:nvSpPr>
        <p:spPr>
          <a:xfrm>
            <a:off x="9646023" y="1999130"/>
            <a:ext cx="220124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>
                <a:solidFill>
                  <a:schemeClr val="bg1"/>
                </a:solidFill>
                <a:latin typeface="+mj-lt"/>
              </a:rPr>
              <a:t>Agenda</a:t>
            </a:r>
            <a:endParaRPr lang="en-GB" sz="440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D28896-F90A-96BB-192B-FF4DE4066DB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18807" y="255447"/>
            <a:ext cx="4219575" cy="3317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0.1 – Slide Title – The Name of The Presentation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52395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32468911-7B97-D0D4-7CF5-B4AB05364077}"/>
              </a:ext>
            </a:extLst>
          </p:cNvPr>
          <p:cNvSpPr txBox="1"/>
          <p:nvPr userDrawn="1"/>
        </p:nvSpPr>
        <p:spPr>
          <a:xfrm>
            <a:off x="519952" y="1228165"/>
            <a:ext cx="220124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>
                <a:solidFill>
                  <a:schemeClr val="tx1"/>
                </a:solidFill>
                <a:latin typeface="+mj-lt"/>
              </a:rPr>
              <a:t>Agenda</a:t>
            </a:r>
            <a:endParaRPr lang="en-GB" sz="440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CD591C09-AC2B-237C-0104-E2A213DF2F17}"/>
              </a:ext>
            </a:extLst>
          </p:cNvPr>
          <p:cNvSpPr/>
          <p:nvPr userDrawn="1"/>
        </p:nvSpPr>
        <p:spPr>
          <a:xfrm>
            <a:off x="9192909" y="4257675"/>
            <a:ext cx="2581835" cy="1810870"/>
          </a:xfrm>
          <a:prstGeom prst="roundRect">
            <a:avLst/>
          </a:prstGeom>
          <a:solidFill>
            <a:srgbClr val="F8F8F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440" tIns="45720" rIns="91440" bIns="45720" rtlCol="0" anchor="b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0" cap="none" spc="0" normalizeH="0" baseline="0" noProof="0">
                <a:ln>
                  <a:noFill/>
                </a:ln>
                <a:solidFill>
                  <a:srgbClr val="4D38F5"/>
                </a:solidFill>
                <a:effectLst/>
                <a:uLnTx/>
                <a:uFillTx/>
                <a:latin typeface="Playfair Display Black"/>
                <a:ea typeface="+mn-ea"/>
                <a:cs typeface="+mn-cs"/>
              </a:rPr>
              <a:t>8.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"/>
              <a:ea typeface="+mn-ea"/>
              <a:cs typeface="+mn-cs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A6A1AC49-1772-7295-1071-20D1854DAD32}"/>
              </a:ext>
            </a:extLst>
          </p:cNvPr>
          <p:cNvSpPr/>
          <p:nvPr userDrawn="1"/>
        </p:nvSpPr>
        <p:spPr>
          <a:xfrm>
            <a:off x="3413072" y="4257675"/>
            <a:ext cx="2581835" cy="1810870"/>
          </a:xfrm>
          <a:prstGeom prst="roundRect">
            <a:avLst/>
          </a:prstGeom>
          <a:solidFill>
            <a:srgbClr val="F8F8F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b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0" cap="none" spc="0" normalizeH="0" baseline="0" noProof="0">
                <a:ln>
                  <a:noFill/>
                </a:ln>
                <a:solidFill>
                  <a:srgbClr val="4D38F5"/>
                </a:solidFill>
                <a:effectLst/>
                <a:uLnTx/>
                <a:uFillTx/>
                <a:latin typeface="Playfair Display Black" panose="00000A00000000000000" pitchFamily="2" charset="0"/>
                <a:ea typeface="+mn-ea"/>
                <a:cs typeface="+mn-cs"/>
              </a:rPr>
              <a:t>6.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"/>
              <a:ea typeface="+mn-ea"/>
              <a:cs typeface="+mn-cs"/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E8034628-C898-D0B4-60C2-4DF7996DFD32}"/>
              </a:ext>
            </a:extLst>
          </p:cNvPr>
          <p:cNvSpPr/>
          <p:nvPr userDrawn="1"/>
        </p:nvSpPr>
        <p:spPr>
          <a:xfrm>
            <a:off x="6308673" y="4257675"/>
            <a:ext cx="2581835" cy="1810870"/>
          </a:xfrm>
          <a:prstGeom prst="roundRect">
            <a:avLst/>
          </a:prstGeom>
          <a:solidFill>
            <a:srgbClr val="F8F8F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b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0" cap="none" spc="0" normalizeH="0" baseline="0" noProof="0">
                <a:ln>
                  <a:noFill/>
                </a:ln>
                <a:solidFill>
                  <a:srgbClr val="4D38F5"/>
                </a:solidFill>
                <a:effectLst/>
                <a:uLnTx/>
                <a:uFillTx/>
                <a:latin typeface="Playfair Display Black" panose="00000A00000000000000" pitchFamily="2" charset="0"/>
                <a:ea typeface="+mn-ea"/>
                <a:cs typeface="+mn-cs"/>
              </a:rPr>
              <a:t>7.</a:t>
            </a: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 SemiBold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 SemiBold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 SemiBold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 SemiBold"/>
              <a:ea typeface="+mn-ea"/>
              <a:cs typeface="+mn-cs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A4D4B085-6A1D-587D-0E65-A63191A672B2}"/>
              </a:ext>
            </a:extLst>
          </p:cNvPr>
          <p:cNvSpPr/>
          <p:nvPr userDrawn="1"/>
        </p:nvSpPr>
        <p:spPr>
          <a:xfrm>
            <a:off x="517471" y="4257675"/>
            <a:ext cx="2581835" cy="1810870"/>
          </a:xfrm>
          <a:prstGeom prst="roundRect">
            <a:avLst/>
          </a:prstGeom>
          <a:solidFill>
            <a:srgbClr val="F8F8F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440" tIns="45720" rIns="91440" bIns="45720" rtlCol="0" anchor="b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1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Playfair Display Black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1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Playfair Display Black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0" cap="none" spc="0" normalizeH="0" baseline="0" noProof="0">
                <a:ln>
                  <a:noFill/>
                </a:ln>
                <a:solidFill>
                  <a:srgbClr val="4D38F5"/>
                </a:solidFill>
                <a:effectLst/>
                <a:uLnTx/>
                <a:uFillTx/>
                <a:latin typeface="Playfair Display Black"/>
                <a:ea typeface="+mn-ea"/>
                <a:cs typeface="+mn-cs"/>
              </a:rPr>
              <a:t>5.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 SemiBold"/>
              <a:ea typeface="+mn-ea"/>
              <a:cs typeface="+mn-cs"/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F8C9E6E5-C0C4-DFD8-5780-DAEBAFF08286}"/>
              </a:ext>
            </a:extLst>
          </p:cNvPr>
          <p:cNvSpPr/>
          <p:nvPr userDrawn="1"/>
        </p:nvSpPr>
        <p:spPr>
          <a:xfrm>
            <a:off x="9192909" y="2212972"/>
            <a:ext cx="2581835" cy="1810870"/>
          </a:xfrm>
          <a:prstGeom prst="roundRect">
            <a:avLst/>
          </a:prstGeom>
          <a:solidFill>
            <a:srgbClr val="F8F8F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b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1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Playfair Display Black" panose="00000A00000000000000" pitchFamily="2" charset="0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0" cap="none" spc="0" normalizeH="0" baseline="0" noProof="0">
                <a:ln>
                  <a:noFill/>
                </a:ln>
                <a:solidFill>
                  <a:srgbClr val="4D38F5"/>
                </a:solidFill>
                <a:effectLst/>
                <a:uLnTx/>
                <a:uFillTx/>
                <a:latin typeface="Playfair Display Black" panose="00000A00000000000000" pitchFamily="2" charset="0"/>
                <a:ea typeface="+mn-ea"/>
                <a:cs typeface="+mn-cs"/>
              </a:rPr>
              <a:t>4.</a:t>
            </a: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 SemiBold"/>
              <a:ea typeface="+mn-ea"/>
              <a:cs typeface="+mn-cs"/>
            </a:endParaRP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A239B5E9-5E35-8448-D399-7EE15A2C4B29}"/>
              </a:ext>
            </a:extLst>
          </p:cNvPr>
          <p:cNvSpPr/>
          <p:nvPr userDrawn="1"/>
        </p:nvSpPr>
        <p:spPr>
          <a:xfrm>
            <a:off x="6297308" y="2212972"/>
            <a:ext cx="2581835" cy="1810870"/>
          </a:xfrm>
          <a:prstGeom prst="roundRect">
            <a:avLst/>
          </a:prstGeom>
          <a:solidFill>
            <a:srgbClr val="F8F8F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b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0" cap="none" spc="0" normalizeH="0" baseline="0" noProof="0">
                <a:ln>
                  <a:noFill/>
                </a:ln>
                <a:solidFill>
                  <a:srgbClr val="4D38F5"/>
                </a:solidFill>
                <a:effectLst/>
                <a:uLnTx/>
                <a:uFillTx/>
                <a:latin typeface="Playfair Display Black" panose="00000A00000000000000" pitchFamily="2" charset="0"/>
                <a:ea typeface="+mn-ea"/>
                <a:cs typeface="+mn-cs"/>
              </a:rPr>
              <a:t>3.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"/>
              <a:ea typeface="+mn-ea"/>
              <a:cs typeface="+mn-cs"/>
            </a:endParaRP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1F9808CB-69F9-C18D-DEDA-84971DE8D631}"/>
              </a:ext>
            </a:extLst>
          </p:cNvPr>
          <p:cNvSpPr/>
          <p:nvPr userDrawn="1"/>
        </p:nvSpPr>
        <p:spPr>
          <a:xfrm>
            <a:off x="3401707" y="2212972"/>
            <a:ext cx="2581835" cy="1810870"/>
          </a:xfrm>
          <a:prstGeom prst="roundRect">
            <a:avLst/>
          </a:prstGeom>
          <a:solidFill>
            <a:srgbClr val="F8F8F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440" tIns="45720" rIns="91440" bIns="45720" rtlCol="0" anchor="b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0" cap="none" spc="0" normalizeH="0" baseline="0" noProof="0">
                <a:ln>
                  <a:noFill/>
                </a:ln>
                <a:solidFill>
                  <a:srgbClr val="4D38F5"/>
                </a:solidFill>
                <a:effectLst/>
                <a:uLnTx/>
                <a:uFillTx/>
                <a:latin typeface="Playfair Display Black"/>
                <a:ea typeface="+mn-ea"/>
                <a:cs typeface="+mn-cs"/>
              </a:rPr>
              <a:t>2.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 SemiBold"/>
              <a:ea typeface="+mn-ea"/>
              <a:cs typeface="+mn-cs"/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D203EF2D-7B83-D88B-DE7D-4FB0A8B7A511}"/>
              </a:ext>
            </a:extLst>
          </p:cNvPr>
          <p:cNvSpPr/>
          <p:nvPr userDrawn="1"/>
        </p:nvSpPr>
        <p:spPr>
          <a:xfrm>
            <a:off x="506105" y="2212972"/>
            <a:ext cx="2581835" cy="1810870"/>
          </a:xfrm>
          <a:prstGeom prst="roundRect">
            <a:avLst/>
          </a:prstGeom>
          <a:solidFill>
            <a:srgbClr val="F8F8F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b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0" cap="none" spc="0" normalizeH="0" baseline="0" noProof="0">
                <a:ln>
                  <a:noFill/>
                </a:ln>
                <a:solidFill>
                  <a:srgbClr val="4D38F5"/>
                </a:solidFill>
                <a:effectLst/>
                <a:uLnTx/>
                <a:uFillTx/>
                <a:latin typeface="Playfair Display Black" panose="00000A00000000000000" pitchFamily="2" charset="0"/>
                <a:ea typeface="+mn-ea"/>
                <a:cs typeface="+mn-cs"/>
              </a:rPr>
              <a:t>1.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4D38F5"/>
              </a:solidFill>
              <a:effectLst/>
              <a:uLnTx/>
              <a:uFillTx/>
              <a:latin typeface="Outfit"/>
              <a:ea typeface="+mn-ea"/>
              <a:cs typeface="+mn-cs"/>
            </a:endParaRP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797FC2AF-3BA7-B7BF-21E0-1516700525E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18807" y="255447"/>
            <a:ext cx="4219575" cy="3317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0.1 – Slide Title – The Name of The Presentation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56838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2010153-2B1B-1A94-4DC2-693F21C2F28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22964C22-0A69-8745-091C-1AF4E79DA1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7706" y="3321703"/>
            <a:ext cx="10796587" cy="976593"/>
          </a:xfrm>
          <a:prstGeom prst="rect">
            <a:avLst/>
          </a:prstGeom>
        </p:spPr>
        <p:txBody>
          <a:bodyPr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GB"/>
              <a:t>Section Heading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1B82E601-C08C-140C-CD97-9AAF6426ABB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97706" y="4410170"/>
            <a:ext cx="10796587" cy="45766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i="1">
                <a:solidFill>
                  <a:schemeClr val="bg1"/>
                </a:solidFill>
                <a:latin typeface="Playfair Display" panose="00000500000000000000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Section Sub Heading</a:t>
            </a:r>
          </a:p>
        </p:txBody>
      </p:sp>
      <p:sp>
        <p:nvSpPr>
          <p:cNvPr id="11" name="Google Shape;56;p13">
            <a:extLst>
              <a:ext uri="{FF2B5EF4-FFF2-40B4-BE49-F238E27FC236}">
                <a16:creationId xmlns:a16="http://schemas.microsoft.com/office/drawing/2014/main" id="{C2EBFA18-F0B0-6189-7065-94543C2C4296}"/>
              </a:ext>
            </a:extLst>
          </p:cNvPr>
          <p:cNvSpPr/>
          <p:nvPr userDrawn="1"/>
        </p:nvSpPr>
        <p:spPr>
          <a:xfrm>
            <a:off x="-1" y="0"/>
            <a:ext cx="12192000" cy="842682"/>
          </a:xfrm>
          <a:prstGeom prst="rect">
            <a:avLst/>
          </a:prstGeom>
          <a:solidFill>
            <a:srgbClr val="F8F8F8">
              <a:alpha val="172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3" name="Google Shape;106;p18">
            <a:extLst>
              <a:ext uri="{FF2B5EF4-FFF2-40B4-BE49-F238E27FC236}">
                <a16:creationId xmlns:a16="http://schemas.microsoft.com/office/drawing/2014/main" id="{35FF8AEB-D17F-F6D9-E88E-7C55E47E5DFE}"/>
              </a:ext>
            </a:extLst>
          </p:cNvPr>
          <p:cNvPicPr preferRelativeResize="0"/>
          <p:nvPr userDrawn="1"/>
        </p:nvPicPr>
        <p:blipFill>
          <a:blip r:embed="rId2"/>
          <a:srcRect/>
          <a:stretch/>
        </p:blipFill>
        <p:spPr>
          <a:xfrm>
            <a:off x="10477668" y="237203"/>
            <a:ext cx="1374253" cy="29527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38917DC5-D28A-D16B-A5CE-0D50CF1AB59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18807" y="255447"/>
            <a:ext cx="4219575" cy="3317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accent5"/>
                </a:solidFill>
              </a:defRPr>
            </a:lvl1pPr>
          </a:lstStyle>
          <a:p>
            <a:pPr lvl="0"/>
            <a:r>
              <a:rPr lang="en-US"/>
              <a:t>0.1 – Slide Title – The Name of The Presentation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13767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2010153-2B1B-1A94-4DC2-693F21C2F28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22964C22-0A69-8745-091C-1AF4E79DA1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7706" y="3321703"/>
            <a:ext cx="10796587" cy="976593"/>
          </a:xfrm>
          <a:prstGeom prst="rect">
            <a:avLst/>
          </a:prstGeom>
        </p:spPr>
        <p:txBody>
          <a:bodyPr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GB"/>
              <a:t>Section Heading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1B82E601-C08C-140C-CD97-9AAF6426ABB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97706" y="4410170"/>
            <a:ext cx="10796587" cy="45766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i="1">
                <a:solidFill>
                  <a:schemeClr val="bg1"/>
                </a:solidFill>
                <a:latin typeface="Playfair Display" panose="00000500000000000000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Section Sub Heading</a:t>
            </a:r>
          </a:p>
        </p:txBody>
      </p:sp>
      <p:sp>
        <p:nvSpPr>
          <p:cNvPr id="11" name="Google Shape;56;p13">
            <a:extLst>
              <a:ext uri="{FF2B5EF4-FFF2-40B4-BE49-F238E27FC236}">
                <a16:creationId xmlns:a16="http://schemas.microsoft.com/office/drawing/2014/main" id="{C2EBFA18-F0B0-6189-7065-94543C2C4296}"/>
              </a:ext>
            </a:extLst>
          </p:cNvPr>
          <p:cNvSpPr/>
          <p:nvPr userDrawn="1"/>
        </p:nvSpPr>
        <p:spPr>
          <a:xfrm>
            <a:off x="-1" y="0"/>
            <a:ext cx="12192000" cy="842682"/>
          </a:xfrm>
          <a:prstGeom prst="rect">
            <a:avLst/>
          </a:prstGeom>
          <a:solidFill>
            <a:srgbClr val="F8F8F8">
              <a:alpha val="172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3" name="Google Shape;106;p18">
            <a:extLst>
              <a:ext uri="{FF2B5EF4-FFF2-40B4-BE49-F238E27FC236}">
                <a16:creationId xmlns:a16="http://schemas.microsoft.com/office/drawing/2014/main" id="{35FF8AEB-D17F-F6D9-E88E-7C55E47E5DFE}"/>
              </a:ext>
            </a:extLst>
          </p:cNvPr>
          <p:cNvPicPr preferRelativeResize="0"/>
          <p:nvPr userDrawn="1"/>
        </p:nvPicPr>
        <p:blipFill>
          <a:blip r:embed="rId2"/>
          <a:srcRect/>
          <a:stretch/>
        </p:blipFill>
        <p:spPr>
          <a:xfrm>
            <a:off x="10477668" y="237203"/>
            <a:ext cx="1374253" cy="29527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0EAC3A48-1118-9E4A-8E47-33A0EE2979C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18807" y="255447"/>
            <a:ext cx="4219575" cy="3317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accent5"/>
                </a:solidFill>
              </a:defRPr>
            </a:lvl1pPr>
          </a:lstStyle>
          <a:p>
            <a:pPr lvl="0"/>
            <a:r>
              <a:rPr lang="en-US"/>
              <a:t>0.1 – Slide Title – The Name of The Presentation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68039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2010153-2B1B-1A94-4DC2-693F21C2F28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22964C22-0A69-8745-091C-1AF4E79DA1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7706" y="3077508"/>
            <a:ext cx="10796587" cy="976593"/>
          </a:xfrm>
          <a:prstGeom prst="rect">
            <a:avLst/>
          </a:prstGeo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GB"/>
              <a:t>Section Heading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511F739-0BE6-19DA-29A1-B645FA22074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298" y="4298296"/>
            <a:ext cx="12025402" cy="2568163"/>
          </a:xfrm>
          <a:prstGeom prst="rect">
            <a:avLst/>
          </a:prstGeom>
        </p:spPr>
      </p:pic>
      <p:sp>
        <p:nvSpPr>
          <p:cNvPr id="11" name="Google Shape;56;p13">
            <a:extLst>
              <a:ext uri="{FF2B5EF4-FFF2-40B4-BE49-F238E27FC236}">
                <a16:creationId xmlns:a16="http://schemas.microsoft.com/office/drawing/2014/main" id="{C2EBFA18-F0B0-6189-7065-94543C2C4296}"/>
              </a:ext>
            </a:extLst>
          </p:cNvPr>
          <p:cNvSpPr/>
          <p:nvPr userDrawn="1"/>
        </p:nvSpPr>
        <p:spPr>
          <a:xfrm>
            <a:off x="-1" y="0"/>
            <a:ext cx="12192000" cy="842682"/>
          </a:xfrm>
          <a:prstGeom prst="rect">
            <a:avLst/>
          </a:prstGeom>
          <a:solidFill>
            <a:srgbClr val="F8F8F8">
              <a:alpha val="172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3" name="Google Shape;106;p18">
            <a:extLst>
              <a:ext uri="{FF2B5EF4-FFF2-40B4-BE49-F238E27FC236}">
                <a16:creationId xmlns:a16="http://schemas.microsoft.com/office/drawing/2014/main" id="{35FF8AEB-D17F-F6D9-E88E-7C55E47E5DFE}"/>
              </a:ext>
            </a:extLst>
          </p:cNvPr>
          <p:cNvPicPr preferRelativeResize="0"/>
          <p:nvPr userDrawn="1"/>
        </p:nvPicPr>
        <p:blipFill>
          <a:blip r:embed="rId3"/>
          <a:srcRect/>
          <a:stretch/>
        </p:blipFill>
        <p:spPr>
          <a:xfrm>
            <a:off x="10477668" y="237203"/>
            <a:ext cx="1374253" cy="29527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53E3EC-8A78-3427-F1AD-F32A37E8C28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18807" y="255447"/>
            <a:ext cx="4219575" cy="3317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accent5"/>
                </a:solidFill>
              </a:defRPr>
            </a:lvl1pPr>
          </a:lstStyle>
          <a:p>
            <a:pPr lvl="0"/>
            <a:r>
              <a:rPr lang="en-US"/>
              <a:t>0.1 – Slide Title – The Name of The Presentation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68143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DF0CE23C-BEA9-32EE-B94B-B0B67033B1A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83907" y="1291291"/>
            <a:ext cx="6884988" cy="77059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4400" b="1"/>
            </a:lvl1pPr>
          </a:lstStyle>
          <a:p>
            <a:pPr lvl="0"/>
            <a:r>
              <a:rPr lang="en-US"/>
              <a:t>This is the title of the slide</a:t>
            </a:r>
            <a:endParaRPr lang="en-GB"/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1912D51C-4E20-9C69-FC06-3DF91324C32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83907" y="2304304"/>
            <a:ext cx="6884988" cy="50165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This is a sub-header</a:t>
            </a:r>
            <a:endParaRPr lang="en-GB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B33004F1-5DA0-2150-FFBD-0F605C28CA7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84187" y="3163888"/>
            <a:ext cx="7422683" cy="3273425"/>
          </a:xfrm>
          <a:prstGeom prst="rect">
            <a:avLst/>
          </a:prstGeom>
        </p:spPr>
        <p:txBody>
          <a:bodyPr numCol="2">
            <a:normAutofit/>
          </a:bodyPr>
          <a:lstStyle>
            <a:lvl1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 sz="1400"/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This is paragraph text split across two columns. The font size is 14. Headings within the paragraph text are highlighted in blue.</a:t>
            </a:r>
          </a:p>
          <a:p>
            <a:pPr lvl="0"/>
            <a:r>
              <a:rPr lang="en-US"/>
              <a:t>Bullet point</a:t>
            </a:r>
          </a:p>
          <a:p>
            <a:pPr lvl="0"/>
            <a:r>
              <a:rPr lang="en-US"/>
              <a:t>Bullet point</a:t>
            </a:r>
          </a:p>
          <a:p>
            <a:pPr lvl="0"/>
            <a:r>
              <a:rPr lang="en-US"/>
              <a:t>Bullet point</a:t>
            </a:r>
          </a:p>
          <a:p>
            <a:pPr lvl="0"/>
            <a:r>
              <a:rPr lang="en-US"/>
              <a:t>Bullet point</a:t>
            </a:r>
          </a:p>
          <a:p>
            <a:pPr lvl="0"/>
            <a:r>
              <a:rPr lang="en-US"/>
              <a:t>Remember, slides should be illustrative. Use as little content as possible – include only essential points.</a:t>
            </a:r>
          </a:p>
          <a:p>
            <a:pPr lvl="0"/>
            <a:r>
              <a:rPr lang="en-US"/>
              <a:t>Bullet point</a:t>
            </a:r>
          </a:p>
          <a:p>
            <a:pPr lvl="0"/>
            <a:r>
              <a:rPr lang="en-US"/>
              <a:t>Bullet point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/>
          </a:p>
          <a:p>
            <a:pPr lvl="0"/>
            <a:endParaRPr lang="en-GB"/>
          </a:p>
          <a:p>
            <a:pPr lvl="0"/>
            <a:endParaRPr lang="en-GB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5C2F18B5-B2D1-8E5C-0C7E-E8FC23FF54D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525062" y="2304304"/>
            <a:ext cx="2976563" cy="4133009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0D3246E1-A93A-0E40-0495-952E701BC8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18807" y="255447"/>
            <a:ext cx="4219575" cy="3317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0.1 – Slide Title – The Name of The Presentation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93562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1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DF0CE23C-BEA9-32EE-B94B-B0B67033B1A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83907" y="1291291"/>
            <a:ext cx="6884988" cy="77059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4400" b="1"/>
            </a:lvl1pPr>
          </a:lstStyle>
          <a:p>
            <a:pPr lvl="0"/>
            <a:r>
              <a:rPr lang="en-US"/>
              <a:t>This is the title of the slide</a:t>
            </a:r>
            <a:endParaRPr lang="en-GB"/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1912D51C-4E20-9C69-FC06-3DF91324C32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83907" y="2304304"/>
            <a:ext cx="6884988" cy="50165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This is a sub-header</a:t>
            </a:r>
            <a:endParaRPr lang="en-GB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58999AE0-5E6D-0209-F4AA-E30993165D43}"/>
              </a:ext>
            </a:extLst>
          </p:cNvPr>
          <p:cNvSpPr/>
          <p:nvPr userDrawn="1"/>
        </p:nvSpPr>
        <p:spPr>
          <a:xfrm>
            <a:off x="8642838" y="2478108"/>
            <a:ext cx="2920079" cy="3828312"/>
          </a:xfrm>
          <a:prstGeom prst="roundRect">
            <a:avLst/>
          </a:prstGeom>
          <a:solidFill>
            <a:srgbClr val="021E5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1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layfair Display Black" panose="00000A00000000000000" pitchFamily="2" charset="0"/>
              <a:ea typeface="+mn-ea"/>
              <a:cs typeface="+mn-cs"/>
            </a:endParaRPr>
          </a:p>
        </p:txBody>
      </p:sp>
      <p:sp>
        <p:nvSpPr>
          <p:cNvPr id="6" name="Flowchart: Connector 5">
            <a:extLst>
              <a:ext uri="{FF2B5EF4-FFF2-40B4-BE49-F238E27FC236}">
                <a16:creationId xmlns:a16="http://schemas.microsoft.com/office/drawing/2014/main" id="{5FB8F2F0-EEB3-98AE-380D-DC4099EDFCE3}"/>
              </a:ext>
            </a:extLst>
          </p:cNvPr>
          <p:cNvSpPr/>
          <p:nvPr userDrawn="1"/>
        </p:nvSpPr>
        <p:spPr>
          <a:xfrm>
            <a:off x="9669102" y="2010769"/>
            <a:ext cx="867550" cy="870880"/>
          </a:xfrm>
          <a:prstGeom prst="flowChartConnector">
            <a:avLst/>
          </a:prstGeom>
          <a:solidFill>
            <a:srgbClr val="4D38F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utfit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2D83B6C-7B21-4828-05A7-4DE4F90CF644}"/>
              </a:ext>
            </a:extLst>
          </p:cNvPr>
          <p:cNvSpPr txBox="1"/>
          <p:nvPr userDrawn="1"/>
        </p:nvSpPr>
        <p:spPr>
          <a:xfrm>
            <a:off x="9731621" y="1985279"/>
            <a:ext cx="742511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800">
                <a:solidFill>
                  <a:srgbClr val="F8F8F8"/>
                </a:solidFill>
                <a:latin typeface="Playfair Display Black" panose="00000A00000000000000" pitchFamily="2" charset="0"/>
              </a:rPr>
              <a:t>“</a:t>
            </a:r>
            <a:endParaRPr lang="en-GB" sz="8800">
              <a:solidFill>
                <a:srgbClr val="F8F8F8"/>
              </a:solidFill>
              <a:latin typeface="Playfair Display Black" panose="00000A00000000000000" pitchFamily="2" charset="0"/>
            </a:endParaRP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D3FB41DF-07CE-62AE-B41B-1F9A30F2488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86863" y="3507232"/>
            <a:ext cx="2232025" cy="177006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/>
              <a:t>Insert a quote here that supports your point.</a:t>
            </a:r>
            <a:endParaRPr lang="en-GB"/>
          </a:p>
        </p:txBody>
      </p:sp>
      <p:sp>
        <p:nvSpPr>
          <p:cNvPr id="17" name="Text Placeholder 13">
            <a:extLst>
              <a:ext uri="{FF2B5EF4-FFF2-40B4-BE49-F238E27FC236}">
                <a16:creationId xmlns:a16="http://schemas.microsoft.com/office/drawing/2014/main" id="{B2000029-0FB9-7F3F-2E3B-6DECFA7C376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84187" y="3163888"/>
            <a:ext cx="7422683" cy="3273425"/>
          </a:xfrm>
          <a:prstGeom prst="rect">
            <a:avLst/>
          </a:prstGeom>
        </p:spPr>
        <p:txBody>
          <a:bodyPr numCol="2">
            <a:normAutofit/>
          </a:bodyPr>
          <a:lstStyle>
            <a:lvl1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 sz="1400"/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This is paragraph text split across two columns. The font size is 14. Headings within the paragraph text are highlighted in blue.</a:t>
            </a:r>
          </a:p>
          <a:p>
            <a:pPr lvl="0"/>
            <a:r>
              <a:rPr lang="en-US"/>
              <a:t>Bullet point</a:t>
            </a:r>
          </a:p>
          <a:p>
            <a:pPr lvl="0"/>
            <a:r>
              <a:rPr lang="en-US"/>
              <a:t>Bullet point</a:t>
            </a:r>
          </a:p>
          <a:p>
            <a:pPr lvl="0"/>
            <a:r>
              <a:rPr lang="en-US"/>
              <a:t>Bullet point</a:t>
            </a:r>
          </a:p>
          <a:p>
            <a:pPr lvl="0"/>
            <a:r>
              <a:rPr lang="en-US"/>
              <a:t>Bullet point</a:t>
            </a:r>
          </a:p>
          <a:p>
            <a:pPr lvl="0"/>
            <a:r>
              <a:rPr lang="en-US"/>
              <a:t>Remember, slides should be illustrative. Use as little content as possible – include only essential points.</a:t>
            </a:r>
          </a:p>
          <a:p>
            <a:pPr lvl="0"/>
            <a:r>
              <a:rPr lang="en-US"/>
              <a:t>Bullet point</a:t>
            </a:r>
          </a:p>
          <a:p>
            <a:pPr lvl="0"/>
            <a:r>
              <a:rPr lang="en-US"/>
              <a:t>Bullet point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/>
          </a:p>
          <a:p>
            <a:pPr lvl="0"/>
            <a:endParaRPr lang="en-GB"/>
          </a:p>
          <a:p>
            <a:pPr lvl="0"/>
            <a:endParaRPr lang="en-GB"/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89C1B8E7-ED9E-D8F9-FAB1-3438DA38BBB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18807" y="255447"/>
            <a:ext cx="4219575" cy="3317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0.1 – Slide Title – The Name of The Presentation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22771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DF0CE23C-BEA9-32EE-B94B-B0B67033B1A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83907" y="1291291"/>
            <a:ext cx="6884988" cy="77059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4400" b="1"/>
            </a:lvl1pPr>
          </a:lstStyle>
          <a:p>
            <a:pPr lvl="0"/>
            <a:r>
              <a:rPr lang="en-US"/>
              <a:t>This is the title of the slide</a:t>
            </a:r>
            <a:endParaRPr lang="en-GB"/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1912D51C-4E20-9C69-FC06-3DF91324C32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83907" y="2304304"/>
            <a:ext cx="6884988" cy="50165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This is a sub-header</a:t>
            </a:r>
            <a:endParaRPr lang="en-GB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B33004F1-5DA0-2150-FFBD-0F605C28CA7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84187" y="3163888"/>
            <a:ext cx="7422683" cy="3273425"/>
          </a:xfrm>
          <a:prstGeom prst="rect">
            <a:avLst/>
          </a:prstGeom>
        </p:spPr>
        <p:txBody>
          <a:bodyPr numCol="1">
            <a:normAutofit/>
          </a:bodyPr>
          <a:lstStyle>
            <a:lvl1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 sz="1400"/>
            </a:lvl1pPr>
          </a:lstStyle>
          <a:p>
            <a:pPr lvl="0"/>
            <a:r>
              <a:rPr lang="en-US"/>
              <a:t>This is paragraph text split across one column. The font size is 14. Headings within the paragraph text are highlighted in blue.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/>
              <a:t>Bullet point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/>
              <a:t>Bullet point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/>
              <a:t>Include only essential points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GB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5C2F18B5-B2D1-8E5C-0C7E-E8FC23FF54D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525062" y="2304304"/>
            <a:ext cx="2976563" cy="4133009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6A5C057-A49A-27B9-057C-180B9C91991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18807" y="255447"/>
            <a:ext cx="4219575" cy="3317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0.1 – Slide Title – The Name of The Presentation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95493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Pictur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DF0CE23C-BEA9-32EE-B94B-B0B67033B1A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83907" y="1291291"/>
            <a:ext cx="6884988" cy="77059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4400" b="1"/>
            </a:lvl1pPr>
          </a:lstStyle>
          <a:p>
            <a:pPr lvl="0"/>
            <a:r>
              <a:rPr lang="en-US"/>
              <a:t>This is the title of the slide</a:t>
            </a:r>
            <a:endParaRPr lang="en-GB"/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1912D51C-4E20-9C69-FC06-3DF91324C32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83907" y="2304304"/>
            <a:ext cx="6884988" cy="50165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This is a sub-header</a:t>
            </a:r>
            <a:endParaRPr lang="en-GB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B33004F1-5DA0-2150-FFBD-0F605C28CA7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84187" y="3163888"/>
            <a:ext cx="4948425" cy="3273425"/>
          </a:xfrm>
          <a:prstGeom prst="rect">
            <a:avLst/>
          </a:prstGeom>
        </p:spPr>
        <p:txBody>
          <a:bodyPr numCol="1">
            <a:normAutofit/>
          </a:bodyPr>
          <a:lstStyle>
            <a:lvl1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 sz="1400"/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This is paragraph text split across two columns. The font size is 14. Headings within the paragraph text are highlighted in blue.</a:t>
            </a:r>
          </a:p>
          <a:p>
            <a:pPr lvl="0"/>
            <a:r>
              <a:rPr lang="en-US"/>
              <a:t>Bullet point</a:t>
            </a:r>
          </a:p>
          <a:p>
            <a:pPr lvl="0"/>
            <a:r>
              <a:rPr lang="en-US"/>
              <a:t>Bullet point</a:t>
            </a:r>
          </a:p>
          <a:p>
            <a:pPr lvl="0"/>
            <a:r>
              <a:rPr lang="en-US"/>
              <a:t>Bullet point</a:t>
            </a:r>
          </a:p>
          <a:p>
            <a:pPr lvl="0"/>
            <a:r>
              <a:rPr lang="en-US"/>
              <a:t>Bullet point</a:t>
            </a:r>
          </a:p>
          <a:p>
            <a:pPr lvl="0"/>
            <a:r>
              <a:rPr lang="en-US"/>
              <a:t>Bullet point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/>
          </a:p>
          <a:p>
            <a:pPr lvl="0"/>
            <a:endParaRPr lang="en-GB"/>
          </a:p>
          <a:p>
            <a:pPr lvl="0"/>
            <a:endParaRPr lang="en-GB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5C2F18B5-B2D1-8E5C-0C7E-E8FC23FF54D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692588" y="2304304"/>
            <a:ext cx="5907649" cy="4133009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C03B44F8-B21C-BE77-D566-49451EFAD67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18807" y="255447"/>
            <a:ext cx="4219575" cy="3317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0.1 – Slide Title – The Name of The Presentation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7135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DF0CE23C-BEA9-32EE-B94B-B0B67033B1A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83907" y="1291291"/>
            <a:ext cx="6884988" cy="77059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4400" b="1"/>
            </a:lvl1pPr>
          </a:lstStyle>
          <a:p>
            <a:pPr lvl="0"/>
            <a:r>
              <a:rPr lang="en-US"/>
              <a:t>This is the title of the slide</a:t>
            </a:r>
            <a:endParaRPr lang="en-GB"/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1912D51C-4E20-9C69-FC06-3DF91324C32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83907" y="2304304"/>
            <a:ext cx="6884988" cy="50165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This is a timeline slide</a:t>
            </a:r>
            <a:endParaRPr lang="en-GB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571C399A-5045-B78C-D26A-0327EE0BF3E0}"/>
              </a:ext>
            </a:extLst>
          </p:cNvPr>
          <p:cNvCxnSpPr>
            <a:cxnSpLocks/>
          </p:cNvCxnSpPr>
          <p:nvPr userDrawn="1"/>
        </p:nvCxnSpPr>
        <p:spPr>
          <a:xfrm>
            <a:off x="1670237" y="4370054"/>
            <a:ext cx="8851525" cy="15154"/>
          </a:xfrm>
          <a:prstGeom prst="lin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" name="Oval 2">
            <a:extLst>
              <a:ext uri="{FF2B5EF4-FFF2-40B4-BE49-F238E27FC236}">
                <a16:creationId xmlns:a16="http://schemas.microsoft.com/office/drawing/2014/main" id="{89DBE39F-7099-5834-1473-CD4E768BDA61}"/>
              </a:ext>
            </a:extLst>
          </p:cNvPr>
          <p:cNvSpPr/>
          <p:nvPr userDrawn="1"/>
        </p:nvSpPr>
        <p:spPr>
          <a:xfrm>
            <a:off x="1237129" y="4159250"/>
            <a:ext cx="430306" cy="394447"/>
          </a:xfrm>
          <a:prstGeom prst="ellipse">
            <a:avLst/>
          </a:prstGeom>
          <a:noFill/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FD580000-AF47-3346-5A4A-374A5DD65FA0}"/>
              </a:ext>
            </a:extLst>
          </p:cNvPr>
          <p:cNvSpPr/>
          <p:nvPr userDrawn="1"/>
        </p:nvSpPr>
        <p:spPr>
          <a:xfrm>
            <a:off x="10524565" y="4159249"/>
            <a:ext cx="430306" cy="394447"/>
          </a:xfrm>
          <a:prstGeom prst="ellipse">
            <a:avLst/>
          </a:prstGeom>
          <a:noFill/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 Placeholder 13">
            <a:extLst>
              <a:ext uri="{FF2B5EF4-FFF2-40B4-BE49-F238E27FC236}">
                <a16:creationId xmlns:a16="http://schemas.microsoft.com/office/drawing/2014/main" id="{CEC19843-FB64-51FF-E15A-A48CBC57EDE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052871" y="4904428"/>
            <a:ext cx="842730" cy="419395"/>
          </a:xfrm>
          <a:prstGeom prst="rect">
            <a:avLst/>
          </a:prstGeom>
        </p:spPr>
        <p:txBody>
          <a:bodyPr numCol="1">
            <a:normAutofit/>
          </a:bodyPr>
          <a:lstStyle>
            <a:lvl1pPr marL="0" indent="0">
              <a:lnSpc>
                <a:spcPct val="150000"/>
              </a:lnSpc>
              <a:buFont typeface="Arial" panose="020B0604020202020204" pitchFamily="34" charset="0"/>
              <a:buNone/>
              <a:defRPr sz="1400"/>
            </a:lvl1pPr>
          </a:lstStyle>
          <a:p>
            <a:pPr lvl="0"/>
            <a:r>
              <a:rPr lang="en-US"/>
              <a:t>Action 1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GB"/>
          </a:p>
        </p:txBody>
      </p:sp>
      <p:sp>
        <p:nvSpPr>
          <p:cNvPr id="8" name="Text Placeholder 13">
            <a:extLst>
              <a:ext uri="{FF2B5EF4-FFF2-40B4-BE49-F238E27FC236}">
                <a16:creationId xmlns:a16="http://schemas.microsoft.com/office/drawing/2014/main" id="{048F49A4-864C-0B19-486B-96C654D586A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52870" y="4472559"/>
            <a:ext cx="1873531" cy="419395"/>
          </a:xfrm>
          <a:prstGeom prst="rect">
            <a:avLst/>
          </a:prstGeom>
        </p:spPr>
        <p:txBody>
          <a:bodyPr numCol="1">
            <a:normAutofit/>
          </a:bodyPr>
          <a:lstStyle>
            <a:lvl1pPr marL="0" indent="0">
              <a:lnSpc>
                <a:spcPct val="150000"/>
              </a:lnSpc>
              <a:buFont typeface="Arial" panose="020B0604020202020204" pitchFamily="34" charset="0"/>
              <a:buNone/>
              <a:defRPr sz="1400" i="1">
                <a:latin typeface="Playfair Display Black" panose="00000A00000000000000" pitchFamily="2" charset="0"/>
              </a:defRPr>
            </a:lvl1pPr>
          </a:lstStyle>
          <a:p>
            <a:pPr lvl="0"/>
            <a:r>
              <a:rPr lang="en-US"/>
              <a:t>Insert the date:</a:t>
            </a:r>
            <a:endParaRPr lang="en-GB"/>
          </a:p>
        </p:txBody>
      </p:sp>
      <p:sp>
        <p:nvSpPr>
          <p:cNvPr id="9" name="Text Placeholder 13">
            <a:extLst>
              <a:ext uri="{FF2B5EF4-FFF2-40B4-BE49-F238E27FC236}">
                <a16:creationId xmlns:a16="http://schemas.microsoft.com/office/drawing/2014/main" id="{B633C8A9-3FB6-EE0A-FE92-932EB5106E2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469294" y="3764974"/>
            <a:ext cx="842730" cy="419395"/>
          </a:xfrm>
          <a:prstGeom prst="rect">
            <a:avLst/>
          </a:prstGeom>
        </p:spPr>
        <p:txBody>
          <a:bodyPr numCol="1">
            <a:normAutofit/>
          </a:bodyPr>
          <a:lstStyle>
            <a:lvl1pPr marL="0" indent="0">
              <a:lnSpc>
                <a:spcPct val="150000"/>
              </a:lnSpc>
              <a:buFont typeface="Arial" panose="020B0604020202020204" pitchFamily="34" charset="0"/>
              <a:buNone/>
              <a:defRPr sz="1400"/>
            </a:lvl1pPr>
          </a:lstStyle>
          <a:p>
            <a:pPr lvl="0"/>
            <a:r>
              <a:rPr lang="en-US"/>
              <a:t>Action 2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GB"/>
          </a:p>
        </p:txBody>
      </p:sp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A2F0AD60-FBD0-C410-2713-E39A058D4DC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69293" y="3333105"/>
            <a:ext cx="1873531" cy="419395"/>
          </a:xfrm>
          <a:prstGeom prst="rect">
            <a:avLst/>
          </a:prstGeom>
        </p:spPr>
        <p:txBody>
          <a:bodyPr numCol="1">
            <a:normAutofit/>
          </a:bodyPr>
          <a:lstStyle>
            <a:lvl1pPr marL="0" indent="0">
              <a:lnSpc>
                <a:spcPct val="150000"/>
              </a:lnSpc>
              <a:buFont typeface="Arial" panose="020B0604020202020204" pitchFamily="34" charset="0"/>
              <a:buNone/>
              <a:defRPr sz="1400" i="1">
                <a:latin typeface="Playfair Display Black" panose="00000A00000000000000" pitchFamily="2" charset="0"/>
              </a:defRPr>
            </a:lvl1pPr>
          </a:lstStyle>
          <a:p>
            <a:pPr lvl="0"/>
            <a:r>
              <a:rPr lang="en-US"/>
              <a:t>Insert the date:</a:t>
            </a:r>
            <a:endParaRPr lang="en-GB"/>
          </a:p>
        </p:txBody>
      </p:sp>
      <p:sp>
        <p:nvSpPr>
          <p:cNvPr id="13" name="Text Placeholder 13">
            <a:extLst>
              <a:ext uri="{FF2B5EF4-FFF2-40B4-BE49-F238E27FC236}">
                <a16:creationId xmlns:a16="http://schemas.microsoft.com/office/drawing/2014/main" id="{422503D6-8BC4-E9C5-8024-4F2A9EE09DB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159235" y="4889340"/>
            <a:ext cx="842730" cy="419395"/>
          </a:xfrm>
          <a:prstGeom prst="rect">
            <a:avLst/>
          </a:prstGeom>
        </p:spPr>
        <p:txBody>
          <a:bodyPr numCol="1">
            <a:normAutofit/>
          </a:bodyPr>
          <a:lstStyle>
            <a:lvl1pPr marL="0" indent="0">
              <a:lnSpc>
                <a:spcPct val="150000"/>
              </a:lnSpc>
              <a:buFont typeface="Arial" panose="020B0604020202020204" pitchFamily="34" charset="0"/>
              <a:buNone/>
              <a:defRPr sz="1400"/>
            </a:lvl1pPr>
          </a:lstStyle>
          <a:p>
            <a:pPr lvl="0"/>
            <a:r>
              <a:rPr lang="en-US"/>
              <a:t>Action 3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GB"/>
          </a:p>
        </p:txBody>
      </p:sp>
      <p:sp>
        <p:nvSpPr>
          <p:cNvPr id="15" name="Text Placeholder 13">
            <a:extLst>
              <a:ext uri="{FF2B5EF4-FFF2-40B4-BE49-F238E27FC236}">
                <a16:creationId xmlns:a16="http://schemas.microsoft.com/office/drawing/2014/main" id="{FEFD01E0-34A3-C794-8563-3147AE1D45B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159234" y="4457471"/>
            <a:ext cx="1873531" cy="419395"/>
          </a:xfrm>
          <a:prstGeom prst="rect">
            <a:avLst/>
          </a:prstGeom>
        </p:spPr>
        <p:txBody>
          <a:bodyPr numCol="1">
            <a:normAutofit/>
          </a:bodyPr>
          <a:lstStyle>
            <a:lvl1pPr marL="0" indent="0">
              <a:lnSpc>
                <a:spcPct val="150000"/>
              </a:lnSpc>
              <a:buFont typeface="Arial" panose="020B0604020202020204" pitchFamily="34" charset="0"/>
              <a:buNone/>
              <a:defRPr sz="1400" i="1">
                <a:latin typeface="Playfair Display Black" panose="00000A00000000000000" pitchFamily="2" charset="0"/>
              </a:defRPr>
            </a:lvl1pPr>
          </a:lstStyle>
          <a:p>
            <a:pPr lvl="0"/>
            <a:r>
              <a:rPr lang="en-US"/>
              <a:t>Insert the date:</a:t>
            </a:r>
            <a:endParaRPr lang="en-GB"/>
          </a:p>
        </p:txBody>
      </p:sp>
      <p:sp>
        <p:nvSpPr>
          <p:cNvPr id="16" name="Text Placeholder 13">
            <a:extLst>
              <a:ext uri="{FF2B5EF4-FFF2-40B4-BE49-F238E27FC236}">
                <a16:creationId xmlns:a16="http://schemas.microsoft.com/office/drawing/2014/main" id="{6659D86D-3BAA-D3BA-E5BD-C03F555EC28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050555" y="3764653"/>
            <a:ext cx="842730" cy="419395"/>
          </a:xfrm>
          <a:prstGeom prst="rect">
            <a:avLst/>
          </a:prstGeom>
        </p:spPr>
        <p:txBody>
          <a:bodyPr numCol="1">
            <a:normAutofit/>
          </a:bodyPr>
          <a:lstStyle>
            <a:lvl1pPr marL="0" indent="0">
              <a:lnSpc>
                <a:spcPct val="150000"/>
              </a:lnSpc>
              <a:buFont typeface="Arial" panose="020B0604020202020204" pitchFamily="34" charset="0"/>
              <a:buNone/>
              <a:defRPr sz="1400"/>
            </a:lvl1pPr>
          </a:lstStyle>
          <a:p>
            <a:pPr lvl="0"/>
            <a:r>
              <a:rPr lang="en-US"/>
              <a:t>Action 4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GB"/>
          </a:p>
        </p:txBody>
      </p:sp>
      <p:sp>
        <p:nvSpPr>
          <p:cNvPr id="17" name="Text Placeholder 13">
            <a:extLst>
              <a:ext uri="{FF2B5EF4-FFF2-40B4-BE49-F238E27FC236}">
                <a16:creationId xmlns:a16="http://schemas.microsoft.com/office/drawing/2014/main" id="{9023601C-FE0D-DB7B-6251-3956B93FFF1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050554" y="3332784"/>
            <a:ext cx="1873531" cy="419395"/>
          </a:xfrm>
          <a:prstGeom prst="rect">
            <a:avLst/>
          </a:prstGeom>
        </p:spPr>
        <p:txBody>
          <a:bodyPr numCol="1">
            <a:normAutofit/>
          </a:bodyPr>
          <a:lstStyle>
            <a:lvl1pPr marL="0" indent="0">
              <a:lnSpc>
                <a:spcPct val="150000"/>
              </a:lnSpc>
              <a:buFont typeface="Arial" panose="020B0604020202020204" pitchFamily="34" charset="0"/>
              <a:buNone/>
              <a:defRPr sz="1400" i="1">
                <a:latin typeface="Playfair Display Black" panose="00000A00000000000000" pitchFamily="2" charset="0"/>
              </a:defRPr>
            </a:lvl1pPr>
          </a:lstStyle>
          <a:p>
            <a:pPr lvl="0"/>
            <a:r>
              <a:rPr lang="en-US"/>
              <a:t>Insert the date:</a:t>
            </a:r>
            <a:endParaRPr lang="en-GB"/>
          </a:p>
        </p:txBody>
      </p:sp>
      <p:sp>
        <p:nvSpPr>
          <p:cNvPr id="19" name="Text Placeholder 13">
            <a:extLst>
              <a:ext uri="{FF2B5EF4-FFF2-40B4-BE49-F238E27FC236}">
                <a16:creationId xmlns:a16="http://schemas.microsoft.com/office/drawing/2014/main" id="{0BD5720F-0F8D-91C7-EE45-2D58FFAA8B5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453670" y="4904428"/>
            <a:ext cx="842730" cy="419395"/>
          </a:xfrm>
          <a:prstGeom prst="rect">
            <a:avLst/>
          </a:prstGeom>
        </p:spPr>
        <p:txBody>
          <a:bodyPr numCol="1">
            <a:normAutofit/>
          </a:bodyPr>
          <a:lstStyle>
            <a:lvl1pPr marL="0" indent="0">
              <a:lnSpc>
                <a:spcPct val="150000"/>
              </a:lnSpc>
              <a:buFont typeface="Arial" panose="020B0604020202020204" pitchFamily="34" charset="0"/>
              <a:buNone/>
              <a:defRPr sz="1400"/>
            </a:lvl1pPr>
          </a:lstStyle>
          <a:p>
            <a:pPr lvl="0"/>
            <a:r>
              <a:rPr lang="en-US"/>
              <a:t>Action 5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GB"/>
          </a:p>
        </p:txBody>
      </p:sp>
      <p:sp>
        <p:nvSpPr>
          <p:cNvPr id="20" name="Text Placeholder 13">
            <a:extLst>
              <a:ext uri="{FF2B5EF4-FFF2-40B4-BE49-F238E27FC236}">
                <a16:creationId xmlns:a16="http://schemas.microsoft.com/office/drawing/2014/main" id="{88ECAC62-2A77-96A9-B5CF-5DD2260F98F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453669" y="4472559"/>
            <a:ext cx="1873531" cy="419395"/>
          </a:xfrm>
          <a:prstGeom prst="rect">
            <a:avLst/>
          </a:prstGeom>
        </p:spPr>
        <p:txBody>
          <a:bodyPr numCol="1">
            <a:normAutofit/>
          </a:bodyPr>
          <a:lstStyle>
            <a:lvl1pPr marL="0" indent="0">
              <a:lnSpc>
                <a:spcPct val="150000"/>
              </a:lnSpc>
              <a:buFont typeface="Arial" panose="020B0604020202020204" pitchFamily="34" charset="0"/>
              <a:buNone/>
              <a:defRPr sz="1400" i="1">
                <a:latin typeface="Playfair Display Black" panose="00000A00000000000000" pitchFamily="2" charset="0"/>
              </a:defRPr>
            </a:lvl1pPr>
          </a:lstStyle>
          <a:p>
            <a:pPr lvl="0"/>
            <a:r>
              <a:rPr lang="en-US"/>
              <a:t>Insert the date:</a:t>
            </a:r>
            <a:endParaRPr lang="en-GB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A128E1C9-4B17-9511-21C9-496DB4FC01A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18807" y="255447"/>
            <a:ext cx="4219575" cy="3317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0.1 – Slide Title – The Name of The Presentation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20916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building with a clock tower&#10;&#10;Description automatically generated">
            <a:extLst>
              <a:ext uri="{FF2B5EF4-FFF2-40B4-BE49-F238E27FC236}">
                <a16:creationId xmlns:a16="http://schemas.microsoft.com/office/drawing/2014/main" id="{5064D4D7-D95C-0649-1F7B-BB95DA5E1C0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88" b="5262"/>
          <a:stretch/>
        </p:blipFill>
        <p:spPr>
          <a:xfrm>
            <a:off x="0" y="762000"/>
            <a:ext cx="12192000" cy="626745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843C6A3-41E0-6D2D-2A81-EFDDFEA8EBFA}"/>
              </a:ext>
            </a:extLst>
          </p:cNvPr>
          <p:cNvSpPr/>
          <p:nvPr userDrawn="1"/>
        </p:nvSpPr>
        <p:spPr>
          <a:xfrm rot="16200000">
            <a:off x="704850" y="57151"/>
            <a:ext cx="6267450" cy="7677149"/>
          </a:xfrm>
          <a:prstGeom prst="rect">
            <a:avLst/>
          </a:prstGeom>
          <a:gradFill>
            <a:gsLst>
              <a:gs pos="59000">
                <a:srgbClr val="7E6FF5">
                  <a:alpha val="50000"/>
                </a:srgbClr>
              </a:gs>
              <a:gs pos="24000">
                <a:srgbClr val="4C39F0">
                  <a:alpha val="80000"/>
                </a:srgbClr>
              </a:gs>
              <a:gs pos="100000">
                <a:schemeClr val="accent1">
                  <a:lumMod val="45000"/>
                  <a:lumOff val="55000"/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6FCD0C3-1870-A183-96DD-F1F0F9D776FF}"/>
              </a:ext>
            </a:extLst>
          </p:cNvPr>
          <p:cNvSpPr txBox="1"/>
          <p:nvPr userDrawn="1"/>
        </p:nvSpPr>
        <p:spPr>
          <a:xfrm>
            <a:off x="676275" y="1316646"/>
            <a:ext cx="3799438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>
                <a:solidFill>
                  <a:schemeClr val="bg1"/>
                </a:solidFill>
                <a:latin typeface="+mj-lt"/>
              </a:rPr>
              <a:t>Thank you for</a:t>
            </a:r>
          </a:p>
          <a:p>
            <a:r>
              <a:rPr lang="en-US" sz="4400" b="1" i="1">
                <a:solidFill>
                  <a:schemeClr val="bg1"/>
                </a:solidFill>
                <a:latin typeface="Playfair Display" panose="00000500000000000000" pitchFamily="2" charset="0"/>
              </a:rPr>
              <a:t>attending</a:t>
            </a:r>
            <a:endParaRPr lang="en-GB" sz="4400" b="1" i="1">
              <a:solidFill>
                <a:schemeClr val="bg1"/>
              </a:solidFill>
              <a:latin typeface="Playfair Display" panose="00000500000000000000" pitchFamily="2" charset="0"/>
            </a:endParaRP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B7E7E437-67B7-DAAE-A2DB-EC8315C62DD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8131" y="5391150"/>
            <a:ext cx="3895725" cy="914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Insert contact details and/or details about the next event, next steps.</a:t>
            </a:r>
            <a:endParaRPr lang="en-GB"/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42E2E41C-2546-4AEB-30F7-D5B155808EC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18807" y="255447"/>
            <a:ext cx="4219575" cy="3317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0.1 – Slide Title – The Name of The Presentation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29268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 Varia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064D4D7-D95C-0649-1F7B-BB95DA5E1C0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10" b="4310"/>
          <a:stretch/>
        </p:blipFill>
        <p:spPr>
          <a:xfrm>
            <a:off x="0" y="762000"/>
            <a:ext cx="12192000" cy="626745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843C6A3-41E0-6D2D-2A81-EFDDFEA8EBFA}"/>
              </a:ext>
            </a:extLst>
          </p:cNvPr>
          <p:cNvSpPr/>
          <p:nvPr userDrawn="1"/>
        </p:nvSpPr>
        <p:spPr>
          <a:xfrm rot="16200000">
            <a:off x="704850" y="57151"/>
            <a:ext cx="6267450" cy="7677149"/>
          </a:xfrm>
          <a:prstGeom prst="rect">
            <a:avLst/>
          </a:prstGeom>
          <a:gradFill>
            <a:gsLst>
              <a:gs pos="59000">
                <a:srgbClr val="7E6FF5">
                  <a:alpha val="50000"/>
                </a:srgbClr>
              </a:gs>
              <a:gs pos="24000">
                <a:srgbClr val="4C39F0">
                  <a:alpha val="80000"/>
                </a:srgbClr>
              </a:gs>
              <a:gs pos="100000">
                <a:schemeClr val="accent1">
                  <a:lumMod val="45000"/>
                  <a:lumOff val="55000"/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6FCD0C3-1870-A183-96DD-F1F0F9D776FF}"/>
              </a:ext>
            </a:extLst>
          </p:cNvPr>
          <p:cNvSpPr txBox="1"/>
          <p:nvPr userDrawn="1"/>
        </p:nvSpPr>
        <p:spPr>
          <a:xfrm>
            <a:off x="676275" y="1316646"/>
            <a:ext cx="3799438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>
                <a:solidFill>
                  <a:schemeClr val="bg1"/>
                </a:solidFill>
                <a:latin typeface="+mj-lt"/>
              </a:rPr>
              <a:t>Thank you for</a:t>
            </a:r>
          </a:p>
          <a:p>
            <a:r>
              <a:rPr lang="en-US" sz="4400" b="1" i="1">
                <a:solidFill>
                  <a:schemeClr val="bg1"/>
                </a:solidFill>
                <a:latin typeface="Playfair Display" panose="00000500000000000000" pitchFamily="2" charset="0"/>
              </a:rPr>
              <a:t>attending</a:t>
            </a:r>
            <a:endParaRPr lang="en-GB" sz="4400" b="1" i="1">
              <a:solidFill>
                <a:schemeClr val="bg1"/>
              </a:solidFill>
              <a:latin typeface="Playfair Display" panose="00000500000000000000" pitchFamily="2" charset="0"/>
            </a:endParaRP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B7E7E437-67B7-DAAE-A2DB-EC8315C62DD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8131" y="5391150"/>
            <a:ext cx="3895725" cy="914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Insert contact details and/or details about the next event, next steps.</a:t>
            </a:r>
            <a:endParaRPr lang="en-GB"/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119D7B18-E5E8-8177-D10E-91D70916AB0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18807" y="255447"/>
            <a:ext cx="4219575" cy="3317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0.1 – Slide Title – The Name of The Presentation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26475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469CD8-2937-D145-7619-0CB9D1EB5A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476250"/>
            <a:ext cx="11160124" cy="12144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E11AFC-AEAF-527F-34B1-62D6ED9443C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5938" y="6352786"/>
            <a:ext cx="2743200" cy="365125"/>
          </a:xfrm>
        </p:spPr>
        <p:txBody>
          <a:bodyPr/>
          <a:lstStyle/>
          <a:p>
            <a:fld id="{AD5181A6-5084-4A9C-AC20-1628A17DBD10}" type="datetimeFigureOut">
              <a:rPr lang="en-GB" smtClean="0"/>
              <a:t>14/10/2025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A2AF8C-639A-6A7D-60CD-E4BFD72537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2786"/>
            <a:ext cx="4114800" cy="365125"/>
          </a:xfr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A1F90F-022F-6061-A7D5-7D9EFBAF31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32862" y="6352786"/>
            <a:ext cx="2743200" cy="365125"/>
          </a:xfrm>
        </p:spPr>
        <p:txBody>
          <a:bodyPr/>
          <a:lstStyle/>
          <a:p>
            <a:fld id="{DF507B51-E1E2-4A5B-BB17-C4EA9026352C}" type="slidenum">
              <a:rPr lang="en-GB" smtClean="0"/>
              <a:t>‹#›</a:t>
            </a:fld>
            <a:endParaRPr lang="en-GB"/>
          </a:p>
        </p:txBody>
      </p:sp>
      <p:pic>
        <p:nvPicPr>
          <p:cNvPr id="3" name="Picture 2" descr="Icon&#10;&#10;Description automatically generated with medium confidence">
            <a:extLst>
              <a:ext uri="{FF2B5EF4-FFF2-40B4-BE49-F238E27FC236}">
                <a16:creationId xmlns:a16="http://schemas.microsoft.com/office/drawing/2014/main" id="{23B09AED-CFD9-856E-8BB1-512EF5EC638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6062" y="404040"/>
            <a:ext cx="1080000" cy="208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8198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25">
          <p15:clr>
            <a:srgbClr val="FBAE40"/>
          </p15:clr>
        </p15:guide>
        <p15:guide id="5" orient="horz" pos="3997">
          <p15:clr>
            <a:srgbClr val="FBAE40"/>
          </p15:clr>
        </p15:guide>
        <p15:guide id="6" pos="7355">
          <p15:clr>
            <a:srgbClr val="FBAE40"/>
          </p15:clr>
        </p15:guide>
        <p15:guide id="7" orient="horz" pos="30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71;p15">
            <a:extLst>
              <a:ext uri="{FF2B5EF4-FFF2-40B4-BE49-F238E27FC236}">
                <a16:creationId xmlns:a16="http://schemas.microsoft.com/office/drawing/2014/main" id="{E1E4F62E-E12C-57C8-5561-2F455C570E7F}"/>
              </a:ext>
            </a:extLst>
          </p:cNvPr>
          <p:cNvSpPr/>
          <p:nvPr userDrawn="1"/>
        </p:nvSpPr>
        <p:spPr>
          <a:xfrm>
            <a:off x="0" y="0"/>
            <a:ext cx="12192000" cy="7812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" name="Google Shape;73;p15">
            <a:extLst>
              <a:ext uri="{FF2B5EF4-FFF2-40B4-BE49-F238E27FC236}">
                <a16:creationId xmlns:a16="http://schemas.microsoft.com/office/drawing/2014/main" id="{8A4AEC5D-46BA-16C9-77A6-66535EB49E85}"/>
              </a:ext>
            </a:extLst>
          </p:cNvPr>
          <p:cNvPicPr preferRelativeResize="0">
            <a:picLocks noChangeAspect="1"/>
          </p:cNvPicPr>
          <p:nvPr userDrawn="1"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10477669" y="260616"/>
            <a:ext cx="1374253" cy="26467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037242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0" r:id="rId4"/>
    <p:sldLayoutId id="2147483652" r:id="rId5"/>
    <p:sldLayoutId id="2147483664" r:id="rId6"/>
    <p:sldLayoutId id="2147483667" r:id="rId7"/>
    <p:sldLayoutId id="2147483653" r:id="rId8"/>
    <p:sldLayoutId id="2147483662" r:id="rId9"/>
    <p:sldLayoutId id="2147483661" r:id="rId10"/>
    <p:sldLayoutId id="2147483666" r:id="rId11"/>
    <p:sldLayoutId id="2147483665" r:id="rId12"/>
    <p:sldLayoutId id="2147483659" r:id="rId13"/>
    <p:sldLayoutId id="2147483663" r:id="rId14"/>
    <p:sldLayoutId id="2147483677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online1.snapsurveys.com/l9blyt?Q1a=Change" TargetMode="Externa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ur approach">
            <a:extLst>
              <a:ext uri="{FF2B5EF4-FFF2-40B4-BE49-F238E27FC236}">
                <a16:creationId xmlns:a16="http://schemas.microsoft.com/office/drawing/2014/main" id="{4B8C4614-5026-F6F2-B4B7-08C00D03AD77}"/>
              </a:ext>
            </a:extLst>
          </p:cNvPr>
          <p:cNvSpPr/>
          <p:nvPr/>
        </p:nvSpPr>
        <p:spPr>
          <a:xfrm>
            <a:off x="407329" y="990027"/>
            <a:ext cx="11377341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609630">
              <a:lnSpc>
                <a:spcPts val="4650"/>
              </a:lnSpc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latin typeface="Outfit"/>
                <a:ea typeface="+mn-ea"/>
                <a:cs typeface="+mn-cs"/>
              </a:rPr>
              <a:t>Have your say: our Annual Stakeholder </a:t>
            </a:r>
            <a:endParaRPr lang="en-US" dirty="0">
              <a:solidFill>
                <a:srgbClr val="201E2E"/>
              </a:solidFill>
              <a:latin typeface="Outfit"/>
            </a:endParaRPr>
          </a:p>
          <a:p>
            <a:pPr defTabSz="609630">
              <a:lnSpc>
                <a:spcPts val="4650"/>
              </a:lnSpc>
              <a:defRPr/>
            </a:pP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srgbClr val="1EF395"/>
                </a:solidFill>
                <a:effectLst/>
                <a:uLnTx/>
                <a:uFillTx/>
                <a:latin typeface="Playfair Display"/>
              </a:rPr>
              <a:t>Satisfaction Survey </a:t>
            </a:r>
            <a:r>
              <a:rPr lang="en-US" sz="3200" b="1" dirty="0">
                <a:solidFill>
                  <a:srgbClr val="F8F8F8"/>
                </a:solidFill>
                <a:latin typeface="Outfit"/>
              </a:rPr>
              <a:t>is Live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latin typeface="Outfit"/>
                <a:ea typeface="+mn-ea"/>
                <a:cs typeface="+mn-cs"/>
              </a:rPr>
              <a:t> </a:t>
            </a:r>
            <a:endParaRPr lang="en-US" sz="3200" b="1" i="0" u="none" strike="noStrike" kern="1200" cap="none" spc="0" normalizeH="0" baseline="0" noProof="0" dirty="0">
              <a:ln>
                <a:noFill/>
              </a:ln>
              <a:solidFill>
                <a:srgbClr val="F8F8F8"/>
              </a:solidFill>
              <a:effectLst/>
              <a:uLnTx/>
              <a:uFillTx/>
              <a:latin typeface="Outfit SemiBold" pitchFamily="2" charset="0"/>
              <a:cs typeface="Arial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E4723EB-9CF2-33D7-96C9-721C9012DA38}"/>
              </a:ext>
            </a:extLst>
          </p:cNvPr>
          <p:cNvSpPr txBox="1"/>
          <p:nvPr/>
        </p:nvSpPr>
        <p:spPr>
          <a:xfrm>
            <a:off x="321065" y="2235980"/>
            <a:ext cx="7289012" cy="43205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latin typeface="Outfit"/>
                <a:cs typeface="Arial"/>
                <a:sym typeface="Arial"/>
              </a:rPr>
              <a:t>Your voice matters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latin typeface="Outfit"/>
                <a:cs typeface="Arial"/>
                <a:sym typeface="Arial"/>
              </a:rPr>
              <a:t>.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latin typeface="Outfit"/>
                <a:cs typeface="Arial"/>
                <a:sym typeface="Arial"/>
              </a:rPr>
              <a:t> Our Annual Stakeholder Satisfaction Survey is </a:t>
            </a:r>
            <a:r>
              <a:rPr lang="en-US" sz="1400" dirty="0">
                <a:solidFill>
                  <a:srgbClr val="F8F8F8"/>
                </a:solidFill>
                <a:latin typeface="Outfit"/>
              </a:rPr>
              <a:t>now open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latin typeface="Outfit"/>
                <a:cs typeface="Arial"/>
                <a:sym typeface="Arial"/>
              </a:rPr>
              <a:t>, allowing you to share direct feedback on how we’re managing the Retail Energy Code (REC) Services. </a:t>
            </a:r>
          </a:p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8F8F8"/>
              </a:solidFill>
              <a:effectLst/>
              <a:uLnTx/>
              <a:uFillTx/>
              <a:latin typeface="Outfit" pitchFamily="2" charset="0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latin typeface="Outfit"/>
                <a:ea typeface="Calibri"/>
                <a:cs typeface="Calibri"/>
                <a:sym typeface="Arial"/>
              </a:rPr>
              <a:t>Why participate?</a:t>
            </a:r>
            <a:endParaRPr lang="en-US" sz="2800" b="1" i="0" u="none" strike="noStrike" kern="1200" cap="none" spc="0" normalizeH="0" baseline="0" noProof="0" dirty="0">
              <a:ln>
                <a:noFill/>
              </a:ln>
              <a:solidFill>
                <a:srgbClr val="F8F8F8"/>
              </a:solidFill>
              <a:effectLst/>
              <a:uLnTx/>
              <a:uFillTx/>
              <a:latin typeface="Outfit"/>
              <a:ea typeface="Calibri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8F8F8"/>
              </a:solidFill>
              <a:effectLst/>
              <a:uLnTx/>
              <a:uFillTx/>
              <a:latin typeface="Outfit" pitchFamily="2" charset="0"/>
              <a:cs typeface="Arial"/>
              <a:sym typeface="Arial"/>
            </a:endParaRPr>
          </a:p>
          <a:p>
            <a:pPr>
              <a:lnSpc>
                <a:spcPct val="114000"/>
              </a:lnSpc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latin typeface="Outfit"/>
                <a:cs typeface="Arial"/>
                <a:sym typeface="Arial"/>
              </a:rPr>
              <a:t>This is your chance to tell us what’s working well in how the </a:t>
            </a: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latin typeface="Outfit"/>
                <a:cs typeface="Arial"/>
                <a:sym typeface="Arial"/>
              </a:rPr>
              <a:t>REC Change Panel 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latin typeface="Outfit"/>
                <a:cs typeface="Arial"/>
                <a:sym typeface="Arial"/>
              </a:rPr>
              <a:t>operates, and where we need to improve. </a:t>
            </a:r>
            <a:endParaRPr lang="en-US" sz="1400" b="0" i="0" u="none" strike="noStrike" kern="1200" cap="none" spc="0" normalizeH="0" baseline="0" noProof="0" dirty="0">
              <a:ln>
                <a:noFill/>
              </a:ln>
              <a:solidFill>
                <a:srgbClr val="F8F8F8"/>
              </a:solidFill>
              <a:effectLst/>
              <a:uLnTx/>
              <a:uFillTx/>
              <a:latin typeface="Outfit"/>
              <a:cs typeface="Arial"/>
            </a:endParaRPr>
          </a:p>
          <a:p>
            <a:pPr marL="0" marR="0" lvl="0" indent="0" algn="l" defTabSz="914400">
              <a:lnSpc>
                <a:spcPct val="113999"/>
              </a:lnSpc>
              <a:spcBef>
                <a:spcPts val="0"/>
              </a:spcBef>
              <a:spcAft>
                <a:spcPts val="0"/>
              </a:spcAft>
              <a:buSzTx/>
              <a:buFont typeface="Arial"/>
              <a:buNone/>
              <a:tabLst/>
              <a:defRPr/>
            </a:pPr>
            <a:endParaRPr lang="en-US" sz="1400" dirty="0">
              <a:solidFill>
                <a:srgbClr val="F8F8F8"/>
              </a:solidFill>
              <a:latin typeface="+mn-lt"/>
            </a:endParaRPr>
          </a:p>
          <a:p>
            <a:pPr>
              <a:lnSpc>
                <a:spcPct val="113999"/>
              </a:lnSpc>
            </a:pPr>
            <a:r>
              <a:rPr lang="en-US" sz="1400" dirty="0">
                <a:solidFill>
                  <a:srgbClr val="F8F8F8"/>
                </a:solidFill>
                <a:latin typeface="+mn-lt"/>
              </a:rPr>
              <a:t>Your feedback will directly shape our priorities for 2026–27. </a:t>
            </a:r>
            <a:endParaRPr lang="en-US" sz="1400" dirty="0">
              <a:latin typeface="+mn-lt"/>
            </a:endParaRPr>
          </a:p>
          <a:p>
            <a:pPr>
              <a:lnSpc>
                <a:spcPct val="114000"/>
              </a:lnSpc>
            </a:pPr>
            <a:endParaRPr lang="en-US" sz="1400" dirty="0">
              <a:solidFill>
                <a:srgbClr val="F8F8F8"/>
              </a:solidFill>
              <a:latin typeface="+mn-lt"/>
            </a:endParaRPr>
          </a:p>
          <a:p>
            <a:pPr>
              <a:lnSpc>
                <a:spcPct val="114000"/>
              </a:lnSpc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latin typeface="+mn-lt"/>
                <a:cs typeface="Arial"/>
                <a:sym typeface="Arial"/>
              </a:rPr>
              <a:t>Our main Annual Satisfaction Survey has also </a:t>
            </a:r>
            <a:r>
              <a:rPr lang="en-US" sz="1400" dirty="0">
                <a:solidFill>
                  <a:srgbClr val="F8F8F8"/>
                </a:solidFill>
                <a:latin typeface="+mn-lt"/>
              </a:rPr>
              <a:t>been launched. Please look out for an email from Researchcraft in your mailbox (</a:t>
            </a:r>
            <a:r>
              <a:rPr lang="en-GB" sz="1400" dirty="0">
                <a:solidFill>
                  <a:srgbClr val="F8F8F8"/>
                </a:solidFill>
                <a:latin typeface="+mn-lt"/>
              </a:rPr>
              <a:t>researchcraft@qrs-research.net)</a:t>
            </a:r>
            <a:r>
              <a:rPr lang="en-US" sz="1400" dirty="0">
                <a:solidFill>
                  <a:srgbClr val="F8F8F8"/>
                </a:solidFill>
                <a:latin typeface="+mn-lt"/>
              </a:rPr>
              <a:t>. </a:t>
            </a:r>
          </a:p>
          <a:p>
            <a:pPr>
              <a:lnSpc>
                <a:spcPct val="113999"/>
              </a:lnSpc>
            </a:pPr>
            <a:endParaRPr lang="en-US" sz="1400" dirty="0">
              <a:solidFill>
                <a:srgbClr val="F8F8F8"/>
              </a:solidFill>
              <a:latin typeface="Outfit"/>
            </a:endParaRPr>
          </a:p>
          <a:p>
            <a:pPr lvl="0">
              <a:lnSpc>
                <a:spcPct val="114000"/>
              </a:lnSpc>
            </a:pPr>
            <a:r>
              <a:rPr lang="en-US" sz="1400" dirty="0">
                <a:solidFill>
                  <a:srgbClr val="F8F8F8"/>
                </a:solidFill>
                <a:latin typeface="Outfit"/>
              </a:rPr>
              <a:t>All responses are completely confidential, and results will be shared in early 2026. </a:t>
            </a:r>
          </a:p>
          <a:p>
            <a:pPr lvl="0">
              <a:lnSpc>
                <a:spcPct val="114000"/>
              </a:lnSpc>
            </a:pPr>
            <a:endParaRPr lang="en-US" sz="1400" dirty="0">
              <a:solidFill>
                <a:srgbClr val="F8F8F8"/>
              </a:solidFill>
              <a:latin typeface="Outfit" pitchFamily="2" charset="0"/>
            </a:endParaRPr>
          </a:p>
        </p:txBody>
      </p:sp>
      <p:pic>
        <p:nvPicPr>
          <p:cNvPr id="1030" name="Picture 6" descr="A qr code with black dots&#10;&#10;AI-generated content may be incorrect.">
            <a:extLst>
              <a:ext uri="{FF2B5EF4-FFF2-40B4-BE49-F238E27FC236}">
                <a16:creationId xmlns:a16="http://schemas.microsoft.com/office/drawing/2014/main" id="{FD7F4A43-D81C-879C-6B48-AA2197BE74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3023" y="2194586"/>
            <a:ext cx="3336145" cy="3336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6">
            <a:extLst>
              <a:ext uri="{FF2B5EF4-FFF2-40B4-BE49-F238E27FC236}">
                <a16:creationId xmlns:a16="http://schemas.microsoft.com/office/drawing/2014/main" id="{33280F67-033A-EC87-8066-D5A9C913509B}"/>
              </a:ext>
            </a:extLst>
          </p:cNvPr>
          <p:cNvSpPr txBox="1"/>
          <p:nvPr/>
        </p:nvSpPr>
        <p:spPr>
          <a:xfrm>
            <a:off x="7763095" y="5706005"/>
            <a:ext cx="4176000" cy="28834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0" marR="0" lvl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>
              <a:lnSpc>
                <a:spcPct val="114000"/>
              </a:lnSpc>
            </a:pPr>
            <a:r>
              <a:rPr lang="en-GB" sz="1200" b="1" u="sng" dirty="0">
                <a:solidFill>
                  <a:srgbClr val="F8F8F8"/>
                </a:solidFill>
                <a:latin typeface="+mn-lt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https://online1.snapsurveys.com/l9blyt?Q1a=Change</a:t>
            </a:r>
            <a:endParaRPr lang="en-US" sz="1200" b="1" dirty="0">
              <a:solidFill>
                <a:srgbClr val="F8F8F8"/>
              </a:solidFill>
              <a:latin typeface="+mn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4379077"/>
      </p:ext>
    </p:extLst>
  </p:cSld>
  <p:clrMapOvr>
    <a:masterClrMapping/>
  </p:clrMapOvr>
</p:sld>
</file>

<file path=ppt/theme/theme1.xml><?xml version="1.0" encoding="utf-8"?>
<a:theme xmlns:a="http://schemas.openxmlformats.org/drawingml/2006/main" name="2024 RECCo Slide Master">
  <a:themeElements>
    <a:clrScheme name="RECCO2024">
      <a:dk1>
        <a:srgbClr val="201E2E"/>
      </a:dk1>
      <a:lt1>
        <a:srgbClr val="F8F8F8"/>
      </a:lt1>
      <a:dk2>
        <a:srgbClr val="021E5E"/>
      </a:dk2>
      <a:lt2>
        <a:srgbClr val="F1BB67"/>
      </a:lt2>
      <a:accent1>
        <a:srgbClr val="4D38F5"/>
      </a:accent1>
      <a:accent2>
        <a:srgbClr val="F1BB67"/>
      </a:accent2>
      <a:accent3>
        <a:srgbClr val="FF206E"/>
      </a:accent3>
      <a:accent4>
        <a:srgbClr val="1EF395"/>
      </a:accent4>
      <a:accent5>
        <a:srgbClr val="F8F8F8"/>
      </a:accent5>
      <a:accent6>
        <a:srgbClr val="021E5E"/>
      </a:accent6>
      <a:hlink>
        <a:srgbClr val="FF206E"/>
      </a:hlink>
      <a:folHlink>
        <a:srgbClr val="4D38F5"/>
      </a:folHlink>
    </a:clrScheme>
    <a:fontScheme name="RECCoFonts">
      <a:majorFont>
        <a:latin typeface="Outfit SemiBold"/>
        <a:ea typeface=""/>
        <a:cs typeface=""/>
      </a:majorFont>
      <a:minorFont>
        <a:latin typeface="Outfi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CCo 2024 Presentation Template" id="{77D4752B-8F6B-4390-8812-336923C2AA5D}" vid="{4F2B26B5-6957-42F9-BFE5-4671AD60B46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56f5920-408a-468e-ac0d-d8a840070622" xsi:nil="true"/>
    <lcf76f155ced4ddcb4097134ff3c332f xmlns="9cc2d045-8e25-435d-815b-720e20c2c938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3F83C56C950074FBBC1FEEA0F1826A8" ma:contentTypeVersion="5" ma:contentTypeDescription="Create a new document." ma:contentTypeScope="" ma:versionID="812d5f8b7b876b76a2ad9c75eeba078a">
  <xsd:schema xmlns:xsd="http://www.w3.org/2001/XMLSchema" xmlns:xs="http://www.w3.org/2001/XMLSchema" xmlns:p="http://schemas.microsoft.com/office/2006/metadata/properties" xmlns:ns2="33669984-af94-4b35-9f37-f4574e663bce" xmlns:ns3="d5e8df70-7ba7-462a-92bc-0eb2af61e599" xmlns:ns4="9cc2d045-8e25-435d-815b-720e20c2c938" xmlns:ns5="d56f5920-408a-468e-ac0d-d8a840070622" targetNamespace="http://schemas.microsoft.com/office/2006/metadata/properties" ma:root="true" ma:fieldsID="fbebf049449dd3aab7ade17b0332434d" ns2:_="" ns3:_="" ns4:_="" ns5:_="">
    <xsd:import namespace="33669984-af94-4b35-9f37-f4574e663bce"/>
    <xsd:import namespace="d5e8df70-7ba7-462a-92bc-0eb2af61e599"/>
    <xsd:import namespace="9cc2d045-8e25-435d-815b-720e20c2c938"/>
    <xsd:import namespace="d56f5920-408a-468e-ac0d-d8a84007062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LengthInSecond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4:MediaServiceLocation" minOccurs="0"/>
                <xsd:element ref="ns4:lcf76f155ced4ddcb4097134ff3c332f" minOccurs="0"/>
                <xsd:element ref="ns5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3669984-af94-4b35-9f37-f4574e663bc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20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5e8df70-7ba7-462a-92bc-0eb2af61e599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cc2d045-8e25-435d-815b-720e20c2c938" elementFormDefault="qualified">
    <xsd:import namespace="http://schemas.microsoft.com/office/2006/documentManagement/types"/>
    <xsd:import namespace="http://schemas.microsoft.com/office/infopath/2007/PartnerControls"/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b33823e1-7006-446b-af26-4f3e04a5b21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56f5920-408a-468e-ac0d-d8a840070622" elementFormDefault="qualified">
    <xsd:import namespace="http://schemas.microsoft.com/office/2006/documentManagement/types"/>
    <xsd:import namespace="http://schemas.microsoft.com/office/infopath/2007/PartnerControls"/>
    <xsd:element name="TaxCatchAll" ma:index="25" nillable="true" ma:displayName="Taxonomy Catch All Column" ma:hidden="true" ma:list="{174d7232-ab4d-4b26-ba5a-6465905dd2f2}" ma:internalName="TaxCatchAll" ma:showField="CatchAllData" ma:web="d56f5920-408a-468e-ac0d-d8a84007062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F480530-26D7-41CD-A130-F52D405BC61F}">
  <ds:schemaRefs>
    <ds:schemaRef ds:uri="http://schemas.openxmlformats.org/package/2006/metadata/core-properties"/>
    <ds:schemaRef ds:uri="http://purl.org/dc/terms/"/>
    <ds:schemaRef ds:uri="http://schemas.microsoft.com/office/2006/documentManagement/types"/>
    <ds:schemaRef ds:uri="http://www.w3.org/XML/1998/namespace"/>
    <ds:schemaRef ds:uri="http://purl.org/dc/elements/1.1/"/>
    <ds:schemaRef ds:uri="http://schemas.microsoft.com/office/2006/metadata/properties"/>
    <ds:schemaRef ds:uri="70ac810b-3798-4cad-ab26-3359ec80872a"/>
    <ds:schemaRef ds:uri="http://schemas.microsoft.com/office/infopath/2007/PartnerControls"/>
    <ds:schemaRef ds:uri="395ac31b-d096-4c86-9955-b4b0ba84e6c5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99C75F68-0507-413C-A55B-550D3654878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B14E442-442A-40E5-BBD6-076F8065E5CF}"/>
</file>

<file path=docProps/app.xml><?xml version="1.0" encoding="utf-8"?>
<Properties xmlns="http://schemas.openxmlformats.org/officeDocument/2006/extended-properties" xmlns:vt="http://schemas.openxmlformats.org/officeDocument/2006/docPropsVTypes">
  <Template>RECCo 2024 Presentation Template</Template>
  <TotalTime>0</TotalTime>
  <Words>138</Words>
  <Application>Microsoft Office PowerPoint</Application>
  <PresentationFormat>Widescreen</PresentationFormat>
  <Paragraphs>14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Calibri</vt:lpstr>
      <vt:lpstr>Outfit</vt:lpstr>
      <vt:lpstr>Outfit SemiBold</vt:lpstr>
      <vt:lpstr>Playfair Display</vt:lpstr>
      <vt:lpstr>Playfair Display Black</vt:lpstr>
      <vt:lpstr>2024 RECCo Slide Master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Teresa Thompson</dc:creator>
  <cp:lastModifiedBy>Teresa Thompson</cp:lastModifiedBy>
  <cp:revision>5</cp:revision>
  <dcterms:created xsi:type="dcterms:W3CDTF">2024-02-12T11:53:37Z</dcterms:created>
  <dcterms:modified xsi:type="dcterms:W3CDTF">2025-10-14T07:21:24Z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lassificationContentMarkingFooterLocations">
    <vt:lpwstr>2024 RECCo Slide Master:11</vt:lpwstr>
  </property>
  <property fmtid="{D5CDD505-2E9C-101B-9397-08002B2CF9AE}" pid="3" name="ClassificationContentMarkingFooterText">
    <vt:lpwstr>This email/document and its contents have been classified as ‘Internal &amp; Partners’ by RECCo. This data should be handled in line with RECCo data handling requirements. If you have received this data in error, please advise the sender or author and delete the data.</vt:lpwstr>
  </property>
  <property fmtid="{D5CDD505-2E9C-101B-9397-08002B2CF9AE}" pid="4" name="MSIP_Label_fc8b966b-aada-4efd-a992-0185a2b1840f_Enabled">
    <vt:lpwstr>true</vt:lpwstr>
  </property>
  <property fmtid="{D5CDD505-2E9C-101B-9397-08002B2CF9AE}" pid="5" name="MSIP_Label_fc8b966b-aada-4efd-a992-0185a2b1840f_SetDate">
    <vt:lpwstr>2024-01-30T09:18:51Z</vt:lpwstr>
  </property>
  <property fmtid="{D5CDD505-2E9C-101B-9397-08002B2CF9AE}" pid="6" name="MSIP_Label_fc8b966b-aada-4efd-a992-0185a2b1840f_Method">
    <vt:lpwstr>Privileged</vt:lpwstr>
  </property>
  <property fmtid="{D5CDD505-2E9C-101B-9397-08002B2CF9AE}" pid="7" name="MSIP_Label_fc8b966b-aada-4efd-a992-0185a2b1840f_Name">
    <vt:lpwstr>Public</vt:lpwstr>
  </property>
  <property fmtid="{D5CDD505-2E9C-101B-9397-08002B2CF9AE}" pid="8" name="MSIP_Label_fc8b966b-aada-4efd-a992-0185a2b1840f_SiteId">
    <vt:lpwstr>f59e1ee2-6e37-44df-b088-2e81f9d1b201</vt:lpwstr>
  </property>
  <property fmtid="{D5CDD505-2E9C-101B-9397-08002B2CF9AE}" pid="9" name="MSIP_Label_fc8b966b-aada-4efd-a992-0185a2b1840f_ActionId">
    <vt:lpwstr>77237c83-35d1-45c3-a78a-232202ea6195</vt:lpwstr>
  </property>
  <property fmtid="{D5CDD505-2E9C-101B-9397-08002B2CF9AE}" pid="10" name="MSIP_Label_fc8b966b-aada-4efd-a992-0185a2b1840f_ContentBits">
    <vt:lpwstr>0</vt:lpwstr>
  </property>
  <property fmtid="{D5CDD505-2E9C-101B-9397-08002B2CF9AE}" pid="11" name="ContentTypeId">
    <vt:lpwstr>0x010100E3F83C56C950074FBBC1FEEA0F1826A8</vt:lpwstr>
  </property>
  <property fmtid="{D5CDD505-2E9C-101B-9397-08002B2CF9AE}" pid="12" name="MediaServiceImageTags">
    <vt:lpwstr/>
  </property>
</Properties>
</file>