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90" r:id="rId5"/>
  </p:sldMasterIdLst>
  <p:notesMasterIdLst>
    <p:notesMasterId r:id="rId25"/>
  </p:notesMasterIdLst>
  <p:handoutMasterIdLst>
    <p:handoutMasterId r:id="rId26"/>
  </p:handoutMasterIdLst>
  <p:sldIdLst>
    <p:sldId id="312" r:id="rId6"/>
    <p:sldId id="328" r:id="rId7"/>
    <p:sldId id="348" r:id="rId8"/>
    <p:sldId id="332" r:id="rId9"/>
    <p:sldId id="336" r:id="rId10"/>
    <p:sldId id="347" r:id="rId11"/>
    <p:sldId id="340" r:id="rId12"/>
    <p:sldId id="341" r:id="rId13"/>
    <p:sldId id="333" r:id="rId14"/>
    <p:sldId id="343" r:id="rId15"/>
    <p:sldId id="342" r:id="rId16"/>
    <p:sldId id="344" r:id="rId17"/>
    <p:sldId id="345" r:id="rId18"/>
    <p:sldId id="346" r:id="rId19"/>
    <p:sldId id="334" r:id="rId20"/>
    <p:sldId id="337" r:id="rId21"/>
    <p:sldId id="319" r:id="rId22"/>
    <p:sldId id="335" r:id="rId23"/>
    <p:sldId id="33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AD49202-9F73-D7B7-4846-9D29F280F8AA}" name="Andrew Wallace" initials="AW" userId="S::andrew.wallace@retailenergycode.co.uk::b85f50ea-c8e9-4ab8-a03d-c7430dfcb69a" providerId="AD"/>
  <p188:author id="{4D9BCB16-1B9D-EA7E-A822-A842392AA06C}" name="Nizar Hamood" initials="" userId="S::nizar.hamood@retailenergycode.co.uk::945f4fdd-359d-40ca-aeb2-2e1f6be454d0" providerId="AD"/>
  <p188:author id="{0F1ED816-5FCF-BA02-AF22-DAFC349464CE}" name="John Aung" initials="JA" userId="S::john.aung@retailenergycode.co.uk::2cc2b4d8-2431-41f3-b0d0-457e6f15c715" providerId="AD"/>
  <p188:author id="{05DEA623-A4F9-7A61-206A-327DE9CA4916}" name="Paul Crorken" initials="PC" userId="S::paul.crorken@retailenergycode.co.uk::7d030d97-cf6f-40ad-901e-4ad369443dc8" providerId="AD"/>
  <p188:author id="{F5B444F7-E605-A119-1D07-A5FB65F3DDC0}" name="Nizar Hamood" initials="NH" userId="6f5da4f632ac19b8" providerId="Windows Live"/>
  <p188:author id="{1BD9F8F7-0129-6EB1-2647-0F9181EC5C43}" name="Sarah Jones" initials="SJ" userId="S::sarah.jones_sjw-energy.co.uk#ext#@retailenergycodecompany.onmicrosoft.com::c039bd41-8737-4057-be77-582d4c1f04f3" providerId="AD"/>
  <p188:author id="{6A27DDFD-CB56-DB82-0B73-9C6C40BEABBB}" name="Chris Stock" initials="CS" userId="S::chris.stock@retailenergycode.co.uk::def5a52e-0879-438c-8175-a9c27e65cd3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21E5E"/>
    <a:srgbClr val="EBE8FE"/>
    <a:srgbClr val="2F855A"/>
    <a:srgbClr val="E6E5EE"/>
    <a:srgbClr val="4D38F5"/>
    <a:srgbClr val="1EF395"/>
    <a:srgbClr val="FF206E"/>
    <a:srgbClr val="FEC84B"/>
    <a:srgbClr val="20D6FF"/>
    <a:srgbClr val="FF792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7AF9FC-DEEA-2EDC-BE96-5DC209570FE6}" v="1" dt="2026-06-22T12:50:36.888"/>
    <p1510:client id="{17988048-2B99-BA5E-4CD8-0DEDD1750891}" v="621" dt="2026-06-22T09:00:36.206"/>
    <p1510:client id="{2742D5E8-3A70-6A4D-7D9A-19BE6FDC9236}" v="89" dt="2026-06-22T09:11:32.731"/>
    <p1510:client id="{7A972BE9-C7D8-36C4-6A4C-A9E79810099F}" v="9" dt="2026-06-22T12:01:19.473"/>
    <p1510:client id="{8C04D7A6-3031-6DBC-32B7-E549F6DCD95F}" v="19" dt="2026-06-22T10:00:02.563"/>
    <p1510:client id="{91E85DFC-7BDE-65CA-0775-35D9454F5F3F}" v="322" dt="2026-06-22T10:49:54.179"/>
    <p1510:client id="{987300CB-60E0-3129-626A-CCBAFF6FB8EC}" v="120" dt="2026-06-22T12:42:04.999"/>
    <p1510:client id="{B0B3D0AB-C191-88C4-3E10-DE1C8332FDEC}" v="30" dt="2026-06-22T09:04:40.307"/>
    <p1510:client id="{C94E448E-0D6A-7CA9-8A82-C1863D493FFB}" v="2152" dt="2026-06-22T10:00:05.375"/>
    <p1510:client id="{D496F9B4-DA02-FF36-2DFB-0EC130C30233}" v="121" dt="2026-06-22T09:28:59.808"/>
    <p1510:client id="{DA55FEDD-E840-DCC2-CF8C-F51C1C7003D5}" v="66" dt="2026-06-22T07:00:16.548"/>
    <p1510:client id="{E2525CE3-1EB4-6FAD-3C1A-3EAFE9A164FD}" v="1" dt="2026-06-22T10:46:18.774"/>
    <p1510:client id="{EEDE1CFF-94B7-4F4C-1CE7-9DD5E1D6170A}" v="74" dt="2026-06-22T12:29:31.856"/>
    <p1510:client id="{F5C53490-6FA0-64A6-5913-7ACDC100BC83}" v="54" dt="2026-06-22T10:31:27.693"/>
    <p1510:client id="{FCB3691D-3AA3-40DF-A55F-C40857E1CA1E}" v="1" dt="2026-06-22T10:53:16.680"/>
  </p1510:revLst>
</p1510:revInfo>
</file>

<file path=ppt/tableStyles.xml><?xml version="1.0" encoding="utf-8"?>
<a:tblStyleLst xmlns:a="http://schemas.openxmlformats.org/drawingml/2006/main" def="{5C22544A-7EE6-4342-B048-85BDC9FD1C3A}">
  <a:tblStyle styleId="{21E4AEA4-8DFA-4A89-87EB-49C32662AFE0}"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FBEBE8"/>
          </a:solidFill>
        </a:fill>
      </a:tcStyle>
    </a:wholeTbl>
    <a:band1H>
      <a:tcStyle>
        <a:tcBdr/>
        <a:fill>
          <a:solidFill>
            <a:srgbClr val="F7D5CD"/>
          </a:solidFill>
        </a:fill>
      </a:tcStyle>
    </a:band1H>
    <a:band2H>
      <a:tcStyle>
        <a:tcBdr/>
      </a:tcStyle>
    </a:band2H>
    <a:band1V>
      <a:tcStyle>
        <a:tcBdr/>
        <a:fill>
          <a:solidFill>
            <a:srgbClr val="F7D5CD"/>
          </a:solidFill>
        </a:fill>
      </a:tcStyle>
    </a:band1V>
    <a:band2V>
      <a:tcStyle>
        <a:tcBdr/>
      </a:tcStyle>
    </a:band2V>
    <a:lastCol>
      <a:tcTxStyle b="on">
        <a:font>
          <a:latin typeface="+mn-lt"/>
          <a:ea typeface="+mn-ea"/>
          <a:cs typeface="+mn-cs"/>
        </a:font>
        <a:srgbClr val="FFFFFF"/>
      </a:tcTxStyle>
      <a:tcStyle>
        <a:tcBdr/>
        <a:fill>
          <a:solidFill>
            <a:srgbClr val="E97132"/>
          </a:solidFill>
        </a:fill>
      </a:tcStyle>
    </a:lastCol>
    <a:firstCol>
      <a:tcTxStyle b="on">
        <a:font>
          <a:latin typeface="+mn-lt"/>
          <a:ea typeface="+mn-ea"/>
          <a:cs typeface="+mn-cs"/>
        </a:font>
        <a:srgbClr val="FFFFFF"/>
      </a:tcTxStyle>
      <a:tcStyle>
        <a:tcBdr/>
        <a:fill>
          <a:solidFill>
            <a:srgbClr val="E97132"/>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E97132"/>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E97132"/>
          </a:solidFill>
        </a:fill>
      </a:tcStyle>
    </a:firstRow>
  </a:tblStyle>
  <a:tblStyle styleId="{D113A9D2-9D6B-4929-AA2D-F23B5EE8CBE7}" styleName="">
    <a:wholeTbl>
      <a:tcTxStyle>
        <a:font>
          <a:latin typeface="+mn-lt"/>
          <a:ea typeface="+mn-ea"/>
          <a:cs typeface="+mn-cs"/>
        </a:font>
        <a:srgbClr val="FFFFFF"/>
      </a:tcTxStyle>
      <a:tcStyle>
        <a:tcBdr>
          <a:left>
            <a:ln w="3172" cap="flat" cmpd="sng" algn="ctr">
              <a:solidFill>
                <a:srgbClr val="BCC5CD"/>
              </a:solidFill>
              <a:prstDash val="solid"/>
              <a:round/>
              <a:headEnd type="none" w="med" len="med"/>
              <a:tailEnd type="none" w="med" len="med"/>
            </a:ln>
          </a:left>
          <a:right>
            <a:ln w="3172" cap="flat" cmpd="sng" algn="ctr">
              <a:solidFill>
                <a:srgbClr val="BCC5CD"/>
              </a:solidFill>
              <a:prstDash val="solid"/>
              <a:round/>
              <a:headEnd type="none" w="med" len="med"/>
              <a:tailEnd type="none" w="med" len="med"/>
            </a:ln>
          </a:right>
          <a:top>
            <a:ln w="3172" cap="flat" cmpd="sng" algn="ctr">
              <a:solidFill>
                <a:srgbClr val="BCC5CD"/>
              </a:solidFill>
              <a:prstDash val="solid"/>
              <a:round/>
              <a:headEnd type="none" w="med" len="med"/>
              <a:tailEnd type="none" w="med" len="med"/>
            </a:ln>
          </a:top>
          <a:bottom>
            <a:ln w="3172" cap="flat" cmpd="sng" algn="ctr">
              <a:solidFill>
                <a:srgbClr val="BCC5CD"/>
              </a:solidFill>
              <a:prstDash val="solid"/>
              <a:round/>
              <a:headEnd type="none" w="med" len="med"/>
              <a:tailEnd type="none" w="med" len="med"/>
            </a:ln>
          </a:bottom>
        </a:tcBdr>
        <a:fill>
          <a:solidFill>
            <a:srgbClr val="156082"/>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56082"/>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56082"/>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56082"/>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69012ECD-51FC-41F1-AA8D-1B2483CD663E}"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wholeTbl>
    <a:band1H>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tcStyle>
    </a:band1H>
    <a:band1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1V>
    <a:band2V>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156082"/>
          </a:solidFill>
        </a:fill>
      </a:tcStyle>
    </a:firstRow>
  </a:tblStyle>
  <a:tblStyle styleId="{F5AB1C69-6EDB-4FF4-983F-18BD219EF322}" styleName="">
    <a:wholeTbl>
      <a:tcTxStyle>
        <a:font>
          <a:latin typeface="+mn-lt"/>
          <a:ea typeface="+mn-ea"/>
          <a:cs typeface="+mn-cs"/>
        </a:font>
        <a:srgbClr val="000000"/>
      </a:tcTxStyle>
      <a:tcStyle>
        <a:tcBdr>
          <a:left>
            <a:ln w="12701" cap="flat" cmpd="sng" algn="ctr">
              <a:solidFill>
                <a:srgbClr val="FFFFFF"/>
              </a:solidFill>
              <a:prstDash val="solid"/>
              <a:round/>
              <a:headEnd type="none" w="med" len="med"/>
              <a:tailEnd type="none" w="med" len="med"/>
            </a:ln>
          </a:left>
          <a:right>
            <a:ln w="12701" cap="flat" cmpd="sng" algn="ctr">
              <a:solidFill>
                <a:srgbClr val="FFFFFF"/>
              </a:solidFill>
              <a:prstDash val="solid"/>
              <a:round/>
              <a:headEnd type="none" w="med" len="med"/>
              <a:tailEnd type="none" w="med" len="med"/>
            </a:ln>
          </a:right>
          <a:top>
            <a:ln w="12701" cap="flat" cmpd="sng" algn="ctr">
              <a:solidFill>
                <a:srgbClr val="FFFFFF"/>
              </a:solidFill>
              <a:prstDash val="solid"/>
              <a:round/>
              <a:headEnd type="none" w="med" len="med"/>
              <a:tailEnd type="none" w="med" len="med"/>
            </a:ln>
          </a:top>
          <a:bottom>
            <a:ln w="12701" cap="flat" cmpd="sng" algn="ctr">
              <a:solidFill>
                <a:srgbClr val="FFFFFF"/>
              </a:solidFill>
              <a:prstDash val="solid"/>
              <a:round/>
              <a:headEnd type="none" w="med" len="med"/>
              <a:tailEnd type="none" w="med" len="med"/>
            </a:ln>
          </a:bottom>
        </a:tcBdr>
        <a:fill>
          <a:solidFill>
            <a:srgbClr val="E7EBE8"/>
          </a:solidFill>
        </a:fill>
      </a:tcStyle>
    </a:wholeTbl>
    <a:band1H>
      <a:tcStyle>
        <a:tcBdr/>
        <a:fill>
          <a:solidFill>
            <a:srgbClr val="CCD4CC"/>
          </a:solidFill>
        </a:fill>
      </a:tcStyle>
    </a:band1H>
    <a:band2H>
      <a:tcStyle>
        <a:tcBdr/>
      </a:tcStyle>
    </a:band2H>
    <a:band1V>
      <a:tcStyle>
        <a:tcBdr/>
        <a:fill>
          <a:solidFill>
            <a:srgbClr val="CCD4CC"/>
          </a:solidFill>
        </a:fill>
      </a:tcStyle>
    </a:band1V>
    <a:band2V>
      <a:tcStyle>
        <a:tcBdr/>
      </a:tcStyle>
    </a:band2V>
    <a:lastCol>
      <a:tcTxStyle b="on">
        <a:font>
          <a:latin typeface="+mn-lt"/>
          <a:ea typeface="+mn-ea"/>
          <a:cs typeface="+mn-cs"/>
        </a:font>
        <a:srgbClr val="FFFFFF"/>
      </a:tcTxStyle>
      <a:tcStyle>
        <a:tcBdr/>
        <a:fill>
          <a:solidFill>
            <a:srgbClr val="196B24"/>
          </a:solidFill>
        </a:fill>
      </a:tcStyle>
    </a:lastCol>
    <a:firstCol>
      <a:tcTxStyle b="on">
        <a:font>
          <a:latin typeface="+mn-lt"/>
          <a:ea typeface="+mn-ea"/>
          <a:cs typeface="+mn-cs"/>
        </a:font>
        <a:srgbClr val="FFFFFF"/>
      </a:tcTxStyle>
      <a:tcStyle>
        <a:tcBdr/>
        <a:fill>
          <a:solidFill>
            <a:srgbClr val="196B24"/>
          </a:solidFill>
        </a:fill>
      </a:tcStyle>
    </a:firstCol>
    <a:lastRow>
      <a:tcTxStyle b="on">
        <a:font>
          <a:latin typeface="+mn-lt"/>
          <a:ea typeface="+mn-ea"/>
          <a:cs typeface="+mn-cs"/>
        </a:font>
        <a:srgbClr val="FFFFFF"/>
      </a:tcTxStyle>
      <a:tcStyle>
        <a:tcBdr>
          <a:top>
            <a:ln w="38103"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mn-lt"/>
          <a:ea typeface="+mn-ea"/>
          <a:cs typeface="+mn-cs"/>
        </a:font>
        <a:srgbClr val="FFFFFF"/>
      </a:tcTxStyle>
      <a:tcStyle>
        <a:tcBdr>
          <a:bottom>
            <a:ln w="38103" cap="flat" cmpd="sng" algn="ctr">
              <a:solidFill>
                <a:srgbClr val="FFFFFF"/>
              </a:solidFill>
              <a:prstDash val="solid"/>
              <a:round/>
              <a:headEnd type="none" w="med" len="med"/>
              <a:tailEnd type="none" w="med" len="med"/>
            </a:ln>
          </a:bottom>
        </a:tcBdr>
        <a:fill>
          <a:solidFill>
            <a:srgbClr val="196B24"/>
          </a:solidFill>
        </a:fill>
      </a:tcStyle>
    </a:firstRow>
  </a:tblStyle>
  <a:tblStyle styleId="{35758FB7-9AC5-4552-8A53-C91805E547FA}" styleName="">
    <a:wholeTbl>
      <a:tcTxStyle>
        <a:font>
          <a:latin typeface="+mn-lt"/>
          <a:ea typeface="+mn-ea"/>
          <a:cs typeface="+mn-cs"/>
        </a:font>
        <a:srgbClr val="000000"/>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wholeTbl>
    <a:band1H>
      <a:tcStyle>
        <a:tcBdr/>
        <a:fill>
          <a:solidFill>
            <a:srgbClr val="A02B93"/>
          </a:solidFill>
        </a:fill>
      </a:tcStyle>
    </a:band1H>
    <a:band2H>
      <a:tcStyle>
        <a:tcBdr/>
        <a:fill>
          <a:solidFill>
            <a:srgbClr val="A02B93"/>
          </a:solidFill>
        </a:fill>
      </a:tcStyle>
    </a:band2H>
    <a:band1V>
      <a:tcStyle>
        <a:tcBdr>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band1V>
    <a:band2V>
      <a:tcStyle>
        <a:tcBdr/>
        <a:fill>
          <a:solidFill>
            <a:srgbClr val="A02B93"/>
          </a:solidFill>
        </a:fill>
      </a:tcStyle>
    </a:band2V>
    <a:la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Col>
    <a:firstCol>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firstCol>
    <a:lastRow>
      <a:tcTxStyle b="on">
        <a:font>
          <a:latin typeface=""/>
          <a:ea typeface=""/>
          <a:cs typeface=""/>
        </a:font>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A02B93"/>
              </a:solidFill>
              <a:prstDash val="solid"/>
              <a:round/>
              <a:headEnd type="none" w="med" len="med"/>
              <a:tailEnd type="none" w="med" len="med"/>
            </a:ln>
          </a:bottom>
        </a:tcBdr>
        <a:fill>
          <a:solidFill>
            <a:srgbClr val="A02B93"/>
          </a:solidFill>
        </a:fill>
      </a:tcStyle>
    </a:lastRow>
    <a:firstRow>
      <a:tcTxStyle b="on">
        <a:font>
          <a:latin typeface="+mn-lt"/>
          <a:ea typeface="+mn-ea"/>
          <a:cs typeface="+mn-cs"/>
        </a:font>
        <a:srgbClr val="FFFFFF"/>
      </a:tcTxStyle>
      <a:tcStyle>
        <a:tcBdr>
          <a:left>
            <a:ln w="3172" cap="flat" cmpd="sng" algn="ctr">
              <a:solidFill>
                <a:srgbClr val="A02B93"/>
              </a:solidFill>
              <a:prstDash val="solid"/>
              <a:round/>
              <a:headEnd type="none" w="med" len="med"/>
              <a:tailEnd type="none" w="med" len="med"/>
            </a:ln>
          </a:left>
          <a:right>
            <a:ln w="3172" cap="flat" cmpd="sng" algn="ctr">
              <a:solidFill>
                <a:srgbClr val="A02B93"/>
              </a:solidFill>
              <a:prstDash val="solid"/>
              <a:round/>
              <a:headEnd type="none" w="med" len="med"/>
              <a:tailEnd type="none" w="med" len="med"/>
            </a:ln>
          </a:right>
          <a:top>
            <a:ln w="3172" cap="flat" cmpd="sng" algn="ctr">
              <a:solidFill>
                <a:srgbClr val="A02B93"/>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A02B93"/>
          </a:solidFill>
        </a:fill>
      </a:tcStyle>
    </a:firstRow>
  </a:tblStyle>
  <a:tblStyle styleId="{3C2FFA5D-87B4-456A-9821-1D502468CF0F}" styleName="">
    <a:wholeTbl>
      <a:tcTxStyle>
        <a:font>
          <a:latin typeface="+mn-lt"/>
          <a:ea typeface="+mn-ea"/>
          <a:cs typeface="+mn-cs"/>
        </a:font>
        <a:srgbClr val="000000"/>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wholeTbl>
    <a:band1H>
      <a:tcStyle>
        <a:tcBdr/>
        <a:fill>
          <a:solidFill>
            <a:srgbClr val="156082"/>
          </a:solidFill>
        </a:fill>
      </a:tcStyle>
    </a:band1H>
    <a:band2H>
      <a:tcStyle>
        <a:tcBdr/>
        <a:fill>
          <a:solidFill>
            <a:srgbClr val="156082"/>
          </a:solidFill>
        </a:fill>
      </a:tcStyle>
    </a:band2H>
    <a:band1V>
      <a:tcStyle>
        <a:tcBdr>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band1V>
    <a:band2V>
      <a:tcStyle>
        <a:tcBdr/>
        <a:fill>
          <a:solidFill>
            <a:srgbClr val="156082"/>
          </a:solidFill>
        </a:fill>
      </a:tcStyle>
    </a:band2V>
    <a:la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Col>
    <a:firstCol>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firstCol>
    <a:lastRow>
      <a:tcTxStyle b="on">
        <a:font>
          <a:latin typeface=""/>
          <a:ea typeface=""/>
          <a:cs typeface=""/>
        </a:font>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156082"/>
              </a:solidFill>
              <a:prstDash val="solid"/>
              <a:round/>
              <a:headEnd type="none" w="med" len="med"/>
              <a:tailEnd type="none" w="med" len="med"/>
            </a:ln>
          </a:bottom>
        </a:tcBdr>
        <a:fill>
          <a:solidFill>
            <a:srgbClr val="156082"/>
          </a:solidFill>
        </a:fill>
      </a:tcStyle>
    </a:lastRow>
    <a:firstRow>
      <a:tcTxStyle b="on">
        <a:font>
          <a:latin typeface="+mn-lt"/>
          <a:ea typeface="+mn-ea"/>
          <a:cs typeface="+mn-cs"/>
        </a:font>
        <a:srgbClr val="FFFFFF"/>
      </a:tcTxStyle>
      <a:tcStyle>
        <a:tcBdr>
          <a:left>
            <a:ln w="3172" cap="flat" cmpd="sng" algn="ctr">
              <a:solidFill>
                <a:srgbClr val="156082"/>
              </a:solidFill>
              <a:prstDash val="solid"/>
              <a:round/>
              <a:headEnd type="none" w="med" len="med"/>
              <a:tailEnd type="none" w="med" len="med"/>
            </a:ln>
          </a:left>
          <a:right>
            <a:ln w="3172" cap="flat" cmpd="sng" algn="ctr">
              <a:solidFill>
                <a:srgbClr val="156082"/>
              </a:solidFill>
              <a:prstDash val="solid"/>
              <a:round/>
              <a:headEnd type="none" w="med" len="med"/>
              <a:tailEnd type="none" w="med" len="med"/>
            </a:ln>
          </a:right>
          <a:top>
            <a:ln w="3172" cap="flat" cmpd="sng" algn="ctr">
              <a:solidFill>
                <a:srgbClr val="15608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56082"/>
          </a:solidFill>
        </a:fill>
      </a:tcStyle>
    </a:firstRow>
  </a:tblStyle>
  <a:tblStyle styleId="{1FECB4D8-DB02-4DC6-A0A2-4F2EBAE1DC90}" styleName="">
    <a:wholeTbl>
      <a:tcTxStyle>
        <a:font>
          <a:latin typeface="+mn-lt"/>
          <a:ea typeface="+mn-ea"/>
          <a:cs typeface="+mn-cs"/>
        </a:font>
        <a:srgbClr val="000000"/>
      </a:tcTxStyle>
      <a:tcStyle>
        <a:tcBdr>
          <a:left>
            <a:ln w="12701" cap="flat" cmpd="sng" algn="ctr">
              <a:solidFill>
                <a:srgbClr val="196B24"/>
              </a:solidFill>
              <a:prstDash val="solid"/>
              <a:round/>
              <a:headEnd type="none" w="med" len="med"/>
              <a:tailEnd type="none" w="med" len="med"/>
            </a:ln>
          </a:left>
          <a:right>
            <a:ln w="12701" cap="flat" cmpd="sng" algn="ctr">
              <a:solidFill>
                <a:srgbClr val="196B24"/>
              </a:solidFill>
              <a:prstDash val="solid"/>
              <a:round/>
              <a:headEnd type="none" w="med" len="med"/>
              <a:tailEnd type="none" w="med" len="med"/>
            </a:ln>
          </a:right>
          <a:top>
            <a:ln w="12701" cap="flat" cmpd="sng" algn="ctr">
              <a:solidFill>
                <a:srgbClr val="196B24"/>
              </a:solidFill>
              <a:prstDash val="solid"/>
              <a:round/>
              <a:headEnd type="none" w="med" len="med"/>
              <a:tailEnd type="none" w="med" len="med"/>
            </a:ln>
          </a:top>
          <a:bottom>
            <a:ln w="12701" cap="flat" cmpd="sng" algn="ctr">
              <a:solidFill>
                <a:srgbClr val="196B24"/>
              </a:solidFill>
              <a:prstDash val="solid"/>
              <a:round/>
              <a:headEnd type="none" w="med" len="med"/>
              <a:tailEnd type="none" w="med" len="med"/>
            </a:ln>
          </a:bottom>
        </a:tcBdr>
        <a:fill>
          <a:solidFill>
            <a:srgbClr val="FFFFFF"/>
          </a:solidFill>
        </a:fill>
      </a:tcStyle>
    </a:wholeTbl>
    <a:band1H>
      <a:tcStyle>
        <a:tcBdr/>
        <a:fill>
          <a:solidFill>
            <a:srgbClr val="E7EBE8"/>
          </a:solidFill>
        </a:fill>
      </a:tcStyle>
    </a:band1H>
    <a:band1V>
      <a:tcStyle>
        <a:tcBdr/>
        <a:fill>
          <a:solidFill>
            <a:srgbClr val="E7EBE8"/>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96B24"/>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96B24"/>
          </a:solidFill>
        </a:fill>
      </a:tcStyle>
    </a:firstRow>
  </a:tblStyle>
  <a:tblStyle styleId="{37CE84F3-28C3-443E-9E96-99CF82512B78}" styleName="">
    <a:wholeTbl>
      <a:tcTxStyle>
        <a:font>
          <a:latin typeface="+mn-lt"/>
          <a:ea typeface="+mn-ea"/>
          <a:cs typeface="+mn-cs"/>
        </a:font>
        <a:srgbClr val="FFFFFF"/>
      </a:tcTxStyle>
      <a:tcStyle>
        <a:tcBdr/>
        <a:fill>
          <a:solidFill>
            <a:srgbClr val="E97132"/>
          </a:solidFill>
        </a:fill>
      </a:tcStyle>
    </a:wholeTbl>
    <a:band1H>
      <a:tcStyle>
        <a:tcBdr/>
        <a:fill>
          <a:solidFill>
            <a:srgbClr val="BA5926"/>
          </a:solidFill>
        </a:fill>
      </a:tcStyle>
    </a:band1H>
    <a:band1V>
      <a:tcStyle>
        <a:tcBdr/>
        <a:fill>
          <a:solidFill>
            <a:srgbClr val="BA592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BA592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BA592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9B491E"/>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533BE89A-3F12-448C-A339-D79EAFCCBA5C}" styleName="">
    <a:wholeTbl>
      <a:tcTxStyle>
        <a:font>
          <a:latin typeface="Arial"/>
          <a:ea typeface="Arial"/>
          <a:cs typeface="Arial"/>
        </a:font>
        <a:srgbClr val="000000"/>
      </a:tcTxStyle>
      <a:tcStyle>
        <a:tcBdr/>
      </a:tcStyle>
    </a:wholeTbl>
    <a:band1H>
      <a:tcTxStyle>
        <a:font>
          <a:latin typeface=""/>
          <a:ea typeface=""/>
          <a:cs typeface=""/>
        </a:font>
      </a:tcTxStyle>
      <a:tcStyle>
        <a:tcBdr/>
      </a:tcStyle>
    </a:band1H>
    <a:band2H>
      <a:tcTxStyle>
        <a:font>
          <a:latin typeface=""/>
          <a:ea typeface=""/>
          <a:cs typeface=""/>
        </a:font>
      </a:tcTxStyle>
      <a:tcStyle>
        <a:tcBdr/>
      </a:tcStyle>
    </a:band2H>
    <a:band1V>
      <a:tcTxStyle>
        <a:font>
          <a:latin typeface=""/>
          <a:ea typeface=""/>
          <a:cs typeface=""/>
        </a:font>
      </a:tcTxStyle>
      <a:tcStyle>
        <a:tcBdr/>
      </a:tcStyle>
    </a:band1V>
    <a:band2V>
      <a:tcTxStyle>
        <a:font>
          <a:latin typeface=""/>
          <a:ea typeface=""/>
          <a:cs typeface=""/>
        </a:font>
      </a:tcTxStyle>
      <a:tcStyle>
        <a:tcBdr/>
      </a:tcStyle>
    </a:band2V>
    <a:lastCol>
      <a:tcTxStyle>
        <a:font>
          <a:latin typeface=""/>
          <a:ea typeface=""/>
          <a:cs typeface=""/>
        </a:font>
      </a:tcTxStyle>
      <a:tcStyle>
        <a:tcBdr/>
      </a:tcStyle>
    </a:lastCol>
    <a:firstCol>
      <a:tcTxStyle>
        <a:font>
          <a:latin typeface=""/>
          <a:ea typeface=""/>
          <a:cs typeface=""/>
        </a:font>
      </a:tcTxStyle>
      <a:tcStyle>
        <a:tcBdr/>
      </a:tcStyle>
    </a:firstCol>
    <a:lastRow>
      <a:tcTxStyle>
        <a:font>
          <a:latin typeface=""/>
          <a:ea typeface=""/>
          <a:cs typeface=""/>
        </a:font>
      </a:tcTxStyle>
      <a:tcStyle>
        <a:tcBdr/>
      </a:tcStyle>
    </a:lastRow>
    <a:firstRow>
      <a:tcTxStyle>
        <a:font>
          <a:latin typeface=""/>
          <a:ea typeface=""/>
          <a:cs typeface=""/>
        </a:font>
      </a:tcTxStyle>
      <a:tcStyle>
        <a:tcBdr/>
      </a:tcStyle>
    </a:firstRow>
  </a:tblStyle>
  <a:tblStyle styleId="{72833802-FEF1-4C79-8D5D-14CF1EAF98D9}"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wholeTbl>
    <a:band1H>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tcStyle>
    </a:band1H>
    <a:band1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1V>
    <a:band2V>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cBdr>
      </a:tcStyle>
    </a:band2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E97132"/>
              </a:solidFill>
              <a:prstDash val="solid"/>
              <a:round/>
              <a:headEnd type="none" w="med" len="med"/>
              <a:tailEnd type="none" w="med" len="med"/>
            </a:ln>
          </a:top>
        </a:tcBdr>
      </a:tcStyle>
    </a:lastRow>
    <a:firstRow>
      <a:tcTxStyle b="on">
        <a:font>
          <a:latin typeface="+mn-lt"/>
          <a:ea typeface="+mn-ea"/>
          <a:cs typeface="+mn-cs"/>
        </a:font>
        <a:srgbClr val="FFFFFF"/>
      </a:tcTxStyle>
      <a:tcStyle>
        <a:tcBdr/>
        <a:fill>
          <a:solidFill>
            <a:srgbClr val="E97132"/>
          </a:solidFill>
        </a:fill>
      </a:tcStyle>
    </a:firstRow>
  </a:tblStyle>
  <a:tblStyle styleId="{D03447BB-5D67-496B-8E87-E561075AD55C}" styleName="">
    <a:wholeTbl>
      <a:tcTxStyle>
        <a:font>
          <a:latin typeface="+mn-lt"/>
          <a:ea typeface="+mn-ea"/>
          <a:cs typeface="+mn-cs"/>
        </a:font>
        <a:srgbClr val="FFFFFF"/>
      </a:tcTxStyle>
      <a:tcStyle>
        <a:tcBdr/>
        <a:fill>
          <a:solidFill>
            <a:srgbClr val="196B24"/>
          </a:solidFill>
        </a:fill>
      </a:tcStyle>
    </a:wholeTbl>
    <a:band1H>
      <a:tcStyle>
        <a:tcBdr/>
        <a:fill>
          <a:solidFill>
            <a:srgbClr val="12541A"/>
          </a:solidFill>
        </a:fill>
      </a:tcStyle>
    </a:band1H>
    <a:band1V>
      <a:tcStyle>
        <a:tcBdr/>
        <a:fill>
          <a:solidFill>
            <a:srgbClr val="12541A"/>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12541A"/>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12541A"/>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D451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306799F8-075E-4A3A-A7F6-7FBC6576F1A4}" styleName="">
    <a:wholeTbl>
      <a:tcTxStyle>
        <a:font>
          <a:latin typeface="+mn-lt"/>
          <a:ea typeface="+mn-ea"/>
          <a:cs typeface="+mn-cs"/>
        </a:font>
        <a:srgbClr val="FFFFFF"/>
      </a:tcTxStyle>
      <a:tcStyle>
        <a:tcBdr>
          <a:left>
            <a:ln w="3172" cap="flat" cmpd="sng" algn="ctr">
              <a:solidFill>
                <a:srgbClr val="BCC7BD"/>
              </a:solidFill>
              <a:prstDash val="solid"/>
              <a:round/>
              <a:headEnd type="none" w="med" len="med"/>
              <a:tailEnd type="none" w="med" len="med"/>
            </a:ln>
          </a:left>
          <a:right>
            <a:ln w="3172" cap="flat" cmpd="sng" algn="ctr">
              <a:solidFill>
                <a:srgbClr val="BCC7BD"/>
              </a:solidFill>
              <a:prstDash val="solid"/>
              <a:round/>
              <a:headEnd type="none" w="med" len="med"/>
              <a:tailEnd type="none" w="med" len="med"/>
            </a:ln>
          </a:right>
          <a:top>
            <a:ln w="3172" cap="flat" cmpd="sng" algn="ctr">
              <a:solidFill>
                <a:srgbClr val="BCC7BD"/>
              </a:solidFill>
              <a:prstDash val="solid"/>
              <a:round/>
              <a:headEnd type="none" w="med" len="med"/>
              <a:tailEnd type="none" w="med" len="med"/>
            </a:ln>
          </a:top>
          <a:bottom>
            <a:ln w="3172" cap="flat" cmpd="sng" algn="ctr">
              <a:solidFill>
                <a:srgbClr val="BCC7BD"/>
              </a:solidFill>
              <a:prstDash val="solid"/>
              <a:round/>
              <a:headEnd type="none" w="med" len="med"/>
              <a:tailEnd type="none" w="med" len="med"/>
            </a:ln>
          </a:bottom>
        </a:tcBdr>
        <a:fill>
          <a:solidFill>
            <a:srgbClr val="196B24"/>
          </a:solidFill>
        </a:fill>
      </a:tcStyle>
    </a:wholeTbl>
    <a:band1H>
      <a:tcStyle>
        <a:tcBdr/>
        <a:fill>
          <a:solidFill>
            <a:srgbClr val="FFFFFF"/>
          </a:solidFill>
        </a:fill>
      </a:tcStyle>
    </a:band1H>
    <a:band1V>
      <a:tcStyle>
        <a:tcBdr/>
        <a:fill>
          <a:solidFill>
            <a:srgbClr val="FFFFFF"/>
          </a:solidFill>
        </a:fill>
      </a:tcStyle>
    </a:band1V>
    <a:lastCol>
      <a:tcTxStyle b="on">
        <a:font>
          <a:latin typeface=""/>
          <a:ea typeface=""/>
          <a:cs typeface=""/>
        </a:font>
      </a:tcTxStyle>
      <a:tcStyle>
        <a:tcBdr>
          <a:left>
            <a:ln w="3172" cap="flat" cmpd="sng" algn="ctr">
              <a:solidFill>
                <a:srgbClr val="FFFFFF"/>
              </a:solidFill>
              <a:prstDash val="solid"/>
              <a:round/>
              <a:headEnd type="none" w="med" len="med"/>
              <a:tailEnd type="none" w="med" len="med"/>
            </a:ln>
          </a:left>
        </a:tcBdr>
        <a:fill>
          <a:solidFill>
            <a:srgbClr val="196B24"/>
          </a:solidFill>
        </a:fill>
      </a:tcStyle>
    </a:lastCol>
    <a:firstCol>
      <a:tcTxStyle b="on">
        <a:font>
          <a:latin typeface=""/>
          <a:ea typeface=""/>
          <a:cs typeface=""/>
        </a:font>
      </a:tcTxStyle>
      <a:tcStyle>
        <a:tcBdr>
          <a:right>
            <a:ln w="3172" cap="flat" cmpd="sng" algn="ctr">
              <a:solidFill>
                <a:srgbClr val="FFFFFF"/>
              </a:solidFill>
              <a:prstDash val="solid"/>
              <a:round/>
              <a:headEnd type="none" w="med" len="med"/>
              <a:tailEnd type="none" w="med" len="med"/>
            </a:ln>
          </a:right>
        </a:tcBdr>
        <a:fill>
          <a:solidFill>
            <a:srgbClr val="196B24"/>
          </a:solidFill>
        </a:fill>
      </a:tcStyle>
    </a:firstCol>
    <a:lastRow>
      <a:tcTxStyle b="on">
        <a:font>
          <a:latin typeface=""/>
          <a:ea typeface=""/>
          <a:cs typeface=""/>
        </a:font>
      </a:tcTxStyle>
      <a:tcStyle>
        <a:tcBdr>
          <a:top>
            <a:ln w="3172" cap="flat" cmpd="sng" algn="ctr">
              <a:solidFill>
                <a:srgbClr val="FFFFFF"/>
              </a:solidFill>
              <a:prstDash val="solid"/>
              <a:round/>
              <a:headEnd type="none" w="med" len="med"/>
              <a:tailEnd type="none" w="med" len="med"/>
            </a:ln>
          </a:top>
        </a:tcBdr>
        <a:fill>
          <a:solidFill>
            <a:srgbClr val="196B24"/>
          </a:solidFill>
        </a:fill>
      </a:tcStyle>
    </a:lastRow>
    <a:firstRow>
      <a:tcTxStyle b="on">
        <a:font>
          <a:latin typeface=""/>
          <a:ea typeface=""/>
          <a:cs typeface=""/>
        </a:font>
      </a:tcTxStyle>
      <a:tcStyle>
        <a:tcBdr>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69C7853C-536D-4A76-A0AE-DD22124D55A5}" styleName="">
    <a:wholeTbl>
      <a:tcTxStyle>
        <a:font>
          <a:latin typeface="+mn-lt"/>
          <a:ea typeface="+mn-ea"/>
          <a:cs typeface="+mn-cs"/>
        </a:font>
        <a:srgbClr val="000000"/>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wholeTbl>
    <a:band1H>
      <a:tcStyle>
        <a:tcBdr/>
        <a:fill>
          <a:solidFill>
            <a:srgbClr val="196B24"/>
          </a:solidFill>
        </a:fill>
      </a:tcStyle>
    </a:band1H>
    <a:band2H>
      <a:tcStyle>
        <a:tcBdr/>
        <a:fill>
          <a:solidFill>
            <a:srgbClr val="196B24"/>
          </a:solidFill>
        </a:fill>
      </a:tcStyle>
    </a:band2H>
    <a:band1V>
      <a:tcStyle>
        <a:tcBdr>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band1V>
    <a:band2V>
      <a:tcStyle>
        <a:tcBdr/>
        <a:fill>
          <a:solidFill>
            <a:srgbClr val="196B24"/>
          </a:solidFill>
        </a:fill>
      </a:tcStyle>
    </a:band2V>
    <a:la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Col>
    <a:firstCol>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firstCol>
    <a:lastRow>
      <a:tcTxStyle b="on">
        <a:font>
          <a:latin typeface=""/>
          <a:ea typeface=""/>
          <a:cs typeface=""/>
        </a:font>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196B24"/>
              </a:solidFill>
              <a:prstDash val="solid"/>
              <a:round/>
              <a:headEnd type="none" w="med" len="med"/>
              <a:tailEnd type="none" w="med" len="med"/>
            </a:ln>
          </a:bottom>
        </a:tcBdr>
        <a:fill>
          <a:solidFill>
            <a:srgbClr val="196B24"/>
          </a:solidFill>
        </a:fill>
      </a:tcStyle>
    </a:lastRow>
    <a:firstRow>
      <a:tcTxStyle b="on">
        <a:font>
          <a:latin typeface="+mn-lt"/>
          <a:ea typeface="+mn-ea"/>
          <a:cs typeface="+mn-cs"/>
        </a:font>
        <a:srgbClr val="FFFFFF"/>
      </a:tcTxStyle>
      <a:tcStyle>
        <a:tcBdr>
          <a:left>
            <a:ln w="3172" cap="flat" cmpd="sng" algn="ctr">
              <a:solidFill>
                <a:srgbClr val="196B24"/>
              </a:solidFill>
              <a:prstDash val="solid"/>
              <a:round/>
              <a:headEnd type="none" w="med" len="med"/>
              <a:tailEnd type="none" w="med" len="med"/>
            </a:ln>
          </a:left>
          <a:right>
            <a:ln w="3172" cap="flat" cmpd="sng" algn="ctr">
              <a:solidFill>
                <a:srgbClr val="196B24"/>
              </a:solidFill>
              <a:prstDash val="solid"/>
              <a:round/>
              <a:headEnd type="none" w="med" len="med"/>
              <a:tailEnd type="none" w="med" len="med"/>
            </a:ln>
          </a:right>
          <a:top>
            <a:ln w="3172" cap="flat" cmpd="sng" algn="ctr">
              <a:solidFill>
                <a:srgbClr val="196B24"/>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196B24"/>
          </a:solidFill>
        </a:fill>
      </a:tcStyle>
    </a:firstRow>
  </a:tblStyle>
  <a:tblStyle styleId="{775DCB02-9BB8-47FD-8907-85C794F793BA}" styleName="">
    <a:wholeTbl>
      <a:tcTxStyle>
        <a:font>
          <a:latin typeface="+mn-lt"/>
          <a:ea typeface="+mn-ea"/>
          <a:cs typeface="+mn-cs"/>
        </a:font>
        <a:srgbClr val="000000"/>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wholeTbl>
    <a:band1H>
      <a:tcStyle>
        <a:tcBdr/>
        <a:fill>
          <a:solidFill>
            <a:srgbClr val="0F9ED5"/>
          </a:solidFill>
        </a:fill>
      </a:tcStyle>
    </a:band1H>
    <a:band2H>
      <a:tcStyle>
        <a:tcBdr/>
        <a:fill>
          <a:solidFill>
            <a:srgbClr val="0F9ED5"/>
          </a:solidFill>
        </a:fill>
      </a:tcStyle>
    </a:band2H>
    <a:band1V>
      <a:tcStyle>
        <a:tcBdr>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band1V>
    <a:band2V>
      <a:tcStyle>
        <a:tcBdr/>
        <a:fill>
          <a:solidFill>
            <a:srgbClr val="0F9ED5"/>
          </a:solidFill>
        </a:fill>
      </a:tcStyle>
    </a:band2V>
    <a:la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Col>
    <a:firstCol>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firstCol>
    <a:lastRow>
      <a:tcTxStyle b="on">
        <a:font>
          <a:latin typeface=""/>
          <a:ea typeface=""/>
          <a:cs typeface=""/>
        </a:font>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0F9ED5"/>
              </a:solidFill>
              <a:prstDash val="solid"/>
              <a:round/>
              <a:headEnd type="none" w="med" len="med"/>
              <a:tailEnd type="none" w="med" len="med"/>
            </a:ln>
          </a:bottom>
        </a:tcBdr>
        <a:fill>
          <a:solidFill>
            <a:srgbClr val="0F9ED5"/>
          </a:solidFill>
        </a:fill>
      </a:tcStyle>
    </a:lastRow>
    <a:firstRow>
      <a:tcTxStyle b="on">
        <a:font>
          <a:latin typeface="+mn-lt"/>
          <a:ea typeface="+mn-ea"/>
          <a:cs typeface="+mn-cs"/>
        </a:font>
        <a:srgbClr val="FFFFFF"/>
      </a:tcTxStyle>
      <a:tcStyle>
        <a:tcBdr>
          <a:left>
            <a:ln w="3172" cap="flat" cmpd="sng" algn="ctr">
              <a:solidFill>
                <a:srgbClr val="0F9ED5"/>
              </a:solidFill>
              <a:prstDash val="solid"/>
              <a:round/>
              <a:headEnd type="none" w="med" len="med"/>
              <a:tailEnd type="none" w="med" len="med"/>
            </a:ln>
          </a:left>
          <a:right>
            <a:ln w="3172" cap="flat" cmpd="sng" algn="ctr">
              <a:solidFill>
                <a:srgbClr val="0F9ED5"/>
              </a:solidFill>
              <a:prstDash val="solid"/>
              <a:round/>
              <a:headEnd type="none" w="med" len="med"/>
              <a:tailEnd type="none" w="med" len="med"/>
            </a:ln>
          </a:right>
          <a:top>
            <a:ln w="3172" cap="flat" cmpd="sng" algn="ctr">
              <a:solidFill>
                <a:srgbClr val="0F9ED5"/>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0F9ED5"/>
          </a:solidFill>
        </a:fill>
      </a:tcStyle>
    </a:firstRow>
  </a:tblStyle>
  <a:tblStyle styleId="{125E5076-3810-47DD-B79F-674D7AD40C01}" styleName="">
    <a:wholeTbl>
      <a:tcTxStyle>
        <a:font>
          <a:latin typeface="+mn-lt"/>
          <a:ea typeface="+mn-ea"/>
          <a:cs typeface="+mn-cs"/>
        </a:font>
        <a:srgbClr val="FFFFFF"/>
      </a:tcTxStyle>
      <a:tcStyle>
        <a:tcBdr/>
        <a:fill>
          <a:solidFill>
            <a:srgbClr val="156082"/>
          </a:solidFill>
        </a:fill>
      </a:tcStyle>
    </a:wholeTbl>
    <a:band1H>
      <a:tcStyle>
        <a:tcBdr/>
        <a:fill>
          <a:solidFill>
            <a:srgbClr val="0E4B66"/>
          </a:solidFill>
        </a:fill>
      </a:tcStyle>
    </a:band1H>
    <a:band1V>
      <a:tcStyle>
        <a:tcBdr/>
        <a:fill>
          <a:solidFill>
            <a:srgbClr val="0E4B66"/>
          </a:solidFill>
        </a:fill>
      </a:tcStyle>
    </a:band1V>
    <a:lastCol>
      <a:tcTxStyle b="on">
        <a:font>
          <a:latin typeface=""/>
          <a:ea typeface=""/>
          <a:cs typeface=""/>
        </a:font>
      </a:tcTxStyle>
      <a:tcStyle>
        <a:tcBdr>
          <a:left>
            <a:ln w="25402" cap="flat" cmpd="sng" algn="ctr">
              <a:solidFill>
                <a:srgbClr val="FFFFFF"/>
              </a:solidFill>
              <a:prstDash val="solid"/>
              <a:round/>
              <a:headEnd type="none" w="med" len="med"/>
              <a:tailEnd type="none" w="med" len="med"/>
            </a:ln>
          </a:left>
        </a:tcBdr>
        <a:fill>
          <a:solidFill>
            <a:srgbClr val="0E4B66"/>
          </a:solidFill>
        </a:fill>
      </a:tcStyle>
    </a:lastCol>
    <a:firstCol>
      <a:tcTxStyle b="on">
        <a:font>
          <a:latin typeface=""/>
          <a:ea typeface=""/>
          <a:cs typeface=""/>
        </a:font>
      </a:tcTxStyle>
      <a:tcStyle>
        <a:tcBdr>
          <a:right>
            <a:ln w="25402" cap="flat" cmpd="sng" algn="ctr">
              <a:solidFill>
                <a:srgbClr val="FFFFFF"/>
              </a:solidFill>
              <a:prstDash val="solid"/>
              <a:round/>
              <a:headEnd type="none" w="med" len="med"/>
              <a:tailEnd type="none" w="med" len="med"/>
            </a:ln>
          </a:right>
        </a:tcBdr>
        <a:fill>
          <a:solidFill>
            <a:srgbClr val="0E4B66"/>
          </a:solidFill>
        </a:fill>
      </a:tcStyle>
    </a:firstCol>
    <a:lastRow>
      <a:tcTxStyle b="on">
        <a:font>
          <a:latin typeface=""/>
          <a:ea typeface=""/>
          <a:cs typeface=""/>
        </a:font>
      </a:tcTxStyle>
      <a:tcStyle>
        <a:tcBdr>
          <a:top>
            <a:ln w="25402" cap="flat" cmpd="sng" algn="ctr">
              <a:solidFill>
                <a:srgbClr val="FFFFFF"/>
              </a:solidFill>
              <a:prstDash val="solid"/>
              <a:round/>
              <a:headEnd type="none" w="med" len="med"/>
              <a:tailEnd type="none" w="med" len="med"/>
            </a:ln>
          </a:top>
        </a:tcBdr>
        <a:fill>
          <a:solidFill>
            <a:srgbClr val="0A3D54"/>
          </a:solidFill>
        </a:fill>
      </a:tcStyle>
    </a:lastRow>
    <a:firstRow>
      <a:tcTxStyle b="on">
        <a:font>
          <a:latin typeface=""/>
          <a:ea typeface=""/>
          <a:cs typeface=""/>
        </a:font>
      </a:tcTxStyle>
      <a:tcStyle>
        <a:tcBdr>
          <a:bottom>
            <a:ln w="25402" cap="flat" cmpd="sng" algn="ctr">
              <a:solidFill>
                <a:srgbClr val="FFFFFF"/>
              </a:solidFill>
              <a:prstDash val="solid"/>
              <a:round/>
              <a:headEnd type="none" w="med" len="med"/>
              <a:tailEnd type="none" w="med" len="med"/>
            </a:ln>
          </a:bottom>
        </a:tcBdr>
        <a:fill>
          <a:solidFill>
            <a:srgbClr val="000000"/>
          </a:solidFill>
        </a:fill>
      </a:tcStyle>
    </a:firstRow>
  </a:tblStyle>
  <a:tblStyle styleId="{284E427A-3D55-4303-BF80-6455036E1DE7}" styleName="">
    <a:wholeTbl>
      <a:tcTxStyle>
        <a:font>
          <a:latin typeface="+mn-lt"/>
          <a:ea typeface="+mn-ea"/>
          <a:cs typeface="+mn-cs"/>
        </a:font>
        <a:srgbClr val="000000"/>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wholeTbl>
    <a:band1H>
      <a:tcStyle>
        <a:tcBdr/>
        <a:fill>
          <a:solidFill>
            <a:srgbClr val="E97132"/>
          </a:solidFill>
        </a:fill>
      </a:tcStyle>
    </a:band1H>
    <a:band2H>
      <a:tcStyle>
        <a:tcBdr/>
        <a:fill>
          <a:solidFill>
            <a:srgbClr val="E97132"/>
          </a:solidFill>
        </a:fill>
      </a:tcStyle>
    </a:band2H>
    <a:band1V>
      <a:tcStyle>
        <a:tcBdr>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band1V>
    <a:band2V>
      <a:tcStyle>
        <a:tcBdr/>
        <a:fill>
          <a:solidFill>
            <a:srgbClr val="E97132"/>
          </a:solidFill>
        </a:fill>
      </a:tcStyle>
    </a:band2V>
    <a:la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Col>
    <a:firstCol>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firstCol>
    <a:lastRow>
      <a:tcTxStyle b="on">
        <a:font>
          <a:latin typeface=""/>
          <a:ea typeface=""/>
          <a:cs typeface=""/>
        </a:font>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E97132"/>
              </a:solidFill>
              <a:prstDash val="solid"/>
              <a:round/>
              <a:headEnd type="none" w="med" len="med"/>
              <a:tailEnd type="none" w="med" len="med"/>
            </a:ln>
          </a:bottom>
        </a:tcBdr>
        <a:fill>
          <a:solidFill>
            <a:srgbClr val="E97132"/>
          </a:solidFill>
        </a:fill>
      </a:tcStyle>
    </a:lastRow>
    <a:firstRow>
      <a:tcTxStyle b="on">
        <a:font>
          <a:latin typeface="+mn-lt"/>
          <a:ea typeface="+mn-ea"/>
          <a:cs typeface="+mn-cs"/>
        </a:font>
        <a:srgbClr val="FFFFFF"/>
      </a:tcTxStyle>
      <a:tcStyle>
        <a:tcBdr>
          <a:left>
            <a:ln w="3172" cap="flat" cmpd="sng" algn="ctr">
              <a:solidFill>
                <a:srgbClr val="E97132"/>
              </a:solidFill>
              <a:prstDash val="solid"/>
              <a:round/>
              <a:headEnd type="none" w="med" len="med"/>
              <a:tailEnd type="none" w="med" len="med"/>
            </a:ln>
          </a:left>
          <a:right>
            <a:ln w="3172" cap="flat" cmpd="sng" algn="ctr">
              <a:solidFill>
                <a:srgbClr val="E97132"/>
              </a:solidFill>
              <a:prstDash val="solid"/>
              <a:round/>
              <a:headEnd type="none" w="med" len="med"/>
              <a:tailEnd type="none" w="med" len="med"/>
            </a:ln>
          </a:right>
          <a:top>
            <a:ln w="3172" cap="flat" cmpd="sng" algn="ctr">
              <a:solidFill>
                <a:srgbClr val="E97132"/>
              </a:solidFill>
              <a:prstDash val="solid"/>
              <a:round/>
              <a:headEnd type="none" w="med" len="med"/>
              <a:tailEnd type="none" w="med" len="med"/>
            </a:ln>
          </a:top>
          <a:bottom>
            <a:ln w="3172" cap="flat" cmpd="sng" algn="ctr">
              <a:solidFill>
                <a:srgbClr val="FFFFFF"/>
              </a:solidFill>
              <a:prstDash val="solid"/>
              <a:round/>
              <a:headEnd type="none" w="med" len="med"/>
              <a:tailEnd type="none" w="med" len="med"/>
            </a:ln>
          </a:bottom>
        </a:tcBdr>
        <a:fill>
          <a:solidFill>
            <a:srgbClr val="E97132"/>
          </a:solidFill>
        </a:fill>
      </a:tcStyle>
    </a:firstRow>
  </a:tblStyle>
  <a:tblStyle styleId="{B301B821-A1FF-4177-AEE7-76D212191A09}" styleName="">
    <a:wholeTbl>
      <a:tcTxStyle>
        <a:font>
          <a:latin typeface="+mn-lt"/>
          <a:ea typeface="+mn-ea"/>
          <a:cs typeface="+mn-cs"/>
        </a:font>
        <a:srgbClr val="000000"/>
      </a:tcTxStyle>
      <a:tcStyle>
        <a:tcBdr>
          <a:left>
            <a:ln w="12701" cap="flat" cmpd="sng" algn="ctr">
              <a:solidFill>
                <a:srgbClr val="156082"/>
              </a:solidFill>
              <a:prstDash val="solid"/>
              <a:round/>
              <a:headEnd type="none" w="med" len="med"/>
              <a:tailEnd type="none" w="med" len="med"/>
            </a:ln>
          </a:left>
          <a:right>
            <a:ln w="12701" cap="flat" cmpd="sng" algn="ctr">
              <a:solidFill>
                <a:srgbClr val="156082"/>
              </a:solidFill>
              <a:prstDash val="solid"/>
              <a:round/>
              <a:headEnd type="none" w="med" len="med"/>
              <a:tailEnd type="none" w="med" len="med"/>
            </a:ln>
          </a:right>
          <a:top>
            <a:ln w="12701" cap="flat" cmpd="sng" algn="ctr">
              <a:solidFill>
                <a:srgbClr val="156082"/>
              </a:solidFill>
              <a:prstDash val="solid"/>
              <a:round/>
              <a:headEnd type="none" w="med" len="med"/>
              <a:tailEnd type="none" w="med" len="med"/>
            </a:ln>
          </a:top>
          <a:bottom>
            <a:ln w="12701" cap="flat" cmpd="sng" algn="ctr">
              <a:solidFill>
                <a:srgbClr val="156082"/>
              </a:solidFill>
              <a:prstDash val="solid"/>
              <a:round/>
              <a:headEnd type="none" w="med" len="med"/>
              <a:tailEnd type="none" w="med" len="med"/>
            </a:ln>
          </a:bottom>
        </a:tcBdr>
        <a:fill>
          <a:solidFill>
            <a:srgbClr val="FFFFFF"/>
          </a:solidFill>
        </a:fill>
      </a:tcStyle>
    </a:wholeTbl>
    <a:band1H>
      <a:tcStyle>
        <a:tcBdr/>
        <a:fill>
          <a:solidFill>
            <a:srgbClr val="E7EAED"/>
          </a:solidFill>
        </a:fill>
      </a:tcStyle>
    </a:band1H>
    <a:band1V>
      <a:tcStyle>
        <a:tcBdr/>
        <a:fill>
          <a:solidFill>
            <a:srgbClr val="E7EAED"/>
          </a:solidFill>
        </a:fill>
      </a:tcStyle>
    </a:band1V>
    <a:lastCol>
      <a:tcTxStyle b="on">
        <a:font>
          <a:latin typeface=""/>
          <a:ea typeface=""/>
          <a:cs typeface=""/>
        </a:font>
      </a:tcTxStyle>
      <a:tcStyle>
        <a:tcBdr/>
      </a:tcStyle>
    </a:lastCol>
    <a:firstCol>
      <a:tcTxStyle b="on">
        <a:font>
          <a:latin typeface=""/>
          <a:ea typeface=""/>
          <a:cs typeface=""/>
        </a:font>
      </a:tcTxStyle>
      <a:tcStyle>
        <a:tcBdr/>
      </a:tcStyle>
    </a:firstCol>
    <a:lastRow>
      <a:tcTxStyle b="on">
        <a:font>
          <a:latin typeface=""/>
          <a:ea typeface=""/>
          <a:cs typeface=""/>
        </a:font>
      </a:tcTxStyle>
      <a:tcStyle>
        <a:tcBdr>
          <a:top>
            <a:ln w="50804" cap="flat" cmpd="dbl" algn="ctr">
              <a:solidFill>
                <a:srgbClr val="156082"/>
              </a:solidFill>
              <a:prstDash val="solid"/>
              <a:round/>
              <a:headEnd type="none" w="med" len="med"/>
              <a:tailEnd type="none" w="med" len="med"/>
            </a:ln>
          </a:top>
        </a:tcBdr>
        <a:fill>
          <a:solidFill>
            <a:srgbClr val="FFFFFF"/>
          </a:solidFill>
        </a:fill>
      </a:tcStyle>
    </a:lastRow>
    <a:firstRow>
      <a:tcTxStyle b="on">
        <a:font>
          <a:latin typeface="+mn-lt"/>
          <a:ea typeface="+mn-ea"/>
          <a:cs typeface="+mn-cs"/>
        </a:font>
        <a:srgbClr val="FFFFFF"/>
      </a:tcTxStyle>
      <a:tcStyle>
        <a:tcBdr/>
        <a:fill>
          <a:solidFill>
            <a:srgbClr val="156082"/>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512"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8/10/relationships/authors" Target="author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viewProps" Target="viewProp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972968E-211C-6B1A-0841-6A757229C0AE}"/>
              </a:ext>
            </a:extLst>
          </p:cNvPr>
          <p:cNvSpPr txBox="1">
            <a:spLocks noGrp="1"/>
          </p:cNvSpPr>
          <p:nvPr>
            <p:ph type="hdr" sz="quarter"/>
          </p:nvPr>
        </p:nvSpPr>
        <p:spPr>
          <a:xfrm>
            <a:off x="0" y="0"/>
            <a:ext cx="2971800" cy="458791"/>
          </a:xfrm>
          <a:prstGeom prst="rect">
            <a:avLst/>
          </a:prstGeom>
          <a:noFill/>
          <a:ln>
            <a:noFill/>
          </a:ln>
        </p:spPr>
        <p:txBody>
          <a:bodyPr vert="horz" wrap="square" lIns="91440" tIns="45720" rIns="91440" bIns="45720" anchor="t"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3" name="Date Placeholder 2">
            <a:extLst>
              <a:ext uri="{FF2B5EF4-FFF2-40B4-BE49-F238E27FC236}">
                <a16:creationId xmlns:a16="http://schemas.microsoft.com/office/drawing/2014/main" id="{2CF8B470-9161-D135-1A80-B6559F591CF2}"/>
              </a:ext>
            </a:extLst>
          </p:cNvPr>
          <p:cNvSpPr txBox="1">
            <a:spLocks noGrp="1"/>
          </p:cNvSpPr>
          <p:nvPr>
            <p:ph type="dt" sz="quarter" idx="1"/>
          </p:nvPr>
        </p:nvSpPr>
        <p:spPr>
          <a:xfrm>
            <a:off x="3884608" y="0"/>
            <a:ext cx="2971800" cy="458791"/>
          </a:xfrm>
          <a:prstGeom prst="rect">
            <a:avLst/>
          </a:prstGeom>
          <a:noFill/>
          <a:ln>
            <a:noFill/>
          </a:ln>
        </p:spPr>
        <p:txBody>
          <a:bodyPr vert="horz" wrap="square" lIns="91440" tIns="45720" rIns="91440" bIns="45720" anchor="t"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F63C0B7-D367-451D-B387-C891C6582493}" type="datetime1">
              <a:rPr lang="en-US" sz="1200" b="0" i="0" u="none" strike="noStrike" kern="0" cap="none" spc="0" baseline="0">
                <a:solidFill>
                  <a:srgbClr val="000000"/>
                </a:solidFill>
                <a:uFillTx/>
                <a:latin typeface="Outfit" pitchFamily="2"/>
                <a:ea typeface="Arial"/>
                <a:cs typeface="Arial"/>
              </a:rPr>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t>6/22/2026</a:t>
            </a:fld>
            <a:endParaRPr lang="en-US" sz="1200" b="0" i="0" u="none" strike="noStrike" kern="0" cap="none" spc="0" baseline="0">
              <a:solidFill>
                <a:srgbClr val="000000"/>
              </a:solidFill>
              <a:uFillTx/>
              <a:latin typeface="Outfit" pitchFamily="2"/>
              <a:ea typeface="Arial"/>
              <a:cs typeface="Arial"/>
            </a:endParaRPr>
          </a:p>
        </p:txBody>
      </p:sp>
      <p:sp>
        <p:nvSpPr>
          <p:cNvPr id="4" name="Footer Placeholder 3">
            <a:extLst>
              <a:ext uri="{FF2B5EF4-FFF2-40B4-BE49-F238E27FC236}">
                <a16:creationId xmlns:a16="http://schemas.microsoft.com/office/drawing/2014/main" id="{A440B379-36AC-C239-9F20-42E9F2B3ECE7}"/>
              </a:ext>
            </a:extLst>
          </p:cNvPr>
          <p:cNvSpPr txBox="1">
            <a:spLocks noGrp="1"/>
          </p:cNvSpPr>
          <p:nvPr>
            <p:ph type="ftr" sz="quarter" idx="2"/>
          </p:nvPr>
        </p:nvSpPr>
        <p:spPr>
          <a:xfrm>
            <a:off x="0"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200" b="0" i="0" u="none" strike="noStrike" kern="0" cap="none" spc="0" baseline="0">
              <a:solidFill>
                <a:srgbClr val="000000"/>
              </a:solidFill>
              <a:uFillTx/>
              <a:latin typeface="Outfit" pitchFamily="2"/>
              <a:ea typeface="Arial"/>
              <a:cs typeface="Arial"/>
            </a:endParaRPr>
          </a:p>
        </p:txBody>
      </p:sp>
      <p:sp>
        <p:nvSpPr>
          <p:cNvPr id="5" name="Slide Number Placeholder 4">
            <a:extLst>
              <a:ext uri="{FF2B5EF4-FFF2-40B4-BE49-F238E27FC236}">
                <a16:creationId xmlns:a16="http://schemas.microsoft.com/office/drawing/2014/main" id="{F14F4C29-3D15-4602-4FC2-D9633B15A9ED}"/>
              </a:ext>
            </a:extLst>
          </p:cNvPr>
          <p:cNvSpPr txBox="1">
            <a:spLocks noGrp="1"/>
          </p:cNvSpPr>
          <p:nvPr>
            <p:ph type="sldNum" sz="quarter" idx="3"/>
          </p:nvPr>
        </p:nvSpPr>
        <p:spPr>
          <a:xfrm>
            <a:off x="3884608" y="8685208"/>
            <a:ext cx="2971800" cy="458791"/>
          </a:xfrm>
          <a:prstGeom prst="rect">
            <a:avLst/>
          </a:prstGeom>
          <a:noFill/>
          <a:ln>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32BA92E-A457-427E-977B-48D5B9710C42}" type="slidenum">
              <a:t>‹#›</a:t>
            </a:fld>
            <a:endParaRPr lang="en-US" sz="1200" b="0" i="0" u="none" strike="noStrike" kern="0" cap="none" spc="0" baseline="0">
              <a:solidFill>
                <a:srgbClr val="000000"/>
              </a:solidFill>
              <a:uFillTx/>
              <a:latin typeface="Outfit" pitchFamily="2"/>
              <a:ea typeface="Arial"/>
              <a:cs typeface="Arial"/>
            </a:endParaRPr>
          </a:p>
        </p:txBody>
      </p:sp>
    </p:spTree>
    <p:extLst>
      <p:ext uri="{BB962C8B-B14F-4D97-AF65-F5344CB8AC3E}">
        <p14:creationId xmlns:p14="http://schemas.microsoft.com/office/powerpoint/2010/main" val="38546928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Google Shape;3;n">
            <a:extLst>
              <a:ext uri="{FF2B5EF4-FFF2-40B4-BE49-F238E27FC236}">
                <a16:creationId xmlns:a16="http://schemas.microsoft.com/office/drawing/2014/main" id="{0E332F64-C377-B876-78B3-CDDBD4ECAF83}"/>
              </a:ext>
            </a:extLst>
          </p:cNvPr>
          <p:cNvSpPr txBox="1">
            <a:spLocks noGrp="1"/>
          </p:cNvSpPr>
          <p:nvPr>
            <p:ph type="hdr" sz="quarter"/>
          </p:nvPr>
        </p:nvSpPr>
        <p:spPr>
          <a:xfrm>
            <a:off x="0" y="0"/>
            <a:ext cx="2971800" cy="458791"/>
          </a:xfrm>
          <a:prstGeom prst="rect">
            <a:avLst/>
          </a:prstGeom>
          <a:noFill/>
          <a:ln>
            <a:noFill/>
          </a:ln>
        </p:spPr>
        <p:txBody>
          <a:bodyPr vert="horz" wrap="square" lIns="91421" tIns="45701" rIns="91421" bIns="45701" anchor="t"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3" name="Google Shape;4;n">
            <a:extLst>
              <a:ext uri="{FF2B5EF4-FFF2-40B4-BE49-F238E27FC236}">
                <a16:creationId xmlns:a16="http://schemas.microsoft.com/office/drawing/2014/main" id="{3D9AB0DC-4C95-41A1-F2CB-D24D09935624}"/>
              </a:ext>
            </a:extLst>
          </p:cNvPr>
          <p:cNvSpPr txBox="1">
            <a:spLocks noGrp="1"/>
          </p:cNvSpPr>
          <p:nvPr>
            <p:ph type="dt" idx="1"/>
          </p:nvPr>
        </p:nvSpPr>
        <p:spPr>
          <a:xfrm>
            <a:off x="3884608" y="0"/>
            <a:ext cx="2971800" cy="458791"/>
          </a:xfrm>
          <a:prstGeom prst="rect">
            <a:avLst/>
          </a:prstGeom>
          <a:noFill/>
          <a:ln>
            <a:noFill/>
          </a:ln>
        </p:spPr>
        <p:txBody>
          <a:bodyPr vert="horz" wrap="square" lIns="91421" tIns="45701" rIns="91421" bIns="45701" anchor="t" anchorCtr="0" compatLnSpc="1">
            <a:noAutofit/>
          </a:bodyPr>
          <a:lstStyle>
            <a:lvl1pPr marL="0" marR="0" lvl="0" indent="0" algn="r"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4" name="Google Shape;5;n">
            <a:extLst>
              <a:ext uri="{FF2B5EF4-FFF2-40B4-BE49-F238E27FC236}">
                <a16:creationId xmlns:a16="http://schemas.microsoft.com/office/drawing/2014/main" id="{6417FE25-1EBF-04CA-BAED-0FC03AD176A6}"/>
              </a:ext>
            </a:extLst>
          </p:cNvPr>
          <p:cNvSpPr>
            <a:spLocks noGrp="1" noRot="1" noChangeAspect="1"/>
          </p:cNvSpPr>
          <p:nvPr>
            <p:ph type="sldImg" idx="2"/>
          </p:nvPr>
        </p:nvSpPr>
        <p:spPr>
          <a:xfrm>
            <a:off x="685800" y="1143000"/>
            <a:ext cx="5486400" cy="3086099"/>
          </a:xfrm>
          <a:prstGeom prst="rect">
            <a:avLst/>
          </a:prstGeom>
          <a:noFill/>
          <a:ln w="12701" cap="flat">
            <a:solidFill>
              <a:srgbClr val="000000"/>
            </a:solidFill>
            <a:prstDash val="solid"/>
            <a:round/>
          </a:ln>
        </p:spPr>
      </p:sp>
      <p:sp>
        <p:nvSpPr>
          <p:cNvPr id="5" name="Google Shape;6;n">
            <a:extLst>
              <a:ext uri="{FF2B5EF4-FFF2-40B4-BE49-F238E27FC236}">
                <a16:creationId xmlns:a16="http://schemas.microsoft.com/office/drawing/2014/main" id="{6C040AB0-5810-0EAA-0CAC-446251D89B46}"/>
              </a:ext>
            </a:extLst>
          </p:cNvPr>
          <p:cNvSpPr txBox="1">
            <a:spLocks noGrp="1"/>
          </p:cNvSpPr>
          <p:nvPr>
            <p:ph type="body" sz="quarter" idx="3"/>
          </p:nvPr>
        </p:nvSpPr>
        <p:spPr>
          <a:xfrm>
            <a:off x="685800" y="4400549"/>
            <a:ext cx="5486400" cy="3600450"/>
          </a:xfrm>
          <a:prstGeom prst="rect">
            <a:avLst/>
          </a:prstGeom>
          <a:noFill/>
          <a:ln>
            <a:noFill/>
          </a:ln>
        </p:spPr>
        <p:txBody>
          <a:bodyPr vert="horz" wrap="square" lIns="91421" tIns="45701" rIns="91421" bIns="45701" anchor="t" anchorCtr="0" compatLnSpc="1">
            <a:noAutofit/>
          </a:bodyPr>
          <a:lstStyle/>
          <a:p>
            <a:pPr lvl="0"/>
            <a:endParaRPr lang="en-GB"/>
          </a:p>
        </p:txBody>
      </p:sp>
      <p:sp>
        <p:nvSpPr>
          <p:cNvPr id="6" name="Google Shape;7;n">
            <a:extLst>
              <a:ext uri="{FF2B5EF4-FFF2-40B4-BE49-F238E27FC236}">
                <a16:creationId xmlns:a16="http://schemas.microsoft.com/office/drawing/2014/main" id="{C74DEBCD-193D-BF84-3CBD-8CD875A63C09}"/>
              </a:ext>
            </a:extLst>
          </p:cNvPr>
          <p:cNvSpPr txBox="1">
            <a:spLocks noGrp="1"/>
          </p:cNvSpPr>
          <p:nvPr>
            <p:ph type="ftr" sz="quarter" idx="4"/>
          </p:nvPr>
        </p:nvSpPr>
        <p:spPr>
          <a:xfrm>
            <a:off x="0"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l" defTabSz="914400" rtl="0" fontAlgn="auto" hangingPunct="1">
              <a:lnSpc>
                <a:spcPct val="100000"/>
              </a:lnSpc>
              <a:spcBef>
                <a:spcPts val="0"/>
              </a:spcBef>
              <a:spcAft>
                <a:spcPts val="0"/>
              </a:spcAft>
              <a:buNone/>
              <a:tabLst/>
              <a:defRPr lang="en-US" sz="1200" b="0" i="0" u="none" strike="noStrike" kern="0" cap="none" spc="0" baseline="0">
                <a:solidFill>
                  <a:srgbClr val="000000"/>
                </a:solidFill>
                <a:uFillTx/>
                <a:latin typeface="Outfit" pitchFamily="2"/>
                <a:ea typeface="Outfit" pitchFamily="2"/>
                <a:cs typeface="Arial"/>
              </a:defRPr>
            </a:lvl1pPr>
          </a:lstStyle>
          <a:p>
            <a:pPr lvl="0"/>
            <a:endParaRPr lang="en-US"/>
          </a:p>
        </p:txBody>
      </p:sp>
      <p:sp>
        <p:nvSpPr>
          <p:cNvPr id="7" name="Google Shape;8;n">
            <a:extLst>
              <a:ext uri="{FF2B5EF4-FFF2-40B4-BE49-F238E27FC236}">
                <a16:creationId xmlns:a16="http://schemas.microsoft.com/office/drawing/2014/main" id="{7F37349C-F016-C4CD-77AD-6B34755E8D8D}"/>
              </a:ext>
            </a:extLst>
          </p:cNvPr>
          <p:cNvSpPr txBox="1">
            <a:spLocks noGrp="1"/>
          </p:cNvSpPr>
          <p:nvPr>
            <p:ph type="sldNum" sz="quarter" idx="5"/>
          </p:nvPr>
        </p:nvSpPr>
        <p:spPr>
          <a:xfrm>
            <a:off x="3884608" y="8685208"/>
            <a:ext cx="2971800" cy="458791"/>
          </a:xfrm>
          <a:prstGeom prst="rect">
            <a:avLst/>
          </a:prstGeom>
          <a:noFill/>
          <a:ln>
            <a:noFill/>
          </a:ln>
        </p:spPr>
        <p:txBody>
          <a:bodyPr vert="horz" wrap="square" lIns="91421" tIns="45701" rIns="91421" bIns="45701" anchor="b" anchorCtr="0" compatLnSpc="1">
            <a:noAutofit/>
          </a:bodyPr>
          <a:lstStyle>
            <a:lvl1pPr marL="0" marR="0" lvl="0" indent="0" algn="r"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Outfit" pitchFamily="2"/>
                <a:ea typeface="Arial"/>
                <a:cs typeface="Arial"/>
              </a:defRPr>
            </a:lvl1pPr>
          </a:lstStyle>
          <a:p>
            <a:pPr lvl="0"/>
            <a:fld id="{0139197D-C159-46AD-92B1-B6C41A34FB10}" type="slidenum">
              <a:t>‹#›</a:t>
            </a:fld>
            <a:endParaRPr lang="en-GB"/>
          </a:p>
        </p:txBody>
      </p:sp>
    </p:spTree>
    <p:extLst>
      <p:ext uri="{BB962C8B-B14F-4D97-AF65-F5344CB8AC3E}">
        <p14:creationId xmlns:p14="http://schemas.microsoft.com/office/powerpoint/2010/main" val="150218002"/>
      </p:ext>
    </p:extLst>
  </p:cSld>
  <p:clrMap bg1="lt1" tx1="dk1" bg2="lt2" tx2="dk2" accent1="accent1" accent2="accent2" accent3="accent3" accent4="accent4" accent5="accent5" accent6="accent6" hlink="hlink" folHlink="folHlink"/>
  <p:notesStyle>
    <a:lvl1pPr marL="457200" marR="0" lvl="0" indent="-228600" algn="l" defTabSz="914400" rtl="0" fontAlgn="auto" hangingPunct="1">
      <a:lnSpc>
        <a:spcPct val="100000"/>
      </a:lnSpc>
      <a:spcBef>
        <a:spcPts val="0"/>
      </a:spcBef>
      <a:spcAft>
        <a:spcPts val="0"/>
      </a:spcAft>
      <a:buNone/>
      <a:tabLst/>
      <a:defRPr lang="en-GB" sz="1200" b="0" i="0" u="none" strike="noStrike" kern="0" cap="none" spc="0" baseline="0">
        <a:solidFill>
          <a:srgbClr val="000000"/>
        </a:solidFill>
        <a:uFillTx/>
        <a:latin typeface="Arial"/>
        <a:ea typeface="Arial"/>
        <a:cs typeface="Arial"/>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lvl="0"/>
            <a:fld id="{0139197D-C159-46AD-92B1-B6C41A34FB10}" type="slidenum">
              <a:rPr lang="en-GB" smtClean="0"/>
              <a:t>2</a:t>
            </a:fld>
            <a:endParaRPr lang="en-GB"/>
          </a:p>
        </p:txBody>
      </p:sp>
    </p:spTree>
    <p:extLst>
      <p:ext uri="{BB962C8B-B14F-4D97-AF65-F5344CB8AC3E}">
        <p14:creationId xmlns:p14="http://schemas.microsoft.com/office/powerpoint/2010/main" val="9349473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8" Type="http://schemas.openxmlformats.org/officeDocument/2006/relationships/hyperlink" Target="https://uk.linkedin.com/company/the-retail-energy-code-company" TargetMode="External"/><Relationship Id="rId3" Type="http://schemas.openxmlformats.org/officeDocument/2006/relationships/image" Target="../media/image6.png"/><Relationship Id="rId7" Type="http://schemas.openxmlformats.org/officeDocument/2006/relationships/hyperlink" Target="retailenergycode.co.uk" TargetMode="External"/><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hyperlink" Target="mailto:info@retailenergycode.co.uk" TargetMode="External"/><Relationship Id="rId5" Type="http://schemas.openxmlformats.org/officeDocument/2006/relationships/image" Target="../media/image9.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8.png"/><Relationship Id="rId9" Type="http://schemas.openxmlformats.org/officeDocument/2006/relationships/image" Target="../media/image3.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8" Type="http://schemas.openxmlformats.org/officeDocument/2006/relationships/hyperlink" Target="retailenergycode.co.uk" TargetMode="External"/><Relationship Id="rId3" Type="http://schemas.openxmlformats.org/officeDocument/2006/relationships/image" Target="../media/image12.png"/><Relationship Id="rId7" Type="http://schemas.openxmlformats.org/officeDocument/2006/relationships/hyperlink" Target="mailto:info@retailenergycode.co.uk" TargetMode="External"/><Relationship Id="rId2" Type="http://schemas.openxmlformats.org/officeDocument/2006/relationships/image" Target="../media/image16.png"/><Relationship Id="rId1" Type="http://schemas.openxmlformats.org/officeDocument/2006/relationships/slideMaster" Target="../slideMasters/slideMaster2.xml"/><Relationship Id="rId6" Type="http://schemas.openxmlformats.org/officeDocument/2006/relationships/image" Target="../media/image18.png"/><Relationship Id="rId5" Type="http://schemas.openxmlformats.org/officeDocument/2006/relationships/image" Target="../media/image17.png"/><Relationship Id="rId10" Type="http://schemas.openxmlformats.org/officeDocument/2006/relationships/hyperlink" Target="https://retailenergycode.us5.list-manage.com/subscribe?u=1431fec397321ddfdb805eda8&amp;id=19e8bd6f61" TargetMode="External"/><Relationship Id="rId4" Type="http://schemas.openxmlformats.org/officeDocument/2006/relationships/image" Target="../media/image15.png"/><Relationship Id="rId9" Type="http://schemas.openxmlformats.org/officeDocument/2006/relationships/hyperlink" Target="https://uk.linkedin.com/company/the-retail-energy-code-company" TargetMode="Externa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CDE48BA-1252-1E50-B5E1-17FD4D975242}"/>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3BB61DF-E22C-0F6D-464A-AA28D168EC42}"/>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197B863B-06D8-AC81-621E-D50FE9825F5B}"/>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0DE0CFAF-A683-2E37-A48B-32BE9F1D6A15}"/>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6" name="TextBox 3">
            <a:extLst>
              <a:ext uri="{FF2B5EF4-FFF2-40B4-BE49-F238E27FC236}">
                <a16:creationId xmlns:a16="http://schemas.microsoft.com/office/drawing/2014/main" id="{C4BC99E5-1590-1DBC-BA9A-43188354777E}"/>
              </a:ext>
            </a:extLst>
          </p:cNvPr>
          <p:cNvSpPr txBox="1"/>
          <p:nvPr/>
        </p:nvSpPr>
        <p:spPr>
          <a:xfrm>
            <a:off x="3747540" y="-299804"/>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Tree>
    <p:extLst>
      <p:ext uri="{BB962C8B-B14F-4D97-AF65-F5344CB8AC3E}">
        <p14:creationId xmlns:p14="http://schemas.microsoft.com/office/powerpoint/2010/main" val="1929328210"/>
      </p:ext>
    </p:extLst>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24EEE543-75CD-958C-210C-5DC6BBBAD922}"/>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AD405FC-CA9C-88F8-FB25-188AA14894F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7FB8F1C9-A3C2-C487-1579-9FBE04900DB3}"/>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148146BD-C85B-B1B8-0384-7948BF8984A6}"/>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FA496FD-BD2C-A2DB-1592-4B270338974D}"/>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948A23C7-0017-461E-709C-A36535AFD2E2}"/>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A37770FB-BDB0-486B-3FBA-82D563A26D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62ADB6C-7F6E-FCB0-DDF6-18A59A903321}"/>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2578D183-C21D-34E7-ED9E-404BAF4F6CD4}"/>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985602EE-9F3F-DF27-0493-D721F36CB77F}"/>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9255297F-9EE5-F49D-7F53-330017FD74F8}"/>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107782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304E4596-A173-39A7-FB65-0BE935F503B7}"/>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8AC0A587-7435-EB30-112C-B95D1E3AF05E}"/>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B5B294AE-3CEE-1E22-B39B-51312F3EBE60}"/>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9B367650-63F0-0F12-1B4B-74EFB7F85275}"/>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91FDB7BC-FF73-C351-F90B-64683F49A6BB}"/>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17634096"/>
      </p:ext>
    </p:extLst>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32670F37-90EF-FA5B-ED10-48958CD36ADF}"/>
              </a:ext>
            </a:extLst>
          </p:cNvPr>
          <p:cNvSpPr txBox="1">
            <a:spLocks noGrp="1"/>
          </p:cNvSpPr>
          <p:nvPr>
            <p:ph type="pic" idx="4294967295"/>
          </p:nvPr>
        </p:nvSpPr>
        <p:spPr>
          <a:xfrm>
            <a:off x="0" y="0"/>
            <a:ext cx="12191996" cy="6217920"/>
          </a:xfrm>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4D5475F5-436B-516B-BCEE-B340ACAF3322}"/>
              </a:ext>
            </a:extLst>
          </p:cNvPr>
          <p:cNvSpPr txBox="1">
            <a:spLocks noGrp="1"/>
          </p:cNvSpPr>
          <p:nvPr>
            <p:ph type="title"/>
          </p:nvPr>
        </p:nvSpPr>
        <p:spPr>
          <a:xfrm>
            <a:off x="908300" y="1504946"/>
            <a:ext cx="5187702" cy="3848096"/>
          </a:xfrm>
        </p:spPr>
        <p:txBody>
          <a:bodyPr lIns="0" tIns="0" rIns="0" bIns="0">
            <a:noAutofit/>
          </a:bodyPr>
          <a:lstStyle>
            <a:lvl1pPr>
              <a:defRPr sz="7200" spc="100">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descr="A white letter on a black background&#10;&#10;AI-generated content may be incorrect.">
            <a:extLst>
              <a:ext uri="{FF2B5EF4-FFF2-40B4-BE49-F238E27FC236}">
                <a16:creationId xmlns:a16="http://schemas.microsoft.com/office/drawing/2014/main" id="{671FD592-8E9D-273F-519F-AFDE8909B6E9}"/>
              </a:ext>
            </a:extLst>
          </p:cNvPr>
          <p:cNvPicPr>
            <a:picLocks noChangeAspect="1"/>
          </p:cNvPicPr>
          <p:nvPr/>
        </p:nvPicPr>
        <p:blipFill>
          <a:blip r:embed="rId2"/>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3B57438D-6F97-1EF4-CAEB-3C930DDE9138}"/>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529BE6A0-4D46-A520-17CF-427F5139FE14}"/>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475097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3398AB4-506D-94CE-0C6B-D5AA89EA123D}"/>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177AA394-C427-65F0-8BA1-6262AD424C7D}"/>
              </a:ext>
            </a:extLst>
          </p:cNvPr>
          <p:cNvSpPr txBox="1">
            <a:spLocks noGrp="1"/>
          </p:cNvSpPr>
          <p:nvPr>
            <p:ph type="pic" idx="4294967295"/>
          </p:nvPr>
        </p:nvSpPr>
        <p:spPr>
          <a:xfrm>
            <a:off x="4319076" y="0"/>
            <a:ext cx="7872919" cy="6858000"/>
          </a:xfrm>
          <a:solidFill>
            <a:srgbClr val="4D38F5"/>
          </a:solidFill>
        </p:spPr>
        <p:txBody>
          <a:bodyPr anchorCtr="1"/>
          <a:lstStyle>
            <a:lvl1pPr algn="ctr">
              <a:defRPr/>
            </a:lvl1pPr>
          </a:lstStyle>
          <a:p>
            <a:pPr lvl="0"/>
            <a:r>
              <a:rPr lang="en-US"/>
              <a:t>Click icon to add picture</a:t>
            </a:r>
          </a:p>
        </p:txBody>
      </p:sp>
      <p:sp>
        <p:nvSpPr>
          <p:cNvPr id="4" name="Text Placeholder 3">
            <a:extLst>
              <a:ext uri="{FF2B5EF4-FFF2-40B4-BE49-F238E27FC236}">
                <a16:creationId xmlns:a16="http://schemas.microsoft.com/office/drawing/2014/main" id="{D6E5C12B-92DF-60F3-C57E-3E35680E0D3E}"/>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A3AE233C-52EF-7F8D-A4C6-48DA9E5AC887}"/>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393EB4D4-6F27-E0F3-D576-7173D5EED675}"/>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18843904"/>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5F56187-7195-F081-454F-E1C8A6FC9542}"/>
              </a:ext>
            </a:extLst>
          </p:cNvPr>
          <p:cNvSpPr txBox="1">
            <a:spLocks noGrp="1"/>
          </p:cNvSpPr>
          <p:nvPr>
            <p:ph type="pic" idx="4294967295"/>
          </p:nvPr>
        </p:nvSpPr>
        <p:spPr>
          <a:xfrm>
            <a:off x="3378653"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91637C6-0B6E-E220-AAD8-4EEE76991D49}"/>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45A9D196-489E-559F-70FE-F6E315CE5AFA}"/>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675A9388-9112-13C1-9876-0857579F8E9C}"/>
              </a:ext>
            </a:extLst>
          </p:cNvPr>
          <p:cNvSpPr txBox="1">
            <a:spLocks noGrp="1"/>
          </p:cNvSpPr>
          <p:nvPr>
            <p:ph type="pic" idx="4294967295"/>
          </p:nvPr>
        </p:nvSpPr>
        <p:spPr>
          <a:xfrm>
            <a:off x="7094875" y="2204764"/>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A55352B-634B-1780-F174-4AD5AA93A2FD}"/>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12C7D53D-7F74-BAA1-A2C4-3C667F2E3CFA}"/>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1C9EA7FE-E8AC-3196-180B-AD325BC1C7F2}"/>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4EFC8D88-D468-2F5D-9910-3FEB52F7C9B1}"/>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93F91F9F-14F4-FC36-0CF1-70C956BA097A}"/>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1774403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E4921608-586A-E2DA-C405-30264F5C4FE9}"/>
              </a:ext>
            </a:extLst>
          </p:cNvPr>
          <p:cNvSpPr txBox="1">
            <a:spLocks noGrp="1"/>
          </p:cNvSpPr>
          <p:nvPr>
            <p:ph type="pic" idx="4294967295"/>
          </p:nvPr>
        </p:nvSpPr>
        <p:spPr>
          <a:xfrm>
            <a:off x="5278438"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468F9BB8-56A5-37AE-2258-22B7D39E987F}"/>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040CFF6C-ED96-2FDB-9918-F99FBA725BAA}"/>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23BEC6C5-F589-62A0-CF75-F89A8F43CC0B}"/>
              </a:ext>
            </a:extLst>
          </p:cNvPr>
          <p:cNvSpPr txBox="1">
            <a:spLocks noGrp="1"/>
          </p:cNvSpPr>
          <p:nvPr>
            <p:ph type="pic" idx="4294967295"/>
          </p:nvPr>
        </p:nvSpPr>
        <p:spPr>
          <a:xfrm>
            <a:off x="8994651"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520B454B-F74C-A00D-36A8-9EBE53E7265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C1FCE34E-30C8-AFAB-5546-87A6D1E336A6}"/>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82F95B1C-09DE-5F4C-2EC1-9AD066A67006}"/>
              </a:ext>
            </a:extLst>
          </p:cNvPr>
          <p:cNvSpPr txBox="1">
            <a:spLocks noGrp="1"/>
          </p:cNvSpPr>
          <p:nvPr>
            <p:ph type="pic" idx="4294967295"/>
          </p:nvPr>
        </p:nvSpPr>
        <p:spPr>
          <a:xfrm>
            <a:off x="1562215" y="2159639"/>
            <a:ext cx="1635120" cy="1635120"/>
          </a:xfrm>
        </p:spPr>
        <p:txBody>
          <a:bodyPr/>
          <a:lstStyle>
            <a:lvl1pPr>
              <a:defRPr sz="1600">
                <a:solidFill>
                  <a:srgbClr val="FFFFFF"/>
                </a:solidFill>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C05FAB7E-DA4C-2532-F834-56912A9E4933}"/>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3721C585-FEE9-0603-EEAE-79C84D18E315}"/>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6AF20DCE-8B33-076E-5490-22FE652C7A40}"/>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5A9056F8-D188-097E-19F3-C276FCC7C510}"/>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5F2A7921-7F69-6BE3-2424-B0E5BB3A75F3}"/>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83422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D6CFE4EF-A5A3-301E-484C-01E530E7E43E}"/>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F758BCB5-5378-1B62-023D-B27D18133116}"/>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15F40EAC-80B7-7E69-936C-25670731BF37}"/>
              </a:ext>
            </a:extLst>
          </p:cNvPr>
          <p:cNvSpPr txBox="1">
            <a:spLocks noGrp="1"/>
          </p:cNvSpPr>
          <p:nvPr>
            <p:ph type="pic" idx="4294967295"/>
          </p:nvPr>
        </p:nvSpPr>
        <p:spPr>
          <a:xfrm>
            <a:off x="7135127" y="0"/>
            <a:ext cx="5056878" cy="6858000"/>
          </a:xfrm>
          <a:solidFill>
            <a:srgbClr val="4D38F5"/>
          </a:solidFill>
        </p:spPr>
        <p:txBody>
          <a:bodyPr anchorCtr="1"/>
          <a:lstStyle>
            <a:lvl1pPr algn="ctr">
              <a:defRPr/>
            </a:lvl1pPr>
          </a:lstStyle>
          <a:p>
            <a:pPr lvl="0"/>
            <a:r>
              <a:rPr lang="en-US"/>
              <a:t>Click icon to add picture</a:t>
            </a:r>
          </a:p>
        </p:txBody>
      </p:sp>
      <p:sp>
        <p:nvSpPr>
          <p:cNvPr id="5" name="Text Placeholder 3">
            <a:extLst>
              <a:ext uri="{FF2B5EF4-FFF2-40B4-BE49-F238E27FC236}">
                <a16:creationId xmlns:a16="http://schemas.microsoft.com/office/drawing/2014/main" id="{6649D13A-3522-86BF-8AAA-C23FB7D5F1FD}"/>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B514F13-7F8E-8E14-01A1-1A48437DEC8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D9B09EDE-2772-47FA-765B-63E133C1E454}"/>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7567609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7C5736A2-E374-46A8-C161-479BA73F7B70}"/>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24A238F9-164F-7835-CEF2-FB32C590045B}"/>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8B90AC41-64C9-1FED-29D6-44080CAA6212}"/>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D90B7CE8-9E38-5F32-D22D-6F3111D2D80C}"/>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6DD329C0-622D-253A-E20E-275A50ECEAE7}"/>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1B2D213D-932D-1F22-BCE1-F4FA2D22C579}"/>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583678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E32EF9C7-4C70-F643-D72A-6C63CE64CF92}"/>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BAE77F4D-E9E1-6706-C549-B13218AB20C9}"/>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142D685A-BC94-C1C9-4DE1-89816E527AF0}"/>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9B797711-F6F0-5DC0-1F8A-8F68FB474DAE}"/>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6" name="Text Placeholder 3">
            <a:extLst>
              <a:ext uri="{FF2B5EF4-FFF2-40B4-BE49-F238E27FC236}">
                <a16:creationId xmlns:a16="http://schemas.microsoft.com/office/drawing/2014/main" id="{05FA6D48-E375-65C0-0192-78264E6E6785}"/>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58FF55BB-526A-FE29-27CF-876FC0141B31}"/>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29094628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A29A7C8-EEB3-2FC7-FBC9-4C67F95923A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A9FF444D-9E4C-4731-1179-0F0D15838F9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000000"/>
              </a:solidFill>
              <a:uFillTx/>
              <a:latin typeface="Arial"/>
              <a:ea typeface="Arial"/>
              <a:cs typeface="Arial"/>
            </a:endParaRPr>
          </a:p>
        </p:txBody>
      </p:sp>
      <p:sp>
        <p:nvSpPr>
          <p:cNvPr id="4" name="Picture Placeholder 11">
            <a:extLst>
              <a:ext uri="{FF2B5EF4-FFF2-40B4-BE49-F238E27FC236}">
                <a16:creationId xmlns:a16="http://schemas.microsoft.com/office/drawing/2014/main" id="{BA26A555-9F66-092E-A7DD-4917E2E3B522}"/>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9A94AC7C-FF1B-B9A3-87EC-B2D7D673F00D}"/>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E3ACFC91-7E7F-042A-7AE8-14DA9833869B}"/>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A8B9E92C-AA8C-76C1-8EE0-716EDDDA18E0}"/>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C1778D3F-7F21-345D-A931-F4521DCF9B94}"/>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07703701-159C-7402-00DF-5A537CE5BDA3}"/>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3">
            <a:extLst>
              <a:ext uri="{FF2B5EF4-FFF2-40B4-BE49-F238E27FC236}">
                <a16:creationId xmlns:a16="http://schemas.microsoft.com/office/drawing/2014/main" id="{39DEFFD8-BED9-1A27-FBC9-C209DCCB8BC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4">
            <a:extLst>
              <a:ext uri="{FF2B5EF4-FFF2-40B4-BE49-F238E27FC236}">
                <a16:creationId xmlns:a16="http://schemas.microsoft.com/office/drawing/2014/main" id="{6CD03946-B534-6F94-9131-99C2FDB3B74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71125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6A44B35-20D4-7113-B195-BCAC63EA8A7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4B8A23E6-9816-51FD-F120-8A8AC233C162}"/>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DC815C3F-0114-82A0-3082-582B331BEC19}"/>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32506732-A3DF-8561-9FFA-12B06799683F}"/>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3FD192AE-30FD-6570-8BF4-9D4FCF5720D6}"/>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C9AD4AFA-407B-911D-9EFE-940E23B19CB2}"/>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7E092B93-28DF-A31E-8DB5-074930859BA9}"/>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30504241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647E747D-7FDE-F109-370B-CFEF565F7CEE}"/>
              </a:ext>
            </a:extLst>
          </p:cNvPr>
          <p:cNvSpPr txBox="1">
            <a:spLocks noGrp="1"/>
          </p:cNvSpPr>
          <p:nvPr>
            <p:ph type="pic" idx="4294967295"/>
          </p:nvPr>
        </p:nvSpPr>
        <p:spPr>
          <a:xfrm>
            <a:off x="827998" y="2251079"/>
            <a:ext cx="368905" cy="358307"/>
          </a:xfrm>
        </p:spPr>
        <p:txBody>
          <a:bodyPr lIns="0" rIns="0"/>
          <a:lstStyle>
            <a:lvl1pPr>
              <a:defRPr/>
            </a:lvl1pPr>
          </a:lstStyle>
          <a:p>
            <a:pPr lvl="0"/>
            <a:r>
              <a:rPr lang="en-US"/>
              <a:t>Click icon to add picture</a:t>
            </a:r>
          </a:p>
        </p:txBody>
      </p:sp>
      <p:sp>
        <p:nvSpPr>
          <p:cNvPr id="3" name="Picture Placeholder 22">
            <a:extLst>
              <a:ext uri="{FF2B5EF4-FFF2-40B4-BE49-F238E27FC236}">
                <a16:creationId xmlns:a16="http://schemas.microsoft.com/office/drawing/2014/main" id="{589DC458-7D87-D04E-CA06-C33D3626A850}"/>
              </a:ext>
            </a:extLst>
          </p:cNvPr>
          <p:cNvSpPr txBox="1">
            <a:spLocks noGrp="1"/>
          </p:cNvSpPr>
          <p:nvPr>
            <p:ph type="pic" idx="4294967295"/>
          </p:nvPr>
        </p:nvSpPr>
        <p:spPr>
          <a:xfrm>
            <a:off x="4481428"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F491CC33-CE43-3CF1-1A0F-3B615F657E4E}"/>
              </a:ext>
            </a:extLst>
          </p:cNvPr>
          <p:cNvSpPr txBox="1">
            <a:spLocks noGrp="1"/>
          </p:cNvSpPr>
          <p:nvPr>
            <p:ph type="pic" idx="4294967295"/>
          </p:nvPr>
        </p:nvSpPr>
        <p:spPr>
          <a:xfrm>
            <a:off x="8134859" y="2251079"/>
            <a:ext cx="368905" cy="358307"/>
          </a:xfrm>
        </p:spPr>
        <p:txBody>
          <a:bodyPr lIns="0" rIns="0"/>
          <a:lstStyle>
            <a:lvl1pPr>
              <a:defRPr/>
            </a:lvl1pPr>
          </a:lstStyle>
          <a:p>
            <a:pPr lvl="0"/>
            <a:r>
              <a:rPr lang="en-US"/>
              <a:t>Click icon to add picture</a:t>
            </a:r>
          </a:p>
        </p:txBody>
      </p:sp>
      <p:sp>
        <p:nvSpPr>
          <p:cNvPr id="5" name="Google Shape;268;p37">
            <a:extLst>
              <a:ext uri="{FF2B5EF4-FFF2-40B4-BE49-F238E27FC236}">
                <a16:creationId xmlns:a16="http://schemas.microsoft.com/office/drawing/2014/main" id="{CFAF93A3-EECF-6232-7094-BA35F85CD7E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AC8272F7-DD7E-240D-D485-C8CE8F759E70}"/>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3976FF76-0D1E-673F-7AFD-0BAB74D50AE1}"/>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26D19A57-427B-9C65-ECAC-2ED203D3291A}"/>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7BE64E9B-581B-9619-5B10-90B5DEED8DC0}"/>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5C28BEA4-F588-0342-6776-67411FBF2C6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D1CC89E4-1F9C-B33D-4836-22BB9C6D5294}"/>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4FB380DA-55FF-09A7-8201-CC1745F7FFA8}"/>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B9F53D70-9740-33A7-DEC2-4C9E645B3804}"/>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0053945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1A4AEAE-A9D2-F6DA-1FEB-57C1BA0A2105}"/>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E929021B-A170-08A8-A02A-D0660777CF0F}"/>
              </a:ext>
            </a:extLst>
          </p:cNvPr>
          <p:cNvSpPr txBox="1">
            <a:spLocks noGrp="1"/>
          </p:cNvSpPr>
          <p:nvPr>
            <p:ph type="pic" idx="4294967295"/>
          </p:nvPr>
        </p:nvSpPr>
        <p:spPr>
          <a:xfrm>
            <a:off x="1075974" y="2266578"/>
            <a:ext cx="348523" cy="358307"/>
          </a:xfrm>
        </p:spPr>
        <p:txBody>
          <a:bodyPr lIns="0" rIns="0"/>
          <a:lstStyle>
            <a:lvl1pPr>
              <a:defRPr/>
            </a:lvl1pPr>
          </a:lstStyle>
          <a:p>
            <a:pPr lvl="0"/>
            <a:r>
              <a:rPr lang="en-US"/>
              <a:t>Click icon to add picture</a:t>
            </a:r>
          </a:p>
        </p:txBody>
      </p:sp>
      <p:sp>
        <p:nvSpPr>
          <p:cNvPr id="4" name="Google Shape;268;p37">
            <a:extLst>
              <a:ext uri="{FF2B5EF4-FFF2-40B4-BE49-F238E27FC236}">
                <a16:creationId xmlns:a16="http://schemas.microsoft.com/office/drawing/2014/main" id="{E852A16A-3548-99CF-8E67-FC9EBC08D1F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57776852-9685-6829-1B27-A8678A6F23F5}"/>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8837D16E-AF7B-F887-3A75-EBEDFCA97B32}"/>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84D05003-652F-7C13-51D3-2D590703D8A8}"/>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B3776FC8-1CBA-9019-F579-64766A97F15E}"/>
              </a:ext>
            </a:extLst>
          </p:cNvPr>
          <p:cNvSpPr txBox="1">
            <a:spLocks noGrp="1"/>
          </p:cNvSpPr>
          <p:nvPr>
            <p:ph type="pic" idx="4294967295"/>
          </p:nvPr>
        </p:nvSpPr>
        <p:spPr>
          <a:xfrm>
            <a:off x="4724659" y="2266578"/>
            <a:ext cx="348523" cy="358307"/>
          </a:xfrm>
        </p:spPr>
        <p:txBody>
          <a:bodyPr lIns="0" rIns="0"/>
          <a:lstStyle>
            <a:lvl1pPr>
              <a:defRPr/>
            </a:lvl1pPr>
          </a:lstStyle>
          <a:p>
            <a:pPr lvl="0"/>
            <a:r>
              <a:rPr lang="en-US"/>
              <a:t>Click icon to add picture</a:t>
            </a:r>
          </a:p>
        </p:txBody>
      </p:sp>
      <p:sp>
        <p:nvSpPr>
          <p:cNvPr id="9" name="Text Placeholder 3">
            <a:extLst>
              <a:ext uri="{FF2B5EF4-FFF2-40B4-BE49-F238E27FC236}">
                <a16:creationId xmlns:a16="http://schemas.microsoft.com/office/drawing/2014/main" id="{37A14191-387A-9450-9E61-E6195DD94487}"/>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794D4FBF-017D-6BC5-9767-DFAE57760B77}"/>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D766AC60-123A-8A41-D999-0778AF8B90C6}"/>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BEF2C1D9-6987-E98D-75AA-309AC1B87354}"/>
              </a:ext>
            </a:extLst>
          </p:cNvPr>
          <p:cNvSpPr txBox="1">
            <a:spLocks noGrp="1"/>
          </p:cNvSpPr>
          <p:nvPr>
            <p:ph type="pic" idx="4294967295"/>
          </p:nvPr>
        </p:nvSpPr>
        <p:spPr>
          <a:xfrm>
            <a:off x="8373352" y="2266578"/>
            <a:ext cx="348523" cy="358307"/>
          </a:xfrm>
        </p:spPr>
        <p:txBody>
          <a:bodyPr lIns="0" rIns="0"/>
          <a:lstStyle>
            <a:lvl1pPr>
              <a:defRPr/>
            </a:lvl1pPr>
          </a:lstStyle>
          <a:p>
            <a:pPr lvl="0"/>
            <a:r>
              <a:rPr lang="en-US"/>
              <a:t>Click icon to add picture</a:t>
            </a:r>
          </a:p>
        </p:txBody>
      </p:sp>
      <p:sp>
        <p:nvSpPr>
          <p:cNvPr id="13" name="Text Placeholder 3">
            <a:extLst>
              <a:ext uri="{FF2B5EF4-FFF2-40B4-BE49-F238E27FC236}">
                <a16:creationId xmlns:a16="http://schemas.microsoft.com/office/drawing/2014/main" id="{3944859E-45ED-FB4B-245F-60CE3B36C052}"/>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69199CF4-BEE0-998C-9AB2-E2757ED274C2}"/>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FC5AF31C-830F-FA1A-456D-02D91D604C5E}"/>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C72F2702-A7AF-663B-870F-92FE5ED1409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6906098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A980A02-CAF3-A0DC-046E-61615205F5B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D604BFE2-DAA7-4C88-4C24-22844FA8D841}"/>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A057B2F2-A272-E4AD-619A-5A5F16BFBDC0}"/>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308493BB-C0E8-54B2-C0AE-BDEEE005A22B}"/>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040CDF6B-6C5B-59BC-2842-ECAB15077911}"/>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D28F2147-91C5-36C6-D891-1A3DE6C01227}"/>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522C737E-26AD-80E6-F928-F7EAAB301F6A}"/>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765F8892-5A4E-21BA-732A-37C2F63FFB3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DD3C5D66-77FD-D57C-5F62-F50B1FFCD936}"/>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32034772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7891481C-DFCA-DF21-4AB0-F8059B8922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r>
              <a:rPr lang="en-US"/>
              <a:t>Click icon to add picture</a:t>
            </a:r>
          </a:p>
        </p:txBody>
      </p:sp>
      <p:sp>
        <p:nvSpPr>
          <p:cNvPr id="3" name="Picture Placeholder 22">
            <a:extLst>
              <a:ext uri="{FF2B5EF4-FFF2-40B4-BE49-F238E27FC236}">
                <a16:creationId xmlns:a16="http://schemas.microsoft.com/office/drawing/2014/main" id="{5682DF2F-3659-E062-F36F-E3A0F187B3CE}"/>
              </a:ext>
            </a:extLst>
          </p:cNvPr>
          <p:cNvSpPr txBox="1">
            <a:spLocks noGrp="1"/>
          </p:cNvSpPr>
          <p:nvPr>
            <p:ph type="pic" idx="4294967295"/>
          </p:nvPr>
        </p:nvSpPr>
        <p:spPr>
          <a:xfrm>
            <a:off x="3536213" y="2251079"/>
            <a:ext cx="368905" cy="358307"/>
          </a:xfrm>
        </p:spPr>
        <p:txBody>
          <a:bodyPr lIns="0" rIns="0"/>
          <a:lstStyle>
            <a:lvl1pPr>
              <a:defRPr/>
            </a:lvl1pPr>
          </a:lstStyle>
          <a:p>
            <a:pPr lvl="0"/>
            <a:r>
              <a:rPr lang="en-US"/>
              <a:t>Click icon to add picture</a:t>
            </a:r>
          </a:p>
        </p:txBody>
      </p:sp>
      <p:sp>
        <p:nvSpPr>
          <p:cNvPr id="4" name="Picture Placeholder 22">
            <a:extLst>
              <a:ext uri="{FF2B5EF4-FFF2-40B4-BE49-F238E27FC236}">
                <a16:creationId xmlns:a16="http://schemas.microsoft.com/office/drawing/2014/main" id="{6EDD8373-DF2B-9246-DFE3-2AF77200CC17}"/>
              </a:ext>
            </a:extLst>
          </p:cNvPr>
          <p:cNvSpPr txBox="1">
            <a:spLocks noGrp="1"/>
          </p:cNvSpPr>
          <p:nvPr>
            <p:ph type="pic" idx="4294967295"/>
          </p:nvPr>
        </p:nvSpPr>
        <p:spPr>
          <a:xfrm>
            <a:off x="6243111" y="2251079"/>
            <a:ext cx="368905" cy="358307"/>
          </a:xfrm>
        </p:spPr>
        <p:txBody>
          <a:bodyPr lIns="0" rIns="0"/>
          <a:lstStyle>
            <a:lvl1pPr>
              <a:defRPr/>
            </a:lvl1pPr>
          </a:lstStyle>
          <a:p>
            <a:pPr lvl="0"/>
            <a:r>
              <a:rPr lang="en-US"/>
              <a:t>Click icon to add picture</a:t>
            </a:r>
          </a:p>
        </p:txBody>
      </p:sp>
      <p:sp>
        <p:nvSpPr>
          <p:cNvPr id="5" name="Picture Placeholder 22">
            <a:extLst>
              <a:ext uri="{FF2B5EF4-FFF2-40B4-BE49-F238E27FC236}">
                <a16:creationId xmlns:a16="http://schemas.microsoft.com/office/drawing/2014/main" id="{1A56DA6F-11EA-8677-D6E6-F44CDE94C688}"/>
              </a:ext>
            </a:extLst>
          </p:cNvPr>
          <p:cNvSpPr txBox="1">
            <a:spLocks noGrp="1"/>
          </p:cNvSpPr>
          <p:nvPr>
            <p:ph type="pic" idx="4294967295"/>
          </p:nvPr>
        </p:nvSpPr>
        <p:spPr>
          <a:xfrm>
            <a:off x="8952625" y="2251079"/>
            <a:ext cx="368905" cy="358307"/>
          </a:xfrm>
        </p:spPr>
        <p:txBody>
          <a:bodyPr lIns="0" rIns="0"/>
          <a:lstStyle>
            <a:lvl1pPr>
              <a:defRPr/>
            </a:lvl1pPr>
          </a:lstStyle>
          <a:p>
            <a:pPr lvl="0"/>
            <a:r>
              <a:rPr lang="en-US"/>
              <a:t>Click icon to add picture</a:t>
            </a:r>
          </a:p>
        </p:txBody>
      </p:sp>
      <p:sp>
        <p:nvSpPr>
          <p:cNvPr id="6" name="Google Shape;268;p37">
            <a:extLst>
              <a:ext uri="{FF2B5EF4-FFF2-40B4-BE49-F238E27FC236}">
                <a16:creationId xmlns:a16="http://schemas.microsoft.com/office/drawing/2014/main" id="{9F8B2D05-D602-140A-5FF1-D6DEF5807219}"/>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A8FD8345-D22E-B295-E5C5-1F0F569CA5EA}"/>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9FF2B597-1EEB-2913-7E63-C8FE59F202FE}"/>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9D19CFA8-2777-3B95-BF2A-56345C049E87}"/>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5ABEAAF9-CCC4-7C0B-C304-A62811A20A1D}"/>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B726D809-186B-62C0-30D2-FF5DAA42AA9C}"/>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152B80EA-9C1B-F554-231A-3421DB48842D}"/>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00C52D92-4A0D-E89B-DC63-11E9EAC0739C}"/>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E39D0C4A-D7C4-D31A-130C-7EFFA600DEC9}"/>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C09EDF97-580D-D7E8-F20D-8888F830ABD7}"/>
              </a:ext>
            </a:extLst>
          </p:cNvPr>
          <p:cNvSpPr txBox="1"/>
          <p:nvPr/>
        </p:nvSpPr>
        <p:spPr>
          <a:xfrm>
            <a:off x="-2118929" y="1961954"/>
            <a:ext cx="189987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Dark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430F9E15-8E05-B3A1-A45D-6D2BDEEB40B2}"/>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103103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C8EAA0E6-83F1-0BE6-41F5-33D2A6E7F5CA}"/>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C2A9F046-C1DD-6F0F-2CC2-0FFE52C696D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75B6202F-3A5D-A9CB-6609-6B2EED5F0CEA}"/>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384AF91A-A14D-EA5B-6A59-42A9854B7C90}"/>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74871560-683D-1741-18D8-283AB8B5F04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97558D42-A5B9-61D7-6B3A-FE256D5CC166}"/>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5F8E2268-0530-EDCB-7034-FC168B85B537}"/>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0231D63E-F8CD-05D7-A20F-74C1E3455EAD}"/>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9E70EB7F-ADAF-F10E-7094-31710AA4183F}"/>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39719C65-8972-366C-B4FB-51E17839B102}"/>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96D0CE8C-EB31-EE8E-3E16-E54D0B61E407}"/>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2D32C7"/>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2357DC8-66F9-2275-8C12-9ADD8A221536}"/>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A2E61189-13FF-F00B-9E70-7B7CE5B81488}"/>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62624903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CC8CB010-165B-E408-5ED4-727F52F2B9F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254D522-3C41-D23F-0D4A-569ACA2F5EC1}"/>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41493271-8DD4-0E63-BC1D-87D8DFBEB505}"/>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A2964ED5-5157-D2F7-4E57-3D0EE29B8690}"/>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30996067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7C4C1940-1BC5-58C9-D50B-A210592797BC}"/>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1E82F225-3B2F-CB1F-6E7B-340156BC0409}"/>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4FA1C175-43DA-E623-DBD9-E376BF275139}"/>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2E279F3C-D70E-9EC9-85E0-5D80C02D84B6}"/>
              </a:ext>
            </a:extLst>
          </p:cNvPr>
          <p:cNvPicPr>
            <a:picLocks noChangeAspect="1"/>
          </p:cNvPicPr>
          <p:nvPr/>
        </p:nvPicPr>
        <p:blipFill>
          <a:blip r:embed="rId3"/>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311B2FFE-69DC-0A76-6F17-1C447CFDEEBD}"/>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pic>
        <p:nvPicPr>
          <p:cNvPr id="7" name="Picture 7">
            <a:extLst>
              <a:ext uri="{FF2B5EF4-FFF2-40B4-BE49-F238E27FC236}">
                <a16:creationId xmlns:a16="http://schemas.microsoft.com/office/drawing/2014/main" id="{A139D170-B072-B76C-0C41-2EEF530E1FE3}"/>
              </a:ext>
            </a:extLst>
          </p:cNvPr>
          <p:cNvPicPr>
            <a:picLocks noChangeAspect="1"/>
          </p:cNvPicPr>
          <p:nvPr/>
        </p:nvPicPr>
        <p:blipFill>
          <a:blip r:embed="rId3"/>
          <a:stretch>
            <a:fillRect/>
          </a:stretch>
        </p:blipFill>
        <p:spPr>
          <a:xfrm>
            <a:off x="3279459" y="3821762"/>
            <a:ext cx="192636" cy="192636"/>
          </a:xfrm>
          <a:prstGeom prst="rect">
            <a:avLst/>
          </a:prstGeom>
          <a:noFill/>
          <a:ln cap="flat">
            <a:noFill/>
          </a:ln>
        </p:spPr>
      </p:pic>
      <p:sp>
        <p:nvSpPr>
          <p:cNvPr id="8" name="Text Placeholder 3">
            <a:extLst>
              <a:ext uri="{FF2B5EF4-FFF2-40B4-BE49-F238E27FC236}">
                <a16:creationId xmlns:a16="http://schemas.microsoft.com/office/drawing/2014/main" id="{BBABBDCE-8308-8544-3EFE-4B1F27C905C0}"/>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pic>
        <p:nvPicPr>
          <p:cNvPr id="9" name="Picture 9">
            <a:extLst>
              <a:ext uri="{FF2B5EF4-FFF2-40B4-BE49-F238E27FC236}">
                <a16:creationId xmlns:a16="http://schemas.microsoft.com/office/drawing/2014/main" id="{B679FCA6-3931-5E2C-6C36-C04FBDFF9DFE}"/>
              </a:ext>
            </a:extLst>
          </p:cNvPr>
          <p:cNvPicPr>
            <a:picLocks noChangeAspect="1"/>
          </p:cNvPicPr>
          <p:nvPr/>
        </p:nvPicPr>
        <p:blipFill>
          <a:blip r:embed="rId3"/>
          <a:stretch>
            <a:fillRect/>
          </a:stretch>
        </p:blipFill>
        <p:spPr>
          <a:xfrm>
            <a:off x="5730928" y="3821762"/>
            <a:ext cx="192636" cy="192636"/>
          </a:xfrm>
          <a:prstGeom prst="rect">
            <a:avLst/>
          </a:prstGeom>
          <a:noFill/>
          <a:ln cap="flat">
            <a:noFill/>
          </a:ln>
        </p:spPr>
      </p:pic>
      <p:sp>
        <p:nvSpPr>
          <p:cNvPr id="10" name="Text Placeholder 3">
            <a:extLst>
              <a:ext uri="{FF2B5EF4-FFF2-40B4-BE49-F238E27FC236}">
                <a16:creationId xmlns:a16="http://schemas.microsoft.com/office/drawing/2014/main" id="{6B752B9F-DB4A-4ACE-5EB4-F1B3799839C3}"/>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pic>
        <p:nvPicPr>
          <p:cNvPr id="11" name="Picture 11">
            <a:extLst>
              <a:ext uri="{FF2B5EF4-FFF2-40B4-BE49-F238E27FC236}">
                <a16:creationId xmlns:a16="http://schemas.microsoft.com/office/drawing/2014/main" id="{201981C0-D9EF-97D0-689F-9470FD6F07E3}"/>
              </a:ext>
            </a:extLst>
          </p:cNvPr>
          <p:cNvPicPr>
            <a:picLocks noChangeAspect="1"/>
          </p:cNvPicPr>
          <p:nvPr/>
        </p:nvPicPr>
        <p:blipFill>
          <a:blip r:embed="rId3"/>
          <a:stretch>
            <a:fillRect/>
          </a:stretch>
        </p:blipFill>
        <p:spPr>
          <a:xfrm>
            <a:off x="8182389" y="3821762"/>
            <a:ext cx="192636" cy="192636"/>
          </a:xfrm>
          <a:prstGeom prst="rect">
            <a:avLst/>
          </a:prstGeom>
          <a:noFill/>
          <a:ln cap="flat">
            <a:noFill/>
          </a:ln>
        </p:spPr>
      </p:pic>
      <p:sp>
        <p:nvSpPr>
          <p:cNvPr id="12" name="Text Placeholder 3">
            <a:extLst>
              <a:ext uri="{FF2B5EF4-FFF2-40B4-BE49-F238E27FC236}">
                <a16:creationId xmlns:a16="http://schemas.microsoft.com/office/drawing/2014/main" id="{1276838A-AF8E-1112-AD96-A43F283AA004}"/>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pic>
        <p:nvPicPr>
          <p:cNvPr id="13" name="Picture 13">
            <a:extLst>
              <a:ext uri="{FF2B5EF4-FFF2-40B4-BE49-F238E27FC236}">
                <a16:creationId xmlns:a16="http://schemas.microsoft.com/office/drawing/2014/main" id="{527BB6BD-B19E-8CD2-AF98-C9B84EDAEADA}"/>
              </a:ext>
            </a:extLst>
          </p:cNvPr>
          <p:cNvPicPr>
            <a:picLocks noChangeAspect="1"/>
          </p:cNvPicPr>
          <p:nvPr/>
        </p:nvPicPr>
        <p:blipFill>
          <a:blip r:embed="rId3"/>
          <a:stretch>
            <a:fillRect/>
          </a:stretch>
        </p:blipFill>
        <p:spPr>
          <a:xfrm>
            <a:off x="774323" y="5986174"/>
            <a:ext cx="192636" cy="192636"/>
          </a:xfrm>
          <a:prstGeom prst="rect">
            <a:avLst/>
          </a:prstGeom>
          <a:noFill/>
          <a:ln cap="flat">
            <a:noFill/>
          </a:ln>
        </p:spPr>
      </p:pic>
      <p:sp>
        <p:nvSpPr>
          <p:cNvPr id="14" name="Text Placeholder 3">
            <a:extLst>
              <a:ext uri="{FF2B5EF4-FFF2-40B4-BE49-F238E27FC236}">
                <a16:creationId xmlns:a16="http://schemas.microsoft.com/office/drawing/2014/main" id="{6857EAF0-0217-1314-EAE9-DA9F7769AC08}"/>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pic>
        <p:nvPicPr>
          <p:cNvPr id="15" name="Picture 15">
            <a:extLst>
              <a:ext uri="{FF2B5EF4-FFF2-40B4-BE49-F238E27FC236}">
                <a16:creationId xmlns:a16="http://schemas.microsoft.com/office/drawing/2014/main" id="{4EBCC090-77C0-4D1F-B6E8-77DCCB45714D}"/>
              </a:ext>
            </a:extLst>
          </p:cNvPr>
          <p:cNvPicPr>
            <a:picLocks noChangeAspect="1"/>
          </p:cNvPicPr>
          <p:nvPr/>
        </p:nvPicPr>
        <p:blipFill>
          <a:blip r:embed="rId3"/>
          <a:stretch>
            <a:fillRect/>
          </a:stretch>
        </p:blipFill>
        <p:spPr>
          <a:xfrm>
            <a:off x="3225792" y="5986174"/>
            <a:ext cx="192636" cy="192636"/>
          </a:xfrm>
          <a:prstGeom prst="rect">
            <a:avLst/>
          </a:prstGeom>
          <a:noFill/>
          <a:ln cap="flat">
            <a:noFill/>
          </a:ln>
        </p:spPr>
      </p:pic>
      <p:sp>
        <p:nvSpPr>
          <p:cNvPr id="16" name="Text Placeholder 3">
            <a:extLst>
              <a:ext uri="{FF2B5EF4-FFF2-40B4-BE49-F238E27FC236}">
                <a16:creationId xmlns:a16="http://schemas.microsoft.com/office/drawing/2014/main" id="{0F20D9CA-43E7-3DBE-1721-5ABF586450D7}"/>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pic>
        <p:nvPicPr>
          <p:cNvPr id="17" name="Picture 17">
            <a:extLst>
              <a:ext uri="{FF2B5EF4-FFF2-40B4-BE49-F238E27FC236}">
                <a16:creationId xmlns:a16="http://schemas.microsoft.com/office/drawing/2014/main" id="{28865714-9868-A7A3-75EC-204AA8E5B4A9}"/>
              </a:ext>
            </a:extLst>
          </p:cNvPr>
          <p:cNvPicPr>
            <a:picLocks noChangeAspect="1"/>
          </p:cNvPicPr>
          <p:nvPr/>
        </p:nvPicPr>
        <p:blipFill>
          <a:blip r:embed="rId3"/>
          <a:stretch>
            <a:fillRect/>
          </a:stretch>
        </p:blipFill>
        <p:spPr>
          <a:xfrm>
            <a:off x="5677253" y="5986174"/>
            <a:ext cx="192636" cy="192636"/>
          </a:xfrm>
          <a:prstGeom prst="rect">
            <a:avLst/>
          </a:prstGeom>
          <a:noFill/>
          <a:ln cap="flat">
            <a:noFill/>
          </a:ln>
        </p:spPr>
      </p:pic>
      <p:sp>
        <p:nvSpPr>
          <p:cNvPr id="18" name="Text Placeholder 3">
            <a:extLst>
              <a:ext uri="{FF2B5EF4-FFF2-40B4-BE49-F238E27FC236}">
                <a16:creationId xmlns:a16="http://schemas.microsoft.com/office/drawing/2014/main" id="{E14C7A9E-1619-D4F1-8DDF-70EC24782CE4}"/>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pic>
        <p:nvPicPr>
          <p:cNvPr id="19" name="Picture 19">
            <a:extLst>
              <a:ext uri="{FF2B5EF4-FFF2-40B4-BE49-F238E27FC236}">
                <a16:creationId xmlns:a16="http://schemas.microsoft.com/office/drawing/2014/main" id="{1B7266C9-630B-B9DB-FDAB-68BA19714A50}"/>
              </a:ext>
            </a:extLst>
          </p:cNvPr>
          <p:cNvPicPr>
            <a:picLocks noChangeAspect="1"/>
          </p:cNvPicPr>
          <p:nvPr/>
        </p:nvPicPr>
        <p:blipFill>
          <a:blip r:embed="rId3"/>
          <a:stretch>
            <a:fillRect/>
          </a:stretch>
        </p:blipFill>
        <p:spPr>
          <a:xfrm>
            <a:off x="8128714" y="5986174"/>
            <a:ext cx="192636" cy="192636"/>
          </a:xfrm>
          <a:prstGeom prst="rect">
            <a:avLst/>
          </a:prstGeom>
          <a:noFill/>
          <a:ln cap="flat">
            <a:noFill/>
          </a:ln>
        </p:spPr>
      </p:pic>
      <p:sp>
        <p:nvSpPr>
          <p:cNvPr id="20" name="Google Shape;268;p37">
            <a:extLst>
              <a:ext uri="{FF2B5EF4-FFF2-40B4-BE49-F238E27FC236}">
                <a16:creationId xmlns:a16="http://schemas.microsoft.com/office/drawing/2014/main" id="{BA1B74B3-45CF-F85F-52E2-62E923F835E7}"/>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21" name="Text Placeholder 3">
            <a:extLst>
              <a:ext uri="{FF2B5EF4-FFF2-40B4-BE49-F238E27FC236}">
                <a16:creationId xmlns:a16="http://schemas.microsoft.com/office/drawing/2014/main" id="{0DC4C34E-7C5A-73EC-D306-CE40AEA3B583}"/>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22" name="Text Placeholder 3">
            <a:extLst>
              <a:ext uri="{FF2B5EF4-FFF2-40B4-BE49-F238E27FC236}">
                <a16:creationId xmlns:a16="http://schemas.microsoft.com/office/drawing/2014/main" id="{530EA59E-07F3-7F3D-4186-DEE728CFC523}"/>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23" name="Text Placeholder 3">
            <a:extLst>
              <a:ext uri="{FF2B5EF4-FFF2-40B4-BE49-F238E27FC236}">
                <a16:creationId xmlns:a16="http://schemas.microsoft.com/office/drawing/2014/main" id="{60178EF5-945D-9975-0113-4446F83DF90B}"/>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24" name="Text Placeholder 3">
            <a:extLst>
              <a:ext uri="{FF2B5EF4-FFF2-40B4-BE49-F238E27FC236}">
                <a16:creationId xmlns:a16="http://schemas.microsoft.com/office/drawing/2014/main" id="{A67A14FE-4F03-5702-AB48-BBC1DA3F49D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25" name="Text Placeholder 3">
            <a:extLst>
              <a:ext uri="{FF2B5EF4-FFF2-40B4-BE49-F238E27FC236}">
                <a16:creationId xmlns:a16="http://schemas.microsoft.com/office/drawing/2014/main" id="{06BFD933-6603-5FB7-B7D0-3212D76E2921}"/>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26" name="Text Placeholder 3">
            <a:extLst>
              <a:ext uri="{FF2B5EF4-FFF2-40B4-BE49-F238E27FC236}">
                <a16:creationId xmlns:a16="http://schemas.microsoft.com/office/drawing/2014/main" id="{AA838D1B-D674-8525-6A7B-E44AEDC43D3C}"/>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7" name="Text Placeholder 3">
            <a:extLst>
              <a:ext uri="{FF2B5EF4-FFF2-40B4-BE49-F238E27FC236}">
                <a16:creationId xmlns:a16="http://schemas.microsoft.com/office/drawing/2014/main" id="{550CED76-EA50-5382-06E0-178A974028AF}"/>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8" name="Text Placeholder 3">
            <a:extLst>
              <a:ext uri="{FF2B5EF4-FFF2-40B4-BE49-F238E27FC236}">
                <a16:creationId xmlns:a16="http://schemas.microsoft.com/office/drawing/2014/main" id="{CA48DBD1-817E-095B-EF0F-8B83674C8A1F}"/>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9" name="Text Placeholder 3">
            <a:extLst>
              <a:ext uri="{FF2B5EF4-FFF2-40B4-BE49-F238E27FC236}">
                <a16:creationId xmlns:a16="http://schemas.microsoft.com/office/drawing/2014/main" id="{42E85E77-FAE5-039A-7883-2A2A160502A9}"/>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30" name="Text Placeholder 3">
            <a:extLst>
              <a:ext uri="{FF2B5EF4-FFF2-40B4-BE49-F238E27FC236}">
                <a16:creationId xmlns:a16="http://schemas.microsoft.com/office/drawing/2014/main" id="{5DA05785-4D61-9B09-F3A7-79E8E8751A0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31" name="Text Placeholder 3">
            <a:extLst>
              <a:ext uri="{FF2B5EF4-FFF2-40B4-BE49-F238E27FC236}">
                <a16:creationId xmlns:a16="http://schemas.microsoft.com/office/drawing/2014/main" id="{42C14B52-4B89-1293-8A4C-9117A80A5933}"/>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32" name="Text Placeholder 3">
            <a:extLst>
              <a:ext uri="{FF2B5EF4-FFF2-40B4-BE49-F238E27FC236}">
                <a16:creationId xmlns:a16="http://schemas.microsoft.com/office/drawing/2014/main" id="{4E814398-8030-DA2C-96DE-AEA3520A6D1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33" name="Text Placeholder 3">
            <a:extLst>
              <a:ext uri="{FF2B5EF4-FFF2-40B4-BE49-F238E27FC236}">
                <a16:creationId xmlns:a16="http://schemas.microsoft.com/office/drawing/2014/main" id="{BAC1820C-74FA-E331-E8DB-EF63299C918F}"/>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34" name="Text Placeholder 3">
            <a:extLst>
              <a:ext uri="{FF2B5EF4-FFF2-40B4-BE49-F238E27FC236}">
                <a16:creationId xmlns:a16="http://schemas.microsoft.com/office/drawing/2014/main" id="{4D4C3D9D-1CDF-F4D6-58C3-76AD74957C21}"/>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sp>
        <p:nvSpPr>
          <p:cNvPr id="35" name="TextBox 1">
            <a:extLst>
              <a:ext uri="{FF2B5EF4-FFF2-40B4-BE49-F238E27FC236}">
                <a16:creationId xmlns:a16="http://schemas.microsoft.com/office/drawing/2014/main" id="{BDF7F720-DED3-943C-F983-A5832E8284E9}"/>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35">
            <a:extLst>
              <a:ext uri="{FF2B5EF4-FFF2-40B4-BE49-F238E27FC236}">
                <a16:creationId xmlns:a16="http://schemas.microsoft.com/office/drawing/2014/main" id="{558573C6-6360-C6EF-2C73-ECEDAA0B4125}"/>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489460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06E2EF92-1C76-ECB7-0378-BA3D324B5102}"/>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E68AB16B-1B9F-BEC8-7480-CEC643F6B6E8}"/>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4">
            <a:extLst>
              <a:ext uri="{FF2B5EF4-FFF2-40B4-BE49-F238E27FC236}">
                <a16:creationId xmlns:a16="http://schemas.microsoft.com/office/drawing/2014/main" id="{ECCFDA4C-85BF-C442-5DCF-52E8FB5BE659}"/>
              </a:ext>
            </a:extLst>
          </p:cNvPr>
          <p:cNvPicPr>
            <a:picLocks noChangeAspect="1"/>
          </p:cNvPicPr>
          <p:nvPr/>
        </p:nvPicPr>
        <p:blipFill>
          <a:blip r:embed="rId3"/>
          <a:stretch>
            <a:fillRect/>
          </a:stretch>
        </p:blipFill>
        <p:spPr>
          <a:xfrm>
            <a:off x="4039224" y="3929853"/>
            <a:ext cx="304796" cy="304796"/>
          </a:xfrm>
          <a:prstGeom prst="rect">
            <a:avLst/>
          </a:prstGeom>
          <a:noFill/>
          <a:ln cap="flat">
            <a:noFill/>
          </a:ln>
        </p:spPr>
      </p:pic>
      <p:pic>
        <p:nvPicPr>
          <p:cNvPr id="5" name="Picture 5">
            <a:extLst>
              <a:ext uri="{FF2B5EF4-FFF2-40B4-BE49-F238E27FC236}">
                <a16:creationId xmlns:a16="http://schemas.microsoft.com/office/drawing/2014/main" id="{D031A0E9-1B49-8120-044F-D67B6EFE8562}"/>
              </a:ext>
            </a:extLst>
          </p:cNvPr>
          <p:cNvPicPr>
            <a:picLocks noChangeAspect="1"/>
          </p:cNvPicPr>
          <p:nvPr/>
        </p:nvPicPr>
        <p:blipFill>
          <a:blip r:embed="rId4"/>
          <a:stretch>
            <a:fillRect/>
          </a:stretch>
        </p:blipFill>
        <p:spPr>
          <a:xfrm>
            <a:off x="805696" y="4509153"/>
            <a:ext cx="304796" cy="304796"/>
          </a:xfrm>
          <a:prstGeom prst="rect">
            <a:avLst/>
          </a:prstGeom>
          <a:noFill/>
          <a:ln cap="flat">
            <a:noFill/>
          </a:ln>
        </p:spPr>
      </p:pic>
      <p:pic>
        <p:nvPicPr>
          <p:cNvPr id="6" name="Picture 6">
            <a:extLst>
              <a:ext uri="{FF2B5EF4-FFF2-40B4-BE49-F238E27FC236}">
                <a16:creationId xmlns:a16="http://schemas.microsoft.com/office/drawing/2014/main" id="{952DDF2A-AA2E-9041-E8EF-DE28CD2C38EC}"/>
              </a:ext>
            </a:extLst>
          </p:cNvPr>
          <p:cNvPicPr>
            <a:picLocks noChangeAspect="1"/>
          </p:cNvPicPr>
          <p:nvPr/>
        </p:nvPicPr>
        <p:blipFill>
          <a:blip r:embed="rId5"/>
          <a:stretch>
            <a:fillRect/>
          </a:stretch>
        </p:blipFill>
        <p:spPr>
          <a:xfrm>
            <a:off x="805696" y="3932102"/>
            <a:ext cx="304796" cy="304796"/>
          </a:xfrm>
          <a:prstGeom prst="rect">
            <a:avLst/>
          </a:prstGeom>
          <a:noFill/>
          <a:ln cap="flat">
            <a:noFill/>
          </a:ln>
        </p:spPr>
      </p:pic>
      <p:sp>
        <p:nvSpPr>
          <p:cNvPr id="7" name="TextBox 7">
            <a:hlinkClick r:id="rId6"/>
            <a:extLst>
              <a:ext uri="{FF2B5EF4-FFF2-40B4-BE49-F238E27FC236}">
                <a16:creationId xmlns:a16="http://schemas.microsoft.com/office/drawing/2014/main" id="{FFAEB864-7E2B-E330-CA89-1C6FD6BC2BD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6">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8" name="TextBox 8">
            <a:hlinkClick r:id="rId7"/>
            <a:extLst>
              <a:ext uri="{FF2B5EF4-FFF2-40B4-BE49-F238E27FC236}">
                <a16:creationId xmlns:a16="http://schemas.microsoft.com/office/drawing/2014/main" id="{F39F331D-B943-9E22-DDD7-F6F72E1921B2}"/>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7">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F8F8F8"/>
              </a:solidFill>
              <a:uFillTx/>
              <a:latin typeface="Figtree" pitchFamily="2"/>
              <a:ea typeface="Arial"/>
              <a:cs typeface="Arial"/>
            </a:endParaRPr>
          </a:p>
        </p:txBody>
      </p:sp>
      <p:sp>
        <p:nvSpPr>
          <p:cNvPr id="9" name="TextBox 9">
            <a:hlinkClick r:id="rId8"/>
            <a:extLst>
              <a:ext uri="{FF2B5EF4-FFF2-40B4-BE49-F238E27FC236}">
                <a16:creationId xmlns:a16="http://schemas.microsoft.com/office/drawing/2014/main" id="{12C6EBFF-A637-5B8F-9836-4BD6E7C2C778}"/>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8">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F8F8F8"/>
              </a:solidFill>
              <a:uFillTx/>
              <a:latin typeface="Figtree" pitchFamily="2"/>
              <a:ea typeface="Arial"/>
              <a:cs typeface="Arial"/>
            </a:endParaRPr>
          </a:p>
        </p:txBody>
      </p:sp>
      <p:pic>
        <p:nvPicPr>
          <p:cNvPr id="10" name="Picture 10" descr="A white letter on a black background&#10;&#10;AI-generated content may be incorrect.">
            <a:extLst>
              <a:ext uri="{FF2B5EF4-FFF2-40B4-BE49-F238E27FC236}">
                <a16:creationId xmlns:a16="http://schemas.microsoft.com/office/drawing/2014/main" id="{7B69376F-5449-DDA5-6651-A9FE485A00BC}"/>
              </a:ext>
            </a:extLst>
          </p:cNvPr>
          <p:cNvPicPr>
            <a:picLocks noChangeAspect="1"/>
          </p:cNvPicPr>
          <p:nvPr/>
        </p:nvPicPr>
        <p:blipFill>
          <a:blip r:embed="rId9"/>
          <a:stretch>
            <a:fillRect/>
          </a:stretch>
        </p:blipFill>
        <p:spPr>
          <a:xfrm>
            <a:off x="9343942" y="4999207"/>
            <a:ext cx="2042358" cy="354778"/>
          </a:xfrm>
          <a:prstGeom prst="rect">
            <a:avLst/>
          </a:prstGeom>
          <a:noFill/>
          <a:ln cap="flat">
            <a:noFill/>
          </a:ln>
        </p:spPr>
      </p:pic>
      <p:sp>
        <p:nvSpPr>
          <p:cNvPr id="11" name="TextBox 11">
            <a:hlinkClick r:id="rId8"/>
            <a:extLst>
              <a:ext uri="{FF2B5EF4-FFF2-40B4-BE49-F238E27FC236}">
                <a16:creationId xmlns:a16="http://schemas.microsoft.com/office/drawing/2014/main" id="{54D35B1B-4E15-50DE-A131-FE04614D22D3}"/>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F8F8F8"/>
                </a:solidFill>
                <a:uFillTx/>
                <a:latin typeface="Figtree" pitchFamily="2"/>
                <a:ea typeface="Arial"/>
                <a:cs typeface="Arial"/>
              </a:rPr>
            </a:br>
            <a:endParaRPr lang="en-US" sz="1000" b="0" i="0" u="none" strike="noStrike" kern="0" cap="none" spc="30" baseline="0">
              <a:solidFill>
                <a:srgbClr val="F8F8F8"/>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F8F8F8"/>
                </a:solidFill>
                <a:uFillTx/>
                <a:latin typeface="Figtree" pitchFamily="2"/>
                <a:ea typeface="Arial"/>
                <a:cs typeface="Arial"/>
              </a:rPr>
              <a:t> </a:t>
            </a:r>
          </a:p>
        </p:txBody>
      </p:sp>
      <p:pic>
        <p:nvPicPr>
          <p:cNvPr id="12" name="Picture 1">
            <a:extLst>
              <a:ext uri="{FF2B5EF4-FFF2-40B4-BE49-F238E27FC236}">
                <a16:creationId xmlns:a16="http://schemas.microsoft.com/office/drawing/2014/main" id="{F53E045D-0E7E-2C20-414A-4403680F73ED}"/>
              </a:ext>
            </a:extLst>
          </p:cNvPr>
          <p:cNvPicPr>
            <a:picLocks noChangeAspect="1"/>
          </p:cNvPicPr>
          <p:nvPr/>
        </p:nvPicPr>
        <p:blipFill>
          <a:blip r:embed="rId3"/>
          <a:stretch>
            <a:fillRect/>
          </a:stretch>
        </p:blipFill>
        <p:spPr>
          <a:xfrm>
            <a:off x="4039224" y="4491459"/>
            <a:ext cx="304796" cy="304796"/>
          </a:xfrm>
          <a:prstGeom prst="rect">
            <a:avLst/>
          </a:prstGeom>
          <a:noFill/>
          <a:ln cap="flat">
            <a:noFill/>
          </a:ln>
        </p:spPr>
      </p:pic>
      <p:sp>
        <p:nvSpPr>
          <p:cNvPr id="13" name="TextBox 12">
            <a:hlinkClick r:id="rId8"/>
            <a:extLst>
              <a:ext uri="{FF2B5EF4-FFF2-40B4-BE49-F238E27FC236}">
                <a16:creationId xmlns:a16="http://schemas.microsoft.com/office/drawing/2014/main" id="{F3A7400E-3209-EE31-CE72-D654E736C45C}"/>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F8F8F8"/>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F8F8F8"/>
              </a:solidFill>
              <a:uFillTx/>
              <a:latin typeface="Figtree" pitchFamily="2"/>
              <a:ea typeface="Arial"/>
              <a:cs typeface="Arial"/>
            </a:endParaRPr>
          </a:p>
        </p:txBody>
      </p:sp>
    </p:spTree>
    <p:extLst>
      <p:ext uri="{BB962C8B-B14F-4D97-AF65-F5344CB8AC3E}">
        <p14:creationId xmlns:p14="http://schemas.microsoft.com/office/powerpoint/2010/main" val="346667884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1a Title page Big Logo">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CBD5B206-C256-AB12-591F-370CBCE5FB2B}"/>
              </a:ext>
            </a:extLst>
          </p:cNvPr>
          <p:cNvSpPr txBox="1">
            <a:spLocks noGrp="1"/>
          </p:cNvSpPr>
          <p:nvPr>
            <p:ph type="title"/>
          </p:nvPr>
        </p:nvSpPr>
        <p:spPr>
          <a:xfrm>
            <a:off x="2527758" y="2066818"/>
            <a:ext cx="7136489" cy="1083161"/>
          </a:xfrm>
        </p:spPr>
        <p:txBody>
          <a:bodyPr lIns="0" tIns="0" rIns="0" bIns="0" anchor="b" anchorCtr="1">
            <a:noAutofit/>
          </a:bodyPr>
          <a:lstStyle>
            <a:lvl1pPr algn="ctr">
              <a:defRPr sz="40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478A8DE-2A9A-1135-187B-072129095614}"/>
              </a:ext>
            </a:extLst>
          </p:cNvPr>
          <p:cNvSpPr txBox="1">
            <a:spLocks noGrp="1"/>
          </p:cNvSpPr>
          <p:nvPr>
            <p:ph type="body" idx="4294967295"/>
          </p:nvPr>
        </p:nvSpPr>
        <p:spPr>
          <a:xfrm>
            <a:off x="854186" y="58581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4" name="TextBox 1">
            <a:extLst>
              <a:ext uri="{FF2B5EF4-FFF2-40B4-BE49-F238E27FC236}">
                <a16:creationId xmlns:a16="http://schemas.microsoft.com/office/drawing/2014/main" id="{BB36131B-F9CC-E780-81D0-25EBE74DEAC4}"/>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5" name="Triangle 2">
            <a:extLst>
              <a:ext uri="{FF2B5EF4-FFF2-40B4-BE49-F238E27FC236}">
                <a16:creationId xmlns:a16="http://schemas.microsoft.com/office/drawing/2014/main" id="{66CD952F-330E-FC64-F7BA-AF3AC9D0D344}"/>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3978263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b Title page Image and text">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ECAC12ED-7A5F-B5CA-8CAB-48704D6C3B45}"/>
              </a:ext>
            </a:extLst>
          </p:cNvPr>
          <p:cNvSpPr txBox="1">
            <a:spLocks noGrp="1"/>
          </p:cNvSpPr>
          <p:nvPr>
            <p:ph type="title"/>
          </p:nvPr>
        </p:nvSpPr>
        <p:spPr>
          <a:xfrm>
            <a:off x="1001094" y="1644804"/>
            <a:ext cx="5056878" cy="1784195"/>
          </a:xfrm>
        </p:spPr>
        <p:txBody>
          <a:bodyPr lIns="0" tIns="0" rIns="0" bIns="0" anchor="b">
            <a:noAutofit/>
          </a:bodyPr>
          <a:lstStyle>
            <a:lvl1pPr>
              <a:defRPr sz="4800" spc="100">
                <a:latin typeface="Figtree ExtraBold" pitchFamily="2"/>
                <a:ea typeface="Figtree ExtraBold"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8606E5D7-4D30-2BDA-58DF-6DAC3F6A0BE8}"/>
              </a:ext>
            </a:extLst>
          </p:cNvPr>
          <p:cNvSpPr txBox="1">
            <a:spLocks noGrp="1"/>
          </p:cNvSpPr>
          <p:nvPr>
            <p:ph type="body" idx="4294967295"/>
          </p:nvPr>
        </p:nvSpPr>
        <p:spPr>
          <a:xfrm>
            <a:off x="1001094" y="3805751"/>
            <a:ext cx="5056878" cy="1223448"/>
          </a:xfrm>
        </p:spPr>
        <p:txBody>
          <a:bodyPr lIns="0" tIns="0" rIns="0" bIns="0"/>
          <a:lstStyle>
            <a:lvl1pPr>
              <a:lnSpc>
                <a:spcPct val="100000"/>
              </a:lnSpc>
              <a:defRPr sz="2400" spc="100"/>
            </a:lvl1pPr>
          </a:lstStyle>
          <a:p>
            <a:pPr lvl="0"/>
            <a:r>
              <a:rPr lang="en-US"/>
              <a:t>Add subtitle here</a:t>
            </a:r>
          </a:p>
        </p:txBody>
      </p:sp>
      <p:sp>
        <p:nvSpPr>
          <p:cNvPr id="4" name="Google Shape;272;p38">
            <a:extLst>
              <a:ext uri="{FF2B5EF4-FFF2-40B4-BE49-F238E27FC236}">
                <a16:creationId xmlns:a16="http://schemas.microsoft.com/office/drawing/2014/main" id="{20B5B0E1-5B0D-B82C-F51F-F3E6740E849F}"/>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pic>
        <p:nvPicPr>
          <p:cNvPr id="5" name="Picture 9" descr="A white letter on a black background&#10;&#10;AI-generated content may be incorrect.">
            <a:extLst>
              <a:ext uri="{FF2B5EF4-FFF2-40B4-BE49-F238E27FC236}">
                <a16:creationId xmlns:a16="http://schemas.microsoft.com/office/drawing/2014/main" id="{23FAB178-0AB1-F5B8-386C-8587C0DBB393}"/>
              </a:ext>
            </a:extLst>
          </p:cNvPr>
          <p:cNvPicPr>
            <a:picLocks noChangeAspect="1"/>
          </p:cNvPicPr>
          <p:nvPr/>
        </p:nvPicPr>
        <p:blipFill>
          <a:blip r:embed="rId3"/>
          <a:stretch>
            <a:fillRect/>
          </a:stretch>
        </p:blipFill>
        <p:spPr>
          <a:xfrm>
            <a:off x="1001094" y="5882691"/>
            <a:ext cx="2042358" cy="354778"/>
          </a:xfrm>
          <a:prstGeom prst="rect">
            <a:avLst/>
          </a:prstGeom>
          <a:noFill/>
          <a:ln cap="flat">
            <a:noFill/>
          </a:ln>
        </p:spPr>
      </p:pic>
      <p:sp>
        <p:nvSpPr>
          <p:cNvPr id="6" name="Text Placeholder 3">
            <a:extLst>
              <a:ext uri="{FF2B5EF4-FFF2-40B4-BE49-F238E27FC236}">
                <a16:creationId xmlns:a16="http://schemas.microsoft.com/office/drawing/2014/main" id="{D4BF5240-6537-BE22-D43D-FB00D12B2F61}"/>
              </a:ext>
            </a:extLst>
          </p:cNvPr>
          <p:cNvSpPr txBox="1">
            <a:spLocks noGrp="1"/>
          </p:cNvSpPr>
          <p:nvPr>
            <p:ph type="body" idx="4294967295"/>
          </p:nvPr>
        </p:nvSpPr>
        <p:spPr>
          <a:xfrm>
            <a:off x="1001094" y="620530"/>
            <a:ext cx="3347133" cy="654198"/>
          </a:xfrm>
        </p:spPr>
        <p:txBody>
          <a:bodyPr lIns="0" tIns="0" rIns="0" bIns="0"/>
          <a:lstStyle>
            <a:lvl1pPr>
              <a:lnSpc>
                <a:spcPts val="1820"/>
              </a:lnSpc>
              <a:defRPr sz="1800" b="0" spc="30">
                <a:latin typeface="Figtree" pitchFamily="2"/>
              </a:defRPr>
            </a:lvl1pPr>
          </a:lstStyle>
          <a:p>
            <a:pPr lvl="0"/>
            <a:r>
              <a:rPr lang="en-US"/>
              <a:t>Add Date here</a:t>
            </a:r>
          </a:p>
        </p:txBody>
      </p:sp>
      <p:sp>
        <p:nvSpPr>
          <p:cNvPr id="7" name="TextBox 1">
            <a:extLst>
              <a:ext uri="{FF2B5EF4-FFF2-40B4-BE49-F238E27FC236}">
                <a16:creationId xmlns:a16="http://schemas.microsoft.com/office/drawing/2014/main" id="{B614F895-63BF-AF08-2D5D-674D326935AF}"/>
              </a:ext>
            </a:extLst>
          </p:cNvPr>
          <p:cNvSpPr txBox="1"/>
          <p:nvPr/>
        </p:nvSpPr>
        <p:spPr>
          <a:xfrm>
            <a:off x="380948" y="-548777"/>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8" name="Triangle 2">
            <a:extLst>
              <a:ext uri="{FF2B5EF4-FFF2-40B4-BE49-F238E27FC236}">
                <a16:creationId xmlns:a16="http://schemas.microsoft.com/office/drawing/2014/main" id="{8AA2678B-F135-D763-5D0B-851DCE77E186}"/>
              </a:ext>
            </a:extLst>
          </p:cNvPr>
          <p:cNvSpPr/>
          <p:nvPr/>
        </p:nvSpPr>
        <p:spPr>
          <a:xfrm rot="10799991">
            <a:off x="1445602" y="-24099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9" name="TextBox 3">
            <a:extLst>
              <a:ext uri="{FF2B5EF4-FFF2-40B4-BE49-F238E27FC236}">
                <a16:creationId xmlns:a16="http://schemas.microsoft.com/office/drawing/2014/main" id="{C11FFCBE-ABC8-6A46-922F-179DD756667F}"/>
              </a:ext>
            </a:extLst>
          </p:cNvPr>
          <p:cNvSpPr txBox="1"/>
          <p:nvPr/>
        </p:nvSpPr>
        <p:spPr>
          <a:xfrm>
            <a:off x="-1799914" y="4155865"/>
            <a:ext cx="1596908" cy="523219"/>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Remove subtitle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box if not needed</a:t>
            </a:r>
          </a:p>
        </p:txBody>
      </p:sp>
      <p:sp>
        <p:nvSpPr>
          <p:cNvPr id="10" name="Triangle 4">
            <a:extLst>
              <a:ext uri="{FF2B5EF4-FFF2-40B4-BE49-F238E27FC236}">
                <a16:creationId xmlns:a16="http://schemas.microsoft.com/office/drawing/2014/main" id="{A675B156-1C15-2460-0390-349312232C27}"/>
              </a:ext>
            </a:extLst>
          </p:cNvPr>
          <p:cNvSpPr/>
          <p:nvPr/>
        </p:nvSpPr>
        <p:spPr>
          <a:xfrm rot="5400013">
            <a:off x="-499304" y="4354011"/>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1" name="TextBox 5">
            <a:extLst>
              <a:ext uri="{FF2B5EF4-FFF2-40B4-BE49-F238E27FC236}">
                <a16:creationId xmlns:a16="http://schemas.microsoft.com/office/drawing/2014/main" id="{6B04DBAB-0CCB-6892-D5D1-2CE766629451}"/>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12" name="Triangle 11">
            <a:extLst>
              <a:ext uri="{FF2B5EF4-FFF2-40B4-BE49-F238E27FC236}">
                <a16:creationId xmlns:a16="http://schemas.microsoft.com/office/drawing/2014/main" id="{AD308D87-7D9F-44CB-4BB8-35A309982079}"/>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5005051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c Title page Text Only">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177;p21">
            <a:extLst>
              <a:ext uri="{FF2B5EF4-FFF2-40B4-BE49-F238E27FC236}">
                <a16:creationId xmlns:a16="http://schemas.microsoft.com/office/drawing/2014/main" id="{0E159411-85DF-627F-8C25-468DF0BF299F}"/>
              </a:ext>
            </a:extLst>
          </p:cNvPr>
          <p:cNvSpPr txBox="1">
            <a:spLocks noGrp="1"/>
          </p:cNvSpPr>
          <p:nvPr>
            <p:ph type="title"/>
          </p:nvPr>
        </p:nvSpPr>
        <p:spPr>
          <a:xfrm>
            <a:off x="1262978" y="1504946"/>
            <a:ext cx="9666049" cy="3848096"/>
          </a:xfrm>
        </p:spPr>
        <p:txBody>
          <a:bodyPr lIns="0" tIns="0" rIns="0" bIns="0" anchorCtr="1">
            <a:noAutofit/>
          </a:bodyPr>
          <a:lstStyle>
            <a:lvl1pPr algn="ctr">
              <a:defRPr sz="6000" spc="100">
                <a:latin typeface="Figtree ExtraBold" pitchFamily="2"/>
                <a:ea typeface="Figtree ExtraBold" pitchFamily="2"/>
                <a:cs typeface="Arial"/>
              </a:defRPr>
            </a:lvl1pPr>
          </a:lstStyle>
          <a:p>
            <a:pPr lvl="0"/>
            <a:r>
              <a:rPr lang="en-US"/>
              <a:t>Add title here</a:t>
            </a:r>
          </a:p>
        </p:txBody>
      </p:sp>
      <p:pic>
        <p:nvPicPr>
          <p:cNvPr id="3" name="Picture 7" descr="A white letter on a black background&#10;&#10;AI-generated content may be incorrect.">
            <a:extLst>
              <a:ext uri="{FF2B5EF4-FFF2-40B4-BE49-F238E27FC236}">
                <a16:creationId xmlns:a16="http://schemas.microsoft.com/office/drawing/2014/main" id="{B37B4586-E3B3-85BE-0C7A-BE2F3078424D}"/>
              </a:ext>
            </a:extLst>
          </p:cNvPr>
          <p:cNvPicPr>
            <a:picLocks noChangeAspect="1"/>
          </p:cNvPicPr>
          <p:nvPr/>
        </p:nvPicPr>
        <p:blipFill>
          <a:blip r:embed="rId3"/>
          <a:stretch>
            <a:fillRect/>
          </a:stretch>
        </p:blipFill>
        <p:spPr>
          <a:xfrm>
            <a:off x="5074819" y="5852708"/>
            <a:ext cx="2042358" cy="354778"/>
          </a:xfrm>
          <a:prstGeom prst="rect">
            <a:avLst/>
          </a:prstGeom>
          <a:noFill/>
          <a:ln cap="flat">
            <a:noFill/>
          </a:ln>
        </p:spPr>
      </p:pic>
      <p:sp>
        <p:nvSpPr>
          <p:cNvPr id="4" name="Text Placeholder 3">
            <a:extLst>
              <a:ext uri="{FF2B5EF4-FFF2-40B4-BE49-F238E27FC236}">
                <a16:creationId xmlns:a16="http://schemas.microsoft.com/office/drawing/2014/main" id="{9E59672B-8C8B-2B86-CFCA-EA930F4218BE}"/>
              </a:ext>
            </a:extLst>
          </p:cNvPr>
          <p:cNvSpPr txBox="1">
            <a:spLocks noGrp="1"/>
          </p:cNvSpPr>
          <p:nvPr>
            <p:ph type="body" idx="4294967295"/>
          </p:nvPr>
        </p:nvSpPr>
        <p:spPr>
          <a:xfrm>
            <a:off x="4422431" y="600925"/>
            <a:ext cx="3347133" cy="654198"/>
          </a:xfrm>
        </p:spPr>
        <p:txBody>
          <a:bodyPr lIns="0" tIns="0" rIns="0" bIns="0" anchorCtr="1"/>
          <a:lstStyle>
            <a:lvl1pPr algn="ctr">
              <a:lnSpc>
                <a:spcPts val="1820"/>
              </a:lnSpc>
              <a:defRPr sz="1800" b="0" spc="30">
                <a:latin typeface="Figtree" pitchFamily="2"/>
              </a:defRPr>
            </a:lvl1pPr>
          </a:lstStyle>
          <a:p>
            <a:pPr lvl="0"/>
            <a:r>
              <a:rPr lang="en-US"/>
              <a:t>Add Date here</a:t>
            </a:r>
          </a:p>
        </p:txBody>
      </p:sp>
      <p:sp>
        <p:nvSpPr>
          <p:cNvPr id="5" name="TextBox 1">
            <a:extLst>
              <a:ext uri="{FF2B5EF4-FFF2-40B4-BE49-F238E27FC236}">
                <a16:creationId xmlns:a16="http://schemas.microsoft.com/office/drawing/2014/main" id="{43A6EC47-E2D5-218A-A62E-695168B706E3}"/>
              </a:ext>
            </a:extLst>
          </p:cNvPr>
          <p:cNvSpPr txBox="1"/>
          <p:nvPr/>
        </p:nvSpPr>
        <p:spPr>
          <a:xfrm>
            <a:off x="4422431" y="-596902"/>
            <a:ext cx="2848858"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Add date here, or remove the box</a:t>
            </a:r>
          </a:p>
        </p:txBody>
      </p:sp>
      <p:sp>
        <p:nvSpPr>
          <p:cNvPr id="6" name="Triangle 2">
            <a:extLst>
              <a:ext uri="{FF2B5EF4-FFF2-40B4-BE49-F238E27FC236}">
                <a16:creationId xmlns:a16="http://schemas.microsoft.com/office/drawing/2014/main" id="{B6F161A4-DE80-541D-0DCB-93C65F3FACD9}"/>
              </a:ext>
            </a:extLst>
          </p:cNvPr>
          <p:cNvSpPr/>
          <p:nvPr/>
        </p:nvSpPr>
        <p:spPr>
          <a:xfrm rot="10799991">
            <a:off x="5487094" y="-289124"/>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507721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1d Title page Full image">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F27A152D-E552-0F5C-2EA7-2C1F1BAF6F7F}"/>
              </a:ext>
            </a:extLst>
          </p:cNvPr>
          <p:cNvSpPr txBox="1">
            <a:spLocks noGrp="1"/>
          </p:cNvSpPr>
          <p:nvPr>
            <p:ph type="pic" idx="4294967295"/>
          </p:nvPr>
        </p:nvSpPr>
        <p:spPr>
          <a:xfrm>
            <a:off x="0" y="0"/>
            <a:ext cx="12191996" cy="6217920"/>
          </a:xfrm>
          <a:solidFill>
            <a:srgbClr val="2D32C7"/>
          </a:solidFill>
        </p:spPr>
        <p:txBody>
          <a:bodyPr/>
          <a:lstStyle>
            <a:lvl1pPr>
              <a:defRPr/>
            </a:lvl1pPr>
          </a:lstStyle>
          <a:p>
            <a:pPr lvl="0"/>
            <a:r>
              <a:rPr lang="en-US"/>
              <a:t>Click icon to add picture</a:t>
            </a:r>
          </a:p>
        </p:txBody>
      </p:sp>
      <p:sp>
        <p:nvSpPr>
          <p:cNvPr id="3" name="Google Shape;177;p21">
            <a:extLst>
              <a:ext uri="{FF2B5EF4-FFF2-40B4-BE49-F238E27FC236}">
                <a16:creationId xmlns:a16="http://schemas.microsoft.com/office/drawing/2014/main" id="{31913AF1-F3F8-C547-387F-DADDE1D398BF}"/>
              </a:ext>
            </a:extLst>
          </p:cNvPr>
          <p:cNvSpPr txBox="1">
            <a:spLocks noGrp="1"/>
          </p:cNvSpPr>
          <p:nvPr>
            <p:ph type="title"/>
          </p:nvPr>
        </p:nvSpPr>
        <p:spPr>
          <a:xfrm>
            <a:off x="908300" y="1504946"/>
            <a:ext cx="5187702" cy="3848096"/>
          </a:xfrm>
        </p:spPr>
        <p:txBody>
          <a:bodyPr lIns="0" tIns="0" rIns="0" bIns="0">
            <a:noAutofit/>
          </a:bodyPr>
          <a:lstStyle>
            <a:lvl1pPr>
              <a:defRPr sz="7200" spc="100">
                <a:solidFill>
                  <a:srgbClr val="F8F8F8"/>
                </a:solidFill>
                <a:latin typeface="Figtree ExtraBold" pitchFamily="2"/>
                <a:ea typeface="Figtree ExtraBold" pitchFamily="2"/>
                <a:cs typeface="Arial"/>
              </a:defRPr>
            </a:lvl1pPr>
          </a:lstStyle>
          <a:p>
            <a:pPr lvl="0"/>
            <a:r>
              <a:rPr lang="en-US"/>
              <a:t>Add </a:t>
            </a:r>
            <a:br>
              <a:rPr lang="en-US"/>
            </a:br>
            <a:r>
              <a:rPr lang="en-US"/>
              <a:t>title </a:t>
            </a:r>
            <a:br>
              <a:rPr lang="en-US"/>
            </a:br>
            <a:r>
              <a:rPr lang="en-US"/>
              <a:t>here</a:t>
            </a:r>
          </a:p>
        </p:txBody>
      </p:sp>
      <p:pic>
        <p:nvPicPr>
          <p:cNvPr id="4" name="Picture 9">
            <a:extLst>
              <a:ext uri="{FF2B5EF4-FFF2-40B4-BE49-F238E27FC236}">
                <a16:creationId xmlns:a16="http://schemas.microsoft.com/office/drawing/2014/main" id="{CA72AF21-C173-7775-61AF-F920A41A36EF}"/>
              </a:ext>
            </a:extLst>
          </p:cNvPr>
          <p:cNvPicPr>
            <a:picLocks noChangeAspect="1"/>
          </p:cNvPicPr>
          <p:nvPr/>
        </p:nvPicPr>
        <p:blipFill>
          <a:blip r:embed="rId2"/>
          <a:srcRect/>
          <a:stretch>
            <a:fillRect/>
          </a:stretch>
        </p:blipFill>
        <p:spPr>
          <a:xfrm>
            <a:off x="908300" y="6426174"/>
            <a:ext cx="1514054" cy="263008"/>
          </a:xfrm>
          <a:prstGeom prst="rect">
            <a:avLst/>
          </a:prstGeom>
          <a:noFill/>
          <a:ln cap="flat">
            <a:noFill/>
          </a:ln>
        </p:spPr>
      </p:pic>
      <p:sp>
        <p:nvSpPr>
          <p:cNvPr id="5" name="TextBox 1">
            <a:extLst>
              <a:ext uri="{FF2B5EF4-FFF2-40B4-BE49-F238E27FC236}">
                <a16:creationId xmlns:a16="http://schemas.microsoft.com/office/drawing/2014/main" id="{02D12D7B-CECD-DF68-21BB-8434CDC3ED46}"/>
              </a:ext>
            </a:extLst>
          </p:cNvPr>
          <p:cNvSpPr txBox="1"/>
          <p:nvPr/>
        </p:nvSpPr>
        <p:spPr>
          <a:xfrm>
            <a:off x="5414976" y="-888961"/>
            <a:ext cx="2887327"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Background</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BED1B979-0B2A-8557-F1D9-2560AF4BD5EC}"/>
              </a:ext>
            </a:extLst>
          </p:cNvPr>
          <p:cNvSpPr/>
          <p:nvPr/>
        </p:nvSpPr>
        <p:spPr>
          <a:xfrm rot="10799991">
            <a:off x="6498869" y="-335192"/>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735781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2a Intro / Housekeepin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4E12DBE-A73D-FB7D-886D-2DBF904E0688}"/>
              </a:ext>
            </a:extLst>
          </p:cNvPr>
          <p:cNvSpPr txBox="1">
            <a:spLocks noGrp="1"/>
          </p:cNvSpPr>
          <p:nvPr>
            <p:ph type="title"/>
          </p:nvPr>
        </p:nvSpPr>
        <p:spPr>
          <a:xfrm>
            <a:off x="827998" y="596344"/>
            <a:ext cx="263504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Google Shape;272;p38">
            <a:extLst>
              <a:ext uri="{FF2B5EF4-FFF2-40B4-BE49-F238E27FC236}">
                <a16:creationId xmlns:a16="http://schemas.microsoft.com/office/drawing/2014/main" id="{A6D1C20C-68BC-16CD-7454-AE512C20F6B4}"/>
              </a:ext>
            </a:extLst>
          </p:cNvPr>
          <p:cNvSpPr txBox="1">
            <a:spLocks noGrp="1"/>
          </p:cNvSpPr>
          <p:nvPr>
            <p:ph type="pic" idx="4294967295"/>
          </p:nvPr>
        </p:nvSpPr>
        <p:spPr>
          <a:xfrm>
            <a:off x="4319076" y="0"/>
            <a:ext cx="7872919" cy="6858000"/>
          </a:xfrm>
          <a:solidFill>
            <a:srgbClr val="4D38F5"/>
          </a:solidFill>
        </p:spPr>
        <p:txBody>
          <a:bodyPr anchorCtr="1"/>
          <a:lstStyle>
            <a:lvl1pPr algn="ctr">
              <a:defRPr>
                <a:solidFill>
                  <a:srgbClr val="F8F8F8"/>
                </a:solidFill>
              </a:defRPr>
            </a:lvl1pPr>
            <a:lvl2pPr marL="0" lvl="0" algn="ctr">
              <a:spcBef>
                <a:spcPts val="1000"/>
              </a:spcBef>
              <a:defRPr sz="2800">
                <a:solidFill>
                  <a:srgbClr val="F8F8F8"/>
                </a:solidFill>
              </a:defRPr>
            </a:lvl2pPr>
            <a:lvl3pPr marL="0" lvl="0" algn="ctr">
              <a:spcBef>
                <a:spcPts val="1000"/>
              </a:spcBef>
              <a:defRPr sz="2800" b="1">
                <a:solidFill>
                  <a:srgbClr val="F8F8F8"/>
                </a:solidFill>
                <a:latin typeface="Figtree SemiBold" pitchFamily="2"/>
              </a:defRPr>
            </a:lvl3pPr>
          </a:lstStyle>
          <a:p>
            <a:pPr lvl="0"/>
            <a:endParaRPr lang="en-US"/>
          </a:p>
          <a:p>
            <a:pPr lvl="0"/>
            <a:endParaRPr lang="en-US"/>
          </a:p>
          <a:p>
            <a:pPr lvl="0"/>
            <a:r>
              <a:rPr lang="en-US"/>
              <a:t>Click icon to add picture</a:t>
            </a:r>
          </a:p>
        </p:txBody>
      </p:sp>
      <p:sp>
        <p:nvSpPr>
          <p:cNvPr id="4" name="Text Placeholder 3">
            <a:extLst>
              <a:ext uri="{FF2B5EF4-FFF2-40B4-BE49-F238E27FC236}">
                <a16:creationId xmlns:a16="http://schemas.microsoft.com/office/drawing/2014/main" id="{37F7B13A-A435-A677-9DA6-37B272303541}"/>
              </a:ext>
            </a:extLst>
          </p:cNvPr>
          <p:cNvSpPr txBox="1">
            <a:spLocks noGrp="1"/>
          </p:cNvSpPr>
          <p:nvPr>
            <p:ph type="body" idx="4294967295"/>
          </p:nvPr>
        </p:nvSpPr>
        <p:spPr>
          <a:xfrm>
            <a:off x="827998" y="2253694"/>
            <a:ext cx="2635044" cy="4007952"/>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Box 1">
            <a:extLst>
              <a:ext uri="{FF2B5EF4-FFF2-40B4-BE49-F238E27FC236}">
                <a16:creationId xmlns:a16="http://schemas.microsoft.com/office/drawing/2014/main" id="{7C42B3F1-BEEA-4C3C-2BC6-60508362F21B}"/>
              </a:ext>
            </a:extLst>
          </p:cNvPr>
          <p:cNvSpPr txBox="1"/>
          <p:nvPr/>
        </p:nvSpPr>
        <p:spPr>
          <a:xfrm>
            <a:off x="6816367" y="-81235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Large Crop</a:t>
            </a:r>
            <a:r>
              <a:rPr lang="en-US" sz="1400" b="0" i="0" u="none" strike="noStrike" kern="0" cap="none" spc="0" baseline="0">
                <a:solidFill>
                  <a:srgbClr val="FF0000"/>
                </a:solidFill>
                <a:uFillTx/>
                <a:latin typeface="Figtree" pitchFamily="2"/>
                <a:ea typeface="Arial"/>
                <a:cs typeface="Arial"/>
              </a:rPr>
              <a:t>’ folder</a:t>
            </a:r>
          </a:p>
        </p:txBody>
      </p:sp>
      <p:sp>
        <p:nvSpPr>
          <p:cNvPr id="6" name="Triangle 2">
            <a:extLst>
              <a:ext uri="{FF2B5EF4-FFF2-40B4-BE49-F238E27FC236}">
                <a16:creationId xmlns:a16="http://schemas.microsoft.com/office/drawing/2014/main" id="{02632B90-2185-D6AF-AB0B-2629E0D2F356}"/>
              </a:ext>
            </a:extLst>
          </p:cNvPr>
          <p:cNvSpPr/>
          <p:nvPr/>
        </p:nvSpPr>
        <p:spPr>
          <a:xfrm rot="10799991">
            <a:off x="8054949" y="-27485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2723421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a Headshots page 2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552742B3-7636-0F06-8941-939639B163E7}"/>
              </a:ext>
            </a:extLst>
          </p:cNvPr>
          <p:cNvSpPr txBox="1">
            <a:spLocks noGrp="1"/>
          </p:cNvSpPr>
          <p:nvPr>
            <p:ph type="pic" idx="4294967295"/>
          </p:nvPr>
        </p:nvSpPr>
        <p:spPr>
          <a:xfrm>
            <a:off x="3378653" y="2204764"/>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99CD3BE9-51C7-A50B-7821-72253571D648}"/>
              </a:ext>
            </a:extLst>
          </p:cNvPr>
          <p:cNvSpPr txBox="1">
            <a:spLocks noGrp="1"/>
          </p:cNvSpPr>
          <p:nvPr>
            <p:ph type="body" idx="4294967295"/>
          </p:nvPr>
        </p:nvSpPr>
        <p:spPr>
          <a:xfrm>
            <a:off x="2522655" y="4097545"/>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4" name="Text Placeholder 3">
            <a:extLst>
              <a:ext uri="{FF2B5EF4-FFF2-40B4-BE49-F238E27FC236}">
                <a16:creationId xmlns:a16="http://schemas.microsoft.com/office/drawing/2014/main" id="{0C38CD1C-8DA5-E21E-C200-495375E7D00D}"/>
              </a:ext>
            </a:extLst>
          </p:cNvPr>
          <p:cNvSpPr txBox="1">
            <a:spLocks noGrp="1"/>
          </p:cNvSpPr>
          <p:nvPr>
            <p:ph type="body" idx="4294967295"/>
          </p:nvPr>
        </p:nvSpPr>
        <p:spPr>
          <a:xfrm>
            <a:off x="2522655"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5" name="Picture Placeholder 3">
            <a:extLst>
              <a:ext uri="{FF2B5EF4-FFF2-40B4-BE49-F238E27FC236}">
                <a16:creationId xmlns:a16="http://schemas.microsoft.com/office/drawing/2014/main" id="{1D3CFC08-498F-AFFA-956A-869EC4865B22}"/>
              </a:ext>
            </a:extLst>
          </p:cNvPr>
          <p:cNvSpPr txBox="1">
            <a:spLocks noGrp="1"/>
          </p:cNvSpPr>
          <p:nvPr>
            <p:ph type="pic" idx="4294967295"/>
          </p:nvPr>
        </p:nvSpPr>
        <p:spPr>
          <a:xfrm>
            <a:off x="7094875" y="2204764"/>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FD3F184C-BA12-BE33-EE51-C2D1A33CD44C}"/>
              </a:ext>
            </a:extLst>
          </p:cNvPr>
          <p:cNvSpPr txBox="1">
            <a:spLocks noGrp="1"/>
          </p:cNvSpPr>
          <p:nvPr>
            <p:ph type="body" idx="4294967295"/>
          </p:nvPr>
        </p:nvSpPr>
        <p:spPr>
          <a:xfrm>
            <a:off x="6238868" y="4097545"/>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7" name="Text Placeholder 3">
            <a:extLst>
              <a:ext uri="{FF2B5EF4-FFF2-40B4-BE49-F238E27FC236}">
                <a16:creationId xmlns:a16="http://schemas.microsoft.com/office/drawing/2014/main" id="{748172F1-154C-49BA-9CC4-A5FF93BC8BC9}"/>
              </a:ext>
            </a:extLst>
          </p:cNvPr>
          <p:cNvSpPr txBox="1">
            <a:spLocks noGrp="1"/>
          </p:cNvSpPr>
          <p:nvPr>
            <p:ph type="body" idx="4294967295"/>
          </p:nvPr>
        </p:nvSpPr>
        <p:spPr>
          <a:xfrm>
            <a:off x="6238868" y="4534354"/>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8" name="Google Shape;268;p37">
            <a:extLst>
              <a:ext uri="{FF2B5EF4-FFF2-40B4-BE49-F238E27FC236}">
                <a16:creationId xmlns:a16="http://schemas.microsoft.com/office/drawing/2014/main" id="{0E940693-3E41-A521-35D6-631CDC8A994E}"/>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9" name="TextBox 1">
            <a:extLst>
              <a:ext uri="{FF2B5EF4-FFF2-40B4-BE49-F238E27FC236}">
                <a16:creationId xmlns:a16="http://schemas.microsoft.com/office/drawing/2014/main" id="{C6429397-71C6-D6A1-7356-00C5677DF3F4}"/>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0" name="Triangle 2">
            <a:extLst>
              <a:ext uri="{FF2B5EF4-FFF2-40B4-BE49-F238E27FC236}">
                <a16:creationId xmlns:a16="http://schemas.microsoft.com/office/drawing/2014/main" id="{178DA5D1-5FBC-36A9-FD5C-3B9975B98462}"/>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36281707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3b Headshots page 3 people">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3">
            <a:extLst>
              <a:ext uri="{FF2B5EF4-FFF2-40B4-BE49-F238E27FC236}">
                <a16:creationId xmlns:a16="http://schemas.microsoft.com/office/drawing/2014/main" id="{0F824CB5-D816-2B59-7D35-59A3124CC0E4}"/>
              </a:ext>
            </a:extLst>
          </p:cNvPr>
          <p:cNvSpPr txBox="1">
            <a:spLocks noGrp="1"/>
          </p:cNvSpPr>
          <p:nvPr>
            <p:ph type="pic" idx="4294967295"/>
          </p:nvPr>
        </p:nvSpPr>
        <p:spPr>
          <a:xfrm>
            <a:off x="5278438" y="2159639"/>
            <a:ext cx="1635120" cy="1635120"/>
          </a:xfrm>
        </p:spPr>
        <p:txBody>
          <a:bodyPr/>
          <a:lstStyle>
            <a:lvl1pPr>
              <a:defRPr sz="1600">
                <a:latin typeface="Figtree" pitchFamily="2"/>
              </a:defRPr>
            </a:lvl1pPr>
          </a:lstStyle>
          <a:p>
            <a:pPr lvl="0"/>
            <a:r>
              <a:rPr lang="en-US"/>
              <a:t>Click icon to add picture</a:t>
            </a:r>
          </a:p>
        </p:txBody>
      </p:sp>
      <p:sp>
        <p:nvSpPr>
          <p:cNvPr id="3" name="Text Placeholder 3">
            <a:extLst>
              <a:ext uri="{FF2B5EF4-FFF2-40B4-BE49-F238E27FC236}">
                <a16:creationId xmlns:a16="http://schemas.microsoft.com/office/drawing/2014/main" id="{3086A806-2810-B965-09E3-32C04320BE45}"/>
              </a:ext>
            </a:extLst>
          </p:cNvPr>
          <p:cNvSpPr txBox="1">
            <a:spLocks noGrp="1"/>
          </p:cNvSpPr>
          <p:nvPr>
            <p:ph type="body" idx="4294967295"/>
          </p:nvPr>
        </p:nvSpPr>
        <p:spPr>
          <a:xfrm>
            <a:off x="4422431" y="4052410"/>
            <a:ext cx="3347133" cy="358307"/>
          </a:xfrm>
        </p:spPr>
        <p:txBody>
          <a:bodyPr lIns="0" tIns="0" rIns="0" bIns="0" anchorCtr="1"/>
          <a:lstStyle>
            <a:lvl1pPr algn="ctr">
              <a:defRPr sz="2400" spc="100">
                <a:latin typeface="Figtree" pitchFamily="2"/>
              </a:defRPr>
            </a:lvl1pPr>
          </a:lstStyle>
          <a:p>
            <a:pPr lvl="0"/>
            <a:r>
              <a:rPr lang="en-US"/>
              <a:t>Add name 2 here</a:t>
            </a:r>
          </a:p>
        </p:txBody>
      </p:sp>
      <p:sp>
        <p:nvSpPr>
          <p:cNvPr id="4" name="Text Placeholder 3">
            <a:extLst>
              <a:ext uri="{FF2B5EF4-FFF2-40B4-BE49-F238E27FC236}">
                <a16:creationId xmlns:a16="http://schemas.microsoft.com/office/drawing/2014/main" id="{8C05E30D-FE59-C581-7C24-112A3E91EEF2}"/>
              </a:ext>
            </a:extLst>
          </p:cNvPr>
          <p:cNvSpPr txBox="1">
            <a:spLocks noGrp="1"/>
          </p:cNvSpPr>
          <p:nvPr>
            <p:ph type="body" idx="4294967295"/>
          </p:nvPr>
        </p:nvSpPr>
        <p:spPr>
          <a:xfrm>
            <a:off x="4422431"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2 here</a:t>
            </a:r>
          </a:p>
        </p:txBody>
      </p:sp>
      <p:sp>
        <p:nvSpPr>
          <p:cNvPr id="5" name="Picture Placeholder 3">
            <a:extLst>
              <a:ext uri="{FF2B5EF4-FFF2-40B4-BE49-F238E27FC236}">
                <a16:creationId xmlns:a16="http://schemas.microsoft.com/office/drawing/2014/main" id="{E7D900E9-0B58-F1EE-9617-7679E8315574}"/>
              </a:ext>
            </a:extLst>
          </p:cNvPr>
          <p:cNvSpPr txBox="1">
            <a:spLocks noGrp="1"/>
          </p:cNvSpPr>
          <p:nvPr>
            <p:ph type="pic" idx="4294967295"/>
          </p:nvPr>
        </p:nvSpPr>
        <p:spPr>
          <a:xfrm>
            <a:off x="8994651" y="2159639"/>
            <a:ext cx="1635120" cy="1635120"/>
          </a:xfrm>
        </p:spPr>
        <p:txBody>
          <a:bodyPr/>
          <a:lstStyle>
            <a:lvl1pPr>
              <a:defRPr sz="1600">
                <a:latin typeface="Figtree" pitchFamily="2"/>
              </a:defRPr>
            </a:lvl1pPr>
          </a:lstStyle>
          <a:p>
            <a:pPr lvl="0"/>
            <a:r>
              <a:rPr lang="en-US"/>
              <a:t>Click icon to add picture</a:t>
            </a:r>
          </a:p>
        </p:txBody>
      </p:sp>
      <p:sp>
        <p:nvSpPr>
          <p:cNvPr id="6" name="Text Placeholder 3">
            <a:extLst>
              <a:ext uri="{FF2B5EF4-FFF2-40B4-BE49-F238E27FC236}">
                <a16:creationId xmlns:a16="http://schemas.microsoft.com/office/drawing/2014/main" id="{626741A7-1FE3-15EA-6978-C67BC90A4FB6}"/>
              </a:ext>
            </a:extLst>
          </p:cNvPr>
          <p:cNvSpPr txBox="1">
            <a:spLocks noGrp="1"/>
          </p:cNvSpPr>
          <p:nvPr>
            <p:ph type="body" idx="4294967295"/>
          </p:nvPr>
        </p:nvSpPr>
        <p:spPr>
          <a:xfrm>
            <a:off x="8138653" y="4052410"/>
            <a:ext cx="3347133" cy="358307"/>
          </a:xfrm>
        </p:spPr>
        <p:txBody>
          <a:bodyPr lIns="0" tIns="0" rIns="0" bIns="0" anchorCtr="1"/>
          <a:lstStyle>
            <a:lvl1pPr algn="ctr">
              <a:defRPr sz="2400" spc="100">
                <a:latin typeface="Figtree" pitchFamily="2"/>
              </a:defRPr>
            </a:lvl1pPr>
          </a:lstStyle>
          <a:p>
            <a:pPr lvl="0"/>
            <a:r>
              <a:rPr lang="en-US"/>
              <a:t>Add name 3 here</a:t>
            </a:r>
          </a:p>
        </p:txBody>
      </p:sp>
      <p:sp>
        <p:nvSpPr>
          <p:cNvPr id="7" name="Text Placeholder 3">
            <a:extLst>
              <a:ext uri="{FF2B5EF4-FFF2-40B4-BE49-F238E27FC236}">
                <a16:creationId xmlns:a16="http://schemas.microsoft.com/office/drawing/2014/main" id="{F8A25CB3-171A-D1D6-9FB5-58795B86EA83}"/>
              </a:ext>
            </a:extLst>
          </p:cNvPr>
          <p:cNvSpPr txBox="1">
            <a:spLocks noGrp="1"/>
          </p:cNvSpPr>
          <p:nvPr>
            <p:ph type="body" idx="4294967295"/>
          </p:nvPr>
        </p:nvSpPr>
        <p:spPr>
          <a:xfrm>
            <a:off x="8138653"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3 here</a:t>
            </a:r>
          </a:p>
        </p:txBody>
      </p:sp>
      <p:sp>
        <p:nvSpPr>
          <p:cNvPr id="8" name="Picture Placeholder 3">
            <a:extLst>
              <a:ext uri="{FF2B5EF4-FFF2-40B4-BE49-F238E27FC236}">
                <a16:creationId xmlns:a16="http://schemas.microsoft.com/office/drawing/2014/main" id="{4278CA37-5803-2747-F2CE-76DE2D69F5F5}"/>
              </a:ext>
            </a:extLst>
          </p:cNvPr>
          <p:cNvSpPr txBox="1">
            <a:spLocks noGrp="1"/>
          </p:cNvSpPr>
          <p:nvPr>
            <p:ph type="pic" idx="4294967295"/>
          </p:nvPr>
        </p:nvSpPr>
        <p:spPr>
          <a:xfrm>
            <a:off x="1562215" y="2159639"/>
            <a:ext cx="1635120" cy="1635120"/>
          </a:xfrm>
        </p:spPr>
        <p:txBody>
          <a:bodyPr/>
          <a:lstStyle>
            <a:lvl1pPr>
              <a:defRPr sz="1600">
                <a:latin typeface="Figtree" pitchFamily="2"/>
              </a:defRPr>
            </a:lvl1pPr>
          </a:lstStyle>
          <a:p>
            <a:pPr lvl="0"/>
            <a:r>
              <a:rPr lang="en-US"/>
              <a:t>Click icon to add picture</a:t>
            </a:r>
          </a:p>
        </p:txBody>
      </p:sp>
      <p:sp>
        <p:nvSpPr>
          <p:cNvPr id="9" name="Text Placeholder 3">
            <a:extLst>
              <a:ext uri="{FF2B5EF4-FFF2-40B4-BE49-F238E27FC236}">
                <a16:creationId xmlns:a16="http://schemas.microsoft.com/office/drawing/2014/main" id="{9BE1DDAC-9651-9AD2-398D-521C414845CC}"/>
              </a:ext>
            </a:extLst>
          </p:cNvPr>
          <p:cNvSpPr txBox="1">
            <a:spLocks noGrp="1"/>
          </p:cNvSpPr>
          <p:nvPr>
            <p:ph type="body" idx="4294967295"/>
          </p:nvPr>
        </p:nvSpPr>
        <p:spPr>
          <a:xfrm>
            <a:off x="706218" y="4052410"/>
            <a:ext cx="3347133" cy="358307"/>
          </a:xfrm>
        </p:spPr>
        <p:txBody>
          <a:bodyPr lIns="0" tIns="0" rIns="0" bIns="0" anchorCtr="1"/>
          <a:lstStyle>
            <a:lvl1pPr algn="ctr">
              <a:defRPr sz="2400" spc="100">
                <a:latin typeface="Figtree" pitchFamily="2"/>
              </a:defRPr>
            </a:lvl1pPr>
          </a:lstStyle>
          <a:p>
            <a:pPr lvl="0"/>
            <a:r>
              <a:rPr lang="en-US"/>
              <a:t>Add name 1 here</a:t>
            </a:r>
          </a:p>
        </p:txBody>
      </p:sp>
      <p:sp>
        <p:nvSpPr>
          <p:cNvPr id="10" name="Text Placeholder 3">
            <a:extLst>
              <a:ext uri="{FF2B5EF4-FFF2-40B4-BE49-F238E27FC236}">
                <a16:creationId xmlns:a16="http://schemas.microsoft.com/office/drawing/2014/main" id="{4224042B-1B4C-9835-75B9-AE1BA2E4F793}"/>
              </a:ext>
            </a:extLst>
          </p:cNvPr>
          <p:cNvSpPr txBox="1">
            <a:spLocks noGrp="1"/>
          </p:cNvSpPr>
          <p:nvPr>
            <p:ph type="body" idx="4294967295"/>
          </p:nvPr>
        </p:nvSpPr>
        <p:spPr>
          <a:xfrm>
            <a:off x="706218" y="4489228"/>
            <a:ext cx="3347133" cy="654198"/>
          </a:xfrm>
        </p:spPr>
        <p:txBody>
          <a:bodyPr lIns="0" tIns="0" rIns="0" bIns="0" anchorCtr="1"/>
          <a:lstStyle>
            <a:lvl1pPr algn="ctr">
              <a:lnSpc>
                <a:spcPts val="1820"/>
              </a:lnSpc>
              <a:defRPr sz="1800" b="0" spc="30">
                <a:latin typeface="Figtree" pitchFamily="2"/>
              </a:defRPr>
            </a:lvl1pPr>
          </a:lstStyle>
          <a:p>
            <a:pPr lvl="0"/>
            <a:r>
              <a:rPr lang="en-US"/>
              <a:t>Add job title 1 here</a:t>
            </a:r>
          </a:p>
        </p:txBody>
      </p:sp>
      <p:sp>
        <p:nvSpPr>
          <p:cNvPr id="11" name="Google Shape;268;p37">
            <a:extLst>
              <a:ext uri="{FF2B5EF4-FFF2-40B4-BE49-F238E27FC236}">
                <a16:creationId xmlns:a16="http://schemas.microsoft.com/office/drawing/2014/main" id="{9348428A-019B-FF3F-4175-C8D6764C92B8}"/>
              </a:ext>
            </a:extLst>
          </p:cNvPr>
          <p:cNvSpPr txBox="1">
            <a:spLocks noGrp="1"/>
          </p:cNvSpPr>
          <p:nvPr>
            <p:ph type="title"/>
          </p:nvPr>
        </p:nvSpPr>
        <p:spPr>
          <a:xfrm>
            <a:off x="3462000" y="596344"/>
            <a:ext cx="5267995" cy="654198"/>
          </a:xfrm>
        </p:spPr>
        <p:txBody>
          <a:bodyPr lIns="0" tIns="0" rIns="0" bIns="0" anchor="b" anchorCtr="1">
            <a:noAutofit/>
          </a:bodyPr>
          <a:lstStyle>
            <a:lvl1pPr algn="ctr">
              <a:defRPr sz="3600" spc="100">
                <a:ea typeface="Figtree" pitchFamily="2"/>
                <a:cs typeface="Arial"/>
              </a:defRPr>
            </a:lvl1pPr>
          </a:lstStyle>
          <a:p>
            <a:pPr lvl="0"/>
            <a:r>
              <a:rPr lang="en-US"/>
              <a:t>Add title here</a:t>
            </a:r>
          </a:p>
        </p:txBody>
      </p:sp>
      <p:sp>
        <p:nvSpPr>
          <p:cNvPr id="12" name="TextBox 1">
            <a:extLst>
              <a:ext uri="{FF2B5EF4-FFF2-40B4-BE49-F238E27FC236}">
                <a16:creationId xmlns:a16="http://schemas.microsoft.com/office/drawing/2014/main" id="{C181E3D2-9B33-1798-1FED-71B5809E7C1F}"/>
              </a:ext>
            </a:extLst>
          </p:cNvPr>
          <p:cNvSpPr txBox="1"/>
          <p:nvPr/>
        </p:nvSpPr>
        <p:spPr>
          <a:xfrm>
            <a:off x="4127162" y="-736192"/>
            <a:ext cx="3485244"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Headshots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Headshots</a:t>
            </a:r>
            <a:r>
              <a:rPr lang="en-US" sz="1400" b="0" i="0" u="none" strike="noStrike" kern="0" cap="none" spc="0" baseline="0">
                <a:solidFill>
                  <a:srgbClr val="FF0000"/>
                </a:solidFill>
                <a:uFillTx/>
                <a:latin typeface="Figtree" pitchFamily="2"/>
                <a:ea typeface="Arial"/>
                <a:cs typeface="Arial"/>
              </a:rPr>
              <a:t>’ folder</a:t>
            </a:r>
          </a:p>
        </p:txBody>
      </p:sp>
      <p:sp>
        <p:nvSpPr>
          <p:cNvPr id="13" name="Triangle 2">
            <a:extLst>
              <a:ext uri="{FF2B5EF4-FFF2-40B4-BE49-F238E27FC236}">
                <a16:creationId xmlns:a16="http://schemas.microsoft.com/office/drawing/2014/main" id="{033DD6BC-2C66-2AB4-BFE1-4E44E1932859}"/>
              </a:ext>
            </a:extLst>
          </p:cNvPr>
          <p:cNvSpPr/>
          <p:nvPr/>
        </p:nvSpPr>
        <p:spPr>
          <a:xfrm rot="10799991">
            <a:off x="5510009"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55813805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4a Content page Medium image">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08994AED-4873-DACD-E957-3E8585932960}"/>
              </a:ext>
            </a:extLst>
          </p:cNvPr>
          <p:cNvSpPr txBox="1">
            <a:spLocks noGrp="1"/>
          </p:cNvSpPr>
          <p:nvPr>
            <p:ph type="body" idx="4294967295"/>
          </p:nvPr>
        </p:nvSpPr>
        <p:spPr>
          <a:xfrm>
            <a:off x="827998" y="2110398"/>
            <a:ext cx="5267995" cy="358307"/>
          </a:xfrm>
        </p:spPr>
        <p:txBody>
          <a:bodyPr lIns="0" tIns="0" rIns="0" bIns="0"/>
          <a:lstStyle>
            <a:lvl1pPr>
              <a:defRPr sz="2400" b="0" spc="100"/>
            </a:lvl1pPr>
          </a:lstStyle>
          <a:p>
            <a:pPr lvl="0"/>
            <a:r>
              <a:rPr lang="en-US"/>
              <a:t>Subtitle 1</a:t>
            </a:r>
          </a:p>
        </p:txBody>
      </p:sp>
      <p:sp>
        <p:nvSpPr>
          <p:cNvPr id="3" name="Google Shape;268;p37">
            <a:extLst>
              <a:ext uri="{FF2B5EF4-FFF2-40B4-BE49-F238E27FC236}">
                <a16:creationId xmlns:a16="http://schemas.microsoft.com/office/drawing/2014/main" id="{C77D07ED-9C4F-B980-F386-C867A8B94D7F}"/>
              </a:ext>
            </a:extLst>
          </p:cNvPr>
          <p:cNvSpPr txBox="1">
            <a:spLocks noGrp="1"/>
          </p:cNvSpPr>
          <p:nvPr>
            <p:ph type="title"/>
          </p:nvPr>
        </p:nvSpPr>
        <p:spPr>
          <a:xfrm>
            <a:off x="827998" y="596344"/>
            <a:ext cx="5267995"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Google Shape;272;p38">
            <a:extLst>
              <a:ext uri="{FF2B5EF4-FFF2-40B4-BE49-F238E27FC236}">
                <a16:creationId xmlns:a16="http://schemas.microsoft.com/office/drawing/2014/main" id="{2EF2ACA1-E130-33D4-B7A4-94F909CA0D34}"/>
              </a:ext>
            </a:extLst>
          </p:cNvPr>
          <p:cNvSpPr txBox="1">
            <a:spLocks noGrp="1"/>
          </p:cNvSpPr>
          <p:nvPr>
            <p:ph type="pic" idx="4294967295"/>
          </p:nvPr>
        </p:nvSpPr>
        <p:spPr>
          <a:xfrm>
            <a:off x="7135127" y="0"/>
            <a:ext cx="5056878" cy="6858000"/>
          </a:xfrm>
          <a:solidFill>
            <a:srgbClr val="4D38F5"/>
          </a:solidFill>
        </p:spPr>
        <p:txBody>
          <a:bodyPr anchorCtr="1"/>
          <a:lstStyle>
            <a:lvl1pPr algn="ctr">
              <a:defRPr>
                <a:solidFill>
                  <a:srgbClr val="F8F8F8"/>
                </a:solidFill>
              </a:defRPr>
            </a:lvl1pPr>
          </a:lstStyle>
          <a:p>
            <a:pPr lvl="0"/>
            <a:r>
              <a:rPr lang="en-US"/>
              <a:t>Click icon to add picture</a:t>
            </a:r>
          </a:p>
        </p:txBody>
      </p:sp>
      <p:sp>
        <p:nvSpPr>
          <p:cNvPr id="5" name="Text Placeholder 3">
            <a:extLst>
              <a:ext uri="{FF2B5EF4-FFF2-40B4-BE49-F238E27FC236}">
                <a16:creationId xmlns:a16="http://schemas.microsoft.com/office/drawing/2014/main" id="{315EEF0B-0722-CE09-E607-2194BA03AE2F}"/>
              </a:ext>
            </a:extLst>
          </p:cNvPr>
          <p:cNvSpPr txBox="1">
            <a:spLocks noGrp="1"/>
          </p:cNvSpPr>
          <p:nvPr>
            <p:ph type="body" idx="4294967295"/>
          </p:nvPr>
        </p:nvSpPr>
        <p:spPr>
          <a:xfrm>
            <a:off x="827998" y="2930011"/>
            <a:ext cx="5268004"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475D4A22-F3D0-27BD-26DF-1197F4A9B18E}"/>
              </a:ext>
            </a:extLst>
          </p:cNvPr>
          <p:cNvSpPr txBox="1"/>
          <p:nvPr/>
        </p:nvSpPr>
        <p:spPr>
          <a:xfrm>
            <a:off x="7880902"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Medium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A5CA29BF-EA11-9949-227E-F6428B0FF3E0}"/>
              </a:ext>
            </a:extLst>
          </p:cNvPr>
          <p:cNvSpPr/>
          <p:nvPr/>
        </p:nvSpPr>
        <p:spPr>
          <a:xfrm rot="10799991">
            <a:off x="9119484"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144300701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4b Content page Small im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72;p38">
            <a:extLst>
              <a:ext uri="{FF2B5EF4-FFF2-40B4-BE49-F238E27FC236}">
                <a16:creationId xmlns:a16="http://schemas.microsoft.com/office/drawing/2014/main" id="{1F4545AA-8BB0-405F-5CB2-A30481D36131}"/>
              </a:ext>
            </a:extLst>
          </p:cNvPr>
          <p:cNvSpPr txBox="1">
            <a:spLocks noGrp="1"/>
          </p:cNvSpPr>
          <p:nvPr>
            <p:ph type="pic" idx="4294967295"/>
          </p:nvPr>
        </p:nvSpPr>
        <p:spPr>
          <a:xfrm>
            <a:off x="8743593" y="0"/>
            <a:ext cx="3448403" cy="6858000"/>
          </a:xfrm>
          <a:solidFill>
            <a:srgbClr val="4D38F5"/>
          </a:solidFill>
        </p:spPr>
        <p:txBody>
          <a:bodyPr anchorCtr="1"/>
          <a:lstStyle>
            <a:lvl1pPr algn="ctr">
              <a:defRPr>
                <a:solidFill>
                  <a:srgbClr val="FFFFFF"/>
                </a:solidFill>
              </a:defRPr>
            </a:lvl1pPr>
          </a:lstStyle>
          <a:p>
            <a:pPr lvl="0"/>
            <a:r>
              <a:rPr lang="en-US"/>
              <a:t>Click icon to add picture</a:t>
            </a:r>
          </a:p>
        </p:txBody>
      </p:sp>
      <p:sp>
        <p:nvSpPr>
          <p:cNvPr id="3" name="Text Placeholder 3">
            <a:extLst>
              <a:ext uri="{FF2B5EF4-FFF2-40B4-BE49-F238E27FC236}">
                <a16:creationId xmlns:a16="http://schemas.microsoft.com/office/drawing/2014/main" id="{D812A788-7244-C750-DBC6-1AA716317695}"/>
              </a:ext>
            </a:extLst>
          </p:cNvPr>
          <p:cNvSpPr txBox="1">
            <a:spLocks noGrp="1"/>
          </p:cNvSpPr>
          <p:nvPr>
            <p:ph type="body" idx="4294967295"/>
          </p:nvPr>
        </p:nvSpPr>
        <p:spPr>
          <a:xfrm>
            <a:off x="827998" y="2110398"/>
            <a:ext cx="7102666" cy="358307"/>
          </a:xfrm>
        </p:spPr>
        <p:txBody>
          <a:bodyPr lIns="0" tIns="0" rIns="0" bIns="0"/>
          <a:lstStyle>
            <a:lvl1pPr>
              <a:defRPr sz="2400" b="0" spc="100"/>
            </a:lvl1pPr>
          </a:lstStyle>
          <a:p>
            <a:pPr lvl="0"/>
            <a:r>
              <a:rPr lang="en-US"/>
              <a:t>Subtitle 1</a:t>
            </a:r>
          </a:p>
        </p:txBody>
      </p:sp>
      <p:sp>
        <p:nvSpPr>
          <p:cNvPr id="4" name="Google Shape;268;p37">
            <a:extLst>
              <a:ext uri="{FF2B5EF4-FFF2-40B4-BE49-F238E27FC236}">
                <a16:creationId xmlns:a16="http://schemas.microsoft.com/office/drawing/2014/main" id="{3D9B1037-F6A7-1281-8A29-6C53E769C905}"/>
              </a:ext>
            </a:extLst>
          </p:cNvPr>
          <p:cNvSpPr txBox="1">
            <a:spLocks noGrp="1"/>
          </p:cNvSpPr>
          <p:nvPr>
            <p:ph type="title"/>
          </p:nvPr>
        </p:nvSpPr>
        <p:spPr>
          <a:xfrm>
            <a:off x="827998" y="596344"/>
            <a:ext cx="7102666"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CFB99A5B-F85B-42E1-B238-3C76A62AAEF9}"/>
              </a:ext>
            </a:extLst>
          </p:cNvPr>
          <p:cNvSpPr txBox="1">
            <a:spLocks noGrp="1"/>
          </p:cNvSpPr>
          <p:nvPr>
            <p:ph type="body" idx="4294967295"/>
          </p:nvPr>
        </p:nvSpPr>
        <p:spPr>
          <a:xfrm>
            <a:off x="827998" y="2930011"/>
            <a:ext cx="7102656" cy="3331643"/>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6" name="TextBox 1">
            <a:extLst>
              <a:ext uri="{FF2B5EF4-FFF2-40B4-BE49-F238E27FC236}">
                <a16:creationId xmlns:a16="http://schemas.microsoft.com/office/drawing/2014/main" id="{C4B5DA9D-6AC4-7F8F-4E6B-E8FE872F503A}"/>
              </a:ext>
            </a:extLst>
          </p:cNvPr>
          <p:cNvSpPr txBox="1"/>
          <p:nvPr/>
        </p:nvSpPr>
        <p:spPr>
          <a:xfrm>
            <a:off x="8743593" y="-736192"/>
            <a:ext cx="3196705" cy="523219"/>
          </a:xfrm>
          <a:prstGeom prst="rect">
            <a:avLst/>
          </a:prstGeom>
          <a:noFill/>
          <a:ln cap="flat">
            <a:noFill/>
          </a:ln>
        </p:spPr>
        <p:txBody>
          <a:bodyPr vert="horz" wrap="none" lIns="91440" tIns="45720" rIns="91440" bIns="45720" anchor="t" anchorCtr="1" compatLnSpc="1">
            <a:sp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Images for this placeholder are in the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a:t>
            </a:r>
            <a:r>
              <a:rPr lang="en-US" sz="1400" b="1" i="0" u="none" strike="noStrike" kern="0" cap="none" spc="0" baseline="0">
                <a:solidFill>
                  <a:srgbClr val="FF0000"/>
                </a:solidFill>
                <a:uFillTx/>
                <a:latin typeface="Figtree" pitchFamily="2"/>
                <a:ea typeface="Arial"/>
                <a:cs typeface="Arial"/>
              </a:rPr>
              <a:t>Small Crop</a:t>
            </a:r>
            <a:r>
              <a:rPr lang="en-US" sz="1400" b="0" i="0" u="none" strike="noStrike" kern="0" cap="none" spc="0" baseline="0">
                <a:solidFill>
                  <a:srgbClr val="FF0000"/>
                </a:solidFill>
                <a:uFillTx/>
                <a:latin typeface="Figtree" pitchFamily="2"/>
                <a:ea typeface="Arial"/>
                <a:cs typeface="Arial"/>
              </a:rPr>
              <a:t>’ folder</a:t>
            </a:r>
          </a:p>
        </p:txBody>
      </p:sp>
      <p:sp>
        <p:nvSpPr>
          <p:cNvPr id="7" name="Triangle 2">
            <a:extLst>
              <a:ext uri="{FF2B5EF4-FFF2-40B4-BE49-F238E27FC236}">
                <a16:creationId xmlns:a16="http://schemas.microsoft.com/office/drawing/2014/main" id="{FC572A8F-493D-DC4A-8ABF-F55CB7CEA841}"/>
              </a:ext>
            </a:extLst>
          </p:cNvPr>
          <p:cNvSpPr/>
          <p:nvPr/>
        </p:nvSpPr>
        <p:spPr>
          <a:xfrm rot="10799991">
            <a:off x="9982175" y="-198708"/>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335446908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5a 2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4C43A3F-84B1-892A-08D2-02847C6A44B0}"/>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F3361D3D-0527-0BD5-5232-499990B463AF}"/>
              </a:ext>
            </a:extLst>
          </p:cNvPr>
          <p:cNvSpPr txBox="1">
            <a:spLocks noGrp="1"/>
          </p:cNvSpPr>
          <p:nvPr>
            <p:ph type="body" idx="4294967295"/>
          </p:nvPr>
        </p:nvSpPr>
        <p:spPr>
          <a:xfrm>
            <a:off x="827998" y="2251079"/>
            <a:ext cx="398682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848EECE3-BBEF-0FA7-8132-7582F2EFA62A}"/>
              </a:ext>
            </a:extLst>
          </p:cNvPr>
          <p:cNvSpPr txBox="1">
            <a:spLocks noGrp="1"/>
          </p:cNvSpPr>
          <p:nvPr>
            <p:ph type="body" idx="4294967295"/>
          </p:nvPr>
        </p:nvSpPr>
        <p:spPr>
          <a:xfrm>
            <a:off x="6350288" y="2251079"/>
            <a:ext cx="3986829" cy="358307"/>
          </a:xfrm>
        </p:spPr>
        <p:txBody>
          <a:bodyPr lIns="0" tIns="0" rIns="0" bIns="0" anchor="b"/>
          <a:lstStyle>
            <a:lvl1pPr>
              <a:defRPr sz="2400" spc="100"/>
            </a:lvl1pPr>
          </a:lstStyle>
          <a:p>
            <a:pPr lvl="0"/>
            <a:r>
              <a:rPr lang="en-US"/>
              <a:t>Add subtitle 2 here</a:t>
            </a:r>
          </a:p>
        </p:txBody>
      </p:sp>
      <p:sp>
        <p:nvSpPr>
          <p:cNvPr id="5" name="TextBox 9">
            <a:extLst>
              <a:ext uri="{FF2B5EF4-FFF2-40B4-BE49-F238E27FC236}">
                <a16:creationId xmlns:a16="http://schemas.microsoft.com/office/drawing/2014/main" id="{A6EF23B8-D734-565D-8FBF-D2B0C24F0908}"/>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6" name="Text Placeholder 3">
            <a:extLst>
              <a:ext uri="{FF2B5EF4-FFF2-40B4-BE49-F238E27FC236}">
                <a16:creationId xmlns:a16="http://schemas.microsoft.com/office/drawing/2014/main" id="{D2274E75-25E7-759B-82C5-CD668A8322ED}"/>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E5279EE1-319F-73D1-5F44-6B3158CBCA7D}"/>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Tree>
    <p:extLst>
      <p:ext uri="{BB962C8B-B14F-4D97-AF65-F5344CB8AC3E}">
        <p14:creationId xmlns:p14="http://schemas.microsoft.com/office/powerpoint/2010/main" val="3234877064"/>
      </p:ext>
    </p:extLst>
  </p:cSld>
  <p:clrMapOvr>
    <a:masterClrMapping/>
  </p:clrMapOvr>
  <p:hf sldNum="0"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5b 2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D0878EEE-97F1-2D59-5281-784B98C61EBC}"/>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Box 7">
            <a:extLst>
              <a:ext uri="{FF2B5EF4-FFF2-40B4-BE49-F238E27FC236}">
                <a16:creationId xmlns:a16="http://schemas.microsoft.com/office/drawing/2014/main" id="{CA329E9F-AFD2-106D-8342-AB1ED5E4E1E7}"/>
              </a:ext>
            </a:extLst>
          </p:cNvPr>
          <p:cNvSpPr txBox="1"/>
          <p:nvPr/>
        </p:nvSpPr>
        <p:spPr>
          <a:xfrm>
            <a:off x="9941667" y="5000021"/>
            <a:ext cx="184727" cy="307777"/>
          </a:xfrm>
          <a:prstGeom prst="rect">
            <a:avLst/>
          </a:prstGeom>
          <a:noFill/>
          <a:ln cap="flat">
            <a:noFill/>
          </a:ln>
        </p:spPr>
        <p:txBody>
          <a:bodyPr vert="horz" wrap="non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201E2E"/>
              </a:solidFill>
              <a:uFillTx/>
              <a:latin typeface="Arial"/>
              <a:ea typeface="Arial"/>
              <a:cs typeface="Arial"/>
            </a:endParaRPr>
          </a:p>
        </p:txBody>
      </p:sp>
      <p:sp>
        <p:nvSpPr>
          <p:cNvPr id="4" name="Picture Placeholder 11">
            <a:extLst>
              <a:ext uri="{FF2B5EF4-FFF2-40B4-BE49-F238E27FC236}">
                <a16:creationId xmlns:a16="http://schemas.microsoft.com/office/drawing/2014/main" id="{C9FF57E2-2905-BBE6-F5AA-9292E000BDC0}"/>
              </a:ext>
            </a:extLst>
          </p:cNvPr>
          <p:cNvSpPr txBox="1">
            <a:spLocks noGrp="1"/>
          </p:cNvSpPr>
          <p:nvPr>
            <p:ph type="pic" idx="4294967295"/>
          </p:nvPr>
        </p:nvSpPr>
        <p:spPr>
          <a:xfrm>
            <a:off x="827998" y="2251079"/>
            <a:ext cx="448348" cy="358307"/>
          </a:xfrm>
        </p:spPr>
        <p:txBody>
          <a:bodyPr/>
          <a:lstStyle>
            <a:lvl1pPr>
              <a:defRPr sz="1100">
                <a:latin typeface="Outfit" pitchFamily="2"/>
              </a:defRPr>
            </a:lvl1pPr>
          </a:lstStyle>
          <a:p>
            <a:pPr lvl="0"/>
            <a:r>
              <a:rPr lang="en-US"/>
              <a:t>Icon</a:t>
            </a:r>
          </a:p>
        </p:txBody>
      </p:sp>
      <p:sp>
        <p:nvSpPr>
          <p:cNvPr id="5" name="Picture Placeholder 11">
            <a:extLst>
              <a:ext uri="{FF2B5EF4-FFF2-40B4-BE49-F238E27FC236}">
                <a16:creationId xmlns:a16="http://schemas.microsoft.com/office/drawing/2014/main" id="{609AF808-5CE8-0F1A-EA84-00CB3098EF96}"/>
              </a:ext>
            </a:extLst>
          </p:cNvPr>
          <p:cNvSpPr txBox="1">
            <a:spLocks noGrp="1"/>
          </p:cNvSpPr>
          <p:nvPr>
            <p:ph type="pic" idx="4294967295"/>
          </p:nvPr>
        </p:nvSpPr>
        <p:spPr>
          <a:xfrm>
            <a:off x="6370688" y="2251079"/>
            <a:ext cx="448348" cy="358307"/>
          </a:xfrm>
        </p:spPr>
        <p:txBody>
          <a:bodyPr/>
          <a:lstStyle>
            <a:lvl1pPr>
              <a:defRPr sz="1100">
                <a:latin typeface="Outfit" pitchFamily="2"/>
              </a:defRPr>
            </a:lvl1pPr>
          </a:lstStyle>
          <a:p>
            <a:pPr lvl="0"/>
            <a:r>
              <a:rPr lang="en-US"/>
              <a:t>Icon</a:t>
            </a:r>
          </a:p>
        </p:txBody>
      </p:sp>
      <p:sp>
        <p:nvSpPr>
          <p:cNvPr id="6" name="Text Placeholder 3">
            <a:extLst>
              <a:ext uri="{FF2B5EF4-FFF2-40B4-BE49-F238E27FC236}">
                <a16:creationId xmlns:a16="http://schemas.microsoft.com/office/drawing/2014/main" id="{BBCFC3A8-F295-CDB3-7D07-B62D41A5E4F5}"/>
              </a:ext>
            </a:extLst>
          </p:cNvPr>
          <p:cNvSpPr txBox="1">
            <a:spLocks noGrp="1"/>
          </p:cNvSpPr>
          <p:nvPr>
            <p:ph type="body" idx="4294967295"/>
          </p:nvPr>
        </p:nvSpPr>
        <p:spPr>
          <a:xfrm>
            <a:off x="1474771" y="2251079"/>
            <a:ext cx="4346536" cy="358307"/>
          </a:xfrm>
        </p:spPr>
        <p:txBody>
          <a:bodyPr lIns="0" tIns="0" rIns="0" bIns="0" anchor="b"/>
          <a:lstStyle>
            <a:lvl1pPr>
              <a:defRPr sz="2400" b="0" spc="100"/>
            </a:lvl1pPr>
          </a:lstStyle>
          <a:p>
            <a:pPr lvl="0"/>
            <a:r>
              <a:rPr lang="en-US"/>
              <a:t>Add subtitle 1 here</a:t>
            </a:r>
          </a:p>
        </p:txBody>
      </p:sp>
      <p:sp>
        <p:nvSpPr>
          <p:cNvPr id="7" name="Text Placeholder 3">
            <a:extLst>
              <a:ext uri="{FF2B5EF4-FFF2-40B4-BE49-F238E27FC236}">
                <a16:creationId xmlns:a16="http://schemas.microsoft.com/office/drawing/2014/main" id="{2333AACC-02B0-12D6-E3D2-F94DC6035B23}"/>
              </a:ext>
            </a:extLst>
          </p:cNvPr>
          <p:cNvSpPr txBox="1">
            <a:spLocks noGrp="1"/>
          </p:cNvSpPr>
          <p:nvPr>
            <p:ph type="body" idx="4294967295"/>
          </p:nvPr>
        </p:nvSpPr>
        <p:spPr>
          <a:xfrm>
            <a:off x="6997061" y="2252176"/>
            <a:ext cx="4346536" cy="358307"/>
          </a:xfrm>
        </p:spPr>
        <p:txBody>
          <a:bodyPr lIns="0" tIns="0" rIns="0" bIns="0" anchor="b"/>
          <a:lstStyle>
            <a:lvl1pPr>
              <a:defRPr sz="2400" b="0" spc="100"/>
            </a:lvl1pPr>
          </a:lstStyle>
          <a:p>
            <a:pPr lvl="0"/>
            <a:r>
              <a:rPr lang="en-US"/>
              <a:t>Add subtitle 2 here</a:t>
            </a:r>
          </a:p>
        </p:txBody>
      </p:sp>
      <p:sp>
        <p:nvSpPr>
          <p:cNvPr id="8" name="Text Placeholder 3">
            <a:extLst>
              <a:ext uri="{FF2B5EF4-FFF2-40B4-BE49-F238E27FC236}">
                <a16:creationId xmlns:a16="http://schemas.microsoft.com/office/drawing/2014/main" id="{39FFAF95-B83F-930E-5173-1F79BD66425B}"/>
              </a:ext>
            </a:extLst>
          </p:cNvPr>
          <p:cNvSpPr txBox="1">
            <a:spLocks noGrp="1"/>
          </p:cNvSpPr>
          <p:nvPr>
            <p:ph type="body" idx="4294967295"/>
          </p:nvPr>
        </p:nvSpPr>
        <p:spPr>
          <a:xfrm>
            <a:off x="82799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Text Placeholder 3">
            <a:extLst>
              <a:ext uri="{FF2B5EF4-FFF2-40B4-BE49-F238E27FC236}">
                <a16:creationId xmlns:a16="http://schemas.microsoft.com/office/drawing/2014/main" id="{CF10928C-5C4E-6EA8-2E64-4F5EDA81FA77}"/>
              </a:ext>
            </a:extLst>
          </p:cNvPr>
          <p:cNvSpPr txBox="1">
            <a:spLocks noGrp="1"/>
          </p:cNvSpPr>
          <p:nvPr>
            <p:ph type="body" idx="4294967295"/>
          </p:nvPr>
        </p:nvSpPr>
        <p:spPr>
          <a:xfrm>
            <a:off x="6350288" y="3070692"/>
            <a:ext cx="499330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0" name="TextBox 1">
            <a:extLst>
              <a:ext uri="{FF2B5EF4-FFF2-40B4-BE49-F238E27FC236}">
                <a16:creationId xmlns:a16="http://schemas.microsoft.com/office/drawing/2014/main" id="{D26F2D06-D657-9BB1-9E39-B40B022ECE6C}"/>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1" name="Triangle 2">
            <a:extLst>
              <a:ext uri="{FF2B5EF4-FFF2-40B4-BE49-F238E27FC236}">
                <a16:creationId xmlns:a16="http://schemas.microsoft.com/office/drawing/2014/main" id="{9E7EA292-36EA-A671-8B9A-DB2838F7A5CA}"/>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60772821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6a 3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6D2E1722-2FCF-FAE9-F482-83862975A8F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7A4F963A-5037-DF7C-58FD-84B6D9540A7C}"/>
              </a:ext>
            </a:extLst>
          </p:cNvPr>
          <p:cNvSpPr txBox="1">
            <a:spLocks noGrp="1"/>
          </p:cNvSpPr>
          <p:nvPr>
            <p:ph type="body" idx="4294967295"/>
          </p:nvPr>
        </p:nvSpPr>
        <p:spPr>
          <a:xfrm>
            <a:off x="827998" y="2251079"/>
            <a:ext cx="3208739" cy="358307"/>
          </a:xfrm>
        </p:spPr>
        <p:txBody>
          <a:bodyPr lIns="0" tIns="0" rIns="0" bIns="0" anchor="b"/>
          <a:lstStyle>
            <a:lvl1pPr>
              <a:defRPr sz="2400" b="0" spc="100"/>
            </a:lvl1pPr>
          </a:lstStyle>
          <a:p>
            <a:pPr lvl="0"/>
            <a:r>
              <a:rPr lang="en-US"/>
              <a:t>Add subtitle 1 here</a:t>
            </a:r>
          </a:p>
        </p:txBody>
      </p:sp>
      <p:sp>
        <p:nvSpPr>
          <p:cNvPr id="4" name="Text Placeholder 3">
            <a:extLst>
              <a:ext uri="{FF2B5EF4-FFF2-40B4-BE49-F238E27FC236}">
                <a16:creationId xmlns:a16="http://schemas.microsoft.com/office/drawing/2014/main" id="{66B4835C-AC12-E5F0-F97A-89FFBFCBF3CB}"/>
              </a:ext>
            </a:extLst>
          </p:cNvPr>
          <p:cNvSpPr txBox="1">
            <a:spLocks noGrp="1"/>
          </p:cNvSpPr>
          <p:nvPr>
            <p:ph type="body" idx="4294967295"/>
          </p:nvPr>
        </p:nvSpPr>
        <p:spPr>
          <a:xfrm>
            <a:off x="4481428" y="2251079"/>
            <a:ext cx="3208739" cy="358307"/>
          </a:xfrm>
        </p:spPr>
        <p:txBody>
          <a:bodyPr lIns="0" tIns="0" rIns="0" bIns="0" anchor="b"/>
          <a:lstStyle>
            <a:lvl1pPr>
              <a:defRPr sz="2400" b="0" spc="100"/>
            </a:lvl1pPr>
          </a:lstStyle>
          <a:p>
            <a:pPr lvl="0"/>
            <a:r>
              <a:rPr lang="en-US"/>
              <a:t>Add subtitle 2 here</a:t>
            </a:r>
          </a:p>
        </p:txBody>
      </p:sp>
      <p:sp>
        <p:nvSpPr>
          <p:cNvPr id="5" name="Text Placeholder 3">
            <a:extLst>
              <a:ext uri="{FF2B5EF4-FFF2-40B4-BE49-F238E27FC236}">
                <a16:creationId xmlns:a16="http://schemas.microsoft.com/office/drawing/2014/main" id="{EDAD9CF5-9767-976F-B5FF-1815F61F3E9C}"/>
              </a:ext>
            </a:extLst>
          </p:cNvPr>
          <p:cNvSpPr txBox="1">
            <a:spLocks noGrp="1"/>
          </p:cNvSpPr>
          <p:nvPr>
            <p:ph type="body" idx="4294967295"/>
          </p:nvPr>
        </p:nvSpPr>
        <p:spPr>
          <a:xfrm>
            <a:off x="8155259" y="2251079"/>
            <a:ext cx="3208739" cy="358307"/>
          </a:xfrm>
        </p:spPr>
        <p:txBody>
          <a:bodyPr lIns="0" tIns="0" rIns="0" bIns="0" anchor="b"/>
          <a:lstStyle>
            <a:lvl1pPr>
              <a:defRPr sz="2400" b="0" spc="100"/>
            </a:lvl1pPr>
          </a:lstStyle>
          <a:p>
            <a:pPr lvl="0"/>
            <a:r>
              <a:rPr lang="en-US"/>
              <a:t>Add subtitle 3 here</a:t>
            </a:r>
          </a:p>
        </p:txBody>
      </p:sp>
      <p:sp>
        <p:nvSpPr>
          <p:cNvPr id="6" name="Text Placeholder 3">
            <a:extLst>
              <a:ext uri="{FF2B5EF4-FFF2-40B4-BE49-F238E27FC236}">
                <a16:creationId xmlns:a16="http://schemas.microsoft.com/office/drawing/2014/main" id="{5429577A-8D39-F047-745E-DDB697177EE7}"/>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Text Placeholder 3">
            <a:extLst>
              <a:ext uri="{FF2B5EF4-FFF2-40B4-BE49-F238E27FC236}">
                <a16:creationId xmlns:a16="http://schemas.microsoft.com/office/drawing/2014/main" id="{175890CD-640C-E86F-6FE5-96D3CC98E0AC}"/>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8" name="Text Placeholder 3">
            <a:extLst>
              <a:ext uri="{FF2B5EF4-FFF2-40B4-BE49-F238E27FC236}">
                <a16:creationId xmlns:a16="http://schemas.microsoft.com/office/drawing/2014/main" id="{50CC0059-5C24-061E-B64E-B8D4C8D8DBC4}"/>
              </a:ext>
            </a:extLst>
          </p:cNvPr>
          <p:cNvSpPr txBox="1">
            <a:spLocks noGrp="1"/>
          </p:cNvSpPr>
          <p:nvPr>
            <p:ph type="body" idx="4294967295"/>
          </p:nvPr>
        </p:nvSpPr>
        <p:spPr>
          <a:xfrm>
            <a:off x="81552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Tree>
    <p:extLst>
      <p:ext uri="{BB962C8B-B14F-4D97-AF65-F5344CB8AC3E}">
        <p14:creationId xmlns:p14="http://schemas.microsoft.com/office/powerpoint/2010/main" val="21659342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6b 3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9FFB66B6-364C-B52F-068E-BE4AD8DB4860}"/>
              </a:ext>
            </a:extLst>
          </p:cNvPr>
          <p:cNvSpPr txBox="1">
            <a:spLocks noGrp="1"/>
          </p:cNvSpPr>
          <p:nvPr>
            <p:ph type="pic" idx="4294967295"/>
          </p:nvPr>
        </p:nvSpPr>
        <p:spPr>
          <a:xfrm>
            <a:off x="827998" y="2251079"/>
            <a:ext cx="368905" cy="358307"/>
          </a:xfrm>
        </p:spPr>
        <p:txBody>
          <a:bodyPr lIns="0" rIns="0"/>
          <a:lstStyle>
            <a:lvl1pPr>
              <a:defRPr/>
            </a:lvl1pPr>
          </a:lstStyle>
          <a:p>
            <a:pPr lvl="0"/>
            <a:endParaRPr lang="en-US"/>
          </a:p>
        </p:txBody>
      </p:sp>
      <p:sp>
        <p:nvSpPr>
          <p:cNvPr id="3" name="Picture Placeholder 22">
            <a:extLst>
              <a:ext uri="{FF2B5EF4-FFF2-40B4-BE49-F238E27FC236}">
                <a16:creationId xmlns:a16="http://schemas.microsoft.com/office/drawing/2014/main" id="{7D9CD6E3-D735-B81F-8429-96E04519DDEB}"/>
              </a:ext>
            </a:extLst>
          </p:cNvPr>
          <p:cNvSpPr txBox="1">
            <a:spLocks noGrp="1"/>
          </p:cNvSpPr>
          <p:nvPr>
            <p:ph type="pic" idx="4294967295"/>
          </p:nvPr>
        </p:nvSpPr>
        <p:spPr>
          <a:xfrm>
            <a:off x="4481428"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D4C746AE-D16E-BFED-7E3A-C2C3FC4FB0C1}"/>
              </a:ext>
            </a:extLst>
          </p:cNvPr>
          <p:cNvSpPr txBox="1">
            <a:spLocks noGrp="1"/>
          </p:cNvSpPr>
          <p:nvPr>
            <p:ph type="pic" idx="4294967295"/>
          </p:nvPr>
        </p:nvSpPr>
        <p:spPr>
          <a:xfrm>
            <a:off x="8134859" y="2251079"/>
            <a:ext cx="368905" cy="358307"/>
          </a:xfrm>
        </p:spPr>
        <p:txBody>
          <a:bodyPr lIns="0" rIns="0"/>
          <a:lstStyle>
            <a:lvl1pPr>
              <a:defRPr/>
            </a:lvl1pPr>
          </a:lstStyle>
          <a:p>
            <a:pPr lvl="0"/>
            <a:endParaRPr lang="en-US"/>
          </a:p>
        </p:txBody>
      </p:sp>
      <p:sp>
        <p:nvSpPr>
          <p:cNvPr id="5" name="Google Shape;268;p37">
            <a:extLst>
              <a:ext uri="{FF2B5EF4-FFF2-40B4-BE49-F238E27FC236}">
                <a16:creationId xmlns:a16="http://schemas.microsoft.com/office/drawing/2014/main" id="{077E751E-A145-199D-FE9E-EFDED73E870D}"/>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6" name="Text Placeholder 3">
            <a:extLst>
              <a:ext uri="{FF2B5EF4-FFF2-40B4-BE49-F238E27FC236}">
                <a16:creationId xmlns:a16="http://schemas.microsoft.com/office/drawing/2014/main" id="{8786FF3F-E927-AD88-E904-B76ACBEECB5D}"/>
              </a:ext>
            </a:extLst>
          </p:cNvPr>
          <p:cNvSpPr txBox="1">
            <a:spLocks noGrp="1"/>
          </p:cNvSpPr>
          <p:nvPr>
            <p:ph type="body" idx="4294967295"/>
          </p:nvPr>
        </p:nvSpPr>
        <p:spPr>
          <a:xfrm>
            <a:off x="1317357" y="2251079"/>
            <a:ext cx="2719379" cy="358307"/>
          </a:xfrm>
        </p:spPr>
        <p:txBody>
          <a:bodyPr lIns="0" tIns="0" rIns="0" bIns="0" anchor="b"/>
          <a:lstStyle>
            <a:lvl1pPr>
              <a:defRPr sz="2400" b="0" spc="100"/>
            </a:lvl1pPr>
          </a:lstStyle>
          <a:p>
            <a:pPr lvl="0"/>
            <a:r>
              <a:rPr lang="en-US"/>
              <a:t>Add subtitle 1</a:t>
            </a:r>
          </a:p>
        </p:txBody>
      </p:sp>
      <p:sp>
        <p:nvSpPr>
          <p:cNvPr id="7" name="Text Placeholder 3">
            <a:extLst>
              <a:ext uri="{FF2B5EF4-FFF2-40B4-BE49-F238E27FC236}">
                <a16:creationId xmlns:a16="http://schemas.microsoft.com/office/drawing/2014/main" id="{0E3ACCDD-19F3-135B-1635-FC122A475B78}"/>
              </a:ext>
            </a:extLst>
          </p:cNvPr>
          <p:cNvSpPr txBox="1">
            <a:spLocks noGrp="1"/>
          </p:cNvSpPr>
          <p:nvPr>
            <p:ph type="body" idx="4294967295"/>
          </p:nvPr>
        </p:nvSpPr>
        <p:spPr>
          <a:xfrm>
            <a:off x="4970788" y="2239374"/>
            <a:ext cx="2719379" cy="358307"/>
          </a:xfrm>
        </p:spPr>
        <p:txBody>
          <a:bodyPr lIns="0" tIns="0" rIns="0" bIns="0" anchor="b"/>
          <a:lstStyle>
            <a:lvl1pPr>
              <a:defRPr sz="2400" b="0" spc="100"/>
            </a:lvl1pPr>
          </a:lstStyle>
          <a:p>
            <a:pPr lvl="0"/>
            <a:r>
              <a:rPr lang="en-US"/>
              <a:t>Add subtitle 2</a:t>
            </a:r>
          </a:p>
        </p:txBody>
      </p:sp>
      <p:sp>
        <p:nvSpPr>
          <p:cNvPr id="8" name="Text Placeholder 3">
            <a:extLst>
              <a:ext uri="{FF2B5EF4-FFF2-40B4-BE49-F238E27FC236}">
                <a16:creationId xmlns:a16="http://schemas.microsoft.com/office/drawing/2014/main" id="{9D9CB203-54BB-C9AE-E0C9-E9483046A79B}"/>
              </a:ext>
            </a:extLst>
          </p:cNvPr>
          <p:cNvSpPr txBox="1">
            <a:spLocks noGrp="1"/>
          </p:cNvSpPr>
          <p:nvPr>
            <p:ph type="body" idx="4294967295"/>
          </p:nvPr>
        </p:nvSpPr>
        <p:spPr>
          <a:xfrm>
            <a:off x="8624218" y="2239374"/>
            <a:ext cx="2719379" cy="358307"/>
          </a:xfrm>
        </p:spPr>
        <p:txBody>
          <a:bodyPr lIns="0" tIns="0" rIns="0" bIns="0" anchor="b"/>
          <a:lstStyle>
            <a:lvl1pPr>
              <a:defRPr sz="2400" b="0" spc="100"/>
            </a:lvl1pPr>
          </a:lstStyle>
          <a:p>
            <a:pPr lvl="0"/>
            <a:r>
              <a:rPr lang="en-US"/>
              <a:t>Add subtitle 3</a:t>
            </a:r>
          </a:p>
        </p:txBody>
      </p:sp>
      <p:sp>
        <p:nvSpPr>
          <p:cNvPr id="9" name="Text Placeholder 3">
            <a:extLst>
              <a:ext uri="{FF2B5EF4-FFF2-40B4-BE49-F238E27FC236}">
                <a16:creationId xmlns:a16="http://schemas.microsoft.com/office/drawing/2014/main" id="{FA6BE8F2-5303-54D8-8E5B-05DF378E8128}"/>
              </a:ext>
            </a:extLst>
          </p:cNvPr>
          <p:cNvSpPr txBox="1">
            <a:spLocks noGrp="1"/>
          </p:cNvSpPr>
          <p:nvPr>
            <p:ph type="body" idx="4294967295"/>
          </p:nvPr>
        </p:nvSpPr>
        <p:spPr>
          <a:xfrm>
            <a:off x="82799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0" name="Text Placeholder 3">
            <a:extLst>
              <a:ext uri="{FF2B5EF4-FFF2-40B4-BE49-F238E27FC236}">
                <a16:creationId xmlns:a16="http://schemas.microsoft.com/office/drawing/2014/main" id="{B6EAC116-1079-3CD4-5BCF-625DD7C2F324}"/>
              </a:ext>
            </a:extLst>
          </p:cNvPr>
          <p:cNvSpPr txBox="1">
            <a:spLocks noGrp="1"/>
          </p:cNvSpPr>
          <p:nvPr>
            <p:ph type="body" idx="4294967295"/>
          </p:nvPr>
        </p:nvSpPr>
        <p:spPr>
          <a:xfrm>
            <a:off x="4481428"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11" name="Text Placeholder 3">
            <a:extLst>
              <a:ext uri="{FF2B5EF4-FFF2-40B4-BE49-F238E27FC236}">
                <a16:creationId xmlns:a16="http://schemas.microsoft.com/office/drawing/2014/main" id="{E5A4F125-A528-1FE3-7CAF-663AE74A3EE2}"/>
              </a:ext>
            </a:extLst>
          </p:cNvPr>
          <p:cNvSpPr txBox="1">
            <a:spLocks noGrp="1"/>
          </p:cNvSpPr>
          <p:nvPr>
            <p:ph type="body" idx="4294967295"/>
          </p:nvPr>
        </p:nvSpPr>
        <p:spPr>
          <a:xfrm>
            <a:off x="8134859" y="3070692"/>
            <a:ext cx="3208739"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2" name="TextBox 1">
            <a:extLst>
              <a:ext uri="{FF2B5EF4-FFF2-40B4-BE49-F238E27FC236}">
                <a16:creationId xmlns:a16="http://schemas.microsoft.com/office/drawing/2014/main" id="{7B36DD2E-4C67-E799-776E-B0E776D4C493}"/>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3" name="Triangle 12">
            <a:extLst>
              <a:ext uri="{FF2B5EF4-FFF2-40B4-BE49-F238E27FC236}">
                <a16:creationId xmlns:a16="http://schemas.microsoft.com/office/drawing/2014/main" id="{5FC2BD1A-A0FB-0991-A82B-F6DF347BA9C1}"/>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8987770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6c 3 Columns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292D46A6-78B6-A2AC-827C-CBB6091357EB}"/>
              </a:ext>
            </a:extLst>
          </p:cNvPr>
          <p:cNvSpPr/>
          <p:nvPr/>
        </p:nvSpPr>
        <p:spPr>
          <a:xfrm>
            <a:off x="744742"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Picture Placeholder 22">
            <a:extLst>
              <a:ext uri="{FF2B5EF4-FFF2-40B4-BE49-F238E27FC236}">
                <a16:creationId xmlns:a16="http://schemas.microsoft.com/office/drawing/2014/main" id="{0B08714C-5CAE-A63C-1565-22860FF6FFC5}"/>
              </a:ext>
            </a:extLst>
          </p:cNvPr>
          <p:cNvSpPr txBox="1">
            <a:spLocks noGrp="1"/>
          </p:cNvSpPr>
          <p:nvPr>
            <p:ph type="pic" idx="4294967295"/>
          </p:nvPr>
        </p:nvSpPr>
        <p:spPr>
          <a:xfrm>
            <a:off x="1075974" y="2266578"/>
            <a:ext cx="348523" cy="358307"/>
          </a:xfrm>
        </p:spPr>
        <p:txBody>
          <a:bodyPr lIns="0" rIns="0"/>
          <a:lstStyle>
            <a:lvl1pPr>
              <a:defRPr/>
            </a:lvl1pPr>
          </a:lstStyle>
          <a:p>
            <a:pPr lvl="0"/>
            <a:endParaRPr lang="en-US"/>
          </a:p>
        </p:txBody>
      </p:sp>
      <p:sp>
        <p:nvSpPr>
          <p:cNvPr id="4" name="Google Shape;268;p37">
            <a:extLst>
              <a:ext uri="{FF2B5EF4-FFF2-40B4-BE49-F238E27FC236}">
                <a16:creationId xmlns:a16="http://schemas.microsoft.com/office/drawing/2014/main" id="{ECE06440-3068-5571-F1A5-6AF751A43EC1}"/>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5" name="Text Placeholder 3">
            <a:extLst>
              <a:ext uri="{FF2B5EF4-FFF2-40B4-BE49-F238E27FC236}">
                <a16:creationId xmlns:a16="http://schemas.microsoft.com/office/drawing/2014/main" id="{9572321A-C307-E726-A2A3-842F3D97DB56}"/>
              </a:ext>
            </a:extLst>
          </p:cNvPr>
          <p:cNvSpPr txBox="1">
            <a:spLocks noGrp="1"/>
          </p:cNvSpPr>
          <p:nvPr>
            <p:ph type="body" idx="4294967295"/>
          </p:nvPr>
        </p:nvSpPr>
        <p:spPr>
          <a:xfrm>
            <a:off x="1565333" y="2266578"/>
            <a:ext cx="2229288" cy="358307"/>
          </a:xfrm>
        </p:spPr>
        <p:txBody>
          <a:bodyPr lIns="0" tIns="0" rIns="0" bIns="0" anchor="b"/>
          <a:lstStyle>
            <a:lvl1pPr>
              <a:defRPr sz="2400" b="0" spc="100"/>
            </a:lvl1pPr>
          </a:lstStyle>
          <a:p>
            <a:pPr lvl="0"/>
            <a:r>
              <a:rPr lang="en-US"/>
              <a:t>Add subtitle 1</a:t>
            </a:r>
          </a:p>
        </p:txBody>
      </p:sp>
      <p:sp>
        <p:nvSpPr>
          <p:cNvPr id="6" name="Text Placeholder 3">
            <a:extLst>
              <a:ext uri="{FF2B5EF4-FFF2-40B4-BE49-F238E27FC236}">
                <a16:creationId xmlns:a16="http://schemas.microsoft.com/office/drawing/2014/main" id="{6094521F-0934-0BAD-3D78-1D052AF4AA99}"/>
              </a:ext>
            </a:extLst>
          </p:cNvPr>
          <p:cNvSpPr txBox="1">
            <a:spLocks noGrp="1"/>
          </p:cNvSpPr>
          <p:nvPr>
            <p:ph type="body" idx="4294967295"/>
          </p:nvPr>
        </p:nvSpPr>
        <p:spPr>
          <a:xfrm>
            <a:off x="1075974"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7" name="Rounded Rectangle 7">
            <a:extLst>
              <a:ext uri="{FF2B5EF4-FFF2-40B4-BE49-F238E27FC236}">
                <a16:creationId xmlns:a16="http://schemas.microsoft.com/office/drawing/2014/main" id="{23ABFA88-620F-A743-8D70-5CB9346D5AAD}"/>
              </a:ext>
            </a:extLst>
          </p:cNvPr>
          <p:cNvSpPr/>
          <p:nvPr/>
        </p:nvSpPr>
        <p:spPr>
          <a:xfrm>
            <a:off x="4393426"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8" name="Picture Placeholder 22">
            <a:extLst>
              <a:ext uri="{FF2B5EF4-FFF2-40B4-BE49-F238E27FC236}">
                <a16:creationId xmlns:a16="http://schemas.microsoft.com/office/drawing/2014/main" id="{45FC142D-28C2-7943-A68A-EC78C697A092}"/>
              </a:ext>
            </a:extLst>
          </p:cNvPr>
          <p:cNvSpPr txBox="1">
            <a:spLocks noGrp="1"/>
          </p:cNvSpPr>
          <p:nvPr>
            <p:ph type="pic" idx="4294967295"/>
          </p:nvPr>
        </p:nvSpPr>
        <p:spPr>
          <a:xfrm>
            <a:off x="4724659" y="2266578"/>
            <a:ext cx="348523" cy="358307"/>
          </a:xfrm>
        </p:spPr>
        <p:txBody>
          <a:bodyPr lIns="0" rIns="0"/>
          <a:lstStyle>
            <a:lvl1pPr>
              <a:defRPr/>
            </a:lvl1pPr>
          </a:lstStyle>
          <a:p>
            <a:pPr lvl="0"/>
            <a:endParaRPr lang="en-US"/>
          </a:p>
        </p:txBody>
      </p:sp>
      <p:sp>
        <p:nvSpPr>
          <p:cNvPr id="9" name="Text Placeholder 3">
            <a:extLst>
              <a:ext uri="{FF2B5EF4-FFF2-40B4-BE49-F238E27FC236}">
                <a16:creationId xmlns:a16="http://schemas.microsoft.com/office/drawing/2014/main" id="{753B67D8-E0E6-520E-732E-5BB2B379CBA3}"/>
              </a:ext>
            </a:extLst>
          </p:cNvPr>
          <p:cNvSpPr txBox="1">
            <a:spLocks noGrp="1"/>
          </p:cNvSpPr>
          <p:nvPr>
            <p:ph type="body" idx="4294967295"/>
          </p:nvPr>
        </p:nvSpPr>
        <p:spPr>
          <a:xfrm>
            <a:off x="5214018" y="2266578"/>
            <a:ext cx="2229288" cy="358307"/>
          </a:xfrm>
        </p:spPr>
        <p:txBody>
          <a:bodyPr lIns="0" tIns="0" rIns="0" bIns="0" anchor="b"/>
          <a:lstStyle>
            <a:lvl1pPr>
              <a:defRPr sz="2400" b="0" spc="100"/>
            </a:lvl1pPr>
          </a:lstStyle>
          <a:p>
            <a:pPr lvl="0"/>
            <a:r>
              <a:rPr lang="en-US"/>
              <a:t>Add subtitle 1</a:t>
            </a:r>
          </a:p>
        </p:txBody>
      </p:sp>
      <p:sp>
        <p:nvSpPr>
          <p:cNvPr id="10" name="Text Placeholder 3">
            <a:extLst>
              <a:ext uri="{FF2B5EF4-FFF2-40B4-BE49-F238E27FC236}">
                <a16:creationId xmlns:a16="http://schemas.microsoft.com/office/drawing/2014/main" id="{244BA064-0A99-2ACC-5893-02A5B4DFBADF}"/>
              </a:ext>
            </a:extLst>
          </p:cNvPr>
          <p:cNvSpPr txBox="1">
            <a:spLocks noGrp="1"/>
          </p:cNvSpPr>
          <p:nvPr>
            <p:ph type="body" idx="4294967295"/>
          </p:nvPr>
        </p:nvSpPr>
        <p:spPr>
          <a:xfrm>
            <a:off x="4724659"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1" name="Rounded Rectangle 11">
            <a:extLst>
              <a:ext uri="{FF2B5EF4-FFF2-40B4-BE49-F238E27FC236}">
                <a16:creationId xmlns:a16="http://schemas.microsoft.com/office/drawing/2014/main" id="{B83838A9-67FE-75AF-6B47-C7E530FC4CCD}"/>
              </a:ext>
            </a:extLst>
          </p:cNvPr>
          <p:cNvSpPr/>
          <p:nvPr/>
        </p:nvSpPr>
        <p:spPr>
          <a:xfrm>
            <a:off x="8042120" y="1995202"/>
            <a:ext cx="331745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2" name="Picture Placeholder 22">
            <a:extLst>
              <a:ext uri="{FF2B5EF4-FFF2-40B4-BE49-F238E27FC236}">
                <a16:creationId xmlns:a16="http://schemas.microsoft.com/office/drawing/2014/main" id="{863E58E4-B17C-4BA2-5D0F-B33DB2A3B20F}"/>
              </a:ext>
            </a:extLst>
          </p:cNvPr>
          <p:cNvSpPr txBox="1">
            <a:spLocks noGrp="1"/>
          </p:cNvSpPr>
          <p:nvPr>
            <p:ph type="pic" idx="4294967295"/>
          </p:nvPr>
        </p:nvSpPr>
        <p:spPr>
          <a:xfrm>
            <a:off x="8373352" y="2266578"/>
            <a:ext cx="348523" cy="358307"/>
          </a:xfrm>
        </p:spPr>
        <p:txBody>
          <a:bodyPr lIns="0" rIns="0"/>
          <a:lstStyle>
            <a:lvl1pPr>
              <a:defRPr/>
            </a:lvl1pPr>
          </a:lstStyle>
          <a:p>
            <a:pPr lvl="0"/>
            <a:endParaRPr lang="en-US"/>
          </a:p>
        </p:txBody>
      </p:sp>
      <p:sp>
        <p:nvSpPr>
          <p:cNvPr id="13" name="Text Placeholder 3">
            <a:extLst>
              <a:ext uri="{FF2B5EF4-FFF2-40B4-BE49-F238E27FC236}">
                <a16:creationId xmlns:a16="http://schemas.microsoft.com/office/drawing/2014/main" id="{7A64460D-0743-2A7C-03B9-24DBBF6E7A68}"/>
              </a:ext>
            </a:extLst>
          </p:cNvPr>
          <p:cNvSpPr txBox="1">
            <a:spLocks noGrp="1"/>
          </p:cNvSpPr>
          <p:nvPr>
            <p:ph type="body" idx="4294967295"/>
          </p:nvPr>
        </p:nvSpPr>
        <p:spPr>
          <a:xfrm>
            <a:off x="8862712" y="2266578"/>
            <a:ext cx="2229288" cy="358307"/>
          </a:xfrm>
        </p:spPr>
        <p:txBody>
          <a:bodyPr lIns="0" tIns="0" rIns="0" bIns="0" anchor="b"/>
          <a:lstStyle>
            <a:lvl1pPr>
              <a:defRPr sz="2400" b="0" spc="100"/>
            </a:lvl1pPr>
          </a:lstStyle>
          <a:p>
            <a:pPr lvl="0"/>
            <a:r>
              <a:rPr lang="en-US"/>
              <a:t>Add subtitle 1</a:t>
            </a:r>
          </a:p>
        </p:txBody>
      </p:sp>
      <p:sp>
        <p:nvSpPr>
          <p:cNvPr id="14" name="Text Placeholder 3">
            <a:extLst>
              <a:ext uri="{FF2B5EF4-FFF2-40B4-BE49-F238E27FC236}">
                <a16:creationId xmlns:a16="http://schemas.microsoft.com/office/drawing/2014/main" id="{E5405C88-4795-C5F1-04D4-3343AC02D4CB}"/>
              </a:ext>
            </a:extLst>
          </p:cNvPr>
          <p:cNvSpPr txBox="1">
            <a:spLocks noGrp="1"/>
          </p:cNvSpPr>
          <p:nvPr>
            <p:ph type="body" idx="4294967295"/>
          </p:nvPr>
        </p:nvSpPr>
        <p:spPr>
          <a:xfrm>
            <a:off x="8373352" y="3086191"/>
            <a:ext cx="2691600"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5" name="TextBox 1">
            <a:extLst>
              <a:ext uri="{FF2B5EF4-FFF2-40B4-BE49-F238E27FC236}">
                <a16:creationId xmlns:a16="http://schemas.microsoft.com/office/drawing/2014/main" id="{1AE25695-DF16-A204-BA87-260F125D76A1}"/>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2F6A66F2-D7ED-B28A-F214-3886873BA56C}"/>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450961703"/>
      </p:ext>
    </p:extLst>
  </p:cSld>
  <p:clrMapOvr>
    <a:masterClrMapping/>
  </p:clrMapOvr>
  <p:hf sldNum="0"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7a 4 Column">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8111ECA-5168-00F6-E7EF-CA154EBE0A2A}"/>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AC7D3300-2F9D-0665-7F56-37EB076E2854}"/>
              </a:ext>
            </a:extLst>
          </p:cNvPr>
          <p:cNvSpPr txBox="1">
            <a:spLocks noGrp="1"/>
          </p:cNvSpPr>
          <p:nvPr>
            <p:ph type="body" idx="4294967295"/>
          </p:nvPr>
        </p:nvSpPr>
        <p:spPr>
          <a:xfrm>
            <a:off x="827998" y="2251079"/>
            <a:ext cx="2367674" cy="358307"/>
          </a:xfrm>
        </p:spPr>
        <p:txBody>
          <a:bodyPr lIns="0" tIns="0" rIns="0" bIns="0" anchor="b"/>
          <a:lstStyle>
            <a:lvl1pPr>
              <a:defRPr sz="2400" b="0" spc="100"/>
            </a:lvl1pPr>
          </a:lstStyle>
          <a:p>
            <a:pPr lvl="0"/>
            <a:r>
              <a:rPr lang="en-US"/>
              <a:t>Add subtitle 1</a:t>
            </a:r>
          </a:p>
        </p:txBody>
      </p:sp>
      <p:sp>
        <p:nvSpPr>
          <p:cNvPr id="4" name="Text Placeholder 3">
            <a:extLst>
              <a:ext uri="{FF2B5EF4-FFF2-40B4-BE49-F238E27FC236}">
                <a16:creationId xmlns:a16="http://schemas.microsoft.com/office/drawing/2014/main" id="{395F33CF-978F-3C3D-F7C9-ECCB89870A38}"/>
              </a:ext>
            </a:extLst>
          </p:cNvPr>
          <p:cNvSpPr txBox="1">
            <a:spLocks noGrp="1"/>
          </p:cNvSpPr>
          <p:nvPr>
            <p:ph type="body" idx="4294967295"/>
          </p:nvPr>
        </p:nvSpPr>
        <p:spPr>
          <a:xfrm>
            <a:off x="3536213" y="2251079"/>
            <a:ext cx="2367674" cy="358307"/>
          </a:xfrm>
        </p:spPr>
        <p:txBody>
          <a:bodyPr lIns="0" tIns="0" rIns="0" bIns="0" anchor="b"/>
          <a:lstStyle>
            <a:lvl1pPr>
              <a:defRPr sz="2400" b="0" spc="100"/>
            </a:lvl1pPr>
          </a:lstStyle>
          <a:p>
            <a:pPr lvl="0"/>
            <a:r>
              <a:rPr lang="en-US"/>
              <a:t>Add subtitle 2</a:t>
            </a:r>
          </a:p>
        </p:txBody>
      </p:sp>
      <p:sp>
        <p:nvSpPr>
          <p:cNvPr id="5" name="Text Placeholder 3">
            <a:extLst>
              <a:ext uri="{FF2B5EF4-FFF2-40B4-BE49-F238E27FC236}">
                <a16:creationId xmlns:a16="http://schemas.microsoft.com/office/drawing/2014/main" id="{C9AB2348-41C3-0BAE-480B-67C063FF66AC}"/>
              </a:ext>
            </a:extLst>
          </p:cNvPr>
          <p:cNvSpPr txBox="1">
            <a:spLocks noGrp="1"/>
          </p:cNvSpPr>
          <p:nvPr>
            <p:ph type="body" idx="4294967295"/>
          </p:nvPr>
        </p:nvSpPr>
        <p:spPr>
          <a:xfrm>
            <a:off x="6244419" y="2251079"/>
            <a:ext cx="2367674" cy="358307"/>
          </a:xfrm>
        </p:spPr>
        <p:txBody>
          <a:bodyPr lIns="0" tIns="0" rIns="0" bIns="0" anchor="b"/>
          <a:lstStyle>
            <a:lvl1pPr>
              <a:defRPr sz="2400" b="0" spc="100"/>
            </a:lvl1pPr>
          </a:lstStyle>
          <a:p>
            <a:pPr lvl="0"/>
            <a:r>
              <a:rPr lang="en-US"/>
              <a:t>Add subtitle 3</a:t>
            </a:r>
          </a:p>
        </p:txBody>
      </p:sp>
      <p:sp>
        <p:nvSpPr>
          <p:cNvPr id="6" name="Text Placeholder 3">
            <a:extLst>
              <a:ext uri="{FF2B5EF4-FFF2-40B4-BE49-F238E27FC236}">
                <a16:creationId xmlns:a16="http://schemas.microsoft.com/office/drawing/2014/main" id="{5181DD9F-F51D-8818-AF09-E6E5AB8F5870}"/>
              </a:ext>
            </a:extLst>
          </p:cNvPr>
          <p:cNvSpPr txBox="1">
            <a:spLocks noGrp="1"/>
          </p:cNvSpPr>
          <p:nvPr>
            <p:ph type="body" idx="4294967295"/>
          </p:nvPr>
        </p:nvSpPr>
        <p:spPr>
          <a:xfrm>
            <a:off x="8952625" y="2224982"/>
            <a:ext cx="2367674" cy="358307"/>
          </a:xfrm>
        </p:spPr>
        <p:txBody>
          <a:bodyPr lIns="0" tIns="0" rIns="0" bIns="0" anchor="b"/>
          <a:lstStyle>
            <a:lvl1pPr>
              <a:defRPr sz="2400" b="0" spc="100"/>
            </a:lvl1pPr>
          </a:lstStyle>
          <a:p>
            <a:pPr lvl="0"/>
            <a:r>
              <a:rPr lang="en-US"/>
              <a:t>Add subtitle 4</a:t>
            </a:r>
          </a:p>
        </p:txBody>
      </p:sp>
      <p:sp>
        <p:nvSpPr>
          <p:cNvPr id="7" name="Text Placeholder 3">
            <a:extLst>
              <a:ext uri="{FF2B5EF4-FFF2-40B4-BE49-F238E27FC236}">
                <a16:creationId xmlns:a16="http://schemas.microsoft.com/office/drawing/2014/main" id="{7CD0F49A-AFB5-79B0-FA56-E9C12DEC6A4C}"/>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D7417D1-D239-06EE-1261-9FCA7E951CC0}"/>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66B8295E-E17B-1E24-B2B8-561C164F2252}"/>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6DFB3615-3A34-1F66-F58B-31326E7AF49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Tree>
    <p:extLst>
      <p:ext uri="{BB962C8B-B14F-4D97-AF65-F5344CB8AC3E}">
        <p14:creationId xmlns:p14="http://schemas.microsoft.com/office/powerpoint/2010/main" val="150852460"/>
      </p:ext>
    </p:extLst>
  </p:cSld>
  <p:clrMapOvr>
    <a:masterClrMapping/>
  </p:clrMapOvr>
  <p:hf sldNum="0"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7b 4 column With icons">
    <p:bg>
      <p:bgPr>
        <a:blipFill>
          <a:blip r:embed="rId2"/>
          <a:stretch>
            <a:fillRect/>
          </a:stretch>
        </a:blipFill>
        <a:effectLst/>
      </p:bgPr>
    </p:bg>
    <p:spTree>
      <p:nvGrpSpPr>
        <p:cNvPr id="1" name=""/>
        <p:cNvGrpSpPr/>
        <p:nvPr/>
      </p:nvGrpSpPr>
      <p:grpSpPr>
        <a:xfrm>
          <a:off x="0" y="0"/>
          <a:ext cx="0" cy="0"/>
          <a:chOff x="0" y="0"/>
          <a:chExt cx="0" cy="0"/>
        </a:xfrm>
      </p:grpSpPr>
      <p:sp>
        <p:nvSpPr>
          <p:cNvPr id="2" name="Picture Placeholder 22">
            <a:extLst>
              <a:ext uri="{FF2B5EF4-FFF2-40B4-BE49-F238E27FC236}">
                <a16:creationId xmlns:a16="http://schemas.microsoft.com/office/drawing/2014/main" id="{28CDC6DB-7DB9-647D-9471-64726E5FB085}"/>
              </a:ext>
            </a:extLst>
          </p:cNvPr>
          <p:cNvSpPr txBox="1">
            <a:spLocks noGrp="1"/>
          </p:cNvSpPr>
          <p:nvPr>
            <p:ph type="pic" idx="4294967295"/>
          </p:nvPr>
        </p:nvSpPr>
        <p:spPr>
          <a:xfrm>
            <a:off x="827998" y="2251079"/>
            <a:ext cx="368905" cy="358307"/>
          </a:xfrm>
        </p:spPr>
        <p:txBody>
          <a:bodyPr lIns="0" rIns="0">
            <a:noAutofit/>
          </a:bodyPr>
          <a:lstStyle>
            <a:lvl1pPr>
              <a:defRPr sz="1600"/>
            </a:lvl1pPr>
          </a:lstStyle>
          <a:p>
            <a:pPr lvl="0"/>
            <a:endParaRPr lang="en-US"/>
          </a:p>
        </p:txBody>
      </p:sp>
      <p:sp>
        <p:nvSpPr>
          <p:cNvPr id="3" name="Picture Placeholder 22">
            <a:extLst>
              <a:ext uri="{FF2B5EF4-FFF2-40B4-BE49-F238E27FC236}">
                <a16:creationId xmlns:a16="http://schemas.microsoft.com/office/drawing/2014/main" id="{F7E51177-CDCA-C42C-08B2-0AFE6609C052}"/>
              </a:ext>
            </a:extLst>
          </p:cNvPr>
          <p:cNvSpPr txBox="1">
            <a:spLocks noGrp="1"/>
          </p:cNvSpPr>
          <p:nvPr>
            <p:ph type="pic" idx="4294967295"/>
          </p:nvPr>
        </p:nvSpPr>
        <p:spPr>
          <a:xfrm>
            <a:off x="3536213" y="2251079"/>
            <a:ext cx="368905" cy="358307"/>
          </a:xfrm>
        </p:spPr>
        <p:txBody>
          <a:bodyPr lIns="0" rIns="0"/>
          <a:lstStyle>
            <a:lvl1pPr>
              <a:defRPr/>
            </a:lvl1pPr>
          </a:lstStyle>
          <a:p>
            <a:pPr lvl="0"/>
            <a:endParaRPr lang="en-US"/>
          </a:p>
        </p:txBody>
      </p:sp>
      <p:sp>
        <p:nvSpPr>
          <p:cNvPr id="4" name="Picture Placeholder 22">
            <a:extLst>
              <a:ext uri="{FF2B5EF4-FFF2-40B4-BE49-F238E27FC236}">
                <a16:creationId xmlns:a16="http://schemas.microsoft.com/office/drawing/2014/main" id="{1415D8C4-BEC2-A840-749A-DD9F310C2047}"/>
              </a:ext>
            </a:extLst>
          </p:cNvPr>
          <p:cNvSpPr txBox="1">
            <a:spLocks noGrp="1"/>
          </p:cNvSpPr>
          <p:nvPr>
            <p:ph type="pic" idx="4294967295"/>
          </p:nvPr>
        </p:nvSpPr>
        <p:spPr>
          <a:xfrm>
            <a:off x="6243111" y="2251079"/>
            <a:ext cx="368905" cy="358307"/>
          </a:xfrm>
        </p:spPr>
        <p:txBody>
          <a:bodyPr lIns="0" rIns="0"/>
          <a:lstStyle>
            <a:lvl1pPr>
              <a:defRPr/>
            </a:lvl1pPr>
          </a:lstStyle>
          <a:p>
            <a:pPr lvl="0"/>
            <a:endParaRPr lang="en-US"/>
          </a:p>
        </p:txBody>
      </p:sp>
      <p:sp>
        <p:nvSpPr>
          <p:cNvPr id="5" name="Picture Placeholder 22">
            <a:extLst>
              <a:ext uri="{FF2B5EF4-FFF2-40B4-BE49-F238E27FC236}">
                <a16:creationId xmlns:a16="http://schemas.microsoft.com/office/drawing/2014/main" id="{1B1CB826-F584-8609-F010-59C79E8F767E}"/>
              </a:ext>
            </a:extLst>
          </p:cNvPr>
          <p:cNvSpPr txBox="1">
            <a:spLocks noGrp="1"/>
          </p:cNvSpPr>
          <p:nvPr>
            <p:ph type="pic" idx="4294967295"/>
          </p:nvPr>
        </p:nvSpPr>
        <p:spPr>
          <a:xfrm>
            <a:off x="8952625" y="2251079"/>
            <a:ext cx="368905" cy="358307"/>
          </a:xfrm>
        </p:spPr>
        <p:txBody>
          <a:bodyPr lIns="0" rIns="0"/>
          <a:lstStyle>
            <a:lvl1pPr>
              <a:defRPr/>
            </a:lvl1pPr>
          </a:lstStyle>
          <a:p>
            <a:pPr lvl="0"/>
            <a:endParaRPr lang="en-US"/>
          </a:p>
        </p:txBody>
      </p:sp>
      <p:sp>
        <p:nvSpPr>
          <p:cNvPr id="6" name="Google Shape;268;p37">
            <a:extLst>
              <a:ext uri="{FF2B5EF4-FFF2-40B4-BE49-F238E27FC236}">
                <a16:creationId xmlns:a16="http://schemas.microsoft.com/office/drawing/2014/main" id="{276FE1F9-450E-234B-CD2B-928BBAD47A0E}"/>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7" name="Text Placeholder 3">
            <a:extLst>
              <a:ext uri="{FF2B5EF4-FFF2-40B4-BE49-F238E27FC236}">
                <a16:creationId xmlns:a16="http://schemas.microsoft.com/office/drawing/2014/main" id="{4BC2BC4A-C80C-3E44-2217-CEF257D9D210}"/>
              </a:ext>
            </a:extLst>
          </p:cNvPr>
          <p:cNvSpPr txBox="1">
            <a:spLocks noGrp="1"/>
          </p:cNvSpPr>
          <p:nvPr>
            <p:ph type="body" idx="4294967295"/>
          </p:nvPr>
        </p:nvSpPr>
        <p:spPr>
          <a:xfrm>
            <a:off x="827998"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8" name="Text Placeholder 3">
            <a:extLst>
              <a:ext uri="{FF2B5EF4-FFF2-40B4-BE49-F238E27FC236}">
                <a16:creationId xmlns:a16="http://schemas.microsoft.com/office/drawing/2014/main" id="{A725DB6B-A9F0-D5A7-9CAE-B4986F81197B}"/>
              </a:ext>
            </a:extLst>
          </p:cNvPr>
          <p:cNvSpPr txBox="1">
            <a:spLocks noGrp="1"/>
          </p:cNvSpPr>
          <p:nvPr>
            <p:ph type="body" idx="4294967295"/>
          </p:nvPr>
        </p:nvSpPr>
        <p:spPr>
          <a:xfrm>
            <a:off x="3536204"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2 here</a:t>
            </a:r>
          </a:p>
        </p:txBody>
      </p:sp>
      <p:sp>
        <p:nvSpPr>
          <p:cNvPr id="9" name="Text Placeholder 3">
            <a:extLst>
              <a:ext uri="{FF2B5EF4-FFF2-40B4-BE49-F238E27FC236}">
                <a16:creationId xmlns:a16="http://schemas.microsoft.com/office/drawing/2014/main" id="{D301C848-65FA-A902-09BB-1BD5362F346C}"/>
              </a:ext>
            </a:extLst>
          </p:cNvPr>
          <p:cNvSpPr txBox="1">
            <a:spLocks noGrp="1"/>
          </p:cNvSpPr>
          <p:nvPr>
            <p:ph type="body" idx="4294967295"/>
          </p:nvPr>
        </p:nvSpPr>
        <p:spPr>
          <a:xfrm>
            <a:off x="6244419"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3 here</a:t>
            </a:r>
          </a:p>
        </p:txBody>
      </p:sp>
      <p:sp>
        <p:nvSpPr>
          <p:cNvPr id="10" name="Text Placeholder 3">
            <a:extLst>
              <a:ext uri="{FF2B5EF4-FFF2-40B4-BE49-F238E27FC236}">
                <a16:creationId xmlns:a16="http://schemas.microsoft.com/office/drawing/2014/main" id="{7C92EC9B-1DDC-1878-F606-E3880DA9E01A}"/>
              </a:ext>
            </a:extLst>
          </p:cNvPr>
          <p:cNvSpPr txBox="1">
            <a:spLocks noGrp="1"/>
          </p:cNvSpPr>
          <p:nvPr>
            <p:ph type="body" idx="4294967295"/>
          </p:nvPr>
        </p:nvSpPr>
        <p:spPr>
          <a:xfrm>
            <a:off x="8952625" y="3070692"/>
            <a:ext cx="2367683" cy="2950969"/>
          </a:xfrm>
        </p:spPr>
        <p:txBody>
          <a:bodyPr lIns="0" tIns="0" rIns="0" bIns="0"/>
          <a:lstStyle>
            <a:lvl1pPr>
              <a:lnSpc>
                <a:spcPts val="1820"/>
              </a:lnSpc>
              <a:spcBef>
                <a:spcPts val="0"/>
              </a:spcBef>
              <a:defRPr sz="1600" b="0" spc="30">
                <a:latin typeface="Figtree" pitchFamily="2"/>
              </a:defRPr>
            </a:lvl1pPr>
          </a:lstStyle>
          <a:p>
            <a:pPr lvl="0"/>
            <a:r>
              <a:rPr lang="en-US"/>
              <a:t>Add body text 4 here</a:t>
            </a:r>
          </a:p>
        </p:txBody>
      </p:sp>
      <p:sp>
        <p:nvSpPr>
          <p:cNvPr id="11" name="Text Placeholder 3">
            <a:extLst>
              <a:ext uri="{FF2B5EF4-FFF2-40B4-BE49-F238E27FC236}">
                <a16:creationId xmlns:a16="http://schemas.microsoft.com/office/drawing/2014/main" id="{4F824AB0-D433-6E03-CF50-8654AA62A091}"/>
              </a:ext>
            </a:extLst>
          </p:cNvPr>
          <p:cNvSpPr txBox="1">
            <a:spLocks noGrp="1"/>
          </p:cNvSpPr>
          <p:nvPr>
            <p:ph type="body" idx="4294967295"/>
          </p:nvPr>
        </p:nvSpPr>
        <p:spPr>
          <a:xfrm>
            <a:off x="1305241" y="2251079"/>
            <a:ext cx="1890439" cy="358307"/>
          </a:xfrm>
        </p:spPr>
        <p:txBody>
          <a:bodyPr lIns="0" tIns="0" rIns="0" bIns="0" anchor="b"/>
          <a:lstStyle>
            <a:lvl1pPr>
              <a:defRPr sz="2400" b="0" spc="100"/>
            </a:lvl1pPr>
          </a:lstStyle>
          <a:p>
            <a:pPr lvl="0"/>
            <a:r>
              <a:rPr lang="en-US"/>
              <a:t>Add sub 1</a:t>
            </a:r>
          </a:p>
        </p:txBody>
      </p:sp>
      <p:sp>
        <p:nvSpPr>
          <p:cNvPr id="12" name="Text Placeholder 3">
            <a:extLst>
              <a:ext uri="{FF2B5EF4-FFF2-40B4-BE49-F238E27FC236}">
                <a16:creationId xmlns:a16="http://schemas.microsoft.com/office/drawing/2014/main" id="{EB0E1AFA-101D-BD67-6BD8-CFC5E46BE610}"/>
              </a:ext>
            </a:extLst>
          </p:cNvPr>
          <p:cNvSpPr txBox="1">
            <a:spLocks noGrp="1"/>
          </p:cNvSpPr>
          <p:nvPr>
            <p:ph type="body" idx="4294967295"/>
          </p:nvPr>
        </p:nvSpPr>
        <p:spPr>
          <a:xfrm>
            <a:off x="4012149" y="2251079"/>
            <a:ext cx="1890439" cy="358307"/>
          </a:xfrm>
        </p:spPr>
        <p:txBody>
          <a:bodyPr lIns="0" tIns="0" rIns="0" bIns="0" anchor="b"/>
          <a:lstStyle>
            <a:lvl1pPr>
              <a:defRPr sz="2400" b="0" spc="100"/>
            </a:lvl1pPr>
          </a:lstStyle>
          <a:p>
            <a:pPr lvl="0"/>
            <a:r>
              <a:rPr lang="en-US"/>
              <a:t>Add sub 2</a:t>
            </a:r>
          </a:p>
        </p:txBody>
      </p:sp>
      <p:sp>
        <p:nvSpPr>
          <p:cNvPr id="13" name="Text Placeholder 3">
            <a:extLst>
              <a:ext uri="{FF2B5EF4-FFF2-40B4-BE49-F238E27FC236}">
                <a16:creationId xmlns:a16="http://schemas.microsoft.com/office/drawing/2014/main" id="{2E35F637-B84D-F4C1-0A43-86A70B68B191}"/>
              </a:ext>
            </a:extLst>
          </p:cNvPr>
          <p:cNvSpPr txBox="1">
            <a:spLocks noGrp="1"/>
          </p:cNvSpPr>
          <p:nvPr>
            <p:ph type="body" idx="4294967295"/>
          </p:nvPr>
        </p:nvSpPr>
        <p:spPr>
          <a:xfrm>
            <a:off x="6721653" y="2251079"/>
            <a:ext cx="1890439" cy="358307"/>
          </a:xfrm>
        </p:spPr>
        <p:txBody>
          <a:bodyPr lIns="0" tIns="0" rIns="0" bIns="0" anchor="b"/>
          <a:lstStyle>
            <a:lvl1pPr>
              <a:defRPr sz="2400" b="0" spc="100"/>
            </a:lvl1pPr>
          </a:lstStyle>
          <a:p>
            <a:pPr lvl="0"/>
            <a:r>
              <a:rPr lang="en-US"/>
              <a:t>Add sub 3</a:t>
            </a:r>
          </a:p>
        </p:txBody>
      </p:sp>
      <p:sp>
        <p:nvSpPr>
          <p:cNvPr id="14" name="Text Placeholder 3">
            <a:extLst>
              <a:ext uri="{FF2B5EF4-FFF2-40B4-BE49-F238E27FC236}">
                <a16:creationId xmlns:a16="http://schemas.microsoft.com/office/drawing/2014/main" id="{6DCDF6A0-535C-BFCB-25C5-94B7F8200AC3}"/>
              </a:ext>
            </a:extLst>
          </p:cNvPr>
          <p:cNvSpPr txBox="1">
            <a:spLocks noGrp="1"/>
          </p:cNvSpPr>
          <p:nvPr>
            <p:ph type="body" idx="4294967295"/>
          </p:nvPr>
        </p:nvSpPr>
        <p:spPr>
          <a:xfrm>
            <a:off x="9429868" y="2251079"/>
            <a:ext cx="1890439" cy="358307"/>
          </a:xfrm>
        </p:spPr>
        <p:txBody>
          <a:bodyPr lIns="0" tIns="0" rIns="0" bIns="0" anchor="b"/>
          <a:lstStyle>
            <a:lvl1pPr>
              <a:defRPr sz="2400" b="0" spc="100"/>
            </a:lvl1pPr>
          </a:lstStyle>
          <a:p>
            <a:pPr lvl="0"/>
            <a:r>
              <a:rPr lang="en-US"/>
              <a:t>Add sub 4</a:t>
            </a:r>
          </a:p>
        </p:txBody>
      </p:sp>
      <p:sp>
        <p:nvSpPr>
          <p:cNvPr id="15" name="TextBox 1">
            <a:extLst>
              <a:ext uri="{FF2B5EF4-FFF2-40B4-BE49-F238E27FC236}">
                <a16:creationId xmlns:a16="http://schemas.microsoft.com/office/drawing/2014/main" id="{0809E751-A110-5746-FEE5-7AB01A7C871B}"/>
              </a:ext>
            </a:extLst>
          </p:cNvPr>
          <p:cNvSpPr txBox="1"/>
          <p:nvPr/>
        </p:nvSpPr>
        <p:spPr>
          <a:xfrm>
            <a:off x="-2114120" y="1961954"/>
            <a:ext cx="1895066" cy="954103"/>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Icons for this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placeholder are in </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the ‘</a:t>
            </a:r>
            <a:r>
              <a:rPr lang="en-US" sz="1400" b="1" i="0" u="none" strike="noStrike" kern="0" cap="none" spc="0" baseline="0">
                <a:solidFill>
                  <a:srgbClr val="FF0000"/>
                </a:solidFill>
                <a:uFillTx/>
                <a:latin typeface="Figtree" pitchFamily="2"/>
                <a:ea typeface="Arial"/>
                <a:cs typeface="Arial"/>
              </a:rPr>
              <a:t>Icons – Light BG</a:t>
            </a:r>
            <a:r>
              <a:rPr lang="en-US" sz="1400" b="0" i="0" u="none" strike="noStrike" kern="0" cap="none" spc="0" baseline="0">
                <a:solidFill>
                  <a:srgbClr val="FF0000"/>
                </a:solidFill>
                <a:uFillTx/>
                <a:latin typeface="Figtree" pitchFamily="2"/>
                <a:ea typeface="Arial"/>
                <a:cs typeface="Arial"/>
              </a:rPr>
              <a:t>’</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folder</a:t>
            </a:r>
          </a:p>
        </p:txBody>
      </p:sp>
      <p:sp>
        <p:nvSpPr>
          <p:cNvPr id="16" name="Triangle 15">
            <a:extLst>
              <a:ext uri="{FF2B5EF4-FFF2-40B4-BE49-F238E27FC236}">
                <a16:creationId xmlns:a16="http://schemas.microsoft.com/office/drawing/2014/main" id="{B5EF9221-BCAB-5AEC-8BCD-9E666D8893CF}"/>
              </a:ext>
            </a:extLst>
          </p:cNvPr>
          <p:cNvSpPr/>
          <p:nvPr/>
        </p:nvSpPr>
        <p:spPr>
          <a:xfrm rot="5400013">
            <a:off x="-499304" y="2370549"/>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249052298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7c 4 column Icons and boxes">
    <p:bg>
      <p:bgPr>
        <a:blipFill>
          <a:blip r:embed="rId2"/>
          <a:stretch>
            <a:fillRect/>
          </a:stretch>
        </a:blipFill>
        <a:effectLst/>
      </p:bgPr>
    </p:bg>
    <p:spTree>
      <p:nvGrpSpPr>
        <p:cNvPr id="1" name=""/>
        <p:cNvGrpSpPr/>
        <p:nvPr/>
      </p:nvGrpSpPr>
      <p:grpSpPr>
        <a:xfrm>
          <a:off x="0" y="0"/>
          <a:ext cx="0" cy="0"/>
          <a:chOff x="0" y="0"/>
          <a:chExt cx="0" cy="0"/>
        </a:xfrm>
      </p:grpSpPr>
      <p:sp>
        <p:nvSpPr>
          <p:cNvPr id="2" name="Rounded Rectangle 2">
            <a:extLst>
              <a:ext uri="{FF2B5EF4-FFF2-40B4-BE49-F238E27FC236}">
                <a16:creationId xmlns:a16="http://schemas.microsoft.com/office/drawing/2014/main" id="{D8A3A39D-DDDD-E56D-1FA5-876A41A3E6F7}"/>
              </a:ext>
            </a:extLst>
          </p:cNvPr>
          <p:cNvSpPr/>
          <p:nvPr/>
        </p:nvSpPr>
        <p:spPr>
          <a:xfrm>
            <a:off x="827998"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3" name="Google Shape;268;p37">
            <a:extLst>
              <a:ext uri="{FF2B5EF4-FFF2-40B4-BE49-F238E27FC236}">
                <a16:creationId xmlns:a16="http://schemas.microsoft.com/office/drawing/2014/main" id="{B78B422D-E0AC-535D-13D9-94B8DEB89144}"/>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4" name="Text Placeholder 3">
            <a:extLst>
              <a:ext uri="{FF2B5EF4-FFF2-40B4-BE49-F238E27FC236}">
                <a16:creationId xmlns:a16="http://schemas.microsoft.com/office/drawing/2014/main" id="{018A9F7B-27D6-1A0B-2AE6-69EF8D0E02B4}"/>
              </a:ext>
            </a:extLst>
          </p:cNvPr>
          <p:cNvSpPr txBox="1">
            <a:spLocks noGrp="1"/>
          </p:cNvSpPr>
          <p:nvPr>
            <p:ph type="body" idx="4294967295"/>
          </p:nvPr>
        </p:nvSpPr>
        <p:spPr>
          <a:xfrm>
            <a:off x="1159230" y="2246699"/>
            <a:ext cx="1762478" cy="358307"/>
          </a:xfrm>
        </p:spPr>
        <p:txBody>
          <a:bodyPr lIns="0" tIns="0" rIns="0" bIns="0" anchor="b">
            <a:noAutofit/>
          </a:bodyPr>
          <a:lstStyle>
            <a:lvl1pPr>
              <a:defRPr sz="1800" b="0" spc="100"/>
            </a:lvl1pPr>
          </a:lstStyle>
          <a:p>
            <a:pPr lvl="0"/>
            <a:r>
              <a:rPr lang="en-US"/>
              <a:t>Add title</a:t>
            </a:r>
          </a:p>
        </p:txBody>
      </p:sp>
      <p:sp>
        <p:nvSpPr>
          <p:cNvPr id="5" name="Text Placeholder 3">
            <a:extLst>
              <a:ext uri="{FF2B5EF4-FFF2-40B4-BE49-F238E27FC236}">
                <a16:creationId xmlns:a16="http://schemas.microsoft.com/office/drawing/2014/main" id="{2C39C747-CB42-9A45-7524-0B3ADF0B24D7}"/>
              </a:ext>
            </a:extLst>
          </p:cNvPr>
          <p:cNvSpPr txBox="1">
            <a:spLocks noGrp="1"/>
          </p:cNvSpPr>
          <p:nvPr>
            <p:ph type="body" idx="4294967295"/>
          </p:nvPr>
        </p:nvSpPr>
        <p:spPr>
          <a:xfrm>
            <a:off x="1159230"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6" name="Rounded Rectangle 6">
            <a:extLst>
              <a:ext uri="{FF2B5EF4-FFF2-40B4-BE49-F238E27FC236}">
                <a16:creationId xmlns:a16="http://schemas.microsoft.com/office/drawing/2014/main" id="{0F9B1DB8-E5AA-D709-CC5F-EB65A5847407}"/>
              </a:ext>
            </a:extLst>
          </p:cNvPr>
          <p:cNvSpPr/>
          <p:nvPr/>
        </p:nvSpPr>
        <p:spPr>
          <a:xfrm>
            <a:off x="3472927"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7" name="Text Placeholder 3">
            <a:extLst>
              <a:ext uri="{FF2B5EF4-FFF2-40B4-BE49-F238E27FC236}">
                <a16:creationId xmlns:a16="http://schemas.microsoft.com/office/drawing/2014/main" id="{B4EDA80E-72FC-7D64-6665-84C5F6418D0E}"/>
              </a:ext>
            </a:extLst>
          </p:cNvPr>
          <p:cNvSpPr txBox="1">
            <a:spLocks noGrp="1"/>
          </p:cNvSpPr>
          <p:nvPr>
            <p:ph type="body" idx="4294967295"/>
          </p:nvPr>
        </p:nvSpPr>
        <p:spPr>
          <a:xfrm>
            <a:off x="3804169" y="2246699"/>
            <a:ext cx="1762478" cy="358307"/>
          </a:xfrm>
        </p:spPr>
        <p:txBody>
          <a:bodyPr lIns="0" tIns="0" rIns="0" bIns="0" anchor="b">
            <a:noAutofit/>
          </a:bodyPr>
          <a:lstStyle>
            <a:lvl1pPr>
              <a:defRPr sz="1800" b="0" spc="100"/>
            </a:lvl1pPr>
          </a:lstStyle>
          <a:p>
            <a:pPr lvl="0"/>
            <a:r>
              <a:rPr lang="en-US"/>
              <a:t>Add title</a:t>
            </a:r>
          </a:p>
        </p:txBody>
      </p:sp>
      <p:sp>
        <p:nvSpPr>
          <p:cNvPr id="8" name="Text Placeholder 3">
            <a:extLst>
              <a:ext uri="{FF2B5EF4-FFF2-40B4-BE49-F238E27FC236}">
                <a16:creationId xmlns:a16="http://schemas.microsoft.com/office/drawing/2014/main" id="{B8998CF1-3F16-0658-7AC8-16C56AC69784}"/>
              </a:ext>
            </a:extLst>
          </p:cNvPr>
          <p:cNvSpPr txBox="1">
            <a:spLocks noGrp="1"/>
          </p:cNvSpPr>
          <p:nvPr>
            <p:ph type="body" idx="4294967295"/>
          </p:nvPr>
        </p:nvSpPr>
        <p:spPr>
          <a:xfrm>
            <a:off x="3804169"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9" name="Rounded Rectangle 9">
            <a:extLst>
              <a:ext uri="{FF2B5EF4-FFF2-40B4-BE49-F238E27FC236}">
                <a16:creationId xmlns:a16="http://schemas.microsoft.com/office/drawing/2014/main" id="{82C29F2A-86C5-7EBF-985E-3E3E2871B24C}"/>
              </a:ext>
            </a:extLst>
          </p:cNvPr>
          <p:cNvSpPr/>
          <p:nvPr/>
        </p:nvSpPr>
        <p:spPr>
          <a:xfrm>
            <a:off x="6117866"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0" name="Text Placeholder 3">
            <a:extLst>
              <a:ext uri="{FF2B5EF4-FFF2-40B4-BE49-F238E27FC236}">
                <a16:creationId xmlns:a16="http://schemas.microsoft.com/office/drawing/2014/main" id="{F170D0D3-4E63-1E63-41BE-0CFD737E817B}"/>
              </a:ext>
            </a:extLst>
          </p:cNvPr>
          <p:cNvSpPr txBox="1">
            <a:spLocks noGrp="1"/>
          </p:cNvSpPr>
          <p:nvPr>
            <p:ph type="body" idx="4294967295"/>
          </p:nvPr>
        </p:nvSpPr>
        <p:spPr>
          <a:xfrm>
            <a:off x="6449098" y="2246699"/>
            <a:ext cx="1762478" cy="358307"/>
          </a:xfrm>
        </p:spPr>
        <p:txBody>
          <a:bodyPr lIns="0" tIns="0" rIns="0" bIns="0" anchor="b">
            <a:noAutofit/>
          </a:bodyPr>
          <a:lstStyle>
            <a:lvl1pPr>
              <a:defRPr sz="1800" b="0" spc="100"/>
            </a:lvl1pPr>
          </a:lstStyle>
          <a:p>
            <a:pPr lvl="0"/>
            <a:r>
              <a:rPr lang="en-US"/>
              <a:t>Add title</a:t>
            </a:r>
          </a:p>
        </p:txBody>
      </p:sp>
      <p:sp>
        <p:nvSpPr>
          <p:cNvPr id="11" name="Text Placeholder 3">
            <a:extLst>
              <a:ext uri="{FF2B5EF4-FFF2-40B4-BE49-F238E27FC236}">
                <a16:creationId xmlns:a16="http://schemas.microsoft.com/office/drawing/2014/main" id="{406091C6-12FD-EB6A-B37A-A0C5AEEEBD78}"/>
              </a:ext>
            </a:extLst>
          </p:cNvPr>
          <p:cNvSpPr txBox="1">
            <a:spLocks noGrp="1"/>
          </p:cNvSpPr>
          <p:nvPr>
            <p:ph type="body" idx="4294967295"/>
          </p:nvPr>
        </p:nvSpPr>
        <p:spPr>
          <a:xfrm>
            <a:off x="644909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
        <p:nvSpPr>
          <p:cNvPr id="12" name="Rounded Rectangle 12">
            <a:extLst>
              <a:ext uri="{FF2B5EF4-FFF2-40B4-BE49-F238E27FC236}">
                <a16:creationId xmlns:a16="http://schemas.microsoft.com/office/drawing/2014/main" id="{E472C0AE-8DC8-EC33-341A-2FA87CA22AF2}"/>
              </a:ext>
            </a:extLst>
          </p:cNvPr>
          <p:cNvSpPr/>
          <p:nvPr/>
        </p:nvSpPr>
        <p:spPr>
          <a:xfrm>
            <a:off x="8762795" y="1975323"/>
            <a:ext cx="2417362" cy="5132938"/>
          </a:xfrm>
          <a:custGeom>
            <a:avLst>
              <a:gd name="f0" fmla="val 1042"/>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E3DFFD"/>
          </a:solidFill>
          <a:ln w="19046" cap="flat">
            <a:solidFill>
              <a:srgbClr val="000623"/>
            </a:solidFill>
            <a:prstDash val="solid"/>
            <a:miter/>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
        <p:nvSpPr>
          <p:cNvPr id="13" name="Text Placeholder 3">
            <a:extLst>
              <a:ext uri="{FF2B5EF4-FFF2-40B4-BE49-F238E27FC236}">
                <a16:creationId xmlns:a16="http://schemas.microsoft.com/office/drawing/2014/main" id="{D6A7DE28-025F-9C44-48E6-973E726B1BAF}"/>
              </a:ext>
            </a:extLst>
          </p:cNvPr>
          <p:cNvSpPr txBox="1">
            <a:spLocks noGrp="1"/>
          </p:cNvSpPr>
          <p:nvPr>
            <p:ph type="body" idx="4294967295"/>
          </p:nvPr>
        </p:nvSpPr>
        <p:spPr>
          <a:xfrm>
            <a:off x="9094028" y="2246699"/>
            <a:ext cx="1762478" cy="358307"/>
          </a:xfrm>
        </p:spPr>
        <p:txBody>
          <a:bodyPr lIns="0" tIns="0" rIns="0" bIns="0" anchor="b">
            <a:noAutofit/>
          </a:bodyPr>
          <a:lstStyle>
            <a:lvl1pPr>
              <a:defRPr sz="1800" b="0" spc="100"/>
            </a:lvl1pPr>
          </a:lstStyle>
          <a:p>
            <a:pPr lvl="0"/>
            <a:r>
              <a:rPr lang="en-US"/>
              <a:t>Add title</a:t>
            </a:r>
          </a:p>
        </p:txBody>
      </p:sp>
      <p:sp>
        <p:nvSpPr>
          <p:cNvPr id="14" name="Text Placeholder 3">
            <a:extLst>
              <a:ext uri="{FF2B5EF4-FFF2-40B4-BE49-F238E27FC236}">
                <a16:creationId xmlns:a16="http://schemas.microsoft.com/office/drawing/2014/main" id="{C09F3D1E-1D69-6E7D-5A02-09DAFF599EAB}"/>
              </a:ext>
            </a:extLst>
          </p:cNvPr>
          <p:cNvSpPr txBox="1">
            <a:spLocks noGrp="1"/>
          </p:cNvSpPr>
          <p:nvPr>
            <p:ph type="body" idx="4294967295"/>
          </p:nvPr>
        </p:nvSpPr>
        <p:spPr>
          <a:xfrm>
            <a:off x="9094028" y="3066312"/>
            <a:ext cx="1762478" cy="2950969"/>
          </a:xfrm>
        </p:spPr>
        <p:txBody>
          <a:bodyPr lIns="0" tIns="0" rIns="0" bIns="0"/>
          <a:lstStyle>
            <a:lvl1pPr>
              <a:lnSpc>
                <a:spcPts val="1820"/>
              </a:lnSpc>
              <a:spcBef>
                <a:spcPts val="0"/>
              </a:spcBef>
              <a:defRPr sz="1600" b="0" spc="30">
                <a:latin typeface="Figtree" pitchFamily="2"/>
              </a:defRPr>
            </a:lvl1pPr>
          </a:lstStyle>
          <a:p>
            <a:pPr lvl="0"/>
            <a:r>
              <a:rPr lang="en-US"/>
              <a:t>Add body text 1 here</a:t>
            </a:r>
          </a:p>
        </p:txBody>
      </p:sp>
    </p:spTree>
    <p:extLst>
      <p:ext uri="{BB962C8B-B14F-4D97-AF65-F5344CB8AC3E}">
        <p14:creationId xmlns:p14="http://schemas.microsoft.com/office/powerpoint/2010/main" val="37012512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8a Glossary and appendix">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4F29C92A-2FAB-055F-800B-93259CA2B518}"/>
              </a:ext>
            </a:extLst>
          </p:cNvPr>
          <p:cNvSpPr txBox="1">
            <a:spLocks noGrp="1"/>
          </p:cNvSpPr>
          <p:nvPr>
            <p:ph type="title"/>
          </p:nvPr>
        </p:nvSpPr>
        <p:spPr>
          <a:xfrm>
            <a:off x="827998" y="596344"/>
            <a:ext cx="10250314" cy="1061005"/>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90E845B-214B-1B9E-704A-02E23596F9E3}"/>
              </a:ext>
            </a:extLst>
          </p:cNvPr>
          <p:cNvSpPr txBox="1">
            <a:spLocks noGrp="1"/>
          </p:cNvSpPr>
          <p:nvPr>
            <p:ph type="body" idx="4294967295"/>
          </p:nvPr>
        </p:nvSpPr>
        <p:spPr>
          <a:xfrm>
            <a:off x="827998"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4" name="Text Placeholder 3">
            <a:extLst>
              <a:ext uri="{FF2B5EF4-FFF2-40B4-BE49-F238E27FC236}">
                <a16:creationId xmlns:a16="http://schemas.microsoft.com/office/drawing/2014/main" id="{BD147F43-9255-4F55-6C60-9CBF6326BCF4}"/>
              </a:ext>
            </a:extLst>
          </p:cNvPr>
          <p:cNvSpPr txBox="1">
            <a:spLocks noGrp="1"/>
          </p:cNvSpPr>
          <p:nvPr>
            <p:ph type="body" idx="4294967295"/>
          </p:nvPr>
        </p:nvSpPr>
        <p:spPr>
          <a:xfrm>
            <a:off x="4379326"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
        <p:nvSpPr>
          <p:cNvPr id="5" name="Text Placeholder 3">
            <a:extLst>
              <a:ext uri="{FF2B5EF4-FFF2-40B4-BE49-F238E27FC236}">
                <a16:creationId xmlns:a16="http://schemas.microsoft.com/office/drawing/2014/main" id="{FA01CD8B-EF79-E3AC-751D-F603B679BE79}"/>
              </a:ext>
            </a:extLst>
          </p:cNvPr>
          <p:cNvSpPr txBox="1">
            <a:spLocks noGrp="1"/>
          </p:cNvSpPr>
          <p:nvPr>
            <p:ph type="body" idx="4294967295"/>
          </p:nvPr>
        </p:nvSpPr>
        <p:spPr>
          <a:xfrm>
            <a:off x="7930664" y="2186604"/>
            <a:ext cx="3147657" cy="4075041"/>
          </a:xfrm>
        </p:spPr>
        <p:txBody>
          <a:bodyPr lIns="0" tIns="0" rIns="0" bIns="0"/>
          <a:lstStyle>
            <a:lvl1pPr>
              <a:lnSpc>
                <a:spcPts val="1820"/>
              </a:lnSpc>
              <a:spcBef>
                <a:spcPts val="0"/>
              </a:spcBef>
              <a:defRPr sz="1600" b="0" spc="30">
                <a:latin typeface="Figtree" pitchFamily="2"/>
              </a:defRPr>
            </a:lvl1pPr>
          </a:lstStyle>
          <a:p>
            <a:pPr lvl="0"/>
            <a:r>
              <a:rPr lang="en-US"/>
              <a:t>Add body text here</a:t>
            </a:r>
          </a:p>
        </p:txBody>
      </p:sp>
    </p:spTree>
    <p:extLst>
      <p:ext uri="{BB962C8B-B14F-4D97-AF65-F5344CB8AC3E}">
        <p14:creationId xmlns:p14="http://schemas.microsoft.com/office/powerpoint/2010/main" val="57609433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9a Resources and sources">
    <p:bg>
      <p:bgPr>
        <a:blipFill>
          <a:blip r:embed="rId2"/>
          <a:stretch>
            <a:fillRect/>
          </a:stretch>
        </a:blipFill>
        <a:effectLst/>
      </p:bgPr>
    </p:bg>
    <p:spTree>
      <p:nvGrpSpPr>
        <p:cNvPr id="1" name=""/>
        <p:cNvGrpSpPr/>
        <p:nvPr/>
      </p:nvGrpSpPr>
      <p:grpSpPr>
        <a:xfrm>
          <a:off x="0" y="0"/>
          <a:ext cx="0" cy="0"/>
          <a:chOff x="0" y="0"/>
          <a:chExt cx="0" cy="0"/>
        </a:xfrm>
      </p:grpSpPr>
      <p:sp>
        <p:nvSpPr>
          <p:cNvPr id="2" name="Text Placeholder 3">
            <a:extLst>
              <a:ext uri="{FF2B5EF4-FFF2-40B4-BE49-F238E27FC236}">
                <a16:creationId xmlns:a16="http://schemas.microsoft.com/office/drawing/2014/main" id="{4A92E48F-35B9-8DC0-5D15-6B1C6363090A}"/>
              </a:ext>
            </a:extLst>
          </p:cNvPr>
          <p:cNvSpPr txBox="1">
            <a:spLocks noGrp="1"/>
          </p:cNvSpPr>
          <p:nvPr>
            <p:ph type="body" idx="4294967295"/>
          </p:nvPr>
        </p:nvSpPr>
        <p:spPr>
          <a:xfrm>
            <a:off x="827998" y="2251079"/>
            <a:ext cx="2006641" cy="358307"/>
          </a:xfrm>
        </p:spPr>
        <p:txBody>
          <a:bodyPr lIns="0" tIns="0" rIns="0" bIns="0" anchor="b"/>
          <a:lstStyle>
            <a:lvl1pPr>
              <a:defRPr sz="2400" spc="30"/>
            </a:lvl1pPr>
          </a:lstStyle>
          <a:p>
            <a:pPr lvl="0"/>
            <a:r>
              <a:rPr lang="en-US"/>
              <a:t>Item 1 here</a:t>
            </a:r>
          </a:p>
        </p:txBody>
      </p:sp>
      <p:sp>
        <p:nvSpPr>
          <p:cNvPr id="3" name="Text Placeholder 3">
            <a:extLst>
              <a:ext uri="{FF2B5EF4-FFF2-40B4-BE49-F238E27FC236}">
                <a16:creationId xmlns:a16="http://schemas.microsoft.com/office/drawing/2014/main" id="{90F6121D-4DDE-31AB-9AEC-9E08A4CAC28B}"/>
              </a:ext>
            </a:extLst>
          </p:cNvPr>
          <p:cNvSpPr txBox="1">
            <a:spLocks noGrp="1"/>
          </p:cNvSpPr>
          <p:nvPr>
            <p:ph type="body" idx="4294967295"/>
          </p:nvPr>
        </p:nvSpPr>
        <p:spPr>
          <a:xfrm>
            <a:off x="827998" y="2878055"/>
            <a:ext cx="2006641" cy="675046"/>
          </a:xfrm>
        </p:spPr>
        <p:txBody>
          <a:bodyPr lIns="0" tIns="0" rIns="0" bIns="0"/>
          <a:lstStyle>
            <a:lvl1pPr>
              <a:lnSpc>
                <a:spcPts val="1820"/>
              </a:lnSpc>
              <a:defRPr sz="1600" b="0" spc="30">
                <a:latin typeface="Figtree" pitchFamily="2"/>
              </a:defRPr>
            </a:lvl1pPr>
          </a:lstStyle>
          <a:p>
            <a:pPr lvl="0"/>
            <a:r>
              <a:rPr lang="en-US"/>
              <a:t>Short Description 1 here</a:t>
            </a:r>
          </a:p>
        </p:txBody>
      </p:sp>
      <p:sp>
        <p:nvSpPr>
          <p:cNvPr id="4" name="Text Placeholder 3">
            <a:extLst>
              <a:ext uri="{FF2B5EF4-FFF2-40B4-BE49-F238E27FC236}">
                <a16:creationId xmlns:a16="http://schemas.microsoft.com/office/drawing/2014/main" id="{BCC90F5C-D31B-EA75-3769-6BF9DD4D38EB}"/>
              </a:ext>
            </a:extLst>
          </p:cNvPr>
          <p:cNvSpPr txBox="1">
            <a:spLocks noGrp="1"/>
          </p:cNvSpPr>
          <p:nvPr>
            <p:ph type="body" idx="4294967295"/>
          </p:nvPr>
        </p:nvSpPr>
        <p:spPr>
          <a:xfrm>
            <a:off x="1179996" y="3821762"/>
            <a:ext cx="1708318" cy="182523"/>
          </a:xfrm>
        </p:spPr>
        <p:txBody>
          <a:bodyPr lIns="0" tIns="0" rIns="0" bIns="0"/>
          <a:lstStyle>
            <a:lvl1pPr>
              <a:defRPr sz="1600" b="0" spc="30">
                <a:latin typeface="Figtree" pitchFamily="2"/>
              </a:defRPr>
            </a:lvl1pPr>
          </a:lstStyle>
          <a:p>
            <a:pPr lvl="0"/>
            <a:r>
              <a:rPr lang="en-US"/>
              <a:t>Link name</a:t>
            </a:r>
          </a:p>
        </p:txBody>
      </p:sp>
      <p:pic>
        <p:nvPicPr>
          <p:cNvPr id="5" name="Picture 5">
            <a:extLst>
              <a:ext uri="{FF2B5EF4-FFF2-40B4-BE49-F238E27FC236}">
                <a16:creationId xmlns:a16="http://schemas.microsoft.com/office/drawing/2014/main" id="{6093213A-D42F-421A-DCA5-BFBEF40F2090}"/>
              </a:ext>
            </a:extLst>
          </p:cNvPr>
          <p:cNvPicPr>
            <a:picLocks noChangeAspect="1"/>
          </p:cNvPicPr>
          <p:nvPr/>
        </p:nvPicPr>
        <p:blipFill>
          <a:blip r:embed="rId3"/>
          <a:srcRect/>
          <a:stretch>
            <a:fillRect/>
          </a:stretch>
        </p:blipFill>
        <p:spPr>
          <a:xfrm>
            <a:off x="827998" y="3821762"/>
            <a:ext cx="192636" cy="192636"/>
          </a:xfrm>
          <a:prstGeom prst="rect">
            <a:avLst/>
          </a:prstGeom>
          <a:noFill/>
          <a:ln cap="flat">
            <a:noFill/>
          </a:ln>
        </p:spPr>
      </p:pic>
      <p:sp>
        <p:nvSpPr>
          <p:cNvPr id="6" name="Text Placeholder 3">
            <a:extLst>
              <a:ext uri="{FF2B5EF4-FFF2-40B4-BE49-F238E27FC236}">
                <a16:creationId xmlns:a16="http://schemas.microsoft.com/office/drawing/2014/main" id="{12C341E9-CB0F-6609-5040-8F018918CA23}"/>
              </a:ext>
            </a:extLst>
          </p:cNvPr>
          <p:cNvSpPr txBox="1">
            <a:spLocks noGrp="1"/>
          </p:cNvSpPr>
          <p:nvPr>
            <p:ph type="body" idx="4294967295"/>
          </p:nvPr>
        </p:nvSpPr>
        <p:spPr>
          <a:xfrm>
            <a:off x="3631457" y="3821762"/>
            <a:ext cx="1708318" cy="182523"/>
          </a:xfrm>
        </p:spPr>
        <p:txBody>
          <a:bodyPr lIns="0" tIns="0" rIns="0" bIns="0"/>
          <a:lstStyle>
            <a:lvl1pPr>
              <a:defRPr sz="1600" b="0" spc="30">
                <a:latin typeface="Figtree" pitchFamily="2"/>
              </a:defRPr>
            </a:lvl1pPr>
          </a:lstStyle>
          <a:p>
            <a:pPr lvl="0"/>
            <a:r>
              <a:rPr lang="en-US"/>
              <a:t>Link name</a:t>
            </a:r>
          </a:p>
        </p:txBody>
      </p:sp>
      <p:sp>
        <p:nvSpPr>
          <p:cNvPr id="7" name="Text Placeholder 3">
            <a:extLst>
              <a:ext uri="{FF2B5EF4-FFF2-40B4-BE49-F238E27FC236}">
                <a16:creationId xmlns:a16="http://schemas.microsoft.com/office/drawing/2014/main" id="{50F2BFE3-3534-DE73-ABBD-2EDE464F3455}"/>
              </a:ext>
            </a:extLst>
          </p:cNvPr>
          <p:cNvSpPr txBox="1">
            <a:spLocks noGrp="1"/>
          </p:cNvSpPr>
          <p:nvPr>
            <p:ph type="body" idx="4294967295"/>
          </p:nvPr>
        </p:nvSpPr>
        <p:spPr>
          <a:xfrm>
            <a:off x="6082917" y="3821762"/>
            <a:ext cx="1708318" cy="182523"/>
          </a:xfrm>
        </p:spPr>
        <p:txBody>
          <a:bodyPr lIns="0" tIns="0" rIns="0" bIns="0"/>
          <a:lstStyle>
            <a:lvl1pPr>
              <a:defRPr sz="1600" b="0" spc="30">
                <a:latin typeface="Figtree" pitchFamily="2"/>
              </a:defRPr>
            </a:lvl1pPr>
          </a:lstStyle>
          <a:p>
            <a:pPr lvl="0"/>
            <a:r>
              <a:rPr lang="en-US"/>
              <a:t>Link name</a:t>
            </a:r>
          </a:p>
        </p:txBody>
      </p:sp>
      <p:sp>
        <p:nvSpPr>
          <p:cNvPr id="8" name="Text Placeholder 3">
            <a:extLst>
              <a:ext uri="{FF2B5EF4-FFF2-40B4-BE49-F238E27FC236}">
                <a16:creationId xmlns:a16="http://schemas.microsoft.com/office/drawing/2014/main" id="{DE555544-4CD6-179F-B6A5-E25435B4D32D}"/>
              </a:ext>
            </a:extLst>
          </p:cNvPr>
          <p:cNvSpPr txBox="1">
            <a:spLocks noGrp="1"/>
          </p:cNvSpPr>
          <p:nvPr>
            <p:ph type="body" idx="4294967295"/>
          </p:nvPr>
        </p:nvSpPr>
        <p:spPr>
          <a:xfrm>
            <a:off x="8534378" y="3821762"/>
            <a:ext cx="1708318" cy="182523"/>
          </a:xfrm>
        </p:spPr>
        <p:txBody>
          <a:bodyPr lIns="0" tIns="0" rIns="0" bIns="0"/>
          <a:lstStyle>
            <a:lvl1pPr>
              <a:defRPr sz="1600" b="0" spc="30">
                <a:latin typeface="Figtree" pitchFamily="2"/>
              </a:defRPr>
            </a:lvl1pPr>
          </a:lstStyle>
          <a:p>
            <a:pPr lvl="0"/>
            <a:r>
              <a:rPr lang="en-US"/>
              <a:t>Link name</a:t>
            </a:r>
          </a:p>
        </p:txBody>
      </p:sp>
      <p:sp>
        <p:nvSpPr>
          <p:cNvPr id="9" name="Text Placeholder 3">
            <a:extLst>
              <a:ext uri="{FF2B5EF4-FFF2-40B4-BE49-F238E27FC236}">
                <a16:creationId xmlns:a16="http://schemas.microsoft.com/office/drawing/2014/main" id="{C1B79319-E60B-D2A8-A8EA-937B4AF091A2}"/>
              </a:ext>
            </a:extLst>
          </p:cNvPr>
          <p:cNvSpPr txBox="1">
            <a:spLocks noGrp="1"/>
          </p:cNvSpPr>
          <p:nvPr>
            <p:ph type="body" idx="4294967295"/>
          </p:nvPr>
        </p:nvSpPr>
        <p:spPr>
          <a:xfrm>
            <a:off x="1126321" y="5986174"/>
            <a:ext cx="1708318" cy="182523"/>
          </a:xfrm>
        </p:spPr>
        <p:txBody>
          <a:bodyPr lIns="0" tIns="0" rIns="0" bIns="0"/>
          <a:lstStyle>
            <a:lvl1pPr>
              <a:defRPr sz="1600" b="0" spc="30">
                <a:latin typeface="Figtree" pitchFamily="2"/>
              </a:defRPr>
            </a:lvl1pPr>
          </a:lstStyle>
          <a:p>
            <a:pPr lvl="0"/>
            <a:r>
              <a:rPr lang="en-US"/>
              <a:t>Link name</a:t>
            </a:r>
          </a:p>
        </p:txBody>
      </p:sp>
      <p:sp>
        <p:nvSpPr>
          <p:cNvPr id="10" name="Text Placeholder 3">
            <a:extLst>
              <a:ext uri="{FF2B5EF4-FFF2-40B4-BE49-F238E27FC236}">
                <a16:creationId xmlns:a16="http://schemas.microsoft.com/office/drawing/2014/main" id="{CBD1B184-A67F-A96A-DCFD-2BD442135376}"/>
              </a:ext>
            </a:extLst>
          </p:cNvPr>
          <p:cNvSpPr txBox="1">
            <a:spLocks noGrp="1"/>
          </p:cNvSpPr>
          <p:nvPr>
            <p:ph type="body" idx="4294967295"/>
          </p:nvPr>
        </p:nvSpPr>
        <p:spPr>
          <a:xfrm>
            <a:off x="3577782" y="5986174"/>
            <a:ext cx="1708318" cy="182523"/>
          </a:xfrm>
        </p:spPr>
        <p:txBody>
          <a:bodyPr lIns="0" tIns="0" rIns="0" bIns="0"/>
          <a:lstStyle>
            <a:lvl1pPr>
              <a:defRPr sz="1600" b="0" spc="30">
                <a:latin typeface="Figtree" pitchFamily="2"/>
              </a:defRPr>
            </a:lvl1pPr>
          </a:lstStyle>
          <a:p>
            <a:pPr lvl="0"/>
            <a:r>
              <a:rPr lang="en-US"/>
              <a:t>Link name</a:t>
            </a:r>
          </a:p>
        </p:txBody>
      </p:sp>
      <p:sp>
        <p:nvSpPr>
          <p:cNvPr id="11" name="Text Placeholder 3">
            <a:extLst>
              <a:ext uri="{FF2B5EF4-FFF2-40B4-BE49-F238E27FC236}">
                <a16:creationId xmlns:a16="http://schemas.microsoft.com/office/drawing/2014/main" id="{635EB90A-C93F-911A-2B41-C9924E64D693}"/>
              </a:ext>
            </a:extLst>
          </p:cNvPr>
          <p:cNvSpPr txBox="1">
            <a:spLocks noGrp="1"/>
          </p:cNvSpPr>
          <p:nvPr>
            <p:ph type="body" idx="4294967295"/>
          </p:nvPr>
        </p:nvSpPr>
        <p:spPr>
          <a:xfrm>
            <a:off x="6029242" y="5986174"/>
            <a:ext cx="1708318" cy="182523"/>
          </a:xfrm>
        </p:spPr>
        <p:txBody>
          <a:bodyPr lIns="0" tIns="0" rIns="0" bIns="0"/>
          <a:lstStyle>
            <a:lvl1pPr>
              <a:defRPr sz="1600" b="0" spc="30">
                <a:latin typeface="Figtree" pitchFamily="2"/>
              </a:defRPr>
            </a:lvl1pPr>
          </a:lstStyle>
          <a:p>
            <a:pPr lvl="0"/>
            <a:r>
              <a:rPr lang="en-US"/>
              <a:t>Link name</a:t>
            </a:r>
          </a:p>
        </p:txBody>
      </p:sp>
      <p:sp>
        <p:nvSpPr>
          <p:cNvPr id="12" name="Text Placeholder 3">
            <a:extLst>
              <a:ext uri="{FF2B5EF4-FFF2-40B4-BE49-F238E27FC236}">
                <a16:creationId xmlns:a16="http://schemas.microsoft.com/office/drawing/2014/main" id="{6A5431BB-2EB5-D709-5B9F-305893A4CDF3}"/>
              </a:ext>
            </a:extLst>
          </p:cNvPr>
          <p:cNvSpPr txBox="1">
            <a:spLocks noGrp="1"/>
          </p:cNvSpPr>
          <p:nvPr>
            <p:ph type="body" idx="4294967295"/>
          </p:nvPr>
        </p:nvSpPr>
        <p:spPr>
          <a:xfrm>
            <a:off x="8480703" y="5986174"/>
            <a:ext cx="1708318" cy="182523"/>
          </a:xfrm>
        </p:spPr>
        <p:txBody>
          <a:bodyPr lIns="0" tIns="0" rIns="0" bIns="0"/>
          <a:lstStyle>
            <a:lvl1pPr>
              <a:defRPr sz="1600" b="0" spc="30">
                <a:latin typeface="Figtree" pitchFamily="2"/>
              </a:defRPr>
            </a:lvl1pPr>
          </a:lstStyle>
          <a:p>
            <a:pPr lvl="0"/>
            <a:r>
              <a:rPr lang="en-US"/>
              <a:t>Link name</a:t>
            </a:r>
          </a:p>
        </p:txBody>
      </p:sp>
      <p:sp>
        <p:nvSpPr>
          <p:cNvPr id="13" name="Google Shape;268;p37">
            <a:extLst>
              <a:ext uri="{FF2B5EF4-FFF2-40B4-BE49-F238E27FC236}">
                <a16:creationId xmlns:a16="http://schemas.microsoft.com/office/drawing/2014/main" id="{9E15E0A7-84BE-B5F6-07F1-781700F4C753}"/>
              </a:ext>
            </a:extLst>
          </p:cNvPr>
          <p:cNvSpPr txBox="1">
            <a:spLocks noGrp="1"/>
          </p:cNvSpPr>
          <p:nvPr>
            <p:ph type="title"/>
          </p:nvPr>
        </p:nvSpPr>
        <p:spPr>
          <a:xfrm>
            <a:off x="827998" y="1079997"/>
            <a:ext cx="10515600" cy="577352"/>
          </a:xfrm>
        </p:spPr>
        <p:txBody>
          <a:bodyPr lIns="0" tIns="0" rIns="0" bIns="0" anchor="b">
            <a:noAutofit/>
          </a:bodyPr>
          <a:lstStyle>
            <a:lvl1pPr>
              <a:defRPr sz="3600" spc="100">
                <a:ea typeface="Figtree" pitchFamily="2"/>
                <a:cs typeface="Arial"/>
              </a:defRPr>
            </a:lvl1pPr>
          </a:lstStyle>
          <a:p>
            <a:pPr lvl="0"/>
            <a:r>
              <a:rPr lang="en-US"/>
              <a:t>Add resources title here</a:t>
            </a:r>
          </a:p>
        </p:txBody>
      </p:sp>
      <p:sp>
        <p:nvSpPr>
          <p:cNvPr id="14" name="Text Placeholder 3">
            <a:extLst>
              <a:ext uri="{FF2B5EF4-FFF2-40B4-BE49-F238E27FC236}">
                <a16:creationId xmlns:a16="http://schemas.microsoft.com/office/drawing/2014/main" id="{D72BD851-F789-6860-E54C-274F2F81576C}"/>
              </a:ext>
            </a:extLst>
          </p:cNvPr>
          <p:cNvSpPr txBox="1">
            <a:spLocks noGrp="1"/>
          </p:cNvSpPr>
          <p:nvPr>
            <p:ph type="body" idx="4294967295"/>
          </p:nvPr>
        </p:nvSpPr>
        <p:spPr>
          <a:xfrm>
            <a:off x="3225792" y="2251079"/>
            <a:ext cx="2006641" cy="358307"/>
          </a:xfrm>
        </p:spPr>
        <p:txBody>
          <a:bodyPr lIns="0" tIns="0" rIns="0" bIns="0" anchor="b"/>
          <a:lstStyle>
            <a:lvl1pPr>
              <a:defRPr sz="2400" spc="30"/>
            </a:lvl1pPr>
          </a:lstStyle>
          <a:p>
            <a:pPr lvl="0"/>
            <a:r>
              <a:rPr lang="en-US"/>
              <a:t>Item 2 here</a:t>
            </a:r>
          </a:p>
        </p:txBody>
      </p:sp>
      <p:sp>
        <p:nvSpPr>
          <p:cNvPr id="15" name="Text Placeholder 3">
            <a:extLst>
              <a:ext uri="{FF2B5EF4-FFF2-40B4-BE49-F238E27FC236}">
                <a16:creationId xmlns:a16="http://schemas.microsoft.com/office/drawing/2014/main" id="{4DFD66ED-F21D-2649-FAEB-B4C40C382DDE}"/>
              </a:ext>
            </a:extLst>
          </p:cNvPr>
          <p:cNvSpPr txBox="1">
            <a:spLocks noGrp="1"/>
          </p:cNvSpPr>
          <p:nvPr>
            <p:ph type="body" idx="4294967295"/>
          </p:nvPr>
        </p:nvSpPr>
        <p:spPr>
          <a:xfrm>
            <a:off x="5704091" y="2251079"/>
            <a:ext cx="2006641" cy="358307"/>
          </a:xfrm>
        </p:spPr>
        <p:txBody>
          <a:bodyPr lIns="0" tIns="0" rIns="0" bIns="0" anchor="b"/>
          <a:lstStyle>
            <a:lvl1pPr>
              <a:defRPr sz="2400" spc="30"/>
            </a:lvl1pPr>
          </a:lstStyle>
          <a:p>
            <a:pPr lvl="0"/>
            <a:r>
              <a:rPr lang="en-US"/>
              <a:t>Item 3 here</a:t>
            </a:r>
          </a:p>
        </p:txBody>
      </p:sp>
      <p:sp>
        <p:nvSpPr>
          <p:cNvPr id="16" name="Text Placeholder 3">
            <a:extLst>
              <a:ext uri="{FF2B5EF4-FFF2-40B4-BE49-F238E27FC236}">
                <a16:creationId xmlns:a16="http://schemas.microsoft.com/office/drawing/2014/main" id="{7A5CE34B-A851-46F5-D76A-2ABE123CE6A5}"/>
              </a:ext>
            </a:extLst>
          </p:cNvPr>
          <p:cNvSpPr txBox="1">
            <a:spLocks noGrp="1"/>
          </p:cNvSpPr>
          <p:nvPr>
            <p:ph type="body" idx="4294967295"/>
          </p:nvPr>
        </p:nvSpPr>
        <p:spPr>
          <a:xfrm>
            <a:off x="8182389" y="2251079"/>
            <a:ext cx="2006641" cy="358307"/>
          </a:xfrm>
        </p:spPr>
        <p:txBody>
          <a:bodyPr lIns="0" tIns="0" rIns="0" bIns="0" anchor="b"/>
          <a:lstStyle>
            <a:lvl1pPr>
              <a:defRPr sz="2400" spc="30"/>
            </a:lvl1pPr>
          </a:lstStyle>
          <a:p>
            <a:pPr lvl="0"/>
            <a:r>
              <a:rPr lang="en-US"/>
              <a:t>Item 4 here</a:t>
            </a:r>
          </a:p>
        </p:txBody>
      </p:sp>
      <p:sp>
        <p:nvSpPr>
          <p:cNvPr id="17" name="Text Placeholder 3">
            <a:extLst>
              <a:ext uri="{FF2B5EF4-FFF2-40B4-BE49-F238E27FC236}">
                <a16:creationId xmlns:a16="http://schemas.microsoft.com/office/drawing/2014/main" id="{C19706E1-2224-79CD-3C25-469F3EBDCF0C}"/>
              </a:ext>
            </a:extLst>
          </p:cNvPr>
          <p:cNvSpPr txBox="1">
            <a:spLocks noGrp="1"/>
          </p:cNvSpPr>
          <p:nvPr>
            <p:ph type="body" idx="4294967295"/>
          </p:nvPr>
        </p:nvSpPr>
        <p:spPr>
          <a:xfrm>
            <a:off x="774323" y="4416332"/>
            <a:ext cx="2006641" cy="358307"/>
          </a:xfrm>
        </p:spPr>
        <p:txBody>
          <a:bodyPr lIns="0" tIns="0" rIns="0" bIns="0" anchor="b"/>
          <a:lstStyle>
            <a:lvl1pPr>
              <a:defRPr sz="2400" spc="30"/>
            </a:lvl1pPr>
          </a:lstStyle>
          <a:p>
            <a:pPr lvl="0"/>
            <a:r>
              <a:rPr lang="en-US"/>
              <a:t>Item 5 here</a:t>
            </a:r>
          </a:p>
        </p:txBody>
      </p:sp>
      <p:sp>
        <p:nvSpPr>
          <p:cNvPr id="18" name="Text Placeholder 3">
            <a:extLst>
              <a:ext uri="{FF2B5EF4-FFF2-40B4-BE49-F238E27FC236}">
                <a16:creationId xmlns:a16="http://schemas.microsoft.com/office/drawing/2014/main" id="{C84C774C-E5A5-C12F-15D3-72CAD42DC7DF}"/>
              </a:ext>
            </a:extLst>
          </p:cNvPr>
          <p:cNvSpPr txBox="1">
            <a:spLocks noGrp="1"/>
          </p:cNvSpPr>
          <p:nvPr>
            <p:ph type="body" idx="4294967295"/>
          </p:nvPr>
        </p:nvSpPr>
        <p:spPr>
          <a:xfrm>
            <a:off x="3225783" y="4421114"/>
            <a:ext cx="2006641" cy="358307"/>
          </a:xfrm>
        </p:spPr>
        <p:txBody>
          <a:bodyPr lIns="0" tIns="0" rIns="0" bIns="0" anchor="b"/>
          <a:lstStyle>
            <a:lvl1pPr>
              <a:defRPr sz="2400" spc="30"/>
            </a:lvl1pPr>
          </a:lstStyle>
          <a:p>
            <a:pPr lvl="0"/>
            <a:r>
              <a:rPr lang="en-US"/>
              <a:t>Item 6 here</a:t>
            </a:r>
          </a:p>
        </p:txBody>
      </p:sp>
      <p:sp>
        <p:nvSpPr>
          <p:cNvPr id="19" name="Text Placeholder 3">
            <a:extLst>
              <a:ext uri="{FF2B5EF4-FFF2-40B4-BE49-F238E27FC236}">
                <a16:creationId xmlns:a16="http://schemas.microsoft.com/office/drawing/2014/main" id="{744D1345-87D2-3A31-1E1A-C25D4C2C474D}"/>
              </a:ext>
            </a:extLst>
          </p:cNvPr>
          <p:cNvSpPr txBox="1">
            <a:spLocks noGrp="1"/>
          </p:cNvSpPr>
          <p:nvPr>
            <p:ph type="body" idx="4294967295"/>
          </p:nvPr>
        </p:nvSpPr>
        <p:spPr>
          <a:xfrm>
            <a:off x="5677253" y="4421114"/>
            <a:ext cx="2006641" cy="358307"/>
          </a:xfrm>
        </p:spPr>
        <p:txBody>
          <a:bodyPr lIns="0" tIns="0" rIns="0" bIns="0" anchor="b"/>
          <a:lstStyle>
            <a:lvl1pPr>
              <a:defRPr sz="2400" spc="30"/>
            </a:lvl1pPr>
          </a:lstStyle>
          <a:p>
            <a:pPr lvl="0"/>
            <a:r>
              <a:rPr lang="en-US"/>
              <a:t>Item 7 here</a:t>
            </a:r>
          </a:p>
        </p:txBody>
      </p:sp>
      <p:sp>
        <p:nvSpPr>
          <p:cNvPr id="20" name="Text Placeholder 3">
            <a:extLst>
              <a:ext uri="{FF2B5EF4-FFF2-40B4-BE49-F238E27FC236}">
                <a16:creationId xmlns:a16="http://schemas.microsoft.com/office/drawing/2014/main" id="{1CB63F97-2D5A-3AB0-5AA0-06CBEA3D8342}"/>
              </a:ext>
            </a:extLst>
          </p:cNvPr>
          <p:cNvSpPr txBox="1">
            <a:spLocks noGrp="1"/>
          </p:cNvSpPr>
          <p:nvPr>
            <p:ph type="body" idx="4294967295"/>
          </p:nvPr>
        </p:nvSpPr>
        <p:spPr>
          <a:xfrm>
            <a:off x="8128714" y="4421114"/>
            <a:ext cx="2006641" cy="358307"/>
          </a:xfrm>
        </p:spPr>
        <p:txBody>
          <a:bodyPr lIns="0" tIns="0" rIns="0" bIns="0" anchor="b"/>
          <a:lstStyle>
            <a:lvl1pPr>
              <a:defRPr sz="2400" spc="30"/>
            </a:lvl1pPr>
          </a:lstStyle>
          <a:p>
            <a:pPr lvl="0"/>
            <a:r>
              <a:rPr lang="en-US"/>
              <a:t>Item 8 here</a:t>
            </a:r>
          </a:p>
        </p:txBody>
      </p:sp>
      <p:sp>
        <p:nvSpPr>
          <p:cNvPr id="21" name="Text Placeholder 3">
            <a:extLst>
              <a:ext uri="{FF2B5EF4-FFF2-40B4-BE49-F238E27FC236}">
                <a16:creationId xmlns:a16="http://schemas.microsoft.com/office/drawing/2014/main" id="{4800BF0C-504D-123D-9D9D-B29BB87C4ECC}"/>
              </a:ext>
            </a:extLst>
          </p:cNvPr>
          <p:cNvSpPr txBox="1">
            <a:spLocks noGrp="1"/>
          </p:cNvSpPr>
          <p:nvPr>
            <p:ph type="body" idx="4294967295"/>
          </p:nvPr>
        </p:nvSpPr>
        <p:spPr>
          <a:xfrm>
            <a:off x="3225783" y="2878055"/>
            <a:ext cx="2006641" cy="675046"/>
          </a:xfrm>
        </p:spPr>
        <p:txBody>
          <a:bodyPr lIns="0" tIns="0" rIns="0" bIns="0"/>
          <a:lstStyle>
            <a:lvl1pPr>
              <a:lnSpc>
                <a:spcPts val="1820"/>
              </a:lnSpc>
              <a:defRPr sz="1600" b="0" spc="30">
                <a:latin typeface="Figtree" pitchFamily="2"/>
              </a:defRPr>
            </a:lvl1pPr>
          </a:lstStyle>
          <a:p>
            <a:pPr lvl="0"/>
            <a:r>
              <a:rPr lang="en-US"/>
              <a:t>Short Description 2 here</a:t>
            </a:r>
          </a:p>
        </p:txBody>
      </p:sp>
      <p:sp>
        <p:nvSpPr>
          <p:cNvPr id="22" name="Text Placeholder 3">
            <a:extLst>
              <a:ext uri="{FF2B5EF4-FFF2-40B4-BE49-F238E27FC236}">
                <a16:creationId xmlns:a16="http://schemas.microsoft.com/office/drawing/2014/main" id="{B4A0C34D-D615-C8A8-2E1F-AF9CFEA414A7}"/>
              </a:ext>
            </a:extLst>
          </p:cNvPr>
          <p:cNvSpPr txBox="1">
            <a:spLocks noGrp="1"/>
          </p:cNvSpPr>
          <p:nvPr>
            <p:ph type="body" idx="4294967295"/>
          </p:nvPr>
        </p:nvSpPr>
        <p:spPr>
          <a:xfrm>
            <a:off x="5704091" y="2878055"/>
            <a:ext cx="2006641" cy="675046"/>
          </a:xfrm>
        </p:spPr>
        <p:txBody>
          <a:bodyPr lIns="0" tIns="0" rIns="0" bIns="0"/>
          <a:lstStyle>
            <a:lvl1pPr>
              <a:lnSpc>
                <a:spcPts val="1820"/>
              </a:lnSpc>
              <a:defRPr sz="1600" b="0" spc="30">
                <a:latin typeface="Figtree" pitchFamily="2"/>
              </a:defRPr>
            </a:lvl1pPr>
          </a:lstStyle>
          <a:p>
            <a:pPr lvl="0"/>
            <a:r>
              <a:rPr lang="en-US"/>
              <a:t>Short Description 3 here</a:t>
            </a:r>
          </a:p>
        </p:txBody>
      </p:sp>
      <p:sp>
        <p:nvSpPr>
          <p:cNvPr id="23" name="Text Placeholder 3">
            <a:extLst>
              <a:ext uri="{FF2B5EF4-FFF2-40B4-BE49-F238E27FC236}">
                <a16:creationId xmlns:a16="http://schemas.microsoft.com/office/drawing/2014/main" id="{F9A6CF42-32CD-AB0D-0C8C-D37A1D4FBA71}"/>
              </a:ext>
            </a:extLst>
          </p:cNvPr>
          <p:cNvSpPr txBox="1">
            <a:spLocks noGrp="1"/>
          </p:cNvSpPr>
          <p:nvPr>
            <p:ph type="body" idx="4294967295"/>
          </p:nvPr>
        </p:nvSpPr>
        <p:spPr>
          <a:xfrm>
            <a:off x="8182389" y="2878055"/>
            <a:ext cx="2006641" cy="675046"/>
          </a:xfrm>
        </p:spPr>
        <p:txBody>
          <a:bodyPr lIns="0" tIns="0" rIns="0" bIns="0"/>
          <a:lstStyle>
            <a:lvl1pPr>
              <a:lnSpc>
                <a:spcPts val="1820"/>
              </a:lnSpc>
              <a:defRPr sz="1600" b="0" spc="30">
                <a:latin typeface="Figtree" pitchFamily="2"/>
              </a:defRPr>
            </a:lvl1pPr>
          </a:lstStyle>
          <a:p>
            <a:pPr lvl="0"/>
            <a:r>
              <a:rPr lang="en-US"/>
              <a:t>Short Description 4 here</a:t>
            </a:r>
          </a:p>
        </p:txBody>
      </p:sp>
      <p:sp>
        <p:nvSpPr>
          <p:cNvPr id="24" name="Text Placeholder 3">
            <a:extLst>
              <a:ext uri="{FF2B5EF4-FFF2-40B4-BE49-F238E27FC236}">
                <a16:creationId xmlns:a16="http://schemas.microsoft.com/office/drawing/2014/main" id="{5B0871CA-3B53-BAB7-51BF-19C3538EE5EB}"/>
              </a:ext>
            </a:extLst>
          </p:cNvPr>
          <p:cNvSpPr txBox="1">
            <a:spLocks noGrp="1"/>
          </p:cNvSpPr>
          <p:nvPr>
            <p:ph type="body" idx="4294967295"/>
          </p:nvPr>
        </p:nvSpPr>
        <p:spPr>
          <a:xfrm>
            <a:off x="774323" y="5042467"/>
            <a:ext cx="2006641" cy="675046"/>
          </a:xfrm>
        </p:spPr>
        <p:txBody>
          <a:bodyPr lIns="0" tIns="0" rIns="0" bIns="0"/>
          <a:lstStyle>
            <a:lvl1pPr>
              <a:lnSpc>
                <a:spcPts val="1820"/>
              </a:lnSpc>
              <a:defRPr sz="1600" b="0" spc="30">
                <a:latin typeface="Figtree" pitchFamily="2"/>
              </a:defRPr>
            </a:lvl1pPr>
          </a:lstStyle>
          <a:p>
            <a:pPr lvl="0"/>
            <a:r>
              <a:rPr lang="en-US"/>
              <a:t>Short Description 5 here</a:t>
            </a:r>
          </a:p>
        </p:txBody>
      </p:sp>
      <p:sp>
        <p:nvSpPr>
          <p:cNvPr id="25" name="Text Placeholder 3">
            <a:extLst>
              <a:ext uri="{FF2B5EF4-FFF2-40B4-BE49-F238E27FC236}">
                <a16:creationId xmlns:a16="http://schemas.microsoft.com/office/drawing/2014/main" id="{0D9410BD-89DB-EE9C-B7EA-9052138965A0}"/>
              </a:ext>
            </a:extLst>
          </p:cNvPr>
          <p:cNvSpPr txBox="1">
            <a:spLocks noGrp="1"/>
          </p:cNvSpPr>
          <p:nvPr>
            <p:ph type="body" idx="4294967295"/>
          </p:nvPr>
        </p:nvSpPr>
        <p:spPr>
          <a:xfrm>
            <a:off x="3225783" y="5042467"/>
            <a:ext cx="2006641" cy="675046"/>
          </a:xfrm>
        </p:spPr>
        <p:txBody>
          <a:bodyPr lIns="0" tIns="0" rIns="0" bIns="0"/>
          <a:lstStyle>
            <a:lvl1pPr>
              <a:lnSpc>
                <a:spcPts val="1820"/>
              </a:lnSpc>
              <a:defRPr sz="1600" b="0" spc="30">
                <a:latin typeface="Figtree" pitchFamily="2"/>
              </a:defRPr>
            </a:lvl1pPr>
          </a:lstStyle>
          <a:p>
            <a:pPr lvl="0"/>
            <a:r>
              <a:rPr lang="en-US"/>
              <a:t>Short Description 6 here</a:t>
            </a:r>
          </a:p>
        </p:txBody>
      </p:sp>
      <p:sp>
        <p:nvSpPr>
          <p:cNvPr id="26" name="Text Placeholder 3">
            <a:extLst>
              <a:ext uri="{FF2B5EF4-FFF2-40B4-BE49-F238E27FC236}">
                <a16:creationId xmlns:a16="http://schemas.microsoft.com/office/drawing/2014/main" id="{DE3B207F-601A-9204-C751-1865E1FE3D90}"/>
              </a:ext>
            </a:extLst>
          </p:cNvPr>
          <p:cNvSpPr txBox="1">
            <a:spLocks noGrp="1"/>
          </p:cNvSpPr>
          <p:nvPr>
            <p:ph type="body" idx="4294967295"/>
          </p:nvPr>
        </p:nvSpPr>
        <p:spPr>
          <a:xfrm>
            <a:off x="5677244" y="5042467"/>
            <a:ext cx="2006641" cy="675046"/>
          </a:xfrm>
        </p:spPr>
        <p:txBody>
          <a:bodyPr lIns="0" tIns="0" rIns="0" bIns="0"/>
          <a:lstStyle>
            <a:lvl1pPr>
              <a:lnSpc>
                <a:spcPts val="1820"/>
              </a:lnSpc>
              <a:defRPr sz="1600" b="0" spc="30">
                <a:latin typeface="Figtree" pitchFamily="2"/>
              </a:defRPr>
            </a:lvl1pPr>
          </a:lstStyle>
          <a:p>
            <a:pPr lvl="0"/>
            <a:r>
              <a:rPr lang="en-US"/>
              <a:t>Short Description 7 here</a:t>
            </a:r>
          </a:p>
        </p:txBody>
      </p:sp>
      <p:sp>
        <p:nvSpPr>
          <p:cNvPr id="27" name="Text Placeholder 3">
            <a:extLst>
              <a:ext uri="{FF2B5EF4-FFF2-40B4-BE49-F238E27FC236}">
                <a16:creationId xmlns:a16="http://schemas.microsoft.com/office/drawing/2014/main" id="{15A9DE70-80CD-0B47-E455-CFFC133D9C14}"/>
              </a:ext>
            </a:extLst>
          </p:cNvPr>
          <p:cNvSpPr txBox="1">
            <a:spLocks noGrp="1"/>
          </p:cNvSpPr>
          <p:nvPr>
            <p:ph type="body" idx="4294967295"/>
          </p:nvPr>
        </p:nvSpPr>
        <p:spPr>
          <a:xfrm>
            <a:off x="8128705" y="5042467"/>
            <a:ext cx="2006641" cy="675046"/>
          </a:xfrm>
        </p:spPr>
        <p:txBody>
          <a:bodyPr lIns="0" tIns="0" rIns="0" bIns="0"/>
          <a:lstStyle>
            <a:lvl1pPr>
              <a:lnSpc>
                <a:spcPts val="1820"/>
              </a:lnSpc>
              <a:defRPr sz="1600" b="0" spc="30">
                <a:latin typeface="Figtree" pitchFamily="2"/>
              </a:defRPr>
            </a:lvl1pPr>
          </a:lstStyle>
          <a:p>
            <a:pPr lvl="0"/>
            <a:r>
              <a:rPr lang="en-US"/>
              <a:t>Short Description 8 here</a:t>
            </a:r>
          </a:p>
        </p:txBody>
      </p:sp>
      <p:pic>
        <p:nvPicPr>
          <p:cNvPr id="28" name="Picture 1">
            <a:extLst>
              <a:ext uri="{FF2B5EF4-FFF2-40B4-BE49-F238E27FC236}">
                <a16:creationId xmlns:a16="http://schemas.microsoft.com/office/drawing/2014/main" id="{AB41F444-4FDD-7A77-085E-0175EBAD58BB}"/>
              </a:ext>
            </a:extLst>
          </p:cNvPr>
          <p:cNvPicPr>
            <a:picLocks noChangeAspect="1"/>
          </p:cNvPicPr>
          <p:nvPr/>
        </p:nvPicPr>
        <p:blipFill>
          <a:blip r:embed="rId3"/>
          <a:srcRect/>
          <a:stretch>
            <a:fillRect/>
          </a:stretch>
        </p:blipFill>
        <p:spPr>
          <a:xfrm>
            <a:off x="774323" y="5981117"/>
            <a:ext cx="192636" cy="192636"/>
          </a:xfrm>
          <a:prstGeom prst="rect">
            <a:avLst/>
          </a:prstGeom>
          <a:noFill/>
          <a:ln cap="flat">
            <a:noFill/>
          </a:ln>
        </p:spPr>
      </p:pic>
      <p:pic>
        <p:nvPicPr>
          <p:cNvPr id="29" name="Picture 35">
            <a:extLst>
              <a:ext uri="{FF2B5EF4-FFF2-40B4-BE49-F238E27FC236}">
                <a16:creationId xmlns:a16="http://schemas.microsoft.com/office/drawing/2014/main" id="{87EF7EF2-206A-0577-3AB6-005399F3491E}"/>
              </a:ext>
            </a:extLst>
          </p:cNvPr>
          <p:cNvPicPr>
            <a:picLocks noChangeAspect="1"/>
          </p:cNvPicPr>
          <p:nvPr/>
        </p:nvPicPr>
        <p:blipFill>
          <a:blip r:embed="rId3"/>
          <a:srcRect/>
          <a:stretch>
            <a:fillRect/>
          </a:stretch>
        </p:blipFill>
        <p:spPr>
          <a:xfrm>
            <a:off x="3225783" y="3821762"/>
            <a:ext cx="192636" cy="192636"/>
          </a:xfrm>
          <a:prstGeom prst="rect">
            <a:avLst/>
          </a:prstGeom>
          <a:noFill/>
          <a:ln cap="flat">
            <a:noFill/>
          </a:ln>
        </p:spPr>
      </p:pic>
      <p:pic>
        <p:nvPicPr>
          <p:cNvPr id="30" name="Picture 36">
            <a:extLst>
              <a:ext uri="{FF2B5EF4-FFF2-40B4-BE49-F238E27FC236}">
                <a16:creationId xmlns:a16="http://schemas.microsoft.com/office/drawing/2014/main" id="{57A31041-ACDA-06B2-AA92-C59375D62BE6}"/>
              </a:ext>
            </a:extLst>
          </p:cNvPr>
          <p:cNvPicPr>
            <a:picLocks noChangeAspect="1"/>
          </p:cNvPicPr>
          <p:nvPr/>
        </p:nvPicPr>
        <p:blipFill>
          <a:blip r:embed="rId3"/>
          <a:srcRect/>
          <a:stretch>
            <a:fillRect/>
          </a:stretch>
        </p:blipFill>
        <p:spPr>
          <a:xfrm>
            <a:off x="3172108" y="5981117"/>
            <a:ext cx="192636" cy="192636"/>
          </a:xfrm>
          <a:prstGeom prst="rect">
            <a:avLst/>
          </a:prstGeom>
          <a:noFill/>
          <a:ln cap="flat">
            <a:noFill/>
          </a:ln>
        </p:spPr>
      </p:pic>
      <p:pic>
        <p:nvPicPr>
          <p:cNvPr id="31" name="Picture 37">
            <a:extLst>
              <a:ext uri="{FF2B5EF4-FFF2-40B4-BE49-F238E27FC236}">
                <a16:creationId xmlns:a16="http://schemas.microsoft.com/office/drawing/2014/main" id="{B2C40E0B-30E9-4CCA-81AD-2C3BD88EFE30}"/>
              </a:ext>
            </a:extLst>
          </p:cNvPr>
          <p:cNvPicPr>
            <a:picLocks noChangeAspect="1"/>
          </p:cNvPicPr>
          <p:nvPr/>
        </p:nvPicPr>
        <p:blipFill>
          <a:blip r:embed="rId3"/>
          <a:srcRect/>
          <a:stretch>
            <a:fillRect/>
          </a:stretch>
        </p:blipFill>
        <p:spPr>
          <a:xfrm>
            <a:off x="5703249" y="3830092"/>
            <a:ext cx="192636" cy="192636"/>
          </a:xfrm>
          <a:prstGeom prst="rect">
            <a:avLst/>
          </a:prstGeom>
          <a:noFill/>
          <a:ln cap="flat">
            <a:noFill/>
          </a:ln>
        </p:spPr>
      </p:pic>
      <p:pic>
        <p:nvPicPr>
          <p:cNvPr id="32" name="Picture 38">
            <a:extLst>
              <a:ext uri="{FF2B5EF4-FFF2-40B4-BE49-F238E27FC236}">
                <a16:creationId xmlns:a16="http://schemas.microsoft.com/office/drawing/2014/main" id="{F5BCB4DE-EEEC-F9F8-4822-BADB05BBADBA}"/>
              </a:ext>
            </a:extLst>
          </p:cNvPr>
          <p:cNvPicPr>
            <a:picLocks noChangeAspect="1"/>
          </p:cNvPicPr>
          <p:nvPr/>
        </p:nvPicPr>
        <p:blipFill>
          <a:blip r:embed="rId3"/>
          <a:srcRect/>
          <a:stretch>
            <a:fillRect/>
          </a:stretch>
        </p:blipFill>
        <p:spPr>
          <a:xfrm>
            <a:off x="5649574" y="5989438"/>
            <a:ext cx="192636" cy="192636"/>
          </a:xfrm>
          <a:prstGeom prst="rect">
            <a:avLst/>
          </a:prstGeom>
          <a:noFill/>
          <a:ln cap="flat">
            <a:noFill/>
          </a:ln>
        </p:spPr>
      </p:pic>
      <p:pic>
        <p:nvPicPr>
          <p:cNvPr id="33" name="Picture 39">
            <a:extLst>
              <a:ext uri="{FF2B5EF4-FFF2-40B4-BE49-F238E27FC236}">
                <a16:creationId xmlns:a16="http://schemas.microsoft.com/office/drawing/2014/main" id="{D003BBE3-AA81-9E24-96C6-8D747BD976F4}"/>
              </a:ext>
            </a:extLst>
          </p:cNvPr>
          <p:cNvPicPr>
            <a:picLocks noChangeAspect="1"/>
          </p:cNvPicPr>
          <p:nvPr/>
        </p:nvPicPr>
        <p:blipFill>
          <a:blip r:embed="rId3"/>
          <a:srcRect/>
          <a:stretch>
            <a:fillRect/>
          </a:stretch>
        </p:blipFill>
        <p:spPr>
          <a:xfrm>
            <a:off x="8180716" y="3830092"/>
            <a:ext cx="192636" cy="192636"/>
          </a:xfrm>
          <a:prstGeom prst="rect">
            <a:avLst/>
          </a:prstGeom>
          <a:noFill/>
          <a:ln cap="flat">
            <a:noFill/>
          </a:ln>
        </p:spPr>
      </p:pic>
      <p:pic>
        <p:nvPicPr>
          <p:cNvPr id="34" name="Picture 40">
            <a:extLst>
              <a:ext uri="{FF2B5EF4-FFF2-40B4-BE49-F238E27FC236}">
                <a16:creationId xmlns:a16="http://schemas.microsoft.com/office/drawing/2014/main" id="{21C406EB-818F-680E-9AE2-A337ECE8BA3A}"/>
              </a:ext>
            </a:extLst>
          </p:cNvPr>
          <p:cNvPicPr>
            <a:picLocks noChangeAspect="1"/>
          </p:cNvPicPr>
          <p:nvPr/>
        </p:nvPicPr>
        <p:blipFill>
          <a:blip r:embed="rId3"/>
          <a:srcRect/>
          <a:stretch>
            <a:fillRect/>
          </a:stretch>
        </p:blipFill>
        <p:spPr>
          <a:xfrm>
            <a:off x="8127050" y="5989438"/>
            <a:ext cx="192636" cy="192636"/>
          </a:xfrm>
          <a:prstGeom prst="rect">
            <a:avLst/>
          </a:prstGeom>
          <a:noFill/>
          <a:ln cap="flat">
            <a:noFill/>
          </a:ln>
        </p:spPr>
      </p:pic>
      <p:sp>
        <p:nvSpPr>
          <p:cNvPr id="35" name="TextBox 7">
            <a:extLst>
              <a:ext uri="{FF2B5EF4-FFF2-40B4-BE49-F238E27FC236}">
                <a16:creationId xmlns:a16="http://schemas.microsoft.com/office/drawing/2014/main" id="{9EDE2326-6E5C-D1F5-024A-179C082B17F3}"/>
              </a:ext>
            </a:extLst>
          </p:cNvPr>
          <p:cNvSpPr txBox="1"/>
          <p:nvPr/>
        </p:nvSpPr>
        <p:spPr>
          <a:xfrm>
            <a:off x="-2412278" y="3710589"/>
            <a:ext cx="2193224" cy="523219"/>
          </a:xfrm>
          <a:prstGeom prst="rect">
            <a:avLst/>
          </a:prstGeom>
          <a:noFill/>
          <a:ln cap="flat">
            <a:noFill/>
          </a:ln>
        </p:spPr>
        <p:txBody>
          <a:bodyPr vert="horz" wrap="none" lIns="91440" tIns="45720" rIns="91440" bIns="45720" anchor="t" anchorCtr="0" compatLnSpc="1">
            <a:sp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0" baseline="0">
                <a:solidFill>
                  <a:srgbClr val="FF0000"/>
                </a:solidFill>
                <a:uFillTx/>
                <a:latin typeface="Figtree" pitchFamily="2"/>
                <a:ea typeface="Arial"/>
                <a:cs typeface="Arial"/>
              </a:rPr>
              <a:t>To add a link:</a:t>
            </a:r>
            <a:br>
              <a:rPr lang="en-US" sz="1400" b="0" i="0" u="none" strike="noStrike" kern="0" cap="none" spc="0" baseline="0">
                <a:solidFill>
                  <a:srgbClr val="FF0000"/>
                </a:solidFill>
                <a:uFillTx/>
                <a:latin typeface="Figtree" pitchFamily="2"/>
                <a:ea typeface="Arial"/>
                <a:cs typeface="Arial"/>
              </a:rPr>
            </a:br>
            <a:r>
              <a:rPr lang="en-US" sz="1400" b="0" i="0" u="none" strike="noStrike" kern="0" cap="none" spc="0" baseline="0">
                <a:solidFill>
                  <a:srgbClr val="FF0000"/>
                </a:solidFill>
                <a:uFillTx/>
                <a:latin typeface="Figtree" pitchFamily="2"/>
                <a:ea typeface="Arial"/>
                <a:cs typeface="Arial"/>
              </a:rPr>
              <a:t>‘Insert’ tab &gt; ‘Link’ Button</a:t>
            </a:r>
          </a:p>
        </p:txBody>
      </p:sp>
      <p:sp>
        <p:nvSpPr>
          <p:cNvPr id="36" name="Triangle 9">
            <a:extLst>
              <a:ext uri="{FF2B5EF4-FFF2-40B4-BE49-F238E27FC236}">
                <a16:creationId xmlns:a16="http://schemas.microsoft.com/office/drawing/2014/main" id="{02A8A89C-BB91-4F1E-D6C4-C873ADC5B3E9}"/>
              </a:ext>
            </a:extLst>
          </p:cNvPr>
          <p:cNvSpPr/>
          <p:nvPr/>
        </p:nvSpPr>
        <p:spPr>
          <a:xfrm rot="5400013">
            <a:off x="-499304" y="3881477"/>
            <a:ext cx="719532" cy="126937"/>
          </a:xfrm>
          <a:custGeom>
            <a:avLst>
              <a:gd name="f8" fmla="val 50000"/>
            </a:avLst>
            <a:gdLst>
              <a:gd name="f1" fmla="val 10800000"/>
              <a:gd name="f2" fmla="val 5400000"/>
              <a:gd name="f3" fmla="val 180"/>
              <a:gd name="f4" fmla="val w"/>
              <a:gd name="f5" fmla="val h"/>
              <a:gd name="f6" fmla="val ss"/>
              <a:gd name="f7" fmla="val 0"/>
              <a:gd name="f8" fmla="val 50000"/>
              <a:gd name="f9" fmla="+- 0 0 -360"/>
              <a:gd name="f10" fmla="+- 0 0 -270"/>
              <a:gd name="f11" fmla="+- 0 0 -180"/>
              <a:gd name="f12" fmla="+- 0 0 -90"/>
              <a:gd name="f13" fmla="abs f4"/>
              <a:gd name="f14" fmla="abs f5"/>
              <a:gd name="f15" fmla="abs f6"/>
              <a:gd name="f16" fmla="val f7"/>
              <a:gd name="f17" fmla="val f8"/>
              <a:gd name="f18" fmla="*/ f9 f1 1"/>
              <a:gd name="f19" fmla="*/ f10 f1 1"/>
              <a:gd name="f20" fmla="*/ f11 f1 1"/>
              <a:gd name="f21" fmla="*/ f12 f1 1"/>
              <a:gd name="f22" fmla="?: f13 f4 1"/>
              <a:gd name="f23" fmla="?: f14 f5 1"/>
              <a:gd name="f24" fmla="?: f15 f6 1"/>
              <a:gd name="f25" fmla="*/ f18 1 f3"/>
              <a:gd name="f26" fmla="*/ f19 1 f3"/>
              <a:gd name="f27" fmla="*/ f20 1 f3"/>
              <a:gd name="f28" fmla="*/ f21 1 f3"/>
              <a:gd name="f29" fmla="*/ f22 1 21600"/>
              <a:gd name="f30" fmla="*/ f23 1 21600"/>
              <a:gd name="f31" fmla="*/ 21600 f22 1"/>
              <a:gd name="f32" fmla="*/ 21600 f23 1"/>
              <a:gd name="f33" fmla="+- f25 0 f2"/>
              <a:gd name="f34" fmla="+- f26 0 f2"/>
              <a:gd name="f35" fmla="+- f27 0 f2"/>
              <a:gd name="f36" fmla="+- f28 0 f2"/>
              <a:gd name="f37" fmla="min f30 f29"/>
              <a:gd name="f38" fmla="*/ f31 1 f24"/>
              <a:gd name="f39" fmla="*/ f32 1 f24"/>
              <a:gd name="f40" fmla="val f38"/>
              <a:gd name="f41" fmla="val f39"/>
              <a:gd name="f42" fmla="*/ f16 f37 1"/>
              <a:gd name="f43" fmla="+- f41 0 f16"/>
              <a:gd name="f44" fmla="+- f40 0 f16"/>
              <a:gd name="f45" fmla="*/ f41 f37 1"/>
              <a:gd name="f46" fmla="*/ f40 f37 1"/>
              <a:gd name="f47" fmla="*/ f43 1 2"/>
              <a:gd name="f48" fmla="*/ f44 1 2"/>
              <a:gd name="f49" fmla="*/ f44 f17 1"/>
              <a:gd name="f50" fmla="+- f16 f47 0"/>
              <a:gd name="f51" fmla="*/ f49 1 200000"/>
              <a:gd name="f52" fmla="*/ f49 1 100000"/>
              <a:gd name="f53" fmla="+- f51 f48 0"/>
              <a:gd name="f54" fmla="*/ f51 f37 1"/>
              <a:gd name="f55" fmla="*/ f50 f37 1"/>
              <a:gd name="f56" fmla="*/ f52 f37 1"/>
              <a:gd name="f57" fmla="*/ f53 f37 1"/>
            </a:gdLst>
            <a:ahLst/>
            <a:cxnLst>
              <a:cxn ang="3cd4">
                <a:pos x="hc" y="t"/>
              </a:cxn>
              <a:cxn ang="0">
                <a:pos x="r" y="vc"/>
              </a:cxn>
              <a:cxn ang="cd4">
                <a:pos x="hc" y="b"/>
              </a:cxn>
              <a:cxn ang="cd2">
                <a:pos x="l" y="vc"/>
              </a:cxn>
              <a:cxn ang="f33">
                <a:pos x="f56" y="f42"/>
              </a:cxn>
              <a:cxn ang="f34">
                <a:pos x="f54" y="f55"/>
              </a:cxn>
              <a:cxn ang="f35">
                <a:pos x="f42" y="f45"/>
              </a:cxn>
              <a:cxn ang="f35">
                <a:pos x="f56" y="f45"/>
              </a:cxn>
              <a:cxn ang="f35">
                <a:pos x="f46" y="f45"/>
              </a:cxn>
              <a:cxn ang="f36">
                <a:pos x="f57" y="f55"/>
              </a:cxn>
            </a:cxnLst>
            <a:rect l="f54" t="f55" r="f57" b="f45"/>
            <a:pathLst>
              <a:path>
                <a:moveTo>
                  <a:pt x="f42" y="f45"/>
                </a:moveTo>
                <a:lnTo>
                  <a:pt x="f56" y="f42"/>
                </a:lnTo>
                <a:lnTo>
                  <a:pt x="f46" y="f45"/>
                </a:lnTo>
                <a:close/>
              </a:path>
            </a:pathLst>
          </a:custGeom>
          <a:solidFill>
            <a:srgbClr val="FF0000"/>
          </a:solidFill>
          <a:ln cap="flat">
            <a:noFill/>
            <a:prstDash val="solid"/>
          </a:ln>
        </p:spPr>
        <p:txBody>
          <a:bodyPr vert="horz" wrap="square" lIns="91440" tIns="45720" rIns="91440" bIns="45720" anchor="ctr" anchorCtr="1" compatLnSpc="1">
            <a:noAutofit/>
          </a:bodyPr>
          <a:lstStyle/>
          <a:p>
            <a:pPr marL="0" marR="0" lvl="0" indent="0" algn="ct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endParaRPr lang="en-US" sz="1400" b="0" i="0" u="none" strike="noStrike" kern="0" cap="none" spc="0" baseline="0">
              <a:solidFill>
                <a:srgbClr val="F8F8F8"/>
              </a:solidFill>
              <a:uFillTx/>
              <a:latin typeface="Aptos"/>
            </a:endParaRPr>
          </a:p>
        </p:txBody>
      </p:sp>
    </p:spTree>
    <p:extLst>
      <p:ext uri="{BB962C8B-B14F-4D97-AF65-F5344CB8AC3E}">
        <p14:creationId xmlns:p14="http://schemas.microsoft.com/office/powerpoint/2010/main" val="901975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10a End page">
    <p:bg>
      <p:bgPr>
        <a:blipFill>
          <a:blip r:embed="rId2"/>
          <a:stretch>
            <a:fillRect/>
          </a:stretch>
        </a:blipFill>
        <a:effectLst/>
      </p:bgPr>
    </p:bg>
    <p:spTree>
      <p:nvGrpSpPr>
        <p:cNvPr id="1" name=""/>
        <p:cNvGrpSpPr/>
        <p:nvPr/>
      </p:nvGrpSpPr>
      <p:grpSpPr>
        <a:xfrm>
          <a:off x="0" y="0"/>
          <a:ext cx="0" cy="0"/>
          <a:chOff x="0" y="0"/>
          <a:chExt cx="0" cy="0"/>
        </a:xfrm>
      </p:grpSpPr>
      <p:sp>
        <p:nvSpPr>
          <p:cNvPr id="2" name="Google Shape;268;p37">
            <a:extLst>
              <a:ext uri="{FF2B5EF4-FFF2-40B4-BE49-F238E27FC236}">
                <a16:creationId xmlns:a16="http://schemas.microsoft.com/office/drawing/2014/main" id="{762F1E20-47E7-38A8-8CBF-7D1C26E5082F}"/>
              </a:ext>
            </a:extLst>
          </p:cNvPr>
          <p:cNvSpPr txBox="1">
            <a:spLocks noGrp="1"/>
          </p:cNvSpPr>
          <p:nvPr>
            <p:ph type="title"/>
          </p:nvPr>
        </p:nvSpPr>
        <p:spPr>
          <a:xfrm>
            <a:off x="805696" y="1120359"/>
            <a:ext cx="4143009" cy="577352"/>
          </a:xfrm>
        </p:spPr>
        <p:txBody>
          <a:bodyPr lIns="0" tIns="0" rIns="0" bIns="0" anchor="b">
            <a:noAutofit/>
          </a:bodyPr>
          <a:lstStyle>
            <a:lvl1pPr>
              <a:defRPr sz="3600" spc="100">
                <a:ea typeface="Figtree" pitchFamily="2"/>
                <a:cs typeface="Arial"/>
              </a:defRPr>
            </a:lvl1pPr>
          </a:lstStyle>
          <a:p>
            <a:pPr lvl="0"/>
            <a:r>
              <a:rPr lang="en-US"/>
              <a:t>Add title here</a:t>
            </a:r>
          </a:p>
        </p:txBody>
      </p:sp>
      <p:sp>
        <p:nvSpPr>
          <p:cNvPr id="3" name="Text Placeholder 3">
            <a:extLst>
              <a:ext uri="{FF2B5EF4-FFF2-40B4-BE49-F238E27FC236}">
                <a16:creationId xmlns:a16="http://schemas.microsoft.com/office/drawing/2014/main" id="{082920B0-E597-29A2-5D6D-50370C30AC85}"/>
              </a:ext>
            </a:extLst>
          </p:cNvPr>
          <p:cNvSpPr txBox="1">
            <a:spLocks noGrp="1"/>
          </p:cNvSpPr>
          <p:nvPr>
            <p:ph type="body" idx="4294967295"/>
          </p:nvPr>
        </p:nvSpPr>
        <p:spPr>
          <a:xfrm>
            <a:off x="805696" y="2118545"/>
            <a:ext cx="4143009" cy="1541312"/>
          </a:xfrm>
        </p:spPr>
        <p:txBody>
          <a:bodyPr lIns="0" tIns="0" rIns="0" bIns="0"/>
          <a:lstStyle>
            <a:lvl1pPr>
              <a:lnSpc>
                <a:spcPts val="1820"/>
              </a:lnSpc>
              <a:defRPr sz="1600" b="0" spc="30">
                <a:latin typeface="Figtree" pitchFamily="2"/>
              </a:defRPr>
            </a:lvl1pPr>
          </a:lstStyle>
          <a:p>
            <a:pPr lvl="0"/>
            <a:r>
              <a:rPr lang="en-US"/>
              <a:t>Add body text here</a:t>
            </a:r>
          </a:p>
        </p:txBody>
      </p:sp>
      <p:pic>
        <p:nvPicPr>
          <p:cNvPr id="4" name="Picture 10">
            <a:extLst>
              <a:ext uri="{FF2B5EF4-FFF2-40B4-BE49-F238E27FC236}">
                <a16:creationId xmlns:a16="http://schemas.microsoft.com/office/drawing/2014/main" id="{10CBF72F-F723-E027-E667-5A980A05A3DA}"/>
              </a:ext>
            </a:extLst>
          </p:cNvPr>
          <p:cNvPicPr>
            <a:picLocks noChangeAspect="1"/>
          </p:cNvPicPr>
          <p:nvPr/>
        </p:nvPicPr>
        <p:blipFill>
          <a:blip r:embed="rId3"/>
          <a:srcRect/>
          <a:stretch>
            <a:fillRect/>
          </a:stretch>
        </p:blipFill>
        <p:spPr>
          <a:xfrm>
            <a:off x="9343942" y="4999207"/>
            <a:ext cx="2042358" cy="354778"/>
          </a:xfrm>
          <a:prstGeom prst="rect">
            <a:avLst/>
          </a:prstGeom>
          <a:noFill/>
          <a:ln cap="flat">
            <a:noFill/>
          </a:ln>
        </p:spPr>
      </p:pic>
      <p:pic>
        <p:nvPicPr>
          <p:cNvPr id="5" name="Picture 1">
            <a:extLst>
              <a:ext uri="{FF2B5EF4-FFF2-40B4-BE49-F238E27FC236}">
                <a16:creationId xmlns:a16="http://schemas.microsoft.com/office/drawing/2014/main" id="{367232C8-5F5A-0580-AF13-A2F030FA073C}"/>
              </a:ext>
            </a:extLst>
          </p:cNvPr>
          <p:cNvPicPr>
            <a:picLocks noChangeAspect="1"/>
          </p:cNvPicPr>
          <p:nvPr/>
        </p:nvPicPr>
        <p:blipFill>
          <a:blip r:embed="rId4"/>
          <a:srcRect/>
          <a:stretch>
            <a:fillRect/>
          </a:stretch>
        </p:blipFill>
        <p:spPr>
          <a:xfrm>
            <a:off x="4039224" y="3929853"/>
            <a:ext cx="304796" cy="304796"/>
          </a:xfrm>
          <a:prstGeom prst="rect">
            <a:avLst/>
          </a:prstGeom>
          <a:noFill/>
          <a:ln cap="flat">
            <a:noFill/>
          </a:ln>
        </p:spPr>
      </p:pic>
      <p:pic>
        <p:nvPicPr>
          <p:cNvPr id="6" name="Picture 12">
            <a:extLst>
              <a:ext uri="{FF2B5EF4-FFF2-40B4-BE49-F238E27FC236}">
                <a16:creationId xmlns:a16="http://schemas.microsoft.com/office/drawing/2014/main" id="{856F6C86-5C44-A19A-3566-C3B5A4B62A78}"/>
              </a:ext>
            </a:extLst>
          </p:cNvPr>
          <p:cNvPicPr>
            <a:picLocks noChangeAspect="1"/>
          </p:cNvPicPr>
          <p:nvPr/>
        </p:nvPicPr>
        <p:blipFill>
          <a:blip r:embed="rId5"/>
          <a:srcRect/>
          <a:stretch>
            <a:fillRect/>
          </a:stretch>
        </p:blipFill>
        <p:spPr>
          <a:xfrm>
            <a:off x="805696" y="4509153"/>
            <a:ext cx="304796" cy="304796"/>
          </a:xfrm>
          <a:prstGeom prst="rect">
            <a:avLst/>
          </a:prstGeom>
          <a:noFill/>
          <a:ln cap="flat">
            <a:noFill/>
          </a:ln>
        </p:spPr>
      </p:pic>
      <p:pic>
        <p:nvPicPr>
          <p:cNvPr id="7" name="Picture 13">
            <a:extLst>
              <a:ext uri="{FF2B5EF4-FFF2-40B4-BE49-F238E27FC236}">
                <a16:creationId xmlns:a16="http://schemas.microsoft.com/office/drawing/2014/main" id="{9F513256-2809-1638-9397-2135FF043789}"/>
              </a:ext>
            </a:extLst>
          </p:cNvPr>
          <p:cNvPicPr>
            <a:picLocks noChangeAspect="1"/>
          </p:cNvPicPr>
          <p:nvPr/>
        </p:nvPicPr>
        <p:blipFill>
          <a:blip r:embed="rId6"/>
          <a:srcRect/>
          <a:stretch>
            <a:fillRect/>
          </a:stretch>
        </p:blipFill>
        <p:spPr>
          <a:xfrm>
            <a:off x="805696" y="3932102"/>
            <a:ext cx="304796" cy="304796"/>
          </a:xfrm>
          <a:prstGeom prst="rect">
            <a:avLst/>
          </a:prstGeom>
          <a:noFill/>
          <a:ln cap="flat">
            <a:noFill/>
          </a:ln>
        </p:spPr>
      </p:pic>
      <p:sp>
        <p:nvSpPr>
          <p:cNvPr id="8" name="TextBox 14">
            <a:hlinkClick r:id="rId7"/>
            <a:extLst>
              <a:ext uri="{FF2B5EF4-FFF2-40B4-BE49-F238E27FC236}">
                <a16:creationId xmlns:a16="http://schemas.microsoft.com/office/drawing/2014/main" id="{C674F52C-4488-3EB1-111B-3C89F51DFCC7}"/>
              </a:ext>
            </a:extLst>
          </p:cNvPr>
          <p:cNvSpPr txBox="1"/>
          <p:nvPr/>
        </p:nvSpPr>
        <p:spPr>
          <a:xfrm>
            <a:off x="1110493" y="3930621"/>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7">
                  <a:extLst>
                    <a:ext uri="{A12FA001-AC4F-418D-AE19-62706E023703}">
                      <ahyp:hlinkClr xmlns:ahyp="http://schemas.microsoft.com/office/drawing/2018/hyperlinkcolor" val="tx"/>
                    </a:ext>
                  </a:extLst>
                </a:hlinkClick>
              </a:rPr>
              <a:t>info@retailenergycode.co.uk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9" name="TextBox 15">
            <a:hlinkClick r:id="rId8"/>
            <a:extLst>
              <a:ext uri="{FF2B5EF4-FFF2-40B4-BE49-F238E27FC236}">
                <a16:creationId xmlns:a16="http://schemas.microsoft.com/office/drawing/2014/main" id="{BCD7579E-52B2-73C2-ADC9-4B516806B57A}"/>
              </a:ext>
            </a:extLst>
          </p:cNvPr>
          <p:cNvSpPr txBox="1"/>
          <p:nvPr/>
        </p:nvSpPr>
        <p:spPr>
          <a:xfrm>
            <a:off x="1110493"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8">
                  <a:extLst>
                    <a:ext uri="{A12FA001-AC4F-418D-AE19-62706E023703}">
                      <ahyp:hlinkClr xmlns:ahyp="http://schemas.microsoft.com/office/drawing/2018/hyperlinkcolor" val="tx"/>
                    </a:ext>
                  </a:extLst>
                </a:hlinkClick>
              </a:rPr>
              <a:t>retailenergycode.co.uk</a:t>
            </a:r>
            <a:endParaRPr lang="en-US" sz="1400" b="0" i="0" u="none" strike="noStrike" kern="0" cap="none" spc="30" baseline="0">
              <a:solidFill>
                <a:srgbClr val="201E2E"/>
              </a:solidFill>
              <a:uFillTx/>
              <a:latin typeface="Figtree" pitchFamily="2"/>
              <a:ea typeface="Arial"/>
              <a:cs typeface="Arial"/>
            </a:endParaRPr>
          </a:p>
        </p:txBody>
      </p:sp>
      <p:sp>
        <p:nvSpPr>
          <p:cNvPr id="10" name="TextBox 16">
            <a:hlinkClick r:id="rId9"/>
            <a:extLst>
              <a:ext uri="{FF2B5EF4-FFF2-40B4-BE49-F238E27FC236}">
                <a16:creationId xmlns:a16="http://schemas.microsoft.com/office/drawing/2014/main" id="{C0E1AEEE-8A92-B0A2-6484-55F1279A999B}"/>
              </a:ext>
            </a:extLst>
          </p:cNvPr>
          <p:cNvSpPr txBox="1"/>
          <p:nvPr/>
        </p:nvSpPr>
        <p:spPr>
          <a:xfrm>
            <a:off x="4344030" y="3926799"/>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9">
                  <a:extLst>
                    <a:ext uri="{A12FA001-AC4F-418D-AE19-62706E023703}">
                      <ahyp:hlinkClr xmlns:ahyp="http://schemas.microsoft.com/office/drawing/2018/hyperlinkcolor" val="tx"/>
                    </a:ext>
                  </a:extLst>
                </a:hlinkClick>
              </a:rPr>
              <a:t>Follow us on LinkedIn</a:t>
            </a:r>
            <a:endParaRPr lang="en-US" sz="1400" b="0" i="0" u="none" strike="noStrike" kern="0" cap="none" spc="30" baseline="0">
              <a:solidFill>
                <a:srgbClr val="201E2E"/>
              </a:solidFill>
              <a:uFillTx/>
              <a:latin typeface="Figtree" pitchFamily="2"/>
              <a:ea typeface="Arial"/>
              <a:cs typeface="Arial"/>
            </a:endParaRPr>
          </a:p>
        </p:txBody>
      </p:sp>
      <p:sp>
        <p:nvSpPr>
          <p:cNvPr id="11" name="TextBox 17">
            <a:hlinkClick r:id="rId9"/>
            <a:extLst>
              <a:ext uri="{FF2B5EF4-FFF2-40B4-BE49-F238E27FC236}">
                <a16:creationId xmlns:a16="http://schemas.microsoft.com/office/drawing/2014/main" id="{99D7F997-1478-2F3D-D6C9-284FE8C39DD6}"/>
              </a:ext>
            </a:extLst>
          </p:cNvPr>
          <p:cNvSpPr txBox="1"/>
          <p:nvPr/>
        </p:nvSpPr>
        <p:spPr>
          <a:xfrm>
            <a:off x="805696" y="5796171"/>
            <a:ext cx="10580604" cy="1015660"/>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Retail Energy Code Company © 2025</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This email/document and its contents have been classified as ‘Internal &amp; Partners’ by RECCo. This data should be handled in line with RECCo data handling requirements. If you have received this data in error, please advise the sender or author and delete the data.</a:t>
            </a:r>
            <a:br>
              <a:rPr lang="en-US" sz="1000" b="0" i="0" u="none" strike="noStrike" kern="0" cap="none" spc="30" baseline="0">
                <a:solidFill>
                  <a:srgbClr val="201E2E"/>
                </a:solidFill>
                <a:uFillTx/>
                <a:latin typeface="Figtree" pitchFamily="2"/>
                <a:ea typeface="Arial"/>
                <a:cs typeface="Arial"/>
              </a:rPr>
            </a:br>
            <a:endParaRPr lang="en-US" sz="1000" b="0" i="0" u="none" strike="noStrike" kern="0" cap="none" spc="30" baseline="0">
              <a:solidFill>
                <a:srgbClr val="201E2E"/>
              </a:solidFill>
              <a:uFillTx/>
              <a:latin typeface="Figtree" pitchFamily="2"/>
              <a:ea typeface="Arial"/>
              <a:cs typeface="Arial"/>
            </a:endParaRPr>
          </a:p>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000" b="0" i="0" u="none" strike="noStrike" kern="0" cap="none" spc="30" baseline="0">
                <a:solidFill>
                  <a:srgbClr val="201E2E"/>
                </a:solidFill>
                <a:uFillTx/>
                <a:latin typeface="Figtree" pitchFamily="2"/>
                <a:ea typeface="Arial"/>
                <a:cs typeface="Arial"/>
              </a:rPr>
              <a:t> </a:t>
            </a:r>
          </a:p>
        </p:txBody>
      </p:sp>
      <p:pic>
        <p:nvPicPr>
          <p:cNvPr id="12" name="Picture 18">
            <a:extLst>
              <a:ext uri="{FF2B5EF4-FFF2-40B4-BE49-F238E27FC236}">
                <a16:creationId xmlns:a16="http://schemas.microsoft.com/office/drawing/2014/main" id="{E5F3FF25-C980-7873-C6F2-49CA349122ED}"/>
              </a:ext>
            </a:extLst>
          </p:cNvPr>
          <p:cNvPicPr>
            <a:picLocks noChangeAspect="1"/>
          </p:cNvPicPr>
          <p:nvPr/>
        </p:nvPicPr>
        <p:blipFill>
          <a:blip r:embed="rId4"/>
          <a:srcRect/>
          <a:stretch>
            <a:fillRect/>
          </a:stretch>
        </p:blipFill>
        <p:spPr>
          <a:xfrm>
            <a:off x="4039224" y="4491459"/>
            <a:ext cx="304796" cy="304796"/>
          </a:xfrm>
          <a:prstGeom prst="rect">
            <a:avLst/>
          </a:prstGeom>
          <a:noFill/>
          <a:ln cap="flat">
            <a:noFill/>
          </a:ln>
        </p:spPr>
      </p:pic>
      <p:sp>
        <p:nvSpPr>
          <p:cNvPr id="13" name="TextBox 19">
            <a:hlinkClick r:id="rId9"/>
            <a:extLst>
              <a:ext uri="{FF2B5EF4-FFF2-40B4-BE49-F238E27FC236}">
                <a16:creationId xmlns:a16="http://schemas.microsoft.com/office/drawing/2014/main" id="{B2D3BCB4-9D43-3CFA-0B56-CADAA0F519A7}"/>
              </a:ext>
            </a:extLst>
          </p:cNvPr>
          <p:cNvSpPr txBox="1"/>
          <p:nvPr/>
        </p:nvSpPr>
        <p:spPr>
          <a:xfrm>
            <a:off x="4344030" y="4488414"/>
            <a:ext cx="3062517" cy="307777"/>
          </a:xfrm>
          <a:prstGeom prst="rect">
            <a:avLst/>
          </a:prstGeom>
          <a:noFill/>
          <a:ln cap="flat">
            <a:noFill/>
          </a:ln>
        </p:spPr>
        <p:txBody>
          <a:bodyPr vert="horz" wrap="square" lIns="91440" tIns="45720" rIns="91440" bIns="45720" anchor="ctr"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1400" b="0" i="0" u="none" strike="noStrike" kern="0" cap="none" spc="30" baseline="0">
                <a:solidFill>
                  <a:srgbClr val="201E2E"/>
                </a:solidFill>
                <a:uFillTx/>
                <a:latin typeface="Figtree" pitchFamily="2"/>
                <a:ea typeface="Arial"/>
                <a:cs typeface="Arial"/>
                <a:hlinkClick r:id="rId10">
                  <a:extLst>
                    <a:ext uri="{A12FA001-AC4F-418D-AE19-62706E023703}">
                      <ahyp:hlinkClr xmlns:ahyp="http://schemas.microsoft.com/office/drawing/2018/hyperlinkcolor" val="tx"/>
                    </a:ext>
                  </a:extLst>
                </a:hlinkClick>
              </a:rPr>
              <a:t>Join our Inside RECCo Newsletter</a:t>
            </a:r>
            <a:endParaRPr lang="en-US" sz="1400" b="0" i="0" u="none" strike="noStrike" kern="0" cap="none" spc="30" baseline="0">
              <a:solidFill>
                <a:srgbClr val="201E2E"/>
              </a:solidFill>
              <a:uFillTx/>
              <a:latin typeface="Figtree" pitchFamily="2"/>
              <a:ea typeface="Arial"/>
              <a:cs typeface="Arial"/>
            </a:endParaRPr>
          </a:p>
        </p:txBody>
      </p:sp>
    </p:spTree>
    <p:extLst>
      <p:ext uri="{BB962C8B-B14F-4D97-AF65-F5344CB8AC3E}">
        <p14:creationId xmlns:p14="http://schemas.microsoft.com/office/powerpoint/2010/main" val="174019267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337689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6B46C288-2236-7861-7A71-5D9D3BD4B29F}"/>
              </a:ext>
            </a:extLst>
          </p:cNvPr>
          <p:cNvSpPr>
            <a:spLocks noGrp="1"/>
          </p:cNvSpPr>
          <p:nvPr>
            <p:ph type="dt" sz="half" idx="10"/>
          </p:nvPr>
        </p:nvSpPr>
        <p:spPr/>
        <p:txBody>
          <a:bodyPr/>
          <a:lstStyle>
            <a:lvl1pPr>
              <a:defRPr/>
            </a:lvl1pPr>
          </a:lstStyle>
          <a:p>
            <a:pPr>
              <a:defRPr/>
            </a:pPr>
            <a:fld id="{22CF8045-7FD8-4BF8-845B-199D3591BEC2}" type="datetimeFigureOut">
              <a:rPr lang="en-GB"/>
              <a:pPr>
                <a:defRPr/>
              </a:pPr>
              <a:t>22/06/2026</a:t>
            </a:fld>
            <a:endParaRPr lang="en-GB"/>
          </a:p>
        </p:txBody>
      </p:sp>
      <p:sp>
        <p:nvSpPr>
          <p:cNvPr id="5" name="Footer Placeholder 4">
            <a:extLst>
              <a:ext uri="{FF2B5EF4-FFF2-40B4-BE49-F238E27FC236}">
                <a16:creationId xmlns:a16="http://schemas.microsoft.com/office/drawing/2014/main" id="{88AD785B-C3FE-F47E-70FE-0B664639EC7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AEA26FA-1E02-8DB4-DAF8-918075D7F0A0}"/>
              </a:ext>
            </a:extLst>
          </p:cNvPr>
          <p:cNvSpPr>
            <a:spLocks noGrp="1"/>
          </p:cNvSpPr>
          <p:nvPr>
            <p:ph type="sldNum" sz="quarter" idx="12"/>
          </p:nvPr>
        </p:nvSpPr>
        <p:spPr/>
        <p:txBody>
          <a:bodyPr/>
          <a:lstStyle>
            <a:lvl1pPr>
              <a:defRPr/>
            </a:lvl1pPr>
          </a:lstStyle>
          <a:p>
            <a:pPr>
              <a:defRPr/>
            </a:pPr>
            <a:fld id="{CDCDB75C-B53C-4214-9EBF-8154294FF479}" type="slidenum">
              <a:rPr lang="en-GB"/>
              <a:pPr>
                <a:defRPr/>
              </a:pPr>
              <a:t>‹#›</a:t>
            </a:fld>
            <a:endParaRPr lang="en-GB"/>
          </a:p>
        </p:txBody>
      </p:sp>
    </p:spTree>
    <p:extLst>
      <p:ext uri="{BB962C8B-B14F-4D97-AF65-F5344CB8AC3E}">
        <p14:creationId xmlns:p14="http://schemas.microsoft.com/office/powerpoint/2010/main" val="1899545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slideLayout" Target="../slideLayouts/slideLayout41.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theme" Target="../theme/theme2.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21D5E"/>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B8836E09-717F-34F5-87FD-5B8E38275458}"/>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5D407EB7-CEE6-6EB5-92AC-72A2C01B8680}"/>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F8F8F8"/>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F8F8F8"/>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F8F8F8"/>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F8F8F8"/>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F8F8F8"/>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sp>
        <p:nvSpPr>
          <p:cNvPr id="2" name="Title Placeholder 6">
            <a:extLst>
              <a:ext uri="{FF2B5EF4-FFF2-40B4-BE49-F238E27FC236}">
                <a16:creationId xmlns:a16="http://schemas.microsoft.com/office/drawing/2014/main" id="{5EE76464-90AB-B662-F84C-F3682562096F}"/>
              </a:ext>
            </a:extLst>
          </p:cNvPr>
          <p:cNvSpPr txBox="1">
            <a:spLocks noGrp="1"/>
          </p:cNvSpPr>
          <p:nvPr>
            <p:ph type="title"/>
          </p:nvPr>
        </p:nvSpPr>
        <p:spPr>
          <a:xfrm>
            <a:off x="838203" y="365129"/>
            <a:ext cx="10515600" cy="1325559"/>
          </a:xfrm>
          <a:prstGeom prst="rect">
            <a:avLst/>
          </a:prstGeom>
          <a:noFill/>
          <a:ln>
            <a:noFill/>
          </a:ln>
        </p:spPr>
        <p:txBody>
          <a:bodyPr vert="horz" wrap="square" lIns="91440" tIns="45720" rIns="91440" bIns="45720" anchor="ctr" anchorCtr="0" compatLnSpc="1">
            <a:normAutofit/>
          </a:bodyPr>
          <a:lstStyle/>
          <a:p>
            <a:pPr lvl="0"/>
            <a:r>
              <a:rPr lang="en-US"/>
              <a:t>Click to edit Master title style</a:t>
            </a:r>
          </a:p>
        </p:txBody>
      </p:sp>
      <p:sp>
        <p:nvSpPr>
          <p:cNvPr id="3" name="Text Placeholder 7">
            <a:extLst>
              <a:ext uri="{FF2B5EF4-FFF2-40B4-BE49-F238E27FC236}">
                <a16:creationId xmlns:a16="http://schemas.microsoft.com/office/drawing/2014/main" id="{D0B64CAC-7230-D038-6E5D-E093964EEA42}"/>
              </a:ext>
            </a:extLst>
          </p:cNvPr>
          <p:cNvSpPr txBox="1">
            <a:spLocks noGrp="1"/>
          </p:cNvSpPr>
          <p:nvPr>
            <p:ph type="body" idx="1"/>
          </p:nvPr>
        </p:nvSpPr>
        <p:spPr>
          <a:xfrm>
            <a:off x="838203" y="1825627"/>
            <a:ext cx="10515600" cy="4351336"/>
          </a:xfrm>
          <a:prstGeom prst="rect">
            <a:avLst/>
          </a:prstGeom>
          <a:noFill/>
          <a:ln>
            <a:noFill/>
          </a:ln>
        </p:spPr>
        <p:txBody>
          <a:bodyPr vert="horz" wrap="square" lIns="91440" tIns="45720" rIns="91440" bIns="45720" anchor="t" anchorCtr="0" compatLnSpc="1">
            <a:normAutofit/>
          </a:bodyPr>
          <a:lstStyle/>
          <a:p>
            <a:pPr lvl="0"/>
            <a:r>
              <a:rPr lang="en-US"/>
              <a:t>Click to edit Master text styles</a:t>
            </a:r>
          </a:p>
          <a:p>
            <a:pPr lvl="1"/>
            <a:r>
              <a:rPr lang="en-US"/>
              <a:t>Second level</a:t>
            </a:r>
          </a:p>
          <a:p>
            <a:pPr lvl="2"/>
            <a:r>
              <a:rPr lang="en-US"/>
              <a:t>Third level</a:t>
            </a:r>
          </a:p>
          <a:p>
            <a:pPr lvl="3"/>
            <a:r>
              <a:rPr lang="en-US"/>
              <a:t>Fourth level</a:t>
            </a:r>
          </a:p>
          <a:p>
            <a:pPr lvl="3"/>
            <a:r>
              <a:rPr lang="en-US"/>
              <a:t>	Fifth level</a:t>
            </a:r>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 id="2147483708" r:id="rId18"/>
    <p:sldLayoutId id="2147483709" r:id="rId19"/>
    <p:sldLayoutId id="2147483710" r:id="rId20"/>
    <p:sldLayoutId id="2147483711" r:id="rId21"/>
    <p:sldLayoutId id="2147483712" r:id="rId22"/>
  </p:sldLayoutIdLst>
  <p:txStyles>
    <p:titleStyle>
      <a:lvl1pPr marL="0" marR="0" lvl="0" indent="0" algn="l" defTabSz="914400" rtl="0" fontAlgn="auto" hangingPunct="1">
        <a:lnSpc>
          <a:spcPct val="90000"/>
        </a:lnSpc>
        <a:spcBef>
          <a:spcPts val="0"/>
        </a:spcBef>
        <a:spcAft>
          <a:spcPts val="0"/>
        </a:spcAft>
        <a:buNone/>
        <a:tabLst/>
        <a:defRPr lang="en-US" sz="4400" b="1" i="0" u="none" strike="noStrike" kern="1200" cap="none" spc="0" baseline="0">
          <a:solidFill>
            <a:srgbClr val="201E2E"/>
          </a:solidFill>
          <a:uFillTx/>
          <a:latin typeface="Figtree" pitchFamily="2"/>
        </a:defRPr>
      </a:lvl1pPr>
    </p:titleStyle>
    <p:bodyStyle>
      <a:lvl1pPr marL="0" marR="0" lvl="0" indent="0" algn="l" defTabSz="914400" rtl="0" fontAlgn="auto" hangingPunct="1">
        <a:lnSpc>
          <a:spcPct val="90000"/>
        </a:lnSpc>
        <a:spcBef>
          <a:spcPts val="1000"/>
        </a:spcBef>
        <a:spcAft>
          <a:spcPts val="0"/>
        </a:spcAft>
        <a:buNone/>
        <a:tabLst/>
        <a:defRPr lang="en-US" sz="2800" b="1" i="0" u="none" strike="noStrike" kern="1200" cap="none" spc="0" baseline="0">
          <a:solidFill>
            <a:srgbClr val="201E2E"/>
          </a:solidFill>
          <a:uFillTx/>
          <a:latin typeface="Figtree SemiBold" pitchFamily="2"/>
        </a:defRPr>
      </a:lvl1pPr>
      <a:lvl2pPr marL="457200" marR="0" lvl="1" indent="0" algn="l" defTabSz="914400" rtl="0" fontAlgn="auto" hangingPunct="1">
        <a:lnSpc>
          <a:spcPct val="90000"/>
        </a:lnSpc>
        <a:spcBef>
          <a:spcPts val="500"/>
        </a:spcBef>
        <a:spcAft>
          <a:spcPts val="0"/>
        </a:spcAft>
        <a:buNone/>
        <a:tabLst/>
        <a:defRPr lang="en-US" sz="2400" b="1" i="0" u="none" strike="noStrike" kern="1200" cap="none" spc="0" baseline="0">
          <a:solidFill>
            <a:srgbClr val="201E2E"/>
          </a:solidFill>
          <a:uFillTx/>
          <a:latin typeface="Figtree SemiBold" pitchFamily="2"/>
        </a:defRPr>
      </a:lvl2pPr>
      <a:lvl3pPr marL="914400" marR="0" lvl="2" indent="0" algn="l" defTabSz="914400" rtl="0" fontAlgn="auto" hangingPunct="1">
        <a:lnSpc>
          <a:spcPct val="90000"/>
        </a:lnSpc>
        <a:spcBef>
          <a:spcPts val="500"/>
        </a:spcBef>
        <a:spcAft>
          <a:spcPts val="0"/>
        </a:spcAft>
        <a:buNone/>
        <a:tabLst/>
        <a:defRPr lang="en-US" sz="2000" b="0" i="0" u="none" strike="noStrike" kern="1200" cap="none" spc="0" baseline="0">
          <a:solidFill>
            <a:srgbClr val="201E2E"/>
          </a:solidFill>
          <a:uFillTx/>
          <a:latin typeface="Figtree" pitchFamily="2"/>
        </a:defRPr>
      </a:lvl3pPr>
      <a:lvl4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4pPr>
      <a:lvl5pPr marL="1371600" marR="0" lvl="3" indent="0" algn="l" defTabSz="914400" rtl="0" fontAlgn="auto" hangingPunct="1">
        <a:lnSpc>
          <a:spcPct val="90000"/>
        </a:lnSpc>
        <a:spcBef>
          <a:spcPts val="500"/>
        </a:spcBef>
        <a:spcAft>
          <a:spcPts val="0"/>
        </a:spcAft>
        <a:buNone/>
        <a:tabLst/>
        <a:defRPr lang="en-US" sz="1800" b="0" i="0" u="none" strike="noStrike" kern="1200" cap="none" spc="0" baseline="0">
          <a:solidFill>
            <a:srgbClr val="201E2E"/>
          </a:solidFill>
          <a:uFillTx/>
          <a:latin typeface="Figtree" pitchFamily="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0.xml"/></Relationships>
</file>

<file path=ppt/slides/_rels/slide3.xml.rels><?xml version="1.0" encoding="UTF-8" standalone="yes"?>
<Relationships xmlns="http://schemas.openxmlformats.org/package/2006/relationships"><Relationship Id="rId3" Type="http://schemas.openxmlformats.org/officeDocument/2006/relationships/hyperlink" Target="https://gbr01.safelinks.protection.outlook.com/?url=https%3A%2F%2Frecportal.co.uk%2Fgroup%2Fguest%2F-%2Ftariff-interoperability-phase-1a-supplier-performance-assurance-requirements&amp;data=05%7C02%7Cedma.hyskaj%40recmanager.co.uk%7C92fdea7ba736490f895a08decdd77bb3%7C2c38dc643bd947f79d66168a7f64e0aa%7C0%7C0%7C639174522550163710%7CUnknown%7CTWFpbGZsb3d8eyJFbXB0eU1hcGkiOnRydWUsIlYiOiIwLjAuMDAwMCIsIlAiOiJXaW4zMiIsIkFOIjoiTWFpbCIsIldUIjoyfQ%3D%3D%7C0%7C%7C%7C&amp;sdata=gLKxqi5jFV9TaaWtvt7SYMUT%2B4mvDVAVy%2BlbMrxlpXk%3D&amp;reserved=0" TargetMode="External"/><Relationship Id="rId2" Type="http://schemas.openxmlformats.org/officeDocument/2006/relationships/hyperlink" Target="https://gbr01.safelinks.protection.outlook.com/?url=https%3A%2F%2Frecportal.co.uk%2Fweb%2Fperformance-assurance-board%2Fmeeting-documents%2F-%2Fdocument_library%2FdocumentsCommittee%2Fview%2F8092521026%3F_com_liferay_document_library_web_portlet_DLPortlet_INSTANCE_documentsCommittee_redirect%3Dhttps%253A%252F%252Frecportal.co.uk%253A443%252Fweb%252Fperformance-assurance-board%252Fmeeting-documents%252F-%252Fdocument_library%252FdocumentsCommittee%252Fview%252F8092502722%253F_com_liferay_document_library_web_portlet_DLPortlet_INSTANCE_documentsCommittee_redirect%253Dhttps%25253A%25252F%25252Frecportal.co.uk%25253A443%25252Fweb%25252Fperformance-assurance-board%25252Fmeeting-documents%25252F-%25252Fdocument_library%25252FdocumentsCommittee%25252Fview%25252F6857690830%25253F_com_liferay_document_library_web_portlet_DLPortlet_INSTANCE_documentsCommittee_redirect%25253Dhttps%2525253A%2525252F%2525252Frecportal.co.uk%2525253A443%2525252Fweb%2525252Fperformance-assurance-board%2525252Fmeeting-documents%2525253Fp_p_id%2525253Dcom_liferay_document_library_web_portlet_DLPortlet_INSTANCE_documentsCommittee%25252526p_p_lifecycle%2525253D0%25252526p_p_state%2525253Dnormal%25252526p_p_mode%2525253Dview&amp;data=05%7C02%7Cedma.hyskaj%40recmanager.co.uk%7C92fdea7ba736490f895a08decdd77bb3%7C2c38dc643bd947f79d66168a7f64e0aa%7C0%7C0%7C639174522550145514%7CUnknown%7CTWFpbGZsb3d8eyJFbXB0eU1hcGkiOnRydWUsIlYiOiIwLjAuMDAwMCIsIlAiOiJXaW4zMiIsIkFOIjoiTWFpbCIsIldUIjoyfQ%3D%3D%7C0%7C%7C%7C&amp;sdata=%2B4A46jx5mTQYwdkyKIa%2FvEC6Lspm2zIjdqq3OSI%2BMyw%3D&amp;reserved=0" TargetMode="External"/><Relationship Id="rId1" Type="http://schemas.openxmlformats.org/officeDocument/2006/relationships/slideLayout" Target="../slideLayouts/slideLayout30.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hyperlink" Target="https://recportal.co.uk/tariff-interoperability-hub" TargetMode="External"/><Relationship Id="rId2" Type="http://schemas.openxmlformats.org/officeDocument/2006/relationships/image" Target="../media/image19.png"/><Relationship Id="rId1" Type="http://schemas.openxmlformats.org/officeDocument/2006/relationships/slideLayout" Target="../slideLayouts/slideLayout30.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30.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name="Slide57">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731979-E41C-AD8B-8565-C73E5459E0B6}"/>
              </a:ext>
            </a:extLst>
          </p:cNvPr>
          <p:cNvSpPr txBox="1">
            <a:spLocks noGrp="1"/>
          </p:cNvSpPr>
          <p:nvPr>
            <p:ph type="title"/>
          </p:nvPr>
        </p:nvSpPr>
        <p:spPr/>
        <p:txBody>
          <a:bodyPr/>
          <a:lstStyle/>
          <a:p>
            <a:r>
              <a:rPr lang="en-GB" sz="4800">
                <a:solidFill>
                  <a:srgbClr val="1EF395"/>
                </a:solidFill>
                <a:latin typeface="Playfair Display"/>
              </a:rPr>
              <a:t>REC Tariff Interoperability Implementation Working Group</a:t>
            </a:r>
            <a:endParaRPr lang="en-GB" sz="4800">
              <a:latin typeface="Figtree ExtraBold"/>
            </a:endParaRPr>
          </a:p>
        </p:txBody>
      </p:sp>
      <p:sp>
        <p:nvSpPr>
          <p:cNvPr id="3" name="Text Placeholder 2">
            <a:extLst>
              <a:ext uri="{FF2B5EF4-FFF2-40B4-BE49-F238E27FC236}">
                <a16:creationId xmlns:a16="http://schemas.microsoft.com/office/drawing/2014/main" id="{9CE12581-366D-69AA-F665-FD7C524ECD1F}"/>
              </a:ext>
            </a:extLst>
          </p:cNvPr>
          <p:cNvSpPr txBox="1">
            <a:spLocks noGrp="1"/>
          </p:cNvSpPr>
          <p:nvPr>
            <p:ph type="body" idx="4294967295"/>
          </p:nvPr>
        </p:nvSpPr>
        <p:spPr>
          <a:xfrm>
            <a:off x="4422431" y="600925"/>
            <a:ext cx="3347133" cy="654198"/>
          </a:xfrm>
        </p:spPr>
        <p:txBody>
          <a:bodyPr lIns="0" tIns="0" rIns="0" bIns="0" anchorCtr="1"/>
          <a:lstStyle/>
          <a:p>
            <a:r>
              <a:rPr lang="en-GB">
                <a:latin typeface="Figtree SemiBold"/>
              </a:rPr>
              <a:t> 23rd June 2026</a:t>
            </a:r>
            <a:endParaRPr lang="en-GB"/>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7DD15-133E-DE8F-61BC-0DD91D59E43D}"/>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D56B8DA9-D6DA-E426-C233-773CC26FC70D}"/>
              </a:ext>
            </a:extLst>
          </p:cNvPr>
          <p:cNvSpPr txBox="1">
            <a:spLocks noGrp="1"/>
          </p:cNvSpPr>
          <p:nvPr>
            <p:ph type="title"/>
          </p:nvPr>
        </p:nvSpPr>
        <p:spPr>
          <a:xfrm>
            <a:off x="151598" y="153079"/>
            <a:ext cx="10515600" cy="577352"/>
          </a:xfrm>
        </p:spPr>
        <p:txBody>
          <a:bodyPr/>
          <a:lstStyle/>
          <a:p>
            <a:r>
              <a:rPr lang="en-GB" dirty="0">
                <a:solidFill>
                  <a:srgbClr val="021E5E"/>
                </a:solidFill>
                <a:latin typeface="Figtree"/>
              </a:rPr>
              <a:t>Agenda</a:t>
            </a:r>
            <a:endParaRPr lang="en-US" dirty="0"/>
          </a:p>
        </p:txBody>
      </p:sp>
      <p:graphicFrame>
        <p:nvGraphicFramePr>
          <p:cNvPr id="2" name="Table 1">
            <a:extLst>
              <a:ext uri="{FF2B5EF4-FFF2-40B4-BE49-F238E27FC236}">
                <a16:creationId xmlns:a16="http://schemas.microsoft.com/office/drawing/2014/main" id="{F5DF0ED5-F576-E6A2-F505-B1F9C4A28B62}"/>
              </a:ext>
            </a:extLst>
          </p:cNvPr>
          <p:cNvGraphicFramePr>
            <a:graphicFrameLocks noGrp="1"/>
          </p:cNvGraphicFramePr>
          <p:nvPr>
            <p:extLst>
              <p:ext uri="{D42A27DB-BD31-4B8C-83A1-F6EECF244321}">
                <p14:modId xmlns:p14="http://schemas.microsoft.com/office/powerpoint/2010/main" val="3652476485"/>
              </p:ext>
            </p:extLst>
          </p:nvPr>
        </p:nvGraphicFramePr>
        <p:xfrm>
          <a:off x="836083" y="1248833"/>
          <a:ext cx="9576283" cy="2912563"/>
        </p:xfrm>
        <a:graphic>
          <a:graphicData uri="http://schemas.openxmlformats.org/drawingml/2006/table">
            <a:tbl>
              <a:tblPr firstRow="1" bandRow="1">
                <a:tableStyleId>{5C22544A-7EE6-4342-B048-85BDC9FD1C3A}</a:tableStyleId>
              </a:tblPr>
              <a:tblGrid>
                <a:gridCol w="7022421">
                  <a:extLst>
                    <a:ext uri="{9D8B030D-6E8A-4147-A177-3AD203B41FA5}">
                      <a16:colId xmlns:a16="http://schemas.microsoft.com/office/drawing/2014/main" val="2847601719"/>
                    </a:ext>
                  </a:extLst>
                </a:gridCol>
                <a:gridCol w="2553862">
                  <a:extLst>
                    <a:ext uri="{9D8B030D-6E8A-4147-A177-3AD203B41FA5}">
                      <a16:colId xmlns:a16="http://schemas.microsoft.com/office/drawing/2014/main" val="276247298"/>
                    </a:ext>
                  </a:extLst>
                </a:gridCol>
              </a:tblGrid>
              <a:tr h="364071">
                <a:tc>
                  <a:txBody>
                    <a:bodyPr/>
                    <a:lstStyle/>
                    <a:p>
                      <a:pPr marL="0" algn="l" defTabSz="914400" rtl="0" eaLnBrk="1" latinLnBrk="0" hangingPunct="1"/>
                      <a:r>
                        <a:rPr lang="en-GB" sz="1400" b="1" kern="0" spc="600" dirty="0">
                          <a:solidFill>
                            <a:srgbClr val="FFFFFF"/>
                          </a:solidFill>
                          <a:latin typeface="Calibri"/>
                          <a:ea typeface="Calibri"/>
                          <a:cs typeface="Calibri"/>
                        </a:rPr>
                        <a:t>AGENDA ITEM</a:t>
                      </a:r>
                    </a:p>
                  </a:txBody>
                  <a:tcPr>
                    <a:solidFill>
                      <a:srgbClr val="021E5E"/>
                    </a:solidFill>
                  </a:tcPr>
                </a:tc>
                <a:tc>
                  <a:txBody>
                    <a:bodyPr/>
                    <a:lstStyle/>
                    <a:p>
                      <a:r>
                        <a:rPr lang="en-GB" sz="1400" b="1" kern="0" spc="600" dirty="0">
                          <a:solidFill>
                            <a:srgbClr val="FFFFFF"/>
                          </a:solidFill>
                          <a:latin typeface="Calibri"/>
                          <a:ea typeface="Calibri"/>
                          <a:cs typeface="Calibri"/>
                        </a:rPr>
                        <a:t>PRESENTER</a:t>
                      </a:r>
                    </a:p>
                  </a:txBody>
                  <a:tcPr>
                    <a:solidFill>
                      <a:srgbClr val="021E5E"/>
                    </a:solidFill>
                  </a:tcPr>
                </a:tc>
                <a:extLst>
                  <a:ext uri="{0D108BD9-81ED-4DB2-BD59-A6C34878D82A}">
                    <a16:rowId xmlns:a16="http://schemas.microsoft.com/office/drawing/2014/main" val="4090843387"/>
                  </a:ext>
                </a:extLst>
              </a:tr>
              <a:tr h="364071">
                <a:tc>
                  <a:txBody>
                    <a:bodyPr/>
                    <a:lstStyle/>
                    <a:p>
                      <a:r>
                        <a:rPr lang="en-GB" sz="1600">
                          <a:latin typeface="Calibri"/>
                          <a:ea typeface="Calibri"/>
                          <a:cs typeface="Calibri"/>
                        </a:rPr>
                        <a:t>Welcome &amp; Introduction</a:t>
                      </a:r>
                    </a:p>
                  </a:txBody>
                  <a:tcPr/>
                </a:tc>
                <a:tc>
                  <a:txBody>
                    <a:bodyPr/>
                    <a:lstStyle/>
                    <a:p>
                      <a:r>
                        <a:rPr lang="en-GB" sz="1600">
                          <a:latin typeface="Calibri"/>
                          <a:ea typeface="Calibri"/>
                          <a:cs typeface="Calibri"/>
                        </a:rPr>
                        <a:t>Chair</a:t>
                      </a:r>
                    </a:p>
                  </a:txBody>
                  <a:tcPr/>
                </a:tc>
                <a:extLst>
                  <a:ext uri="{0D108BD9-81ED-4DB2-BD59-A6C34878D82A}">
                    <a16:rowId xmlns:a16="http://schemas.microsoft.com/office/drawing/2014/main" val="3959858691"/>
                  </a:ext>
                </a:extLst>
              </a:tr>
              <a:tr h="364071">
                <a:tc>
                  <a:txBody>
                    <a:bodyPr/>
                    <a:lstStyle/>
                    <a:p>
                      <a:r>
                        <a:rPr lang="en-GB" sz="1600">
                          <a:latin typeface="Calibri"/>
                          <a:ea typeface="Calibri"/>
                          <a:cs typeface="Calibri"/>
                        </a:rPr>
                        <a:t>Confirmation of Agenda</a:t>
                      </a:r>
                    </a:p>
                  </a:txBody>
                  <a:tcPr/>
                </a:tc>
                <a:tc>
                  <a:txBody>
                    <a:bodyPr/>
                    <a:lstStyle/>
                    <a:p>
                      <a:r>
                        <a:rPr lang="en-GB" sz="1600">
                          <a:latin typeface="Calibri"/>
                          <a:ea typeface="Calibri"/>
                          <a:cs typeface="Calibri"/>
                        </a:rPr>
                        <a:t>Chair</a:t>
                      </a:r>
                    </a:p>
                  </a:txBody>
                  <a:tcPr/>
                </a:tc>
                <a:extLst>
                  <a:ext uri="{0D108BD9-81ED-4DB2-BD59-A6C34878D82A}">
                    <a16:rowId xmlns:a16="http://schemas.microsoft.com/office/drawing/2014/main" val="2221646024"/>
                  </a:ext>
                </a:extLst>
              </a:tr>
              <a:tr h="364070">
                <a:tc>
                  <a:txBody>
                    <a:bodyPr/>
                    <a:lstStyle/>
                    <a:p>
                      <a:pPr lvl="0">
                        <a:buNone/>
                      </a:pPr>
                      <a:r>
                        <a:rPr lang="en-GB" sz="1600">
                          <a:latin typeface="Calibri"/>
                          <a:ea typeface="Calibri"/>
                          <a:cs typeface="Calibri"/>
                        </a:rPr>
                        <a:t>Testing Approach and Plan</a:t>
                      </a:r>
                    </a:p>
                  </a:txBody>
                  <a:tcPr/>
                </a:tc>
                <a:tc>
                  <a:txBody>
                    <a:bodyPr/>
                    <a:lstStyle/>
                    <a:p>
                      <a:pPr lvl="0">
                        <a:buNone/>
                      </a:pPr>
                      <a:r>
                        <a:rPr lang="en-GB" sz="1600">
                          <a:latin typeface="Calibri"/>
                          <a:ea typeface="Calibri"/>
                          <a:cs typeface="Calibri"/>
                        </a:rPr>
                        <a:t>John Aung</a:t>
                      </a:r>
                    </a:p>
                  </a:txBody>
                  <a:tcPr/>
                </a:tc>
                <a:extLst>
                  <a:ext uri="{0D108BD9-81ED-4DB2-BD59-A6C34878D82A}">
                    <a16:rowId xmlns:a16="http://schemas.microsoft.com/office/drawing/2014/main" val="669607353"/>
                  </a:ext>
                </a:extLst>
              </a:tr>
              <a:tr h="364070">
                <a:tc>
                  <a:txBody>
                    <a:bodyPr/>
                    <a:lstStyle/>
                    <a:p>
                      <a:pPr lvl="0">
                        <a:buNone/>
                      </a:pPr>
                      <a:r>
                        <a:rPr lang="en-GB" sz="1600">
                          <a:latin typeface="Calibri"/>
                          <a:ea typeface="Calibri"/>
                          <a:cs typeface="Calibri"/>
                        </a:rPr>
                        <a:t>Tariff Interoperability Change Log</a:t>
                      </a:r>
                    </a:p>
                  </a:txBody>
                  <a:tcPr/>
                </a:tc>
                <a:tc>
                  <a:txBody>
                    <a:bodyPr/>
                    <a:lstStyle/>
                    <a:p>
                      <a:pPr lvl="0">
                        <a:buNone/>
                      </a:pPr>
                      <a:r>
                        <a:rPr lang="en-GB" sz="1600">
                          <a:latin typeface="Calibri"/>
                          <a:ea typeface="Calibri"/>
                          <a:cs typeface="Calibri"/>
                        </a:rPr>
                        <a:t>Nizar Hamood</a:t>
                      </a:r>
                    </a:p>
                  </a:txBody>
                  <a:tcPr/>
                </a:tc>
                <a:extLst>
                  <a:ext uri="{0D108BD9-81ED-4DB2-BD59-A6C34878D82A}">
                    <a16:rowId xmlns:a16="http://schemas.microsoft.com/office/drawing/2014/main" val="3762712266"/>
                  </a:ext>
                </a:extLst>
              </a:tr>
              <a:tr h="364070">
                <a:tc>
                  <a:txBody>
                    <a:bodyPr/>
                    <a:lstStyle/>
                    <a:p>
                      <a:pPr lvl="0">
                        <a:buNone/>
                      </a:pPr>
                      <a:r>
                        <a:rPr lang="en-GB" sz="1600" b="0" i="0" u="none" strike="noStrike" noProof="0">
                          <a:solidFill>
                            <a:srgbClr val="000000"/>
                          </a:solidFill>
                          <a:latin typeface="Calibri"/>
                          <a:ea typeface="Calibri"/>
                          <a:cs typeface="Calibri"/>
                        </a:rPr>
                        <a:t>Tariff Interoperability Query Tracker</a:t>
                      </a:r>
                      <a:endParaRPr lang="en-US"/>
                    </a:p>
                  </a:txBody>
                  <a:tcPr/>
                </a:tc>
                <a:tc>
                  <a:txBody>
                    <a:bodyPr/>
                    <a:lstStyle/>
                    <a:p>
                      <a:pPr lvl="0">
                        <a:buNone/>
                      </a:pPr>
                      <a:r>
                        <a:rPr lang="en-US" sz="1600" b="0" i="0" u="none" strike="noStrike" noProof="0">
                          <a:solidFill>
                            <a:srgbClr val="000000"/>
                          </a:solidFill>
                          <a:latin typeface="Calibri"/>
                          <a:ea typeface="Calibri"/>
                          <a:cs typeface="Calibri"/>
                        </a:rPr>
                        <a:t>Chris Stock</a:t>
                      </a:r>
                      <a:endParaRPr lang="en-US"/>
                    </a:p>
                  </a:txBody>
                  <a:tcPr/>
                </a:tc>
                <a:extLst>
                  <a:ext uri="{0D108BD9-81ED-4DB2-BD59-A6C34878D82A}">
                    <a16:rowId xmlns:a16="http://schemas.microsoft.com/office/drawing/2014/main" val="784917082"/>
                  </a:ext>
                </a:extLst>
              </a:tr>
              <a:tr h="364070">
                <a:tc>
                  <a:txBody>
                    <a:bodyPr/>
                    <a:lstStyle/>
                    <a:p>
                      <a:pPr lvl="0">
                        <a:buNone/>
                      </a:pPr>
                      <a:r>
                        <a:rPr lang="en-GB" sz="1600">
                          <a:latin typeface="Calibri"/>
                          <a:ea typeface="Calibri"/>
                          <a:cs typeface="Calibri"/>
                        </a:rPr>
                        <a:t>Q&amp;A</a:t>
                      </a:r>
                    </a:p>
                  </a:txBody>
                  <a:tcPr/>
                </a:tc>
                <a:tc>
                  <a:txBody>
                    <a:bodyPr/>
                    <a:lstStyle/>
                    <a:p>
                      <a:pPr lvl="0">
                        <a:buNone/>
                      </a:pPr>
                      <a:r>
                        <a:rPr lang="en-GB" sz="1600">
                          <a:latin typeface="Calibri"/>
                          <a:ea typeface="Calibri"/>
                          <a:cs typeface="Calibri"/>
                        </a:rPr>
                        <a:t>Chair</a:t>
                      </a:r>
                    </a:p>
                  </a:txBody>
                  <a:tcPr/>
                </a:tc>
                <a:extLst>
                  <a:ext uri="{0D108BD9-81ED-4DB2-BD59-A6C34878D82A}">
                    <a16:rowId xmlns:a16="http://schemas.microsoft.com/office/drawing/2014/main" val="3873526961"/>
                  </a:ext>
                </a:extLst>
              </a:tr>
              <a:tr h="364070">
                <a:tc>
                  <a:txBody>
                    <a:bodyPr/>
                    <a:lstStyle/>
                    <a:p>
                      <a:pPr lvl="0">
                        <a:buNone/>
                      </a:pPr>
                      <a:r>
                        <a:rPr lang="en-GB" sz="1600">
                          <a:latin typeface="Calibri"/>
                          <a:ea typeface="Calibri"/>
                          <a:cs typeface="Calibri"/>
                        </a:rPr>
                        <a:t>AOB</a:t>
                      </a:r>
                    </a:p>
                  </a:txBody>
                  <a:tcPr/>
                </a:tc>
                <a:tc>
                  <a:txBody>
                    <a:bodyPr/>
                    <a:lstStyle/>
                    <a:p>
                      <a:pPr lvl="0">
                        <a:buNone/>
                      </a:pPr>
                      <a:r>
                        <a:rPr lang="en-GB" sz="1600" dirty="0">
                          <a:latin typeface="Calibri"/>
                          <a:ea typeface="Calibri"/>
                          <a:cs typeface="Calibri"/>
                        </a:rPr>
                        <a:t>Chair</a:t>
                      </a:r>
                    </a:p>
                  </a:txBody>
                  <a:tcPr/>
                </a:tc>
                <a:extLst>
                  <a:ext uri="{0D108BD9-81ED-4DB2-BD59-A6C34878D82A}">
                    <a16:rowId xmlns:a16="http://schemas.microsoft.com/office/drawing/2014/main" val="2068752534"/>
                  </a:ext>
                </a:extLst>
              </a:tr>
            </a:tbl>
          </a:graphicData>
        </a:graphic>
      </p:graphicFrame>
    </p:spTree>
    <p:extLst>
      <p:ext uri="{BB962C8B-B14F-4D97-AF65-F5344CB8AC3E}">
        <p14:creationId xmlns:p14="http://schemas.microsoft.com/office/powerpoint/2010/main" val="2506534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DB60DC-DB5D-B7B0-9F00-4735223BFA3E}"/>
              </a:ext>
            </a:extLst>
          </p:cNvPr>
          <p:cNvSpPr>
            <a:spLocks noGrp="1"/>
          </p:cNvSpPr>
          <p:nvPr>
            <p:ph type="title"/>
          </p:nvPr>
        </p:nvSpPr>
        <p:spPr>
          <a:xfrm>
            <a:off x="133054" y="165597"/>
            <a:ext cx="10515600" cy="577352"/>
          </a:xfrm>
        </p:spPr>
        <p:txBody>
          <a:bodyPr/>
          <a:lstStyle/>
          <a:p>
            <a:r>
              <a:rPr lang="en-GB" dirty="0"/>
              <a:t>Action Log</a:t>
            </a:r>
          </a:p>
        </p:txBody>
      </p:sp>
      <p:sp>
        <p:nvSpPr>
          <p:cNvPr id="3" name="Text Placeholder 2">
            <a:extLst>
              <a:ext uri="{FF2B5EF4-FFF2-40B4-BE49-F238E27FC236}">
                <a16:creationId xmlns:a16="http://schemas.microsoft.com/office/drawing/2014/main" id="{E691F708-3C52-5B37-B961-A03AEDCC1978}"/>
              </a:ext>
            </a:extLst>
          </p:cNvPr>
          <p:cNvSpPr>
            <a:spLocks noGrp="1"/>
          </p:cNvSpPr>
          <p:nvPr>
            <p:ph type="body" idx="4294967295"/>
          </p:nvPr>
        </p:nvSpPr>
        <p:spPr/>
        <p:txBody>
          <a:bodyPr/>
          <a:lstStyle/>
          <a:p>
            <a:endParaRPr lang="en-GB"/>
          </a:p>
        </p:txBody>
      </p:sp>
      <p:sp>
        <p:nvSpPr>
          <p:cNvPr id="4" name="Text Placeholder 3">
            <a:extLst>
              <a:ext uri="{FF2B5EF4-FFF2-40B4-BE49-F238E27FC236}">
                <a16:creationId xmlns:a16="http://schemas.microsoft.com/office/drawing/2014/main" id="{8E81DDB9-ABBB-9B5B-3980-87ED224219D8}"/>
              </a:ext>
            </a:extLst>
          </p:cNvPr>
          <p:cNvSpPr>
            <a:spLocks noGrp="1"/>
          </p:cNvSpPr>
          <p:nvPr>
            <p:ph type="body" idx="4294967295"/>
          </p:nvPr>
        </p:nvSpPr>
        <p:spPr/>
        <p:txBody>
          <a:bodyPr/>
          <a:lstStyle/>
          <a:p>
            <a:endParaRPr lang="en-GB"/>
          </a:p>
        </p:txBody>
      </p:sp>
      <p:graphicFrame>
        <p:nvGraphicFramePr>
          <p:cNvPr id="7" name="Table 6">
            <a:extLst>
              <a:ext uri="{FF2B5EF4-FFF2-40B4-BE49-F238E27FC236}">
                <a16:creationId xmlns:a16="http://schemas.microsoft.com/office/drawing/2014/main" id="{3D6A0647-50B1-C1FC-B712-1492AE68B095}"/>
              </a:ext>
            </a:extLst>
          </p:cNvPr>
          <p:cNvGraphicFramePr>
            <a:graphicFrameLocks noGrp="1"/>
          </p:cNvGraphicFramePr>
          <p:nvPr>
            <p:extLst>
              <p:ext uri="{D42A27DB-BD31-4B8C-83A1-F6EECF244321}">
                <p14:modId xmlns:p14="http://schemas.microsoft.com/office/powerpoint/2010/main" val="3870184132"/>
              </p:ext>
            </p:extLst>
          </p:nvPr>
        </p:nvGraphicFramePr>
        <p:xfrm>
          <a:off x="697038" y="1241552"/>
          <a:ext cx="10666964" cy="4182745"/>
        </p:xfrm>
        <a:graphic>
          <a:graphicData uri="http://schemas.openxmlformats.org/drawingml/2006/table">
            <a:tbl>
              <a:tblPr firstRow="1" bandRow="1">
                <a:tableStyleId>{5C22544A-7EE6-4342-B048-85BDC9FD1C3A}</a:tableStyleId>
              </a:tblPr>
              <a:tblGrid>
                <a:gridCol w="2222760">
                  <a:extLst>
                    <a:ext uri="{9D8B030D-6E8A-4147-A177-3AD203B41FA5}">
                      <a16:colId xmlns:a16="http://schemas.microsoft.com/office/drawing/2014/main" val="1700434989"/>
                    </a:ext>
                  </a:extLst>
                </a:gridCol>
                <a:gridCol w="2640563">
                  <a:extLst>
                    <a:ext uri="{9D8B030D-6E8A-4147-A177-3AD203B41FA5}">
                      <a16:colId xmlns:a16="http://schemas.microsoft.com/office/drawing/2014/main" val="1121804529"/>
                    </a:ext>
                  </a:extLst>
                </a:gridCol>
                <a:gridCol w="3760237">
                  <a:extLst>
                    <a:ext uri="{9D8B030D-6E8A-4147-A177-3AD203B41FA5}">
                      <a16:colId xmlns:a16="http://schemas.microsoft.com/office/drawing/2014/main" val="3258926591"/>
                    </a:ext>
                  </a:extLst>
                </a:gridCol>
                <a:gridCol w="2043404">
                  <a:extLst>
                    <a:ext uri="{9D8B030D-6E8A-4147-A177-3AD203B41FA5}">
                      <a16:colId xmlns:a16="http://schemas.microsoft.com/office/drawing/2014/main" val="4279225159"/>
                    </a:ext>
                  </a:extLst>
                </a:gridCol>
              </a:tblGrid>
              <a:tr h="370840">
                <a:tc>
                  <a:txBody>
                    <a:bodyPr/>
                    <a:lstStyle/>
                    <a:p>
                      <a:r>
                        <a:rPr lang="en-GB" sz="1400" spc="300">
                          <a:latin typeface="Calibri" panose="020F0502020204030204" pitchFamily="34" charset="0"/>
                          <a:ea typeface="Calibri" panose="020F0502020204030204" pitchFamily="34" charset="0"/>
                          <a:cs typeface="Calibri" panose="020F0502020204030204" pitchFamily="34" charset="0"/>
                        </a:rPr>
                        <a:t>Ref</a:t>
                      </a:r>
                    </a:p>
                  </a:txBody>
                  <a:tcPr>
                    <a:solidFill>
                      <a:srgbClr val="021E5E"/>
                    </a:solidFill>
                  </a:tcPr>
                </a:tc>
                <a:tc>
                  <a:txBody>
                    <a:bodyPr/>
                    <a:lstStyle/>
                    <a:p>
                      <a:r>
                        <a:rPr lang="en-GB" sz="1400" spc="300" dirty="0">
                          <a:latin typeface="Calibri" panose="020F0502020204030204" pitchFamily="34" charset="0"/>
                          <a:ea typeface="Calibri" panose="020F0502020204030204" pitchFamily="34" charset="0"/>
                          <a:cs typeface="Calibri" panose="020F0502020204030204" pitchFamily="34" charset="0"/>
                        </a:rPr>
                        <a:t>Action</a:t>
                      </a:r>
                    </a:p>
                  </a:txBody>
                  <a:tcPr>
                    <a:solidFill>
                      <a:srgbClr val="021E5E"/>
                    </a:solidFill>
                  </a:tcPr>
                </a:tc>
                <a:tc>
                  <a:txBody>
                    <a:bodyPr/>
                    <a:lstStyle/>
                    <a:p>
                      <a:r>
                        <a:rPr lang="en-GB" sz="1400" spc="300" dirty="0">
                          <a:latin typeface="Calibri" panose="020F0502020204030204" pitchFamily="34" charset="0"/>
                          <a:ea typeface="Calibri" panose="020F0502020204030204" pitchFamily="34" charset="0"/>
                          <a:cs typeface="Calibri" panose="020F0502020204030204" pitchFamily="34" charset="0"/>
                        </a:rPr>
                        <a:t>Update</a:t>
                      </a:r>
                    </a:p>
                  </a:txBody>
                  <a:tcPr>
                    <a:solidFill>
                      <a:srgbClr val="021E5E"/>
                    </a:solidFill>
                  </a:tcPr>
                </a:tc>
                <a:tc>
                  <a:txBody>
                    <a:bodyPr/>
                    <a:lstStyle/>
                    <a:p>
                      <a:r>
                        <a:rPr lang="en-GB" sz="1400" spc="300" dirty="0">
                          <a:latin typeface="Calibri" panose="020F0502020204030204" pitchFamily="34" charset="0"/>
                          <a:ea typeface="Calibri" panose="020F0502020204030204" pitchFamily="34" charset="0"/>
                          <a:cs typeface="Calibri" panose="020F0502020204030204" pitchFamily="34" charset="0"/>
                        </a:rPr>
                        <a:t>Status</a:t>
                      </a:r>
                    </a:p>
                  </a:txBody>
                  <a:tcPr>
                    <a:solidFill>
                      <a:srgbClr val="021E5E"/>
                    </a:solidFill>
                  </a:tcPr>
                </a:tc>
                <a:extLst>
                  <a:ext uri="{0D108BD9-81ED-4DB2-BD59-A6C34878D82A}">
                    <a16:rowId xmlns:a16="http://schemas.microsoft.com/office/drawing/2014/main" val="4073294379"/>
                  </a:ext>
                </a:extLst>
              </a:tr>
              <a:tr h="370840">
                <a:tc>
                  <a:txBody>
                    <a:bodyPr/>
                    <a:lstStyle/>
                    <a:p>
                      <a:r>
                        <a:rPr lang="en-GB" sz="1400" b="1" dirty="0">
                          <a:effectLst/>
                          <a:latin typeface="Aptos (Body)"/>
                          <a:ea typeface="Calibri" panose="020F0502020204030204" pitchFamily="34" charset="0"/>
                          <a:cs typeface="Times New Roman" panose="02020603050405020304" pitchFamily="18" charset="0"/>
                        </a:rPr>
                        <a:t>RECIWG_26_0326_02</a:t>
                      </a:r>
                      <a:endParaRPr lang="en-GB" sz="1400" dirty="0">
                        <a:latin typeface="Aptos (Body)"/>
                        <a:ea typeface="Roboto" panose="02000000000000000000" pitchFamily="2" charset="0"/>
                        <a:cs typeface="Roboto" panose="02000000000000000000" pitchFamily="2" charset="0"/>
                      </a:endParaRPr>
                    </a:p>
                  </a:txBody>
                  <a:tcPr/>
                </a:tc>
                <a:tc>
                  <a:txBody>
                    <a:bodyPr/>
                    <a:lstStyle/>
                    <a:p>
                      <a:r>
                        <a:rPr lang="en-GB" sz="1400" dirty="0" err="1">
                          <a:effectLst/>
                          <a:latin typeface="Aptos (Body)"/>
                          <a:ea typeface="Calibri" panose="020F0502020204030204" pitchFamily="34" charset="0"/>
                          <a:cs typeface="Times New Roman" panose="02020603050405020304" pitchFamily="18" charset="0"/>
                        </a:rPr>
                        <a:t>RECCo</a:t>
                      </a:r>
                      <a:r>
                        <a:rPr lang="en-GB" sz="1400" dirty="0">
                          <a:effectLst/>
                          <a:latin typeface="Aptos (Body)"/>
                          <a:ea typeface="Calibri" panose="020F0502020204030204" pitchFamily="34" charset="0"/>
                          <a:cs typeface="Times New Roman" panose="02020603050405020304" pitchFamily="18" charset="0"/>
                        </a:rPr>
                        <a:t> to engage with the Performance Assurance Board (PAB) to confirm the appropriate assurance approach for Phase 1a.</a:t>
                      </a:r>
                      <a:endParaRPr lang="en-GB" sz="1400" dirty="0">
                        <a:latin typeface="Aptos (Body)"/>
                        <a:ea typeface="Roboto" panose="02000000000000000000" pitchFamily="2" charset="0"/>
                        <a:cs typeface="Roboto" panose="02000000000000000000" pitchFamily="2" charset="0"/>
                      </a:endParaRPr>
                    </a:p>
                  </a:txBody>
                  <a:tcPr/>
                </a:tc>
                <a:tc>
                  <a:txBody>
                    <a:bodyPr/>
                    <a:lstStyle/>
                    <a:p>
                      <a:pPr>
                        <a:lnSpc>
                          <a:spcPct val="115000"/>
                        </a:lnSpc>
                        <a:spcBef>
                          <a:spcPts val="600"/>
                        </a:spcBef>
                        <a:spcAft>
                          <a:spcPts val="600"/>
                        </a:spcAft>
                        <a:buNone/>
                      </a:pPr>
                      <a:r>
                        <a:rPr lang="en-GB" sz="1400" dirty="0" err="1">
                          <a:solidFill>
                            <a:srgbClr val="000000"/>
                          </a:solidFill>
                          <a:effectLst/>
                          <a:latin typeface="Aptos (Body)"/>
                          <a:ea typeface="Times New Roman" panose="02020603050405020304" pitchFamily="18" charset="0"/>
                          <a:cs typeface="Times New Roman" panose="02020603050405020304" pitchFamily="18" charset="0"/>
                        </a:rPr>
                        <a:t>RECCo</a:t>
                      </a:r>
                      <a:r>
                        <a:rPr lang="en-GB" sz="1400" dirty="0">
                          <a:solidFill>
                            <a:srgbClr val="000000"/>
                          </a:solidFill>
                          <a:effectLst/>
                          <a:latin typeface="Aptos (Body)"/>
                          <a:ea typeface="Times New Roman" panose="02020603050405020304" pitchFamily="18" charset="0"/>
                          <a:cs typeface="Times New Roman" panose="02020603050405020304" pitchFamily="18" charset="0"/>
                        </a:rPr>
                        <a:t> reviewed the approach for party operational readiness for go-live and enduring performance assurance requirements at the 02 June PAB meeting. See RECPAB_26_0602_04 and RECPAB_26_0602_04A </a:t>
                      </a:r>
                      <a:r>
                        <a:rPr lang="en-GB" sz="1400" u="sng" dirty="0">
                          <a:solidFill>
                            <a:srgbClr val="000000"/>
                          </a:solidFill>
                          <a:effectLst/>
                          <a:latin typeface="Aptos (Body)"/>
                          <a:ea typeface="Times New Roman" panose="02020603050405020304" pitchFamily="18" charset="0"/>
                          <a:cs typeface="Times New Roman" panose="02020603050405020304" pitchFamily="18" charset="0"/>
                          <a:hlinkClick r:id="rId2" tooltip="Original URL: https://recportal.co.uk/web/performance-assurance-board/meeting-documents/-/document_library/documentsCommittee/view/8092521026?_com_liferay_document_library_web_portlet_DLPortlet_INSTANCE_documentsCommittee_redirect=https%3A%2F%2Frecportal."/>
                        </a:rPr>
                        <a:t>here</a:t>
                      </a:r>
                      <a:r>
                        <a:rPr lang="en-GB" sz="1400" dirty="0">
                          <a:solidFill>
                            <a:srgbClr val="000000"/>
                          </a:solidFill>
                          <a:effectLst/>
                          <a:latin typeface="Aptos (Body)"/>
                          <a:ea typeface="Times New Roman" panose="02020603050405020304" pitchFamily="18" charset="0"/>
                          <a:cs typeface="Times New Roman" panose="02020603050405020304" pitchFamily="18" charset="0"/>
                        </a:rPr>
                        <a:t>. There were no material comments on the approach. </a:t>
                      </a:r>
                      <a:r>
                        <a:rPr lang="en-GB" sz="1400" dirty="0" err="1">
                          <a:solidFill>
                            <a:srgbClr val="000000"/>
                          </a:solidFill>
                          <a:effectLst/>
                          <a:latin typeface="Aptos (Body)"/>
                          <a:ea typeface="Times New Roman" panose="02020603050405020304" pitchFamily="18" charset="0"/>
                          <a:cs typeface="Times New Roman" panose="02020603050405020304" pitchFamily="18" charset="0"/>
                        </a:rPr>
                        <a:t>RECCo</a:t>
                      </a:r>
                      <a:r>
                        <a:rPr lang="en-GB" sz="1400" dirty="0">
                          <a:solidFill>
                            <a:srgbClr val="000000"/>
                          </a:solidFill>
                          <a:effectLst/>
                          <a:latin typeface="Aptos (Body)"/>
                          <a:ea typeface="Times New Roman" panose="02020603050405020304" pitchFamily="18" charset="0"/>
                          <a:cs typeface="Times New Roman" panose="02020603050405020304" pitchFamily="18" charset="0"/>
                        </a:rPr>
                        <a:t> has now published the Phase 1a Test Approach and Plan for industry review and </a:t>
                      </a:r>
                      <a:r>
                        <a:rPr lang="en-GB" sz="1400" u="sng" dirty="0">
                          <a:solidFill>
                            <a:srgbClr val="000000"/>
                          </a:solidFill>
                          <a:effectLst/>
                          <a:latin typeface="Aptos (Body)"/>
                          <a:ea typeface="Times New Roman" panose="02020603050405020304" pitchFamily="18" charset="0"/>
                          <a:cs typeface="Times New Roman" panose="02020603050405020304" pitchFamily="18" charset="0"/>
                          <a:hlinkClick r:id="rId3" tooltip="Original URL: https://recportal.co.uk/group/guest/-/tariff-interoperability-phase-1a-supplier-performance-assurance-requirements. Click or tap if you trust this link."/>
                        </a:rPr>
                        <a:t>I0323 - Tariff Interoperability Phase 1a; Supplier Performance Assurance Requirements</a:t>
                      </a:r>
                      <a:r>
                        <a:rPr lang="en-GB" sz="1400" dirty="0">
                          <a:solidFill>
                            <a:srgbClr val="000000"/>
                          </a:solidFill>
                          <a:effectLst/>
                          <a:latin typeface="Aptos (Body)"/>
                          <a:ea typeface="Times New Roman" panose="02020603050405020304" pitchFamily="18" charset="0"/>
                          <a:cs typeface="Times New Roman" panose="02020603050405020304" pitchFamily="18" charset="0"/>
                        </a:rPr>
                        <a:t>, which proposes changes to the REC Performance Assurance Report Catalogue, was subsequently issued for Party Impact Assessment on 04 June 2026 with a closing date of 26 June 2026.</a:t>
                      </a:r>
                    </a:p>
                  </a:txBody>
                  <a:tcPr marL="68580" marR="68580" marT="71755" marB="71755" anchor="ctr"/>
                </a:tc>
                <a:tc>
                  <a:txBody>
                    <a:bodyPr/>
                    <a:lstStyle/>
                    <a:p>
                      <a:r>
                        <a:rPr lang="en-GB" sz="1400" dirty="0">
                          <a:latin typeface="Aptos (Body)"/>
                        </a:rPr>
                        <a:t>Propose to close</a:t>
                      </a:r>
                      <a:endParaRPr lang="en-GB" sz="1400" dirty="0">
                        <a:latin typeface="Aptos (Body)"/>
                        <a:ea typeface="Roboto" panose="02000000000000000000" pitchFamily="2" charset="0"/>
                        <a:cs typeface="Roboto" panose="02000000000000000000" pitchFamily="2" charset="0"/>
                      </a:endParaRPr>
                    </a:p>
                  </a:txBody>
                  <a:tcPr/>
                </a:tc>
                <a:extLst>
                  <a:ext uri="{0D108BD9-81ED-4DB2-BD59-A6C34878D82A}">
                    <a16:rowId xmlns:a16="http://schemas.microsoft.com/office/drawing/2014/main" val="4119725246"/>
                  </a:ext>
                </a:extLst>
              </a:tr>
            </a:tbl>
          </a:graphicData>
        </a:graphic>
      </p:graphicFrame>
    </p:spTree>
    <p:extLst>
      <p:ext uri="{BB962C8B-B14F-4D97-AF65-F5344CB8AC3E}">
        <p14:creationId xmlns:p14="http://schemas.microsoft.com/office/powerpoint/2010/main" val="26523099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9DE50C-1E36-34AB-44D1-AE805B198B3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D079FA-958A-E776-C6D8-FC3C894D8BD3}"/>
              </a:ext>
            </a:extLst>
          </p:cNvPr>
          <p:cNvSpPr txBox="1">
            <a:spLocks noGrp="1"/>
          </p:cNvSpPr>
          <p:nvPr>
            <p:ph type="title"/>
          </p:nvPr>
        </p:nvSpPr>
        <p:spPr/>
        <p:txBody>
          <a:bodyPr/>
          <a:lstStyle/>
          <a:p>
            <a:r>
              <a:rPr lang="en-GB" sz="3200">
                <a:solidFill>
                  <a:srgbClr val="1EF395"/>
                </a:solidFill>
                <a:latin typeface="Playfair Display"/>
              </a:rPr>
              <a:t>Testing Approach and Plan</a:t>
            </a:r>
          </a:p>
        </p:txBody>
      </p:sp>
    </p:spTree>
    <p:extLst>
      <p:ext uri="{BB962C8B-B14F-4D97-AF65-F5344CB8AC3E}">
        <p14:creationId xmlns:p14="http://schemas.microsoft.com/office/powerpoint/2010/main" val="4833731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CFE19-D601-C8B6-C0BF-17A2A38F7045}"/>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53BAA3A7-1D5F-D646-91DA-50C3ACC44C27}"/>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Testing Approach &amp; Plan</a:t>
            </a:r>
            <a:endParaRPr lang="en-GB" sz="2400" b="1" i="0" u="none" strike="noStrike" kern="0" cap="none" spc="100" baseline="0">
              <a:solidFill>
                <a:srgbClr val="021E5E"/>
              </a:solidFill>
              <a:uFillTx/>
              <a:latin typeface="Figtree"/>
              <a:ea typeface="Figtree" pitchFamily="2"/>
              <a:cs typeface="Arial"/>
            </a:endParaRPr>
          </a:p>
        </p:txBody>
      </p:sp>
      <p:pic>
        <p:nvPicPr>
          <p:cNvPr id="5" name="Picture 4" descr="A blue arrow pointing to the right&#10;&#10;AI-generated content may be incorrect.">
            <a:extLst>
              <a:ext uri="{FF2B5EF4-FFF2-40B4-BE49-F238E27FC236}">
                <a16:creationId xmlns:a16="http://schemas.microsoft.com/office/drawing/2014/main" id="{C6F29DA6-4536-5AF6-AF65-6FC45AA7406F}"/>
              </a:ext>
            </a:extLst>
          </p:cNvPr>
          <p:cNvPicPr>
            <a:picLocks noChangeAspect="1"/>
          </p:cNvPicPr>
          <p:nvPr/>
        </p:nvPicPr>
        <p:blipFill>
          <a:blip r:embed="rId2"/>
          <a:srcRect b="-510"/>
          <a:stretch>
            <a:fillRect/>
          </a:stretch>
        </p:blipFill>
        <p:spPr>
          <a:xfrm>
            <a:off x="79829" y="5236515"/>
            <a:ext cx="12009930" cy="1339257"/>
          </a:xfrm>
          <a:prstGeom prst="rect">
            <a:avLst/>
          </a:prstGeom>
        </p:spPr>
      </p:pic>
      <p:sp>
        <p:nvSpPr>
          <p:cNvPr id="7" name="TextBox 6">
            <a:extLst>
              <a:ext uri="{FF2B5EF4-FFF2-40B4-BE49-F238E27FC236}">
                <a16:creationId xmlns:a16="http://schemas.microsoft.com/office/drawing/2014/main" id="{B3BB410A-5746-14A7-1CEC-8FCB56A2FFFF}"/>
              </a:ext>
            </a:extLst>
          </p:cNvPr>
          <p:cNvSpPr txBox="1"/>
          <p:nvPr/>
        </p:nvSpPr>
        <p:spPr>
          <a:xfrm>
            <a:off x="383010" y="864000"/>
            <a:ext cx="1069756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GB"/>
          </a:p>
          <a:p>
            <a:r>
              <a:rPr lang="en-GB"/>
              <a:t>Objective - </a:t>
            </a:r>
          </a:p>
          <a:p>
            <a:pPr marL="285750" indent="-285750">
              <a:buFont typeface="Arial"/>
              <a:buChar char="•"/>
            </a:pPr>
            <a:r>
              <a:rPr lang="en-GB"/>
              <a:t>Validate End to End Testing</a:t>
            </a:r>
          </a:p>
          <a:p>
            <a:pPr marL="285750" indent="-285750">
              <a:buFont typeface="Arial"/>
              <a:buChar char="•"/>
            </a:pPr>
            <a:r>
              <a:rPr lang="en-GB"/>
              <a:t>Ensure Supllier Readiness for Go Live ( Feb 2027)</a:t>
            </a:r>
          </a:p>
          <a:p>
            <a:pPr marL="285750" indent="-285750">
              <a:buFont typeface="Arial"/>
              <a:buChar char="•"/>
            </a:pPr>
            <a:r>
              <a:rPr lang="en-GB">
                <a:solidFill>
                  <a:srgbClr val="000000"/>
                </a:solidFill>
                <a:latin typeface="Aptos" panose="02110004020202020204"/>
                <a:cs typeface="Segoe UI"/>
              </a:rPr>
              <a:t>Support testing of </a:t>
            </a:r>
            <a:r>
              <a:rPr lang="en-GB" err="1">
                <a:solidFill>
                  <a:srgbClr val="000000"/>
                </a:solidFill>
                <a:latin typeface="Aptos" panose="02110004020202020204"/>
                <a:cs typeface="Segoe UI"/>
              </a:rPr>
              <a:t>RECCo</a:t>
            </a:r>
            <a:r>
              <a:rPr lang="en-GB">
                <a:solidFill>
                  <a:srgbClr val="000000"/>
                </a:solidFill>
                <a:latin typeface="Aptos" panose="02110004020202020204"/>
                <a:cs typeface="Segoe UI"/>
              </a:rPr>
              <a:t> developed products (TI Supplier Register, TI Validation Tool and TI Monitoring)Tool)</a:t>
            </a:r>
          </a:p>
          <a:p>
            <a:pPr marL="285750" indent="-285750">
              <a:buFont typeface="Arial"/>
              <a:buChar char="•"/>
            </a:pPr>
            <a:r>
              <a:rPr lang="en-GB">
                <a:solidFill>
                  <a:srgbClr val="000000"/>
                </a:solidFill>
                <a:latin typeface="Aptos" panose="02110004020202020204"/>
                <a:cs typeface="Segoe UI"/>
              </a:rPr>
              <a:t>Support TI Users testing before Go-Live</a:t>
            </a:r>
          </a:p>
          <a:p>
            <a:endParaRPr lang="en-GB">
              <a:solidFill>
                <a:srgbClr val="000000"/>
              </a:solidFill>
              <a:latin typeface="Aptos" panose="02110004020202020204"/>
              <a:cs typeface="Segoe UI"/>
            </a:endParaRPr>
          </a:p>
          <a:p>
            <a:r>
              <a:rPr lang="en-GB"/>
              <a:t>Approach - </a:t>
            </a:r>
          </a:p>
          <a:p>
            <a:pPr marL="285750" indent="-285750">
              <a:buFont typeface="Arial"/>
              <a:buChar char="•"/>
            </a:pPr>
            <a:r>
              <a:rPr lang="en-GB"/>
              <a:t>Phased delivery to de-risk go –live</a:t>
            </a:r>
          </a:p>
          <a:p>
            <a:pPr marL="285750" indent="-285750">
              <a:buFont typeface="Arial"/>
              <a:buChar char="•"/>
            </a:pPr>
            <a:r>
              <a:rPr lang="en-GB"/>
              <a:t>Pilot validates design before scale</a:t>
            </a:r>
          </a:p>
          <a:p>
            <a:pPr marL="285750" indent="-285750">
              <a:buFont typeface="Arial"/>
              <a:buChar char="•"/>
            </a:pPr>
            <a:r>
              <a:rPr lang="en-GB"/>
              <a:t>Suppliers self-test standard workbook</a:t>
            </a:r>
          </a:p>
          <a:p>
            <a:pPr marL="285750" indent="-285750">
              <a:buFont typeface="Arial"/>
              <a:buChar char="•"/>
            </a:pPr>
            <a:r>
              <a:rPr lang="en-GB"/>
              <a:t>Assurance via director assurance</a:t>
            </a:r>
          </a:p>
          <a:p>
            <a:pPr marL="285750" indent="-285750">
              <a:buFont typeface="Arial"/>
              <a:buChar char="•"/>
            </a:pPr>
            <a:endParaRPr lang="en-GB"/>
          </a:p>
          <a:p>
            <a:pPr marL="285750" indent="-285750">
              <a:buFont typeface="Arial"/>
              <a:buChar char="•"/>
            </a:pPr>
            <a:r>
              <a:rPr lang="en-GB">
                <a:ea typeface="+mn-lt"/>
                <a:cs typeface="+mn-lt"/>
                <a:hlinkClick r:id="rId3"/>
              </a:rPr>
              <a:t>Tariff Interoperability Hub - REC Portal</a:t>
            </a:r>
            <a:r>
              <a:rPr lang="en-GB">
                <a:ea typeface="+mn-lt"/>
                <a:cs typeface="+mn-lt"/>
              </a:rPr>
              <a:t> - Link to the Test Approach and Plan</a:t>
            </a:r>
          </a:p>
        </p:txBody>
      </p:sp>
    </p:spTree>
    <p:extLst>
      <p:ext uri="{BB962C8B-B14F-4D97-AF65-F5344CB8AC3E}">
        <p14:creationId xmlns:p14="http://schemas.microsoft.com/office/powerpoint/2010/main" val="46744707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4E0F-D783-72EF-B610-777849F6DE5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B14EDF7-7D61-781A-6364-EEF01B6A8F54}"/>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Testing Approach &amp; Plan</a:t>
            </a:r>
            <a:endParaRPr lang="en-GB" sz="2400" b="1" i="0" u="none" strike="noStrike" kern="0" cap="none" spc="100" baseline="0">
              <a:solidFill>
                <a:srgbClr val="021E5E"/>
              </a:solidFill>
              <a:uFillTx/>
              <a:latin typeface="Figtree"/>
              <a:ea typeface="Figtree" pitchFamily="2"/>
              <a:cs typeface="Arial"/>
            </a:endParaRPr>
          </a:p>
        </p:txBody>
      </p:sp>
      <p:pic>
        <p:nvPicPr>
          <p:cNvPr id="4" name="Picture 3">
            <a:extLst>
              <a:ext uri="{FF2B5EF4-FFF2-40B4-BE49-F238E27FC236}">
                <a16:creationId xmlns:a16="http://schemas.microsoft.com/office/drawing/2014/main" id="{923EEF87-0C57-C859-136D-8C01A2E7110F}"/>
              </a:ext>
            </a:extLst>
          </p:cNvPr>
          <p:cNvPicPr>
            <a:picLocks noChangeAspect="1"/>
          </p:cNvPicPr>
          <p:nvPr/>
        </p:nvPicPr>
        <p:blipFill>
          <a:blip r:embed="rId2"/>
          <a:stretch>
            <a:fillRect/>
          </a:stretch>
        </p:blipFill>
        <p:spPr>
          <a:xfrm>
            <a:off x="1077347" y="3296352"/>
            <a:ext cx="3934755" cy="2838218"/>
          </a:xfrm>
          <a:prstGeom prst="rect">
            <a:avLst/>
          </a:prstGeom>
        </p:spPr>
      </p:pic>
      <p:pic>
        <p:nvPicPr>
          <p:cNvPr id="5" name="Picture 4" descr="A diagram of a product&#10;&#10;AI-generated content may be incorrect.">
            <a:extLst>
              <a:ext uri="{FF2B5EF4-FFF2-40B4-BE49-F238E27FC236}">
                <a16:creationId xmlns:a16="http://schemas.microsoft.com/office/drawing/2014/main" id="{3F52E994-9870-94BE-1B5B-3DA80AB2FCE5}"/>
              </a:ext>
            </a:extLst>
          </p:cNvPr>
          <p:cNvPicPr>
            <a:picLocks noChangeAspect="1"/>
          </p:cNvPicPr>
          <p:nvPr/>
        </p:nvPicPr>
        <p:blipFill>
          <a:blip r:embed="rId3"/>
          <a:stretch>
            <a:fillRect/>
          </a:stretch>
        </p:blipFill>
        <p:spPr>
          <a:xfrm>
            <a:off x="6974862" y="3214422"/>
            <a:ext cx="2725777" cy="3214572"/>
          </a:xfrm>
          <a:prstGeom prst="rect">
            <a:avLst/>
          </a:prstGeom>
        </p:spPr>
      </p:pic>
      <p:sp>
        <p:nvSpPr>
          <p:cNvPr id="6" name="TextBox 5">
            <a:extLst>
              <a:ext uri="{FF2B5EF4-FFF2-40B4-BE49-F238E27FC236}">
                <a16:creationId xmlns:a16="http://schemas.microsoft.com/office/drawing/2014/main" id="{4FBC3C4F-3F22-7993-61E2-661D821D799B}"/>
              </a:ext>
            </a:extLst>
          </p:cNvPr>
          <p:cNvSpPr txBox="1"/>
          <p:nvPr/>
        </p:nvSpPr>
        <p:spPr>
          <a:xfrm>
            <a:off x="391917" y="1033237"/>
            <a:ext cx="10982597" cy="164783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endParaRPr lang="en-GB"/>
          </a:p>
        </p:txBody>
      </p:sp>
      <p:sp>
        <p:nvSpPr>
          <p:cNvPr id="7" name="TextBox 6">
            <a:extLst>
              <a:ext uri="{FF2B5EF4-FFF2-40B4-BE49-F238E27FC236}">
                <a16:creationId xmlns:a16="http://schemas.microsoft.com/office/drawing/2014/main" id="{0F4BD3DC-06E4-5D4B-E955-949BE30BEF3C}"/>
              </a:ext>
            </a:extLst>
          </p:cNvPr>
          <p:cNvSpPr txBox="1"/>
          <p:nvPr/>
        </p:nvSpPr>
        <p:spPr>
          <a:xfrm>
            <a:off x="418639" y="926350"/>
            <a:ext cx="11312164" cy="147732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Key Principles</a:t>
            </a:r>
          </a:p>
          <a:p>
            <a:pPr marL="285750" indent="-285750">
              <a:buFont typeface="Arial"/>
              <a:buChar char="•"/>
            </a:pPr>
            <a:r>
              <a:rPr lang="en-GB"/>
              <a:t>Industry led model</a:t>
            </a:r>
          </a:p>
          <a:p>
            <a:pPr marL="285750" indent="-285750">
              <a:buFont typeface="Arial"/>
              <a:buChar char="•"/>
            </a:pPr>
            <a:r>
              <a:rPr lang="en-GB"/>
              <a:t>Central Tooling (TI Suppler Register, TI Monitoring Tool, TI Validation Tool)</a:t>
            </a:r>
          </a:p>
          <a:p>
            <a:pPr marL="285750" indent="-285750">
              <a:buFont typeface="Arial"/>
              <a:buChar char="•"/>
            </a:pPr>
            <a:r>
              <a:rPr lang="en-GB"/>
              <a:t>Pilot stabilises design before scale</a:t>
            </a:r>
          </a:p>
          <a:p>
            <a:endParaRPr lang="en-GB"/>
          </a:p>
        </p:txBody>
      </p:sp>
    </p:spTree>
    <p:extLst>
      <p:ext uri="{BB962C8B-B14F-4D97-AF65-F5344CB8AC3E}">
        <p14:creationId xmlns:p14="http://schemas.microsoft.com/office/powerpoint/2010/main" val="40146140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1CCEE-F703-0E27-3A3C-078D28DD06C4}"/>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7321349A-52AC-D34A-B542-2EF92461387E}"/>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Testing Approach &amp; Plan</a:t>
            </a:r>
            <a:endParaRPr lang="en-GB" sz="2400" b="1" i="0" u="none" strike="noStrike" kern="0" cap="none" spc="100" baseline="0">
              <a:solidFill>
                <a:srgbClr val="021E5E"/>
              </a:solidFill>
              <a:uFillTx/>
              <a:latin typeface="Figtree"/>
              <a:ea typeface="Figtree" pitchFamily="2"/>
              <a:cs typeface="Arial"/>
            </a:endParaRPr>
          </a:p>
        </p:txBody>
      </p:sp>
      <p:sp>
        <p:nvSpPr>
          <p:cNvPr id="5" name="TextBox 4">
            <a:extLst>
              <a:ext uri="{FF2B5EF4-FFF2-40B4-BE49-F238E27FC236}">
                <a16:creationId xmlns:a16="http://schemas.microsoft.com/office/drawing/2014/main" id="{BFD78987-B922-3669-C406-CFB5EFD35CD8}"/>
              </a:ext>
            </a:extLst>
          </p:cNvPr>
          <p:cNvSpPr txBox="1"/>
          <p:nvPr/>
        </p:nvSpPr>
        <p:spPr>
          <a:xfrm>
            <a:off x="249401" y="828371"/>
            <a:ext cx="9842473" cy="59093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a:t>Assurance, Controls &amp; Risk Management</a:t>
            </a:r>
          </a:p>
          <a:p>
            <a:endParaRPr lang="en-GB"/>
          </a:p>
          <a:p>
            <a:r>
              <a:rPr lang="en-GB"/>
              <a:t>Assurance Model</a:t>
            </a:r>
          </a:p>
          <a:p>
            <a:pPr marL="285750" indent="-285750">
              <a:buFont typeface="Arial"/>
              <a:buChar char="•"/>
            </a:pPr>
            <a:r>
              <a:rPr lang="en-GB"/>
              <a:t>Suppliers' accountability via Direct sign-off</a:t>
            </a:r>
          </a:p>
          <a:p>
            <a:pPr marL="285750" indent="-285750">
              <a:buFont typeface="Arial"/>
              <a:buChar char="•"/>
            </a:pPr>
            <a:r>
              <a:rPr lang="en-GB"/>
              <a:t>No Sev 1-2 defects at key gates</a:t>
            </a:r>
          </a:p>
          <a:p>
            <a:pPr marL="285750" indent="-285750">
              <a:buFont typeface="Arial"/>
              <a:buChar char="•"/>
            </a:pPr>
            <a:r>
              <a:rPr lang="en-GB"/>
              <a:t>Evidence retained by suppliers</a:t>
            </a:r>
          </a:p>
          <a:p>
            <a:pPr marL="285750" indent="-285750">
              <a:buFont typeface="Arial"/>
              <a:buChar char="•"/>
            </a:pPr>
            <a:endParaRPr lang="en-GB"/>
          </a:p>
          <a:p>
            <a:r>
              <a:rPr lang="en-GB"/>
              <a:t>Controls</a:t>
            </a:r>
          </a:p>
          <a:p>
            <a:pPr marL="285750" indent="-285750">
              <a:buFont typeface="Arial"/>
              <a:buChar char="•"/>
            </a:pPr>
            <a:r>
              <a:rPr lang="en-GB"/>
              <a:t>Pre-live endpoint validation via monitoring tool</a:t>
            </a:r>
          </a:p>
          <a:p>
            <a:pPr marL="285750" indent="-285750">
              <a:buFont typeface="Arial"/>
              <a:buChar char="•"/>
            </a:pPr>
            <a:r>
              <a:rPr lang="en-GB"/>
              <a:t>Central defect management</a:t>
            </a:r>
          </a:p>
          <a:p>
            <a:pPr marL="285750" indent="-285750">
              <a:buFont typeface="Arial"/>
              <a:buChar char="•"/>
            </a:pPr>
            <a:r>
              <a:rPr lang="en-GB"/>
              <a:t>Governance oversight (RECCO, DESNZ)</a:t>
            </a:r>
          </a:p>
          <a:p>
            <a:endParaRPr lang="en-GB"/>
          </a:p>
          <a:p>
            <a:r>
              <a:rPr lang="en-GB"/>
              <a:t>Risk Mitigation</a:t>
            </a:r>
          </a:p>
          <a:p>
            <a:pPr marL="285750" indent="-285750">
              <a:buFont typeface="Arial"/>
              <a:buChar char="•"/>
            </a:pPr>
            <a:r>
              <a:rPr lang="en-GB"/>
              <a:t>Pilot reduces design risk</a:t>
            </a:r>
          </a:p>
          <a:p>
            <a:pPr marL="285750" indent="-285750">
              <a:buFont typeface="Arial"/>
              <a:buChar char="•"/>
            </a:pPr>
            <a:r>
              <a:rPr lang="en-GB"/>
              <a:t>No Sev 1-2 defects at stage exit</a:t>
            </a:r>
          </a:p>
          <a:p>
            <a:pPr marL="285750" indent="-285750">
              <a:buFont typeface="Arial"/>
              <a:buChar char="•"/>
            </a:pPr>
            <a:r>
              <a:rPr lang="en-GB"/>
              <a:t>Supplier standard test workbook ensures consistency</a:t>
            </a:r>
          </a:p>
          <a:p>
            <a:pPr marL="800100" lvl="1" indent="-342900">
              <a:buFont typeface="Arial"/>
              <a:buChar char="•"/>
            </a:pPr>
            <a:r>
              <a:rPr lang="en-GB"/>
              <a:t>Inclusion of  TI User test workbook to be determined</a:t>
            </a:r>
          </a:p>
          <a:p>
            <a:endParaRPr lang="en-GB"/>
          </a:p>
          <a:p>
            <a:r>
              <a:rPr lang="en-GB"/>
              <a:t>Outcome</a:t>
            </a:r>
          </a:p>
          <a:p>
            <a:pPr marL="285750" indent="-285750">
              <a:buFont typeface="Arial"/>
              <a:buChar char="•"/>
            </a:pPr>
            <a:r>
              <a:rPr lang="en-GB" err="1"/>
              <a:t>Scaleable</a:t>
            </a:r>
            <a:r>
              <a:rPr lang="en-GB"/>
              <a:t>, low </a:t>
            </a:r>
            <a:r>
              <a:rPr lang="en-GB" err="1"/>
              <a:t>botleneck</a:t>
            </a:r>
            <a:r>
              <a:rPr lang="en-GB"/>
              <a:t> model</a:t>
            </a:r>
          </a:p>
          <a:p>
            <a:pPr marL="285750" indent="-285750">
              <a:buFont typeface="Arial"/>
              <a:buChar char="•"/>
            </a:pPr>
            <a:r>
              <a:rPr lang="en-GB"/>
              <a:t>Clear go/no-go confidence</a:t>
            </a:r>
          </a:p>
        </p:txBody>
      </p:sp>
    </p:spTree>
    <p:extLst>
      <p:ext uri="{BB962C8B-B14F-4D97-AF65-F5344CB8AC3E}">
        <p14:creationId xmlns:p14="http://schemas.microsoft.com/office/powerpoint/2010/main" val="28152406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F8FED-D788-6578-6130-3B009FAD2C26}"/>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9CF84AE8-A181-4B0F-EDEE-AB37F4C003AB}"/>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Testing Approach &amp; Plan</a:t>
            </a:r>
            <a:endParaRPr lang="en-GB" sz="2400" b="1" i="0" u="none" strike="noStrike" kern="0" cap="none" spc="100" baseline="0">
              <a:solidFill>
                <a:srgbClr val="021E5E"/>
              </a:solidFill>
              <a:uFillTx/>
              <a:latin typeface="Figtree"/>
              <a:ea typeface="Figtree" pitchFamily="2"/>
              <a:cs typeface="Arial"/>
            </a:endParaRPr>
          </a:p>
        </p:txBody>
      </p:sp>
      <p:pic>
        <p:nvPicPr>
          <p:cNvPr id="6" name="Picture 5">
            <a:extLst>
              <a:ext uri="{FF2B5EF4-FFF2-40B4-BE49-F238E27FC236}">
                <a16:creationId xmlns:a16="http://schemas.microsoft.com/office/drawing/2014/main" id="{5E6C8D36-8032-FC82-2CBD-9F905A2B793E}"/>
              </a:ext>
            </a:extLst>
          </p:cNvPr>
          <p:cNvPicPr>
            <a:picLocks noChangeAspect="1"/>
          </p:cNvPicPr>
          <p:nvPr/>
        </p:nvPicPr>
        <p:blipFill>
          <a:blip r:embed="rId2"/>
          <a:stretch>
            <a:fillRect/>
          </a:stretch>
        </p:blipFill>
        <p:spPr>
          <a:xfrm>
            <a:off x="0" y="1239265"/>
            <a:ext cx="12192000" cy="4379470"/>
          </a:xfrm>
          <a:prstGeom prst="rect">
            <a:avLst/>
          </a:prstGeom>
        </p:spPr>
      </p:pic>
    </p:spTree>
    <p:extLst>
      <p:ext uri="{BB962C8B-B14F-4D97-AF65-F5344CB8AC3E}">
        <p14:creationId xmlns:p14="http://schemas.microsoft.com/office/powerpoint/2010/main" val="25629706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0F5677-59F1-7E96-A0FD-A2142E24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9D7BC82-5F75-C746-0104-3A52C0BF0341}"/>
              </a:ext>
            </a:extLst>
          </p:cNvPr>
          <p:cNvSpPr txBox="1">
            <a:spLocks noGrp="1"/>
          </p:cNvSpPr>
          <p:nvPr>
            <p:ph type="title"/>
          </p:nvPr>
        </p:nvSpPr>
        <p:spPr/>
        <p:txBody>
          <a:bodyPr/>
          <a:lstStyle/>
          <a:p>
            <a:r>
              <a:rPr lang="en-GB" sz="3200">
                <a:solidFill>
                  <a:srgbClr val="1EF395"/>
                </a:solidFill>
                <a:latin typeface="Playfair Display"/>
              </a:rPr>
              <a:t>Tariff Interoperability Change Log</a:t>
            </a:r>
          </a:p>
        </p:txBody>
      </p:sp>
    </p:spTree>
    <p:extLst>
      <p:ext uri="{BB962C8B-B14F-4D97-AF65-F5344CB8AC3E}">
        <p14:creationId xmlns:p14="http://schemas.microsoft.com/office/powerpoint/2010/main" val="36039599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DACCF4-1A7A-E784-ABE6-47E1FEDC6633}"/>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2C446291-BB9D-E376-FA58-33C62F156B84}"/>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Calibri"/>
                <a:ea typeface="Calibri"/>
                <a:cs typeface="Calibri"/>
              </a:rPr>
              <a:t>Tariff Interoperability Change Log</a:t>
            </a:r>
            <a:endParaRPr lang="en-US">
              <a:latin typeface="Calibri"/>
              <a:ea typeface="Calibri"/>
              <a:cs typeface="Calibri"/>
            </a:endParaRPr>
          </a:p>
        </p:txBody>
      </p:sp>
      <p:sp>
        <p:nvSpPr>
          <p:cNvPr id="4" name="Text 1">
            <a:extLst>
              <a:ext uri="{FF2B5EF4-FFF2-40B4-BE49-F238E27FC236}">
                <a16:creationId xmlns:a16="http://schemas.microsoft.com/office/drawing/2014/main" id="{FF95526B-DBAC-5FBE-CF93-74A60205A355}"/>
              </a:ext>
            </a:extLst>
          </p:cNvPr>
          <p:cNvSpPr/>
          <p:nvPr/>
        </p:nvSpPr>
        <p:spPr>
          <a:xfrm>
            <a:off x="153959" y="727551"/>
            <a:ext cx="10515600" cy="6400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3100">
                <a:solidFill>
                  <a:srgbClr val="1A1A1A"/>
                </a:solidFill>
                <a:latin typeface="Calibri"/>
                <a:ea typeface="Calibri"/>
                <a:cs typeface="Calibri"/>
              </a:rPr>
              <a:t>API Versioning</a:t>
            </a:r>
            <a:endParaRPr lang="en-US" sz="3100">
              <a:latin typeface="Calibri"/>
              <a:ea typeface="Calibri"/>
              <a:cs typeface="Calibri"/>
            </a:endParaRPr>
          </a:p>
        </p:txBody>
      </p:sp>
      <p:sp>
        <p:nvSpPr>
          <p:cNvPr id="6" name="Text 2">
            <a:extLst>
              <a:ext uri="{FF2B5EF4-FFF2-40B4-BE49-F238E27FC236}">
                <a16:creationId xmlns:a16="http://schemas.microsoft.com/office/drawing/2014/main" id="{C20EAF85-EFF4-D38A-1D20-60CC13289B22}"/>
              </a:ext>
            </a:extLst>
          </p:cNvPr>
          <p:cNvSpPr/>
          <p:nvPr/>
        </p:nvSpPr>
        <p:spPr>
          <a:xfrm>
            <a:off x="457200" y="169164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CURRENT APPROACH</a:t>
            </a:r>
          </a:p>
        </p:txBody>
      </p:sp>
      <p:sp>
        <p:nvSpPr>
          <p:cNvPr id="7" name="Text 3">
            <a:extLst>
              <a:ext uri="{FF2B5EF4-FFF2-40B4-BE49-F238E27FC236}">
                <a16:creationId xmlns:a16="http://schemas.microsoft.com/office/drawing/2014/main" id="{7127AEE8-2684-F1DF-111E-1BB379417EAB}"/>
              </a:ext>
            </a:extLst>
          </p:cNvPr>
          <p:cNvSpPr/>
          <p:nvPr/>
        </p:nvSpPr>
        <p:spPr>
          <a:xfrm>
            <a:off x="457200" y="1974314"/>
            <a:ext cx="10860663"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Header-based versioning. The version is carried in the HTTP header, enabling version-based routing and management of active / default versions at the gateway.</a:t>
            </a:r>
          </a:p>
        </p:txBody>
      </p:sp>
      <p:sp>
        <p:nvSpPr>
          <p:cNvPr id="8" name="Text 4">
            <a:extLst>
              <a:ext uri="{FF2B5EF4-FFF2-40B4-BE49-F238E27FC236}">
                <a16:creationId xmlns:a16="http://schemas.microsoft.com/office/drawing/2014/main" id="{ED3252C8-4129-983B-B1FB-CE0B2C1D5257}"/>
              </a:ext>
            </a:extLst>
          </p:cNvPr>
          <p:cNvSpPr/>
          <p:nvPr/>
        </p:nvSpPr>
        <p:spPr>
          <a:xfrm>
            <a:off x="457200" y="288036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ALTERNATIVE RAISED — IWG</a:t>
            </a:r>
            <a:endParaRPr lang="en-US" sz="2000" b="1">
              <a:latin typeface="Calibri"/>
              <a:ea typeface="Calibri"/>
              <a:cs typeface="Calibri"/>
            </a:endParaRPr>
          </a:p>
        </p:txBody>
      </p:sp>
      <p:sp>
        <p:nvSpPr>
          <p:cNvPr id="9" name="Text 5">
            <a:extLst>
              <a:ext uri="{FF2B5EF4-FFF2-40B4-BE49-F238E27FC236}">
                <a16:creationId xmlns:a16="http://schemas.microsoft.com/office/drawing/2014/main" id="{7EE010BB-1938-5EAC-9C5F-2CD695E649E2}"/>
              </a:ext>
            </a:extLst>
          </p:cNvPr>
          <p:cNvSpPr/>
          <p:nvPr/>
        </p:nvSpPr>
        <p:spPr>
          <a:xfrm>
            <a:off x="457200" y="3163034"/>
            <a:ext cx="10860663"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Path / URL-based versioning (e.g. /v1/…) has been put forward as the alternative. Both header and path support routing; they differ mainly in visibility and how the version is requested.</a:t>
            </a:r>
          </a:p>
        </p:txBody>
      </p:sp>
      <p:sp>
        <p:nvSpPr>
          <p:cNvPr id="11" name="Text 7">
            <a:extLst>
              <a:ext uri="{FF2B5EF4-FFF2-40B4-BE49-F238E27FC236}">
                <a16:creationId xmlns:a16="http://schemas.microsoft.com/office/drawing/2014/main" id="{D99911A6-64D7-6DE8-43D4-5A30FCB4E2BF}"/>
              </a:ext>
            </a:extLst>
          </p:cNvPr>
          <p:cNvSpPr/>
          <p:nvPr/>
        </p:nvSpPr>
        <p:spPr>
          <a:xfrm>
            <a:off x="457200" y="4351754"/>
            <a:ext cx="10860663" cy="906046"/>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Caching applies equally to either approach, so it does not favour one. Version filtering only filters the spec, not live API consumption. Header is preferred for routing and version control — the genuine choice is header vs path.</a:t>
            </a:r>
          </a:p>
        </p:txBody>
      </p:sp>
      <p:sp>
        <p:nvSpPr>
          <p:cNvPr id="12" name="Text 8">
            <a:extLst>
              <a:ext uri="{FF2B5EF4-FFF2-40B4-BE49-F238E27FC236}">
                <a16:creationId xmlns:a16="http://schemas.microsoft.com/office/drawing/2014/main" id="{758EE682-C4FC-A28F-72D3-98C827FE551F}"/>
              </a:ext>
            </a:extLst>
          </p:cNvPr>
          <p:cNvSpPr/>
          <p:nvPr/>
        </p:nvSpPr>
        <p:spPr>
          <a:xfrm>
            <a:off x="457200" y="5422392"/>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FOR IWG</a:t>
            </a:r>
            <a:endParaRPr lang="en-US" sz="2000">
              <a:latin typeface="Calibri"/>
              <a:ea typeface="Calibri"/>
              <a:cs typeface="Calibri"/>
            </a:endParaRPr>
          </a:p>
        </p:txBody>
      </p:sp>
      <p:sp>
        <p:nvSpPr>
          <p:cNvPr id="13" name="Text 9">
            <a:extLst>
              <a:ext uri="{FF2B5EF4-FFF2-40B4-BE49-F238E27FC236}">
                <a16:creationId xmlns:a16="http://schemas.microsoft.com/office/drawing/2014/main" id="{E13F59B9-54A6-CEDD-D847-7DFF05109B6C}"/>
              </a:ext>
            </a:extLst>
          </p:cNvPr>
          <p:cNvSpPr/>
          <p:nvPr/>
        </p:nvSpPr>
        <p:spPr>
          <a:xfrm>
            <a:off x="457200" y="5714474"/>
            <a:ext cx="10860663" cy="623371"/>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Confirm header-based versioning as the standard, or is there a case for path / URL-based versioning?</a:t>
            </a:r>
          </a:p>
        </p:txBody>
      </p:sp>
      <p:sp>
        <p:nvSpPr>
          <p:cNvPr id="21" name="Text 6">
            <a:extLst>
              <a:ext uri="{FF2B5EF4-FFF2-40B4-BE49-F238E27FC236}">
                <a16:creationId xmlns:a16="http://schemas.microsoft.com/office/drawing/2014/main" id="{5852A6CA-6D4F-C190-A457-3CADE90D0023}"/>
              </a:ext>
            </a:extLst>
          </p:cNvPr>
          <p:cNvSpPr/>
          <p:nvPr/>
        </p:nvSpPr>
        <p:spPr>
          <a:xfrm>
            <a:off x="457200" y="406908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VIEW</a:t>
            </a:r>
            <a:endParaRPr lang="en-US" sz="2000" b="1">
              <a:latin typeface="Aptos" panose="02110004020202020204"/>
              <a:ea typeface="Calibri"/>
              <a:cs typeface="Calibri"/>
            </a:endParaRPr>
          </a:p>
        </p:txBody>
      </p:sp>
    </p:spTree>
    <p:extLst>
      <p:ext uri="{BB962C8B-B14F-4D97-AF65-F5344CB8AC3E}">
        <p14:creationId xmlns:p14="http://schemas.microsoft.com/office/powerpoint/2010/main" val="36831361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FC89E-4013-8C0A-A0D0-915060CB927A}"/>
            </a:ext>
          </a:extLst>
        </p:cNvPr>
        <p:cNvGrpSpPr/>
        <p:nvPr/>
      </p:nvGrpSpPr>
      <p:grpSpPr>
        <a:xfrm>
          <a:off x="0" y="0"/>
          <a:ext cx="0" cy="0"/>
          <a:chOff x="0" y="0"/>
          <a:chExt cx="0" cy="0"/>
        </a:xfrm>
      </p:grpSpPr>
      <p:sp>
        <p:nvSpPr>
          <p:cNvPr id="14" name="Text 0">
            <a:extLst>
              <a:ext uri="{FF2B5EF4-FFF2-40B4-BE49-F238E27FC236}">
                <a16:creationId xmlns:a16="http://schemas.microsoft.com/office/drawing/2014/main" id="{A360356E-258C-C582-BA0A-A77773D9208B}"/>
              </a:ext>
            </a:extLst>
          </p:cNvPr>
          <p:cNvSpPr/>
          <p:nvPr/>
        </p:nvSpPr>
        <p:spPr>
          <a:xfrm>
            <a:off x="420624" y="274320"/>
            <a:ext cx="8686800" cy="36576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a:solidFill>
                  <a:srgbClr val="021E5E"/>
                </a:solidFill>
                <a:latin typeface="Calibri"/>
                <a:ea typeface="Calibri"/>
                <a:cs typeface="Calibri"/>
              </a:rPr>
              <a:t>Tariff Interoperability Change Log</a:t>
            </a:r>
            <a:endParaRPr lang="en-US" sz="2400">
              <a:latin typeface="Calibri"/>
              <a:ea typeface="Calibri"/>
              <a:cs typeface="Calibri"/>
            </a:endParaRPr>
          </a:p>
        </p:txBody>
      </p:sp>
      <p:sp>
        <p:nvSpPr>
          <p:cNvPr id="15" name="Text 1">
            <a:extLst>
              <a:ext uri="{FF2B5EF4-FFF2-40B4-BE49-F238E27FC236}">
                <a16:creationId xmlns:a16="http://schemas.microsoft.com/office/drawing/2014/main" id="{A6A9583A-B234-6D9B-BA8D-D118F3037BA4}"/>
              </a:ext>
            </a:extLst>
          </p:cNvPr>
          <p:cNvSpPr/>
          <p:nvPr/>
        </p:nvSpPr>
        <p:spPr>
          <a:xfrm>
            <a:off x="393192" y="603504"/>
            <a:ext cx="10515600" cy="6400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3100">
                <a:solidFill>
                  <a:srgbClr val="1A1A1A"/>
                </a:solidFill>
                <a:latin typeface="Calibri"/>
                <a:ea typeface="Calibri"/>
                <a:cs typeface="Calibri"/>
              </a:rPr>
              <a:t>LDZ Region</a:t>
            </a:r>
            <a:endParaRPr lang="en-US" sz="3100">
              <a:latin typeface="Calibri"/>
              <a:ea typeface="Calibri"/>
              <a:cs typeface="Calibri"/>
            </a:endParaRPr>
          </a:p>
        </p:txBody>
      </p:sp>
      <p:sp>
        <p:nvSpPr>
          <p:cNvPr id="16" name="Text 2">
            <a:extLst>
              <a:ext uri="{FF2B5EF4-FFF2-40B4-BE49-F238E27FC236}">
                <a16:creationId xmlns:a16="http://schemas.microsoft.com/office/drawing/2014/main" id="{D0312DD3-3561-9465-FEED-0CB70DB5AA82}"/>
              </a:ext>
            </a:extLst>
          </p:cNvPr>
          <p:cNvSpPr/>
          <p:nvPr/>
        </p:nvSpPr>
        <p:spPr>
          <a:xfrm>
            <a:off x="457200" y="169164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CURRENT RULE</a:t>
            </a:r>
            <a:endParaRPr lang="en-US" sz="2000" b="1">
              <a:latin typeface="Calibri"/>
              <a:ea typeface="Calibri"/>
              <a:cs typeface="Calibri"/>
            </a:endParaRPr>
          </a:p>
        </p:txBody>
      </p:sp>
      <p:sp>
        <p:nvSpPr>
          <p:cNvPr id="17" name="Text 3">
            <a:extLst>
              <a:ext uri="{FF2B5EF4-FFF2-40B4-BE49-F238E27FC236}">
                <a16:creationId xmlns:a16="http://schemas.microsoft.com/office/drawing/2014/main" id="{714D13FD-34F3-8245-19E9-D68C9A3420EE}"/>
              </a:ext>
            </a:extLst>
          </p:cNvPr>
          <p:cNvSpPr/>
          <p:nvPr/>
        </p:nvSpPr>
        <p:spPr>
          <a:xfrm>
            <a:off x="428978" y="1974314"/>
            <a:ext cx="10766589"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LDZ Region is mandatory for all gas tariffs; GSP Group Id is reserved for electricity tariffs (conditionality applied in both the Get Tariffs and Get Tariff Details responses).</a:t>
            </a:r>
          </a:p>
        </p:txBody>
      </p:sp>
      <p:sp>
        <p:nvSpPr>
          <p:cNvPr id="18" name="Text 4">
            <a:extLst>
              <a:ext uri="{FF2B5EF4-FFF2-40B4-BE49-F238E27FC236}">
                <a16:creationId xmlns:a16="http://schemas.microsoft.com/office/drawing/2014/main" id="{36E15160-D693-F066-4E89-0E766012384A}"/>
              </a:ext>
            </a:extLst>
          </p:cNvPr>
          <p:cNvSpPr/>
          <p:nvPr/>
        </p:nvSpPr>
        <p:spPr>
          <a:xfrm>
            <a:off x="457200" y="288036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RAISED</a:t>
            </a:r>
            <a:endParaRPr lang="en-US" sz="2000" b="1">
              <a:latin typeface="Calibri"/>
              <a:ea typeface="Calibri"/>
              <a:cs typeface="Calibri"/>
            </a:endParaRPr>
          </a:p>
        </p:txBody>
      </p:sp>
      <p:sp>
        <p:nvSpPr>
          <p:cNvPr id="19" name="Text 5">
            <a:extLst>
              <a:ext uri="{FF2B5EF4-FFF2-40B4-BE49-F238E27FC236}">
                <a16:creationId xmlns:a16="http://schemas.microsoft.com/office/drawing/2014/main" id="{26DEB043-00FF-FC35-C058-1B084A06D739}"/>
              </a:ext>
            </a:extLst>
          </p:cNvPr>
          <p:cNvSpPr/>
          <p:nvPr/>
        </p:nvSpPr>
        <p:spPr>
          <a:xfrm>
            <a:off x="438386" y="3163034"/>
            <a:ext cx="10766588"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Suppliers do not always price gas by LDZ; some use GSP Group. A blanket “if gas, populate LDZ” condition does not reflect how their tariffs actually vary.</a:t>
            </a:r>
          </a:p>
        </p:txBody>
      </p:sp>
      <p:sp>
        <p:nvSpPr>
          <p:cNvPr id="20" name="Text 6">
            <a:extLst>
              <a:ext uri="{FF2B5EF4-FFF2-40B4-BE49-F238E27FC236}">
                <a16:creationId xmlns:a16="http://schemas.microsoft.com/office/drawing/2014/main" id="{B4E0229C-299F-1662-0C62-F0CB7C35EC92}"/>
              </a:ext>
            </a:extLst>
          </p:cNvPr>
          <p:cNvSpPr/>
          <p:nvPr/>
        </p:nvSpPr>
        <p:spPr>
          <a:xfrm>
            <a:off x="457200" y="406908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IMPLICATION</a:t>
            </a:r>
            <a:endParaRPr lang="en-US" sz="2000" b="1">
              <a:latin typeface="Calibri"/>
              <a:ea typeface="Calibri"/>
              <a:cs typeface="Calibri"/>
            </a:endParaRPr>
          </a:p>
        </p:txBody>
      </p:sp>
      <p:sp>
        <p:nvSpPr>
          <p:cNvPr id="21" name="Text 7">
            <a:extLst>
              <a:ext uri="{FF2B5EF4-FFF2-40B4-BE49-F238E27FC236}">
                <a16:creationId xmlns:a16="http://schemas.microsoft.com/office/drawing/2014/main" id="{6F437177-B471-9EFC-6CCD-4B1F80155604}"/>
              </a:ext>
            </a:extLst>
          </p:cNvPr>
          <p:cNvSpPr/>
          <p:nvPr/>
        </p:nvSpPr>
        <p:spPr>
          <a:xfrm>
            <a:off x="438386" y="4351754"/>
            <a:ext cx="10766588"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GSP Group is not currently available to populate against a gas tariff, so the regional-identifier conditionality is too rigid to cover real pricing structures.</a:t>
            </a:r>
          </a:p>
        </p:txBody>
      </p:sp>
      <p:sp>
        <p:nvSpPr>
          <p:cNvPr id="22" name="Text 8">
            <a:extLst>
              <a:ext uri="{FF2B5EF4-FFF2-40B4-BE49-F238E27FC236}">
                <a16:creationId xmlns:a16="http://schemas.microsoft.com/office/drawing/2014/main" id="{0CCF29F5-C7D3-3907-AD32-8280D59420DF}"/>
              </a:ext>
            </a:extLst>
          </p:cNvPr>
          <p:cNvSpPr/>
          <p:nvPr/>
        </p:nvSpPr>
        <p:spPr>
          <a:xfrm>
            <a:off x="457200" y="525780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QUESTION</a:t>
            </a:r>
          </a:p>
        </p:txBody>
      </p:sp>
      <p:sp>
        <p:nvSpPr>
          <p:cNvPr id="23" name="Text 9">
            <a:extLst>
              <a:ext uri="{FF2B5EF4-FFF2-40B4-BE49-F238E27FC236}">
                <a16:creationId xmlns:a16="http://schemas.microsoft.com/office/drawing/2014/main" id="{6FE4205D-6D5B-39C0-4DA2-2F8D74A944D8}"/>
              </a:ext>
            </a:extLst>
          </p:cNvPr>
          <p:cNvSpPr/>
          <p:nvPr/>
        </p:nvSpPr>
        <p:spPr>
          <a:xfrm>
            <a:off x="431129" y="5533217"/>
            <a:ext cx="10766588" cy="1053511"/>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457200" indent="-457200">
              <a:lnSpc>
                <a:spcPct val="102000"/>
              </a:lnSpc>
              <a:buAutoNum type="arabicPeriod"/>
            </a:pPr>
            <a:r>
              <a:rPr lang="en-US" sz="2000" dirty="0">
                <a:latin typeface="Calibri"/>
                <a:ea typeface="Calibri"/>
                <a:cs typeface="Calibri"/>
              </a:rPr>
              <a:t>How should the conditionality flex so the correct regional identifier — LDZ Region or GSP Group — is populated based on how the tariff actually varies? </a:t>
            </a:r>
          </a:p>
          <a:p>
            <a:pPr marL="457200" indent="-457200">
              <a:lnSpc>
                <a:spcPct val="102000"/>
              </a:lnSpc>
              <a:buAutoNum type="arabicPeriod"/>
            </a:pPr>
            <a:r>
              <a:rPr lang="en-US" dirty="0">
                <a:latin typeface="Aptos"/>
                <a:ea typeface="Calibri"/>
                <a:cs typeface="Calibri"/>
              </a:rPr>
              <a:t>Does the approach differ between domestic and non-domestic tariffs?</a:t>
            </a:r>
          </a:p>
        </p:txBody>
      </p:sp>
    </p:spTree>
    <p:extLst>
      <p:ext uri="{BB962C8B-B14F-4D97-AF65-F5344CB8AC3E}">
        <p14:creationId xmlns:p14="http://schemas.microsoft.com/office/powerpoint/2010/main" val="30664026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337C7-DEC8-88EE-AC4E-ADDDFDCE509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CFC102E8-B14F-C4C4-FA28-2024F88E72E3}"/>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ea typeface="+mn-lt"/>
                <a:cs typeface="+mn-lt"/>
              </a:rPr>
              <a:t>Tariff Interoperability Change Log</a:t>
            </a:r>
            <a:endParaRPr lang="en-US" sz="2400"/>
          </a:p>
        </p:txBody>
      </p:sp>
      <p:sp>
        <p:nvSpPr>
          <p:cNvPr id="5" name="TextBox 4">
            <a:extLst>
              <a:ext uri="{FF2B5EF4-FFF2-40B4-BE49-F238E27FC236}">
                <a16:creationId xmlns:a16="http://schemas.microsoft.com/office/drawing/2014/main" id="{D572AE6F-8383-744E-5D3B-6A5A64DE3508}"/>
              </a:ext>
            </a:extLst>
          </p:cNvPr>
          <p:cNvSpPr txBox="1"/>
          <p:nvPr/>
        </p:nvSpPr>
        <p:spPr>
          <a:xfrm>
            <a:off x="154459" y="731817"/>
            <a:ext cx="7371351" cy="56938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3100">
                <a:latin typeface="Calibri"/>
                <a:ea typeface="Calibri"/>
                <a:cs typeface="Calibri"/>
              </a:rPr>
              <a:t>Regex Validation</a:t>
            </a:r>
          </a:p>
        </p:txBody>
      </p:sp>
      <p:sp>
        <p:nvSpPr>
          <p:cNvPr id="2" name="Text 2">
            <a:extLst>
              <a:ext uri="{FF2B5EF4-FFF2-40B4-BE49-F238E27FC236}">
                <a16:creationId xmlns:a16="http://schemas.microsoft.com/office/drawing/2014/main" id="{558C8D1E-4158-CEB3-AB63-3AD1159C6FEE}"/>
              </a:ext>
            </a:extLst>
          </p:cNvPr>
          <p:cNvSpPr/>
          <p:nvPr/>
        </p:nvSpPr>
        <p:spPr>
          <a:xfrm>
            <a:off x="457200" y="1627632"/>
            <a:ext cx="786384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POSITION</a:t>
            </a:r>
          </a:p>
        </p:txBody>
      </p:sp>
      <p:sp>
        <p:nvSpPr>
          <p:cNvPr id="4" name="Text 3">
            <a:extLst>
              <a:ext uri="{FF2B5EF4-FFF2-40B4-BE49-F238E27FC236}">
                <a16:creationId xmlns:a16="http://schemas.microsoft.com/office/drawing/2014/main" id="{9BDD0ED4-4380-FCD7-C08A-08C05A4D8AB9}"/>
              </a:ext>
            </a:extLst>
          </p:cNvPr>
          <p:cNvSpPr/>
          <p:nvPr/>
        </p:nvSpPr>
        <p:spPr>
          <a:xfrm>
            <a:off x="457200" y="1851443"/>
            <a:ext cx="10498182" cy="544285"/>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Regex validation will not be mandated. Field formats follow the existing REC standards set out in the Energy Market Data Specification.</a:t>
            </a:r>
          </a:p>
        </p:txBody>
      </p:sp>
      <p:sp>
        <p:nvSpPr>
          <p:cNvPr id="6" name="Text 4">
            <a:extLst>
              <a:ext uri="{FF2B5EF4-FFF2-40B4-BE49-F238E27FC236}">
                <a16:creationId xmlns:a16="http://schemas.microsoft.com/office/drawing/2014/main" id="{21C18AB8-D649-4C3C-1B20-AB777F1E617E}"/>
              </a:ext>
            </a:extLst>
          </p:cNvPr>
          <p:cNvSpPr/>
          <p:nvPr/>
        </p:nvSpPr>
        <p:spPr>
          <a:xfrm>
            <a:off x="457200" y="2542032"/>
            <a:ext cx="786384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RAISED — MULTIPLE TIMES</a:t>
            </a:r>
          </a:p>
        </p:txBody>
      </p:sp>
      <p:sp>
        <p:nvSpPr>
          <p:cNvPr id="7" name="Text 5">
            <a:extLst>
              <a:ext uri="{FF2B5EF4-FFF2-40B4-BE49-F238E27FC236}">
                <a16:creationId xmlns:a16="http://schemas.microsoft.com/office/drawing/2014/main" id="{E0379A6C-2EF6-5038-2681-31ECBC409DE3}"/>
              </a:ext>
            </a:extLst>
          </p:cNvPr>
          <p:cNvSpPr/>
          <p:nvPr/>
        </p:nvSpPr>
        <p:spPr>
          <a:xfrm>
            <a:off x="457200" y="2838414"/>
            <a:ext cx="10498182" cy="307413"/>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02000"/>
              </a:lnSpc>
            </a:pPr>
            <a:r>
              <a:rPr lang="en-US" sz="2000">
                <a:latin typeface="Calibri"/>
                <a:ea typeface="Calibri"/>
                <a:cs typeface="Calibri"/>
              </a:rPr>
              <a:t>Request to mandate regex validation of field values within the TI arrangements.</a:t>
            </a:r>
          </a:p>
        </p:txBody>
      </p:sp>
      <p:sp>
        <p:nvSpPr>
          <p:cNvPr id="8" name="Text 6">
            <a:extLst>
              <a:ext uri="{FF2B5EF4-FFF2-40B4-BE49-F238E27FC236}">
                <a16:creationId xmlns:a16="http://schemas.microsoft.com/office/drawing/2014/main" id="{5B803013-25E7-C62B-7660-6638BB7D28EC}"/>
              </a:ext>
            </a:extLst>
          </p:cNvPr>
          <p:cNvSpPr/>
          <p:nvPr/>
        </p:nvSpPr>
        <p:spPr>
          <a:xfrm>
            <a:off x="457200" y="3328416"/>
            <a:ext cx="786384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RATIONALE — PER GOVERNMENT RESPONSE</a:t>
            </a:r>
          </a:p>
        </p:txBody>
      </p:sp>
      <p:sp>
        <p:nvSpPr>
          <p:cNvPr id="9" name="Text 7">
            <a:extLst>
              <a:ext uri="{FF2B5EF4-FFF2-40B4-BE49-F238E27FC236}">
                <a16:creationId xmlns:a16="http://schemas.microsoft.com/office/drawing/2014/main" id="{2B6EAAE7-1EA9-979E-3CE8-A18B90C2687E}"/>
              </a:ext>
            </a:extLst>
          </p:cNvPr>
          <p:cNvSpPr/>
          <p:nvPr/>
        </p:nvSpPr>
        <p:spPr>
          <a:xfrm>
            <a:off x="457200" y="3624798"/>
            <a:ext cx="11064240" cy="1795416"/>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7800" indent="-177800">
              <a:spcAft>
                <a:spcPts val="600"/>
              </a:spcAft>
              <a:buSzPct val="100000"/>
              <a:buChar char="•"/>
            </a:pPr>
            <a:r>
              <a:rPr lang="en-US" sz="2000">
                <a:latin typeface="Calibri"/>
                <a:ea typeface="Calibri"/>
                <a:cs typeface="Calibri"/>
              </a:rPr>
              <a:t>Existing REC / EMDS standards already apply, as the TI arrangements are introduced into the REC.</a:t>
            </a:r>
          </a:p>
          <a:p>
            <a:pPr marL="177800" indent="-177800">
              <a:spcAft>
                <a:spcPts val="600"/>
              </a:spcAft>
              <a:buSzPct val="100000"/>
              <a:buChar char="•"/>
            </a:pPr>
            <a:r>
              <a:rPr lang="en-US" sz="2000">
                <a:latin typeface="Calibri"/>
                <a:ea typeface="Calibri"/>
                <a:cs typeface="Calibri"/>
              </a:rPr>
              <a:t>Mandating regex would add unnecessary processing overhead at scale and a maintenance burden on users.</a:t>
            </a:r>
          </a:p>
          <a:p>
            <a:pPr marL="177800" indent="-177800">
              <a:spcAft>
                <a:spcPts val="600"/>
              </a:spcAft>
              <a:buSzPct val="100000"/>
              <a:buChar char="•"/>
            </a:pPr>
            <a:r>
              <a:rPr lang="en-US" sz="2000">
                <a:latin typeface="Calibri"/>
                <a:ea typeface="Calibri"/>
                <a:cs typeface="Calibri"/>
              </a:rPr>
              <a:t>Where the intent is validation, that is for suppliers and TI Users — </a:t>
            </a:r>
            <a:r>
              <a:rPr lang="en-US" sz="2000" err="1">
                <a:latin typeface="Calibri"/>
                <a:ea typeface="Calibri"/>
                <a:cs typeface="Calibri"/>
              </a:rPr>
              <a:t>RECCo</a:t>
            </a:r>
            <a:r>
              <a:rPr lang="en-US" sz="2000">
                <a:latin typeface="Calibri"/>
                <a:ea typeface="Calibri"/>
                <a:cs typeface="Calibri"/>
              </a:rPr>
              <a:t> is not required to carry it out.</a:t>
            </a:r>
          </a:p>
          <a:p>
            <a:pPr marL="177800" indent="-177800">
              <a:spcAft>
                <a:spcPts val="600"/>
              </a:spcAft>
              <a:buSzPct val="100000"/>
              <a:buChar char="•"/>
            </a:pPr>
            <a:r>
              <a:rPr lang="en-US" sz="2000">
                <a:latin typeface="Calibri"/>
                <a:ea typeface="Calibri"/>
                <a:cs typeface="Calibri"/>
              </a:rPr>
              <a:t>Regex opens security considerations that are for suppliers and TI Users to determine for themselves.</a:t>
            </a:r>
          </a:p>
        </p:txBody>
      </p:sp>
      <p:sp>
        <p:nvSpPr>
          <p:cNvPr id="10" name="Text 8">
            <a:extLst>
              <a:ext uri="{FF2B5EF4-FFF2-40B4-BE49-F238E27FC236}">
                <a16:creationId xmlns:a16="http://schemas.microsoft.com/office/drawing/2014/main" id="{E0485C72-B789-8B41-8A4B-189476ACA845}"/>
              </a:ext>
            </a:extLst>
          </p:cNvPr>
          <p:cNvSpPr/>
          <p:nvPr/>
        </p:nvSpPr>
        <p:spPr>
          <a:xfrm>
            <a:off x="457200" y="5486400"/>
            <a:ext cx="786384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STATUS</a:t>
            </a:r>
          </a:p>
        </p:txBody>
      </p:sp>
      <p:sp>
        <p:nvSpPr>
          <p:cNvPr id="11" name="Text 9">
            <a:extLst>
              <a:ext uri="{FF2B5EF4-FFF2-40B4-BE49-F238E27FC236}">
                <a16:creationId xmlns:a16="http://schemas.microsoft.com/office/drawing/2014/main" id="{6137C0D9-B50F-5FC7-0D06-CBED3409DC57}"/>
              </a:ext>
            </a:extLst>
          </p:cNvPr>
          <p:cNvSpPr/>
          <p:nvPr/>
        </p:nvSpPr>
        <p:spPr>
          <a:xfrm>
            <a:off x="457200" y="5782782"/>
            <a:ext cx="10483668" cy="372726"/>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Rejected — consistent with the published government response. No change to the spec.</a:t>
            </a:r>
          </a:p>
        </p:txBody>
      </p:sp>
    </p:spTree>
    <p:extLst>
      <p:ext uri="{BB962C8B-B14F-4D97-AF65-F5344CB8AC3E}">
        <p14:creationId xmlns:p14="http://schemas.microsoft.com/office/powerpoint/2010/main" val="16628063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B3C444-5077-10C6-C94F-E83AB1F5DEF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0418C022-D350-E393-1D90-D55E00FB88A1}"/>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Calibri"/>
                <a:ea typeface="Calibri"/>
                <a:cs typeface="Calibri"/>
              </a:rPr>
              <a:t>Tariff Interoperability Change Log</a:t>
            </a:r>
            <a:endParaRPr lang="en-US" sz="2400">
              <a:latin typeface="Calibri"/>
              <a:ea typeface="Calibri"/>
              <a:cs typeface="Calibri"/>
            </a:endParaRPr>
          </a:p>
        </p:txBody>
      </p:sp>
      <p:sp>
        <p:nvSpPr>
          <p:cNvPr id="4" name="Text 1">
            <a:extLst>
              <a:ext uri="{FF2B5EF4-FFF2-40B4-BE49-F238E27FC236}">
                <a16:creationId xmlns:a16="http://schemas.microsoft.com/office/drawing/2014/main" id="{93FF550A-3823-3EC4-278F-79A36E07A9D3}"/>
              </a:ext>
            </a:extLst>
          </p:cNvPr>
          <p:cNvSpPr/>
          <p:nvPr/>
        </p:nvSpPr>
        <p:spPr>
          <a:xfrm>
            <a:off x="156354" y="727072"/>
            <a:ext cx="10515600" cy="6400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3100">
                <a:solidFill>
                  <a:srgbClr val="1A1A1A"/>
                </a:solidFill>
                <a:latin typeface="Calibri"/>
                <a:ea typeface="Calibri"/>
                <a:cs typeface="Calibri"/>
              </a:rPr>
              <a:t>Polymorphism</a:t>
            </a:r>
            <a:endParaRPr lang="en-US" sz="3100">
              <a:latin typeface="Calibri"/>
              <a:ea typeface="Calibri"/>
              <a:cs typeface="Calibri"/>
            </a:endParaRPr>
          </a:p>
        </p:txBody>
      </p:sp>
      <p:sp>
        <p:nvSpPr>
          <p:cNvPr id="6" name="Text 2">
            <a:extLst>
              <a:ext uri="{FF2B5EF4-FFF2-40B4-BE49-F238E27FC236}">
                <a16:creationId xmlns:a16="http://schemas.microsoft.com/office/drawing/2014/main" id="{684F8928-0358-BA8D-765F-ECAD10CEBA26}"/>
              </a:ext>
            </a:extLst>
          </p:cNvPr>
          <p:cNvSpPr/>
          <p:nvPr/>
        </p:nvSpPr>
        <p:spPr>
          <a:xfrm>
            <a:off x="457200" y="169164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CURRENT SPEC</a:t>
            </a:r>
            <a:endParaRPr lang="en-US" sz="2000">
              <a:latin typeface="Calibri"/>
              <a:ea typeface="Calibri"/>
              <a:cs typeface="Calibri"/>
            </a:endParaRPr>
          </a:p>
        </p:txBody>
      </p:sp>
      <p:sp>
        <p:nvSpPr>
          <p:cNvPr id="7" name="Text 3">
            <a:extLst>
              <a:ext uri="{FF2B5EF4-FFF2-40B4-BE49-F238E27FC236}">
                <a16:creationId xmlns:a16="http://schemas.microsoft.com/office/drawing/2014/main" id="{18FE4BC5-8917-2176-A7AA-7EA35FD31853}"/>
              </a:ext>
            </a:extLst>
          </p:cNvPr>
          <p:cNvSpPr/>
          <p:nvPr/>
        </p:nvSpPr>
        <p:spPr>
          <a:xfrm>
            <a:off x="457200" y="1974314"/>
            <a:ext cx="11011182"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Response fields vary by fuel type through prose and conditionality rules (e.g. LDZ for gas, GSP for electricity). The message structure itself is fixed.</a:t>
            </a:r>
          </a:p>
        </p:txBody>
      </p:sp>
      <p:sp>
        <p:nvSpPr>
          <p:cNvPr id="8" name="Text 4">
            <a:extLst>
              <a:ext uri="{FF2B5EF4-FFF2-40B4-BE49-F238E27FC236}">
                <a16:creationId xmlns:a16="http://schemas.microsoft.com/office/drawing/2014/main" id="{CCA14454-607C-AEFF-2247-128216F6086C}"/>
              </a:ext>
            </a:extLst>
          </p:cNvPr>
          <p:cNvSpPr/>
          <p:nvPr/>
        </p:nvSpPr>
        <p:spPr>
          <a:xfrm>
            <a:off x="457200" y="288036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RAISED — IWG</a:t>
            </a:r>
            <a:endParaRPr lang="en-US" sz="2000">
              <a:latin typeface="Calibri"/>
              <a:ea typeface="Calibri"/>
              <a:cs typeface="Calibri"/>
            </a:endParaRPr>
          </a:p>
        </p:txBody>
      </p:sp>
      <p:sp>
        <p:nvSpPr>
          <p:cNvPr id="9" name="Text 5">
            <a:extLst>
              <a:ext uri="{FF2B5EF4-FFF2-40B4-BE49-F238E27FC236}">
                <a16:creationId xmlns:a16="http://schemas.microsoft.com/office/drawing/2014/main" id="{C77122AE-8028-BF5B-7F08-DC330C055511}"/>
              </a:ext>
            </a:extLst>
          </p:cNvPr>
          <p:cNvSpPr/>
          <p:nvPr/>
        </p:nvSpPr>
        <p:spPr>
          <a:xfrm>
            <a:off x="457200" y="3163034"/>
            <a:ext cx="11011182"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err="1">
                <a:latin typeface="Calibri"/>
                <a:ea typeface="Calibri"/>
                <a:cs typeface="Calibri"/>
              </a:rPr>
              <a:t>Formalise</a:t>
            </a:r>
            <a:r>
              <a:rPr lang="en-US" sz="2000">
                <a:latin typeface="Calibri"/>
                <a:ea typeface="Calibri"/>
                <a:cs typeface="Calibri"/>
              </a:rPr>
              <a:t> polymorphism so the returned structure varies by context — fields included or excluded depending on whether the request is gas or electricity.</a:t>
            </a:r>
          </a:p>
        </p:txBody>
      </p:sp>
      <p:sp>
        <p:nvSpPr>
          <p:cNvPr id="10" name="Text 6">
            <a:extLst>
              <a:ext uri="{FF2B5EF4-FFF2-40B4-BE49-F238E27FC236}">
                <a16:creationId xmlns:a16="http://schemas.microsoft.com/office/drawing/2014/main" id="{C764086B-D42E-D87D-6F7B-FCC8C0CE0A0D}"/>
              </a:ext>
            </a:extLst>
          </p:cNvPr>
          <p:cNvSpPr/>
          <p:nvPr/>
        </p:nvSpPr>
        <p:spPr>
          <a:xfrm>
            <a:off x="457200" y="406908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IMPLICATION</a:t>
            </a:r>
            <a:endParaRPr lang="en-US" sz="2000">
              <a:latin typeface="Calibri"/>
              <a:ea typeface="Calibri"/>
              <a:cs typeface="Calibri"/>
            </a:endParaRPr>
          </a:p>
        </p:txBody>
      </p:sp>
      <p:sp>
        <p:nvSpPr>
          <p:cNvPr id="11" name="Text 7">
            <a:extLst>
              <a:ext uri="{FF2B5EF4-FFF2-40B4-BE49-F238E27FC236}">
                <a16:creationId xmlns:a16="http://schemas.microsoft.com/office/drawing/2014/main" id="{7B6C186F-1E7D-10DD-E3DD-265C36F67AF2}"/>
              </a:ext>
            </a:extLst>
          </p:cNvPr>
          <p:cNvSpPr/>
          <p:nvPr/>
        </p:nvSpPr>
        <p:spPr>
          <a:xfrm>
            <a:off x="457200" y="4351754"/>
            <a:ext cx="11011182"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May sharpen validation, but adds supplier build complexity and lands late in the delivery cycle when suppliers are already building.</a:t>
            </a:r>
          </a:p>
        </p:txBody>
      </p:sp>
      <p:sp>
        <p:nvSpPr>
          <p:cNvPr id="12" name="Text 8">
            <a:extLst>
              <a:ext uri="{FF2B5EF4-FFF2-40B4-BE49-F238E27FC236}">
                <a16:creationId xmlns:a16="http://schemas.microsoft.com/office/drawing/2014/main" id="{4E54DA72-2E79-220E-E6DD-F1203055662A}"/>
              </a:ext>
            </a:extLst>
          </p:cNvPr>
          <p:cNvSpPr/>
          <p:nvPr/>
        </p:nvSpPr>
        <p:spPr>
          <a:xfrm>
            <a:off x="457200" y="525780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QUESTION</a:t>
            </a:r>
          </a:p>
        </p:txBody>
      </p:sp>
      <p:sp>
        <p:nvSpPr>
          <p:cNvPr id="13" name="Text 9">
            <a:extLst>
              <a:ext uri="{FF2B5EF4-FFF2-40B4-BE49-F238E27FC236}">
                <a16:creationId xmlns:a16="http://schemas.microsoft.com/office/drawing/2014/main" id="{EA972740-57EF-89C9-DD05-273DCDB918F1}"/>
              </a:ext>
            </a:extLst>
          </p:cNvPr>
          <p:cNvSpPr/>
          <p:nvPr/>
        </p:nvSpPr>
        <p:spPr>
          <a:xfrm>
            <a:off x="457200" y="5540474"/>
            <a:ext cx="11011182" cy="797898"/>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Is structural polymorphism worth the additional supplier build effort at this stage, or is the existing conditionality sufficient?</a:t>
            </a:r>
          </a:p>
        </p:txBody>
      </p:sp>
      <p:sp>
        <p:nvSpPr>
          <p:cNvPr id="14" name="Text 10">
            <a:extLst>
              <a:ext uri="{FF2B5EF4-FFF2-40B4-BE49-F238E27FC236}">
                <a16:creationId xmlns:a16="http://schemas.microsoft.com/office/drawing/2014/main" id="{E7A4447F-CB76-CC26-33C8-3B6FCBC6457B}"/>
              </a:ext>
            </a:extLst>
          </p:cNvPr>
          <p:cNvSpPr/>
          <p:nvPr/>
        </p:nvSpPr>
        <p:spPr>
          <a:xfrm>
            <a:off x="457200" y="6355080"/>
            <a:ext cx="7680960" cy="32004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1100" i="1">
                <a:solidFill>
                  <a:srgbClr val="7A7A7A"/>
                </a:solidFill>
                <a:latin typeface="Calibri" pitchFamily="34" charset="0"/>
                <a:ea typeface="Calibri" pitchFamily="34" charset="-122"/>
                <a:cs typeface="Calibri" pitchFamily="34" charset="-120"/>
              </a:rPr>
              <a:t>Decision pending — view to be formed ahead of design-authority sign-off.</a:t>
            </a:r>
            <a:endParaRPr lang="en-US" sz="1100"/>
          </a:p>
        </p:txBody>
      </p:sp>
    </p:spTree>
    <p:extLst>
      <p:ext uri="{BB962C8B-B14F-4D97-AF65-F5344CB8AC3E}">
        <p14:creationId xmlns:p14="http://schemas.microsoft.com/office/powerpoint/2010/main" val="3652340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FFF7F-1B96-6E6D-5FF2-D94087D7BFF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3F56858-23B4-C214-2CB3-A8720C02FB0F}"/>
              </a:ext>
            </a:extLst>
          </p:cNvPr>
          <p:cNvSpPr/>
          <p:nvPr/>
        </p:nvSpPr>
        <p:spPr>
          <a:xfrm>
            <a:off x="420624" y="274320"/>
            <a:ext cx="8686800" cy="36576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400" b="1">
                <a:solidFill>
                  <a:srgbClr val="021E5E"/>
                </a:solidFill>
                <a:latin typeface="Calibri"/>
                <a:ea typeface="Calibri"/>
                <a:cs typeface="Calibri"/>
              </a:rPr>
              <a:t>Tariff Interoperability Change Log</a:t>
            </a:r>
            <a:endParaRPr lang="en-US" sz="2400">
              <a:latin typeface="Calibri"/>
              <a:ea typeface="Calibri"/>
              <a:cs typeface="Calibri"/>
            </a:endParaRPr>
          </a:p>
        </p:txBody>
      </p:sp>
      <p:sp>
        <p:nvSpPr>
          <p:cNvPr id="4" name="Text 1">
            <a:extLst>
              <a:ext uri="{FF2B5EF4-FFF2-40B4-BE49-F238E27FC236}">
                <a16:creationId xmlns:a16="http://schemas.microsoft.com/office/drawing/2014/main" id="{B985C374-1376-42CB-0E16-2F62804ABAC6}"/>
              </a:ext>
            </a:extLst>
          </p:cNvPr>
          <p:cNvSpPr/>
          <p:nvPr/>
        </p:nvSpPr>
        <p:spPr>
          <a:xfrm>
            <a:off x="393192" y="603504"/>
            <a:ext cx="10515600" cy="64008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3100">
                <a:solidFill>
                  <a:srgbClr val="1A1A1A"/>
                </a:solidFill>
                <a:latin typeface="Calibri"/>
                <a:ea typeface="Calibri"/>
                <a:cs typeface="Calibri"/>
              </a:rPr>
              <a:t>Economy 7 / Time-of-Use</a:t>
            </a:r>
            <a:endParaRPr lang="en-US" sz="3100">
              <a:latin typeface="Calibri"/>
              <a:ea typeface="Calibri"/>
              <a:cs typeface="Calibri"/>
            </a:endParaRPr>
          </a:p>
        </p:txBody>
      </p:sp>
      <p:sp>
        <p:nvSpPr>
          <p:cNvPr id="6" name="Text 2">
            <a:extLst>
              <a:ext uri="{FF2B5EF4-FFF2-40B4-BE49-F238E27FC236}">
                <a16:creationId xmlns:a16="http://schemas.microsoft.com/office/drawing/2014/main" id="{83E720B3-BEC5-9A41-3048-C7498C7C53B4}"/>
              </a:ext>
            </a:extLst>
          </p:cNvPr>
          <p:cNvSpPr/>
          <p:nvPr/>
        </p:nvSpPr>
        <p:spPr>
          <a:xfrm>
            <a:off x="457200" y="169164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CURRENT SPEC</a:t>
            </a:r>
            <a:endParaRPr lang="en-US" sz="2000">
              <a:latin typeface="Calibri"/>
              <a:ea typeface="Calibri"/>
              <a:cs typeface="Calibri"/>
            </a:endParaRPr>
          </a:p>
        </p:txBody>
      </p:sp>
      <p:sp>
        <p:nvSpPr>
          <p:cNvPr id="7" name="Text 3">
            <a:extLst>
              <a:ext uri="{FF2B5EF4-FFF2-40B4-BE49-F238E27FC236}">
                <a16:creationId xmlns:a16="http://schemas.microsoft.com/office/drawing/2014/main" id="{2CE89E31-7421-48B4-DFA2-3A6F5D610688}"/>
              </a:ext>
            </a:extLst>
          </p:cNvPr>
          <p:cNvSpPr/>
          <p:nvPr/>
        </p:nvSpPr>
        <p:spPr>
          <a:xfrm>
            <a:off x="438386" y="1974314"/>
            <a:ext cx="10512588"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Static-rate tariffs carry </a:t>
            </a:r>
            <a:r>
              <a:rPr lang="en-US" sz="2000" err="1">
                <a:latin typeface="Calibri"/>
                <a:ea typeface="Calibri"/>
                <a:cs typeface="Calibri"/>
              </a:rPr>
              <a:t>time_from</a:t>
            </a:r>
            <a:r>
              <a:rPr lang="en-US" sz="2000">
                <a:latin typeface="Calibri"/>
                <a:ea typeface="Calibri"/>
                <a:cs typeface="Calibri"/>
              </a:rPr>
              <a:t> / </a:t>
            </a:r>
            <a:r>
              <a:rPr lang="en-US" sz="2000" err="1">
                <a:latin typeface="Calibri"/>
                <a:ea typeface="Calibri"/>
                <a:cs typeface="Calibri"/>
              </a:rPr>
              <a:t>time_to</a:t>
            </a:r>
            <a:r>
              <a:rPr lang="en-US" sz="2000">
                <a:latin typeface="Calibri"/>
                <a:ea typeface="Calibri"/>
                <a:cs typeface="Calibri"/>
              </a:rPr>
              <a:t> segments within the rates array. No explicit identifier marks a tariff as Economy 7 or time-of-use.</a:t>
            </a:r>
          </a:p>
        </p:txBody>
      </p:sp>
      <p:sp>
        <p:nvSpPr>
          <p:cNvPr id="8" name="Text 4">
            <a:extLst>
              <a:ext uri="{FF2B5EF4-FFF2-40B4-BE49-F238E27FC236}">
                <a16:creationId xmlns:a16="http://schemas.microsoft.com/office/drawing/2014/main" id="{A9370C86-086B-7282-49A3-D7EFB672AB5C}"/>
              </a:ext>
            </a:extLst>
          </p:cNvPr>
          <p:cNvSpPr/>
          <p:nvPr/>
        </p:nvSpPr>
        <p:spPr>
          <a:xfrm>
            <a:off x="457200" y="2880360"/>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RAISED</a:t>
            </a:r>
            <a:endParaRPr lang="en-US" sz="2000">
              <a:latin typeface="Calibri"/>
              <a:ea typeface="Calibri"/>
              <a:cs typeface="Calibri"/>
            </a:endParaRPr>
          </a:p>
        </p:txBody>
      </p:sp>
      <p:sp>
        <p:nvSpPr>
          <p:cNvPr id="9" name="Text 5">
            <a:extLst>
              <a:ext uri="{FF2B5EF4-FFF2-40B4-BE49-F238E27FC236}">
                <a16:creationId xmlns:a16="http://schemas.microsoft.com/office/drawing/2014/main" id="{6417A16F-BF28-475E-8BE0-056F7C42F888}"/>
              </a:ext>
            </a:extLst>
          </p:cNvPr>
          <p:cNvSpPr/>
          <p:nvPr/>
        </p:nvSpPr>
        <p:spPr>
          <a:xfrm>
            <a:off x="438386" y="3163034"/>
            <a:ext cx="10503181" cy="59515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How should Economy 7 be represented? The suggestion was to add an API field to flag it explicitly.</a:t>
            </a:r>
          </a:p>
        </p:txBody>
      </p:sp>
      <p:sp>
        <p:nvSpPr>
          <p:cNvPr id="10" name="Text 6">
            <a:extLst>
              <a:ext uri="{FF2B5EF4-FFF2-40B4-BE49-F238E27FC236}">
                <a16:creationId xmlns:a16="http://schemas.microsoft.com/office/drawing/2014/main" id="{8CA29EA9-CDAF-D729-DE35-4F752F6B3E85}"/>
              </a:ext>
            </a:extLst>
          </p:cNvPr>
          <p:cNvSpPr/>
          <p:nvPr/>
        </p:nvSpPr>
        <p:spPr>
          <a:xfrm>
            <a:off x="457200" y="3922776"/>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IMPLICATION</a:t>
            </a:r>
            <a:endParaRPr lang="en-US" sz="2000">
              <a:latin typeface="Calibri"/>
              <a:ea typeface="Calibri"/>
              <a:cs typeface="Calibri"/>
            </a:endParaRPr>
          </a:p>
        </p:txBody>
      </p:sp>
      <p:sp>
        <p:nvSpPr>
          <p:cNvPr id="11" name="Text 7">
            <a:extLst>
              <a:ext uri="{FF2B5EF4-FFF2-40B4-BE49-F238E27FC236}">
                <a16:creationId xmlns:a16="http://schemas.microsoft.com/office/drawing/2014/main" id="{1C112C78-193E-FD90-D27F-FF887A9A7B29}"/>
              </a:ext>
            </a:extLst>
          </p:cNvPr>
          <p:cNvSpPr/>
          <p:nvPr/>
        </p:nvSpPr>
        <p:spPr>
          <a:xfrm>
            <a:off x="438386" y="4205450"/>
            <a:ext cx="10512588" cy="741454"/>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Time-of-use tariffs (e.g. a separate, cheaper overnight rate) need to be unambiguously identifiable and modelled within the existing rates structure.</a:t>
            </a:r>
          </a:p>
        </p:txBody>
      </p:sp>
      <p:sp>
        <p:nvSpPr>
          <p:cNvPr id="12" name="Text 8">
            <a:extLst>
              <a:ext uri="{FF2B5EF4-FFF2-40B4-BE49-F238E27FC236}">
                <a16:creationId xmlns:a16="http://schemas.microsoft.com/office/drawing/2014/main" id="{20A7ED80-E930-1EC9-34FE-B1FB00615339}"/>
              </a:ext>
            </a:extLst>
          </p:cNvPr>
          <p:cNvSpPr/>
          <p:nvPr/>
        </p:nvSpPr>
        <p:spPr>
          <a:xfrm>
            <a:off x="457200" y="5111496"/>
            <a:ext cx="7680960" cy="274320"/>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en-US" sz="2000" b="1" kern="0" spc="50">
                <a:solidFill>
                  <a:srgbClr val="021E5E"/>
                </a:solidFill>
                <a:latin typeface="Calibri"/>
                <a:ea typeface="Calibri"/>
                <a:cs typeface="Calibri"/>
              </a:rPr>
              <a:t>QUESTION</a:t>
            </a:r>
          </a:p>
        </p:txBody>
      </p:sp>
      <p:sp>
        <p:nvSpPr>
          <p:cNvPr id="13" name="Text 9">
            <a:extLst>
              <a:ext uri="{FF2B5EF4-FFF2-40B4-BE49-F238E27FC236}">
                <a16:creationId xmlns:a16="http://schemas.microsoft.com/office/drawing/2014/main" id="{0BEDAEDF-9ADD-8B86-2974-6C7832625D26}"/>
              </a:ext>
            </a:extLst>
          </p:cNvPr>
          <p:cNvSpPr/>
          <p:nvPr/>
        </p:nvSpPr>
        <p:spPr>
          <a:xfrm>
            <a:off x="428978" y="5403578"/>
            <a:ext cx="11265182" cy="732046"/>
          </a:xfrm>
          <a:prstGeom prst="rect">
            <a:avLst/>
          </a:prstGeom>
          <a:noFill/>
          <a:ln/>
        </p:spPr>
        <p:txBody>
          <a:bodyPr wrap="square" lIns="0" tIns="0" rIns="0" bIns="0" rtlCol="0" anchor="t"/>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nSpc>
                <a:spcPct val="102000"/>
              </a:lnSpc>
              <a:buNone/>
            </a:pPr>
            <a:r>
              <a:rPr lang="en-US" sz="2000">
                <a:latin typeface="Calibri"/>
                <a:ea typeface="Calibri"/>
                <a:cs typeface="Calibri"/>
              </a:rPr>
              <a:t>Given the current rates structure, how is Economy 7 / time-of-use best accommodated — an explicit identifier, or the existing time-segment and type-of-use fields?</a:t>
            </a:r>
          </a:p>
        </p:txBody>
      </p:sp>
    </p:spTree>
    <p:extLst>
      <p:ext uri="{BB962C8B-B14F-4D97-AF65-F5344CB8AC3E}">
        <p14:creationId xmlns:p14="http://schemas.microsoft.com/office/powerpoint/2010/main" val="3543284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5915C8-FA10-F1BB-7E9A-0375627745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36E3A9-6D56-CCC3-957B-DA9378C76A6D}"/>
              </a:ext>
            </a:extLst>
          </p:cNvPr>
          <p:cNvSpPr txBox="1">
            <a:spLocks noGrp="1"/>
          </p:cNvSpPr>
          <p:nvPr>
            <p:ph type="title"/>
          </p:nvPr>
        </p:nvSpPr>
        <p:spPr/>
        <p:txBody>
          <a:bodyPr/>
          <a:lstStyle/>
          <a:p>
            <a:r>
              <a:rPr lang="en-GB" sz="3200">
                <a:solidFill>
                  <a:srgbClr val="1EF395"/>
                </a:solidFill>
                <a:latin typeface="Playfair Display"/>
              </a:rPr>
              <a:t>Tariff Interoperability Query Tracker and updates on questions from previous IWG</a:t>
            </a:r>
          </a:p>
        </p:txBody>
      </p:sp>
    </p:spTree>
    <p:extLst>
      <p:ext uri="{BB962C8B-B14F-4D97-AF65-F5344CB8AC3E}">
        <p14:creationId xmlns:p14="http://schemas.microsoft.com/office/powerpoint/2010/main" val="222209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A9A591-1D01-2F58-F974-325594469512}"/>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7CAE8D0-13FB-C18D-2857-3C5F4063DBB9}"/>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a:lnSpc>
                <a:spcPct val="90000"/>
              </a:lnSpc>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Tariff Interoperability Query Tracker – June 2026</a:t>
            </a:r>
            <a:endParaRPr lang="en-GB" sz="2400" b="1" i="0" u="none" strike="noStrike" kern="0" cap="none" spc="100" baseline="0">
              <a:solidFill>
                <a:srgbClr val="021E5E"/>
              </a:solidFill>
              <a:uFillTx/>
              <a:latin typeface="Figtree"/>
              <a:ea typeface="Figtree" pitchFamily="2"/>
              <a:cs typeface="Arial"/>
            </a:endParaRPr>
          </a:p>
        </p:txBody>
      </p:sp>
      <p:sp>
        <p:nvSpPr>
          <p:cNvPr id="2" name="TextBox 1">
            <a:extLst>
              <a:ext uri="{FF2B5EF4-FFF2-40B4-BE49-F238E27FC236}">
                <a16:creationId xmlns:a16="http://schemas.microsoft.com/office/drawing/2014/main" id="{05F821A8-288F-7DEC-8FEF-C89876EBE2E4}"/>
              </a:ext>
            </a:extLst>
          </p:cNvPr>
          <p:cNvSpPr txBox="1"/>
          <p:nvPr/>
        </p:nvSpPr>
        <p:spPr>
          <a:xfrm>
            <a:off x="376518" y="1107141"/>
            <a:ext cx="11259670"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err="1">
                <a:latin typeface="figtree"/>
              </a:rPr>
              <a:t>RECCo</a:t>
            </a:r>
            <a:r>
              <a:rPr lang="en-US">
                <a:latin typeface="figtree"/>
              </a:rPr>
              <a:t> has reviewed and responded to queries raised during the session and through the project mailbox. Responses have been captured in the Query Tracker, with the majority now actioned or closed. A small number remain subject to further technical or policy clarification.</a:t>
            </a:r>
          </a:p>
          <a:p>
            <a:endParaRPr lang="en-US" b="1"/>
          </a:p>
          <a:p>
            <a:endParaRPr lang="en-US" b="1"/>
          </a:p>
          <a:p>
            <a:endParaRPr lang="en-US" b="1"/>
          </a:p>
          <a:p>
            <a:endParaRPr lang="en-US" b="1"/>
          </a:p>
        </p:txBody>
      </p:sp>
      <p:graphicFrame>
        <p:nvGraphicFramePr>
          <p:cNvPr id="5" name="Table 4">
            <a:extLst>
              <a:ext uri="{FF2B5EF4-FFF2-40B4-BE49-F238E27FC236}">
                <a16:creationId xmlns:a16="http://schemas.microsoft.com/office/drawing/2014/main" id="{88A2B11E-C7DD-37B3-D59D-47CE0927E64C}"/>
              </a:ext>
            </a:extLst>
          </p:cNvPr>
          <p:cNvGraphicFramePr>
            <a:graphicFrameLocks noGrp="1"/>
          </p:cNvGraphicFramePr>
          <p:nvPr>
            <p:extLst>
              <p:ext uri="{D42A27DB-BD31-4B8C-83A1-F6EECF244321}">
                <p14:modId xmlns:p14="http://schemas.microsoft.com/office/powerpoint/2010/main" val="2770821957"/>
              </p:ext>
            </p:extLst>
          </p:nvPr>
        </p:nvGraphicFramePr>
        <p:xfrm>
          <a:off x="307944" y="2231878"/>
          <a:ext cx="11390071" cy="4244809"/>
        </p:xfrm>
        <a:graphic>
          <a:graphicData uri="http://schemas.openxmlformats.org/drawingml/2006/table">
            <a:tbl>
              <a:tblPr firstRow="1" bandRow="1">
                <a:tableStyleId>{5C22544A-7EE6-4342-B048-85BDC9FD1C3A}</a:tableStyleId>
              </a:tblPr>
              <a:tblGrid>
                <a:gridCol w="1740370">
                  <a:extLst>
                    <a:ext uri="{9D8B030D-6E8A-4147-A177-3AD203B41FA5}">
                      <a16:colId xmlns:a16="http://schemas.microsoft.com/office/drawing/2014/main" val="2290342475"/>
                    </a:ext>
                  </a:extLst>
                </a:gridCol>
                <a:gridCol w="3057405">
                  <a:extLst>
                    <a:ext uri="{9D8B030D-6E8A-4147-A177-3AD203B41FA5}">
                      <a16:colId xmlns:a16="http://schemas.microsoft.com/office/drawing/2014/main" val="3994464481"/>
                    </a:ext>
                  </a:extLst>
                </a:gridCol>
                <a:gridCol w="6592296">
                  <a:extLst>
                    <a:ext uri="{9D8B030D-6E8A-4147-A177-3AD203B41FA5}">
                      <a16:colId xmlns:a16="http://schemas.microsoft.com/office/drawing/2014/main" val="2264783626"/>
                    </a:ext>
                  </a:extLst>
                </a:gridCol>
              </a:tblGrid>
              <a:tr h="341018">
                <a:tc>
                  <a:txBody>
                    <a:bodyPr/>
                    <a:lstStyle/>
                    <a:p>
                      <a:r>
                        <a:rPr lang="en-GB" sz="1600" b="1" kern="0" spc="600">
                          <a:solidFill>
                            <a:srgbClr val="FFFFFF"/>
                          </a:solidFill>
                          <a:latin typeface="Calibri"/>
                          <a:ea typeface="Calibri"/>
                          <a:cs typeface="Calibri"/>
                        </a:rPr>
                        <a:t>THEME</a:t>
                      </a:r>
                      <a:endParaRPr lang="en-US"/>
                    </a:p>
                  </a:txBody>
                  <a:tcPr>
                    <a:solidFill>
                      <a:srgbClr val="021E5E"/>
                    </a:solidFill>
                  </a:tcPr>
                </a:tc>
                <a:tc>
                  <a:txBody>
                    <a:bodyPr/>
                    <a:lstStyle/>
                    <a:p>
                      <a:r>
                        <a:rPr lang="en-GB" sz="1600" b="1" kern="0" spc="600">
                          <a:solidFill>
                            <a:srgbClr val="FFFFFF"/>
                          </a:solidFill>
                          <a:latin typeface="Calibri"/>
                          <a:ea typeface="Calibri"/>
                          <a:cs typeface="Calibri"/>
                        </a:rPr>
                        <a:t>DETAIL</a:t>
                      </a:r>
                      <a:endParaRPr lang="en-US"/>
                    </a:p>
                  </a:txBody>
                  <a:tcPr>
                    <a:solidFill>
                      <a:srgbClr val="021E5E"/>
                    </a:solidFill>
                  </a:tcPr>
                </a:tc>
                <a:tc>
                  <a:txBody>
                    <a:bodyPr/>
                    <a:lstStyle/>
                    <a:p>
                      <a:r>
                        <a:rPr lang="en-GB" sz="1600" b="1" kern="0" spc="600">
                          <a:solidFill>
                            <a:srgbClr val="FFFFFF"/>
                          </a:solidFill>
                          <a:latin typeface="Calibri"/>
                          <a:ea typeface="Calibri"/>
                          <a:cs typeface="Calibri"/>
                        </a:rPr>
                        <a:t>RESPONSE</a:t>
                      </a:r>
                      <a:endParaRPr lang="en-US"/>
                    </a:p>
                  </a:txBody>
                  <a:tcPr>
                    <a:solidFill>
                      <a:srgbClr val="021E5E"/>
                    </a:solidFill>
                  </a:tcPr>
                </a:tc>
                <a:extLst>
                  <a:ext uri="{0D108BD9-81ED-4DB2-BD59-A6C34878D82A}">
                    <a16:rowId xmlns:a16="http://schemas.microsoft.com/office/drawing/2014/main" val="407741393"/>
                  </a:ext>
                </a:extLst>
              </a:tr>
              <a:tr h="517407">
                <a:tc>
                  <a:txBody>
                    <a:bodyPr/>
                    <a:lstStyle/>
                    <a:p>
                      <a:pPr lvl="0">
                        <a:buNone/>
                      </a:pPr>
                      <a:r>
                        <a:rPr lang="en-GB" sz="1400" kern="1200" noProof="0">
                          <a:solidFill>
                            <a:schemeClr val="dk1"/>
                          </a:solidFill>
                          <a:latin typeface="figtree"/>
                          <a:ea typeface="+mn-ea"/>
                          <a:cs typeface="+mn-cs"/>
                        </a:rPr>
                        <a:t>Technical Artefacts</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Questions raised regarding Government Response dependencies, Phase 1b impacts and technical change tracking.</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Suppliers should continue building against the published Phase 1a API specification. No material changes are expected, with future updates limited to defect fixes or significant issues identified through testing.</a:t>
                      </a:r>
                      <a:endParaRPr lang="en-US" sz="1400" kern="1200">
                        <a:solidFill>
                          <a:schemeClr val="dk1"/>
                        </a:solidFill>
                        <a:latin typeface="figtree"/>
                        <a:ea typeface="+mn-ea"/>
                        <a:cs typeface="+mn-cs"/>
                      </a:endParaRPr>
                    </a:p>
                  </a:txBody>
                  <a:tcPr/>
                </a:tc>
                <a:extLst>
                  <a:ext uri="{0D108BD9-81ED-4DB2-BD59-A6C34878D82A}">
                    <a16:rowId xmlns:a16="http://schemas.microsoft.com/office/drawing/2014/main" val="51958044"/>
                  </a:ext>
                </a:extLst>
              </a:tr>
              <a:tr h="764351">
                <a:tc>
                  <a:txBody>
                    <a:bodyPr/>
                    <a:lstStyle/>
                    <a:p>
                      <a:pPr lvl="0">
                        <a:buNone/>
                      </a:pPr>
                      <a:r>
                        <a:rPr lang="en-GB" sz="1400" kern="1200" noProof="0">
                          <a:solidFill>
                            <a:schemeClr val="dk1"/>
                          </a:solidFill>
                          <a:latin typeface="figtree"/>
                          <a:ea typeface="+mn-ea"/>
                          <a:cs typeface="+mn-cs"/>
                        </a:rPr>
                        <a:t>Testing &amp; Assurance</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Queries around test workbooks, evidence requirements, attestation and simulation capability.</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Phase 1a remains based on supplier self-testing supported by management/director attestation. Further guidance and validation capabilities will be provided through the Test Approach.</a:t>
                      </a:r>
                      <a:endParaRPr lang="en-US" sz="1400" kern="1200">
                        <a:solidFill>
                          <a:schemeClr val="dk1"/>
                        </a:solidFill>
                        <a:latin typeface="figtree"/>
                        <a:ea typeface="+mn-ea"/>
                        <a:cs typeface="+mn-cs"/>
                      </a:endParaRPr>
                    </a:p>
                  </a:txBody>
                  <a:tcPr/>
                </a:tc>
                <a:extLst>
                  <a:ext uri="{0D108BD9-81ED-4DB2-BD59-A6C34878D82A}">
                    <a16:rowId xmlns:a16="http://schemas.microsoft.com/office/drawing/2014/main" val="2161704155"/>
                  </a:ext>
                </a:extLst>
              </a:tr>
              <a:tr h="388054">
                <a:tc>
                  <a:txBody>
                    <a:bodyPr/>
                    <a:lstStyle/>
                    <a:p>
                      <a:pPr lvl="0">
                        <a:buNone/>
                      </a:pPr>
                      <a:r>
                        <a:rPr lang="en-GB" sz="1400" kern="1200" noProof="0">
                          <a:solidFill>
                            <a:schemeClr val="dk1"/>
                          </a:solidFill>
                          <a:latin typeface="figtree"/>
                          <a:ea typeface="+mn-ea"/>
                          <a:cs typeface="+mn-cs"/>
                        </a:rPr>
                        <a:t>Tariff Updates &amp; Notifications</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Questions raised regarding tariff versioning, future tariffs and event notifications.</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Phase 1a uses tariff identifiers and </a:t>
                      </a:r>
                      <a:r>
                        <a:rPr lang="en-GB" sz="1400" kern="1200" noProof="0" err="1">
                          <a:solidFill>
                            <a:schemeClr val="dk1"/>
                          </a:solidFill>
                          <a:latin typeface="figtree"/>
                          <a:ea typeface="+mn-ea"/>
                          <a:cs typeface="+mn-cs"/>
                        </a:rPr>
                        <a:t>last_modified</a:t>
                      </a:r>
                      <a:r>
                        <a:rPr lang="en-GB" sz="1400" kern="1200" noProof="0">
                          <a:solidFill>
                            <a:schemeClr val="dk1"/>
                          </a:solidFill>
                          <a:latin typeface="figtree"/>
                          <a:ea typeface="+mn-ea"/>
                          <a:cs typeface="+mn-cs"/>
                        </a:rPr>
                        <a:t> values to support change detection. Event notifications and webhook capabilities are being developed as part of Phase 1b and CCS integration.</a:t>
                      </a:r>
                      <a:endParaRPr lang="en-US" sz="1400" kern="1200">
                        <a:solidFill>
                          <a:schemeClr val="dk1"/>
                        </a:solidFill>
                        <a:latin typeface="figtree"/>
                        <a:ea typeface="+mn-ea"/>
                        <a:cs typeface="+mn-cs"/>
                      </a:endParaRPr>
                    </a:p>
                  </a:txBody>
                  <a:tcPr/>
                </a:tc>
                <a:extLst>
                  <a:ext uri="{0D108BD9-81ED-4DB2-BD59-A6C34878D82A}">
                    <a16:rowId xmlns:a16="http://schemas.microsoft.com/office/drawing/2014/main" val="122564347"/>
                  </a:ext>
                </a:extLst>
              </a:tr>
              <a:tr h="435092">
                <a:tc>
                  <a:txBody>
                    <a:bodyPr/>
                    <a:lstStyle/>
                    <a:p>
                      <a:pPr lvl="0">
                        <a:buNone/>
                      </a:pPr>
                      <a:r>
                        <a:rPr lang="en-GB" sz="1400" kern="1200" noProof="0">
                          <a:solidFill>
                            <a:schemeClr val="dk1"/>
                          </a:solidFill>
                          <a:latin typeface="figtree"/>
                          <a:ea typeface="+mn-ea"/>
                          <a:cs typeface="+mn-cs"/>
                        </a:rPr>
                        <a:t>Future Tariff Publication</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Suppliers highlighted scenarios involving commercially sensitive future tariffs.</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Current expectation is that tariffs should be exposed at least 60 minutes before they become available to customers. Additional guidance or change proposals may be considered if this becomes a wider industry concern.</a:t>
                      </a:r>
                      <a:endParaRPr lang="en-US" sz="1400" kern="1200">
                        <a:solidFill>
                          <a:schemeClr val="dk1"/>
                        </a:solidFill>
                        <a:latin typeface="figtree"/>
                        <a:ea typeface="+mn-ea"/>
                        <a:cs typeface="+mn-cs"/>
                      </a:endParaRPr>
                    </a:p>
                  </a:txBody>
                  <a:tcPr/>
                </a:tc>
                <a:extLst>
                  <a:ext uri="{0D108BD9-81ED-4DB2-BD59-A6C34878D82A}">
                    <a16:rowId xmlns:a16="http://schemas.microsoft.com/office/drawing/2014/main" val="1267846036"/>
                  </a:ext>
                </a:extLst>
              </a:tr>
              <a:tr h="483649">
                <a:tc>
                  <a:txBody>
                    <a:bodyPr/>
                    <a:lstStyle/>
                    <a:p>
                      <a:pPr lvl="0">
                        <a:buNone/>
                      </a:pPr>
                      <a:r>
                        <a:rPr lang="en-GB" sz="1400" kern="1200" noProof="0">
                          <a:solidFill>
                            <a:schemeClr val="dk1"/>
                          </a:solidFill>
                          <a:latin typeface="figtree"/>
                          <a:ea typeface="+mn-ea"/>
                          <a:cs typeface="+mn-cs"/>
                        </a:rPr>
                        <a:t>Non-Domestic Obligations</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Questions raised regarding exemptions and suppliers crossing the 100k meter threshold.</a:t>
                      </a:r>
                      <a:endParaRPr lang="en-US" sz="1400" kern="1200">
                        <a:solidFill>
                          <a:schemeClr val="dk1"/>
                        </a:solidFill>
                        <a:latin typeface="figtree"/>
                        <a:ea typeface="+mn-ea"/>
                        <a:cs typeface="+mn-cs"/>
                      </a:endParaRPr>
                    </a:p>
                  </a:txBody>
                  <a:tcPr/>
                </a:tc>
                <a:tc>
                  <a:txBody>
                    <a:bodyPr/>
                    <a:lstStyle/>
                    <a:p>
                      <a:pPr lvl="0">
                        <a:buNone/>
                      </a:pPr>
                      <a:r>
                        <a:rPr lang="en-GB" sz="1400" kern="1200" noProof="0">
                          <a:solidFill>
                            <a:schemeClr val="dk1"/>
                          </a:solidFill>
                          <a:latin typeface="figtree"/>
                          <a:ea typeface="+mn-ea"/>
                          <a:cs typeface="+mn-cs"/>
                        </a:rPr>
                        <a:t>Further guidance is being developed with DESNZ. No formal grace period applies, although Ofgem has indicated it would take a proportionate approach to compliance and derogations remain available.</a:t>
                      </a:r>
                      <a:endParaRPr lang="en-US" sz="1400" kern="1200">
                        <a:solidFill>
                          <a:schemeClr val="dk1"/>
                        </a:solidFill>
                        <a:latin typeface="figtree"/>
                        <a:ea typeface="+mn-ea"/>
                        <a:cs typeface="+mn-cs"/>
                      </a:endParaRPr>
                    </a:p>
                  </a:txBody>
                  <a:tcPr/>
                </a:tc>
                <a:extLst>
                  <a:ext uri="{0D108BD9-81ED-4DB2-BD59-A6C34878D82A}">
                    <a16:rowId xmlns:a16="http://schemas.microsoft.com/office/drawing/2014/main" val="121742804"/>
                  </a:ext>
                </a:extLst>
              </a:tr>
            </a:tbl>
          </a:graphicData>
        </a:graphic>
      </p:graphicFrame>
    </p:spTree>
    <p:extLst>
      <p:ext uri="{BB962C8B-B14F-4D97-AF65-F5344CB8AC3E}">
        <p14:creationId xmlns:p14="http://schemas.microsoft.com/office/powerpoint/2010/main" val="180713050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64">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59ADCECD-CF7A-7452-5826-48C9CE43A782}"/>
              </a:ext>
            </a:extLst>
          </p:cNvPr>
          <p:cNvSpPr txBox="1">
            <a:spLocks noGrp="1"/>
          </p:cNvSpPr>
          <p:nvPr>
            <p:ph type="title"/>
          </p:nvPr>
        </p:nvSpPr>
        <p:spPr>
          <a:xfrm>
            <a:off x="151598" y="422020"/>
            <a:ext cx="10515600" cy="684928"/>
          </a:xfrm>
        </p:spPr>
        <p:txBody>
          <a:bodyPr/>
          <a:lstStyle/>
          <a:p>
            <a:r>
              <a:rPr lang="en-GB" sz="2400">
                <a:solidFill>
                  <a:srgbClr val="021E5E"/>
                </a:solidFill>
                <a:latin typeface="figtree"/>
                <a:ea typeface="Calibri"/>
                <a:cs typeface="Calibri"/>
              </a:rPr>
              <a:t>Tariff Interoperability Query Tracker – May 2026 update</a:t>
            </a:r>
            <a:endParaRPr lang="en-GB" sz="2400" b="0">
              <a:solidFill>
                <a:srgbClr val="000000"/>
              </a:solidFill>
              <a:latin typeface="figtree"/>
              <a:ea typeface="Calibri"/>
              <a:cs typeface="Calibri"/>
            </a:endParaRPr>
          </a:p>
          <a:p>
            <a:endParaRPr lang="en-GB" sz="2400">
              <a:solidFill>
                <a:srgbClr val="021E5E"/>
              </a:solidFill>
              <a:latin typeface="Calibri"/>
              <a:ea typeface="Calibri"/>
              <a:cs typeface="Calibri"/>
            </a:endParaRPr>
          </a:p>
        </p:txBody>
      </p:sp>
      <p:sp>
        <p:nvSpPr>
          <p:cNvPr id="4" name="TextBox 3">
            <a:extLst>
              <a:ext uri="{FF2B5EF4-FFF2-40B4-BE49-F238E27FC236}">
                <a16:creationId xmlns:a16="http://schemas.microsoft.com/office/drawing/2014/main" id="{61732EBA-C322-32DD-66AC-E5FC809B9918}"/>
              </a:ext>
            </a:extLst>
          </p:cNvPr>
          <p:cNvSpPr txBox="1"/>
          <p:nvPr/>
        </p:nvSpPr>
        <p:spPr>
          <a:xfrm>
            <a:off x="322730" y="1107141"/>
            <a:ext cx="11313458" cy="507831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latin typeface="figtree"/>
                <a:ea typeface="+mn-lt"/>
                <a:cs typeface="+mn-lt"/>
              </a:rPr>
              <a:t>Queries raised at previous IWG sessions have been reviewed and updates have been captured in the Query Tracker. Several actions have now been completed, with remaining items continuing to inform ongoing design and guidance activities.</a:t>
            </a: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endParaRPr lang="en-US">
              <a:latin typeface="figtree"/>
            </a:endParaRPr>
          </a:p>
          <a:p>
            <a:r>
              <a:rPr lang="en-US">
                <a:latin typeface="figtree"/>
                <a:ea typeface="+mn-lt"/>
                <a:cs typeface="+mn-lt"/>
              </a:rPr>
              <a:t>Full responses and updates are available within the Query Tracker.</a:t>
            </a:r>
            <a:endParaRPr lang="en-US">
              <a:latin typeface="figtree"/>
            </a:endParaRPr>
          </a:p>
        </p:txBody>
      </p:sp>
      <p:graphicFrame>
        <p:nvGraphicFramePr>
          <p:cNvPr id="7" name="Table 6">
            <a:extLst>
              <a:ext uri="{FF2B5EF4-FFF2-40B4-BE49-F238E27FC236}">
                <a16:creationId xmlns:a16="http://schemas.microsoft.com/office/drawing/2014/main" id="{93C83EE2-0498-339D-B2D3-0A71FBCC07B8}"/>
              </a:ext>
            </a:extLst>
          </p:cNvPr>
          <p:cNvGraphicFramePr>
            <a:graphicFrameLocks noGrp="1"/>
          </p:cNvGraphicFramePr>
          <p:nvPr>
            <p:extLst>
              <p:ext uri="{D42A27DB-BD31-4B8C-83A1-F6EECF244321}">
                <p14:modId xmlns:p14="http://schemas.microsoft.com/office/powerpoint/2010/main" val="3150398025"/>
              </p:ext>
            </p:extLst>
          </p:nvPr>
        </p:nvGraphicFramePr>
        <p:xfrm>
          <a:off x="307944" y="2231878"/>
          <a:ext cx="11201439" cy="3178195"/>
        </p:xfrm>
        <a:graphic>
          <a:graphicData uri="http://schemas.openxmlformats.org/drawingml/2006/table">
            <a:tbl>
              <a:tblPr firstRow="1" bandRow="1">
                <a:tableStyleId>{5C22544A-7EE6-4342-B048-85BDC9FD1C3A}</a:tableStyleId>
              </a:tblPr>
              <a:tblGrid>
                <a:gridCol w="2703123">
                  <a:extLst>
                    <a:ext uri="{9D8B030D-6E8A-4147-A177-3AD203B41FA5}">
                      <a16:colId xmlns:a16="http://schemas.microsoft.com/office/drawing/2014/main" val="2290342475"/>
                    </a:ext>
                  </a:extLst>
                </a:gridCol>
                <a:gridCol w="8498316">
                  <a:extLst>
                    <a:ext uri="{9D8B030D-6E8A-4147-A177-3AD203B41FA5}">
                      <a16:colId xmlns:a16="http://schemas.microsoft.com/office/drawing/2014/main" val="2264783626"/>
                    </a:ext>
                  </a:extLst>
                </a:gridCol>
              </a:tblGrid>
              <a:tr h="341018">
                <a:tc>
                  <a:txBody>
                    <a:bodyPr/>
                    <a:lstStyle/>
                    <a:p>
                      <a:r>
                        <a:rPr lang="en-GB" sz="1600" b="1" kern="0" spc="600">
                          <a:solidFill>
                            <a:srgbClr val="FFFFFF"/>
                          </a:solidFill>
                          <a:latin typeface="Calibri"/>
                          <a:ea typeface="Calibri"/>
                          <a:cs typeface="Calibri"/>
                        </a:rPr>
                        <a:t>THEME</a:t>
                      </a:r>
                      <a:endParaRPr lang="en-US"/>
                    </a:p>
                  </a:txBody>
                  <a:tcPr>
                    <a:solidFill>
                      <a:srgbClr val="021E5E"/>
                    </a:solidFill>
                  </a:tcPr>
                </a:tc>
                <a:tc>
                  <a:txBody>
                    <a:bodyPr/>
                    <a:lstStyle/>
                    <a:p>
                      <a:r>
                        <a:rPr lang="en-GB" sz="1600" b="1" kern="0" spc="600">
                          <a:solidFill>
                            <a:srgbClr val="FFFFFF"/>
                          </a:solidFill>
                          <a:latin typeface="Calibri"/>
                          <a:ea typeface="Calibri"/>
                          <a:cs typeface="Calibri"/>
                        </a:rPr>
                        <a:t>UPDATE</a:t>
                      </a:r>
                    </a:p>
                  </a:txBody>
                  <a:tcPr>
                    <a:solidFill>
                      <a:srgbClr val="021E5E"/>
                    </a:solidFill>
                  </a:tcPr>
                </a:tc>
                <a:extLst>
                  <a:ext uri="{0D108BD9-81ED-4DB2-BD59-A6C34878D82A}">
                    <a16:rowId xmlns:a16="http://schemas.microsoft.com/office/drawing/2014/main" val="407741393"/>
                  </a:ext>
                </a:extLst>
              </a:tr>
              <a:tr h="517407">
                <a:tc>
                  <a:txBody>
                    <a:bodyPr/>
                    <a:lstStyle/>
                    <a:p>
                      <a:pPr lvl="0" algn="l">
                        <a:buNone/>
                      </a:pPr>
                      <a:r>
                        <a:rPr lang="en-GB" sz="1400" b="0" i="0" u="none" strike="noStrike" noProof="0">
                          <a:latin typeface="figtree"/>
                        </a:rPr>
                        <a:t>Testing &amp; Assurance</a:t>
                      </a:r>
                      <a:endParaRPr lang="en-US" sz="1400">
                        <a:latin typeface="figtree"/>
                      </a:endParaRPr>
                    </a:p>
                  </a:txBody>
                  <a:tcPr/>
                </a:tc>
                <a:tc>
                  <a:txBody>
                    <a:bodyPr/>
                    <a:lstStyle/>
                    <a:p>
                      <a:pPr lvl="0" algn="l">
                        <a:lnSpc>
                          <a:spcPct val="100000"/>
                        </a:lnSpc>
                        <a:spcBef>
                          <a:spcPts val="0"/>
                        </a:spcBef>
                        <a:spcAft>
                          <a:spcPts val="0"/>
                        </a:spcAft>
                        <a:buNone/>
                      </a:pPr>
                      <a:r>
                        <a:rPr lang="en-GB" sz="1400">
                          <a:latin typeface="figtree"/>
                        </a:rPr>
                        <a:t>Test Approach and Plan developed and due for publication. Validation and simulation capabilities incorporated into the emerging approach.</a:t>
                      </a:r>
                      <a:endParaRPr lang="en-US" sz="1400">
                        <a:latin typeface="figtree"/>
                      </a:endParaRPr>
                    </a:p>
                    <a:p>
                      <a:pPr lvl="0">
                        <a:buNone/>
                      </a:pPr>
                      <a:endParaRPr lang="en-GB" sz="1400" b="0" i="0" u="none" strike="noStrike" noProof="0">
                        <a:latin typeface="figtree"/>
                      </a:endParaRPr>
                    </a:p>
                  </a:txBody>
                  <a:tcPr/>
                </a:tc>
                <a:extLst>
                  <a:ext uri="{0D108BD9-81ED-4DB2-BD59-A6C34878D82A}">
                    <a16:rowId xmlns:a16="http://schemas.microsoft.com/office/drawing/2014/main" val="51958044"/>
                  </a:ext>
                </a:extLst>
              </a:tr>
              <a:tr h="764351">
                <a:tc>
                  <a:txBody>
                    <a:bodyPr/>
                    <a:lstStyle/>
                    <a:p>
                      <a:pPr lvl="0">
                        <a:buNone/>
                      </a:pPr>
                      <a:r>
                        <a:rPr lang="en-GB" sz="1400" b="0" i="0" u="none" strike="noStrike" noProof="0">
                          <a:latin typeface="figtree"/>
                        </a:rPr>
                        <a:t>CCS Alignment</a:t>
                      </a:r>
                      <a:endParaRPr lang="en-US" sz="1400">
                        <a:latin typeface="figtree"/>
                      </a:endParaRPr>
                    </a:p>
                  </a:txBody>
                  <a:tcPr/>
                </a:tc>
                <a:tc>
                  <a:txBody>
                    <a:bodyPr/>
                    <a:lstStyle/>
                    <a:p>
                      <a:pPr lvl="0">
                        <a:buNone/>
                      </a:pPr>
                      <a:r>
                        <a:rPr lang="en-GB" sz="1400" b="0" i="0" u="none" strike="noStrike" noProof="0">
                          <a:latin typeface="figtree"/>
                        </a:rPr>
                        <a:t>Phase 1b alignment with CCS confirmed, with joint design activities now underway.</a:t>
                      </a:r>
                      <a:endParaRPr lang="en-US" sz="1400">
                        <a:latin typeface="figtree"/>
                      </a:endParaRPr>
                    </a:p>
                  </a:txBody>
                  <a:tcPr/>
                </a:tc>
                <a:extLst>
                  <a:ext uri="{0D108BD9-81ED-4DB2-BD59-A6C34878D82A}">
                    <a16:rowId xmlns:a16="http://schemas.microsoft.com/office/drawing/2014/main" val="2161704155"/>
                  </a:ext>
                </a:extLst>
              </a:tr>
              <a:tr h="388054">
                <a:tc>
                  <a:txBody>
                    <a:bodyPr/>
                    <a:lstStyle/>
                    <a:p>
                      <a:pPr lvl="0">
                        <a:buNone/>
                      </a:pPr>
                      <a:r>
                        <a:rPr lang="en-GB" sz="1400" b="0" i="0" u="none" strike="noStrike" noProof="0">
                          <a:latin typeface="figtree"/>
                        </a:rPr>
                        <a:t>Technical Artefacts</a:t>
                      </a:r>
                      <a:endParaRPr lang="en-US" sz="1400">
                        <a:latin typeface="figtree"/>
                      </a:endParaRPr>
                    </a:p>
                  </a:txBody>
                  <a:tcPr/>
                </a:tc>
                <a:tc>
                  <a:txBody>
                    <a:bodyPr/>
                    <a:lstStyle/>
                    <a:p>
                      <a:pPr lvl="0">
                        <a:buNone/>
                      </a:pPr>
                      <a:r>
                        <a:rPr lang="en-GB" sz="1400" b="0" i="0" u="none" strike="noStrike" noProof="0">
                          <a:latin typeface="figtree"/>
                        </a:rPr>
                        <a:t>YAML and </a:t>
                      </a:r>
                      <a:r>
                        <a:rPr lang="en-GB" sz="1400" b="0" i="0" u="none" strike="noStrike" noProof="0" err="1">
                          <a:latin typeface="figtree"/>
                        </a:rPr>
                        <a:t>OpenAPI</a:t>
                      </a:r>
                      <a:r>
                        <a:rPr lang="en-GB" sz="1400" b="0" i="0" u="none" strike="noStrike" noProof="0">
                          <a:latin typeface="figtree"/>
                        </a:rPr>
                        <a:t> specifications published to support supplier build activities.</a:t>
                      </a:r>
                      <a:endParaRPr lang="en-US" sz="1400">
                        <a:latin typeface="figtree"/>
                      </a:endParaRPr>
                    </a:p>
                  </a:txBody>
                  <a:tcPr/>
                </a:tc>
                <a:extLst>
                  <a:ext uri="{0D108BD9-81ED-4DB2-BD59-A6C34878D82A}">
                    <a16:rowId xmlns:a16="http://schemas.microsoft.com/office/drawing/2014/main" val="122564347"/>
                  </a:ext>
                </a:extLst>
              </a:tr>
              <a:tr h="435092">
                <a:tc>
                  <a:txBody>
                    <a:bodyPr/>
                    <a:lstStyle/>
                    <a:p>
                      <a:pPr lvl="0">
                        <a:buNone/>
                      </a:pPr>
                      <a:r>
                        <a:rPr lang="en-GB" sz="1400" b="0" i="0" u="none" strike="noStrike" noProof="0">
                          <a:latin typeface="figtree"/>
                        </a:rPr>
                        <a:t>Payload Guidance</a:t>
                      </a:r>
                      <a:endParaRPr lang="en-US" sz="1400">
                        <a:latin typeface="figtree"/>
                      </a:endParaRPr>
                    </a:p>
                  </a:txBody>
                  <a:tcPr/>
                </a:tc>
                <a:tc>
                  <a:txBody>
                    <a:bodyPr/>
                    <a:lstStyle/>
                    <a:p>
                      <a:pPr lvl="0">
                        <a:buNone/>
                      </a:pPr>
                      <a:r>
                        <a:rPr lang="en-GB" sz="1400" b="0" i="0" u="none" strike="noStrike" noProof="0">
                          <a:latin typeface="figtree"/>
                        </a:rPr>
                        <a:t>Clarifications incorporated into the latest technical artefacts and examples.</a:t>
                      </a:r>
                      <a:endParaRPr lang="en-US" sz="1400">
                        <a:latin typeface="figtree"/>
                      </a:endParaRPr>
                    </a:p>
                  </a:txBody>
                  <a:tcPr/>
                </a:tc>
                <a:extLst>
                  <a:ext uri="{0D108BD9-81ED-4DB2-BD59-A6C34878D82A}">
                    <a16:rowId xmlns:a16="http://schemas.microsoft.com/office/drawing/2014/main" val="1267846036"/>
                  </a:ext>
                </a:extLst>
              </a:tr>
              <a:tr h="483649">
                <a:tc>
                  <a:txBody>
                    <a:bodyPr/>
                    <a:lstStyle/>
                    <a:p>
                      <a:pPr lvl="0">
                        <a:buNone/>
                      </a:pPr>
                      <a:r>
                        <a:rPr lang="en-GB" sz="1400" b="0" i="0" u="none" strike="noStrike" noProof="0">
                          <a:latin typeface="figtree"/>
                        </a:rPr>
                        <a:t>Outstanding Topics</a:t>
                      </a:r>
                      <a:endParaRPr lang="en-US" sz="1400">
                        <a:latin typeface="figtree"/>
                      </a:endParaRPr>
                    </a:p>
                  </a:txBody>
                  <a:tcPr/>
                </a:tc>
                <a:tc>
                  <a:txBody>
                    <a:bodyPr/>
                    <a:lstStyle/>
                    <a:p>
                      <a:pPr lvl="0">
                        <a:buNone/>
                      </a:pPr>
                      <a:r>
                        <a:rPr lang="en-GB" sz="1400" b="0" i="0" u="none" strike="noStrike" noProof="0">
                          <a:latin typeface="figtree"/>
                        </a:rPr>
                        <a:t>Optional participation, development support and complex tariff scenarios continue to be refined through ongoing engagement.</a:t>
                      </a:r>
                      <a:endParaRPr lang="en-US" sz="1400">
                        <a:latin typeface="figtree"/>
                      </a:endParaRPr>
                    </a:p>
                  </a:txBody>
                  <a:tcPr/>
                </a:tc>
                <a:extLst>
                  <a:ext uri="{0D108BD9-81ED-4DB2-BD59-A6C34878D82A}">
                    <a16:rowId xmlns:a16="http://schemas.microsoft.com/office/drawing/2014/main" val="121742804"/>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CBBA11-CD6A-0413-C24A-C81CC1F9522E}"/>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D9B387A2-E445-DD17-6B14-FEF564EC607B}"/>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Questions</a:t>
            </a:r>
            <a:endParaRPr lang="en-GB" sz="2400" b="1" i="0" u="none" strike="noStrike" kern="0" cap="none" spc="100" baseline="0">
              <a:solidFill>
                <a:srgbClr val="021E5E"/>
              </a:solidFill>
              <a:uFillTx/>
              <a:latin typeface="Figtree"/>
              <a:ea typeface="Figtree" pitchFamily="2"/>
              <a:cs typeface="Arial"/>
            </a:endParaRPr>
          </a:p>
        </p:txBody>
      </p:sp>
    </p:spTree>
    <p:extLst>
      <p:ext uri="{BB962C8B-B14F-4D97-AF65-F5344CB8AC3E}">
        <p14:creationId xmlns:p14="http://schemas.microsoft.com/office/powerpoint/2010/main" val="113295182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9B374-501A-35B8-9114-1668087F423D}"/>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847B1815-AB1B-04CB-5F2D-26715AF9F39B}"/>
              </a:ext>
            </a:extLst>
          </p:cNvPr>
          <p:cNvSpPr txBox="1"/>
          <p:nvPr/>
        </p:nvSpPr>
        <p:spPr>
          <a:xfrm>
            <a:off x="151598" y="153079"/>
            <a:ext cx="10515600" cy="577352"/>
          </a:xfrm>
          <a:prstGeom prst="rect">
            <a:avLst/>
          </a:prstGeom>
          <a:noFill/>
          <a:ln cap="flat">
            <a:noFill/>
          </a:ln>
        </p:spPr>
        <p:txBody>
          <a:bodyPr vert="horz" wrap="square" lIns="0" tIns="0" rIns="0" bIns="0" anchor="b" anchorCtr="0" compatLnSpc="1">
            <a:noAutofit/>
          </a:bodyPr>
          <a:lstStyle/>
          <a:p>
            <a:pPr marL="0" marR="0" lvl="0" indent="0" algn="l" defTabSz="914400" rtl="0" fontAlgn="auto" hangingPunct="1">
              <a:lnSpc>
                <a:spcPct val="90000"/>
              </a:lnSpc>
              <a:spcBef>
                <a:spcPts val="0"/>
              </a:spcBef>
              <a:spcAft>
                <a:spcPts val="0"/>
              </a:spcAft>
              <a:buNone/>
              <a:tabLst/>
              <a:defRPr sz="1800" b="0" i="0" u="none" strike="noStrike" kern="0" cap="none" spc="0" baseline="0">
                <a:solidFill>
                  <a:srgbClr val="000000"/>
                </a:solidFill>
                <a:uFillTx/>
              </a:defRPr>
            </a:pPr>
            <a:r>
              <a:rPr lang="en-GB" sz="2400" b="1" kern="0" spc="100">
                <a:solidFill>
                  <a:srgbClr val="021E5E"/>
                </a:solidFill>
                <a:latin typeface="Figtree"/>
                <a:ea typeface="Figtree" pitchFamily="2"/>
                <a:cs typeface="Arial"/>
              </a:rPr>
              <a:t>AOB</a:t>
            </a:r>
            <a:endParaRPr lang="en-GB" sz="2400" b="1" i="0" u="none" strike="noStrike" kern="0" cap="none" spc="100" baseline="0">
              <a:solidFill>
                <a:srgbClr val="021E5E"/>
              </a:solidFill>
              <a:uFillTx/>
              <a:latin typeface="Figtree"/>
              <a:ea typeface="Figtree" pitchFamily="2"/>
              <a:cs typeface="Arial"/>
            </a:endParaRPr>
          </a:p>
        </p:txBody>
      </p:sp>
    </p:spTree>
    <p:extLst>
      <p:ext uri="{BB962C8B-B14F-4D97-AF65-F5344CB8AC3E}">
        <p14:creationId xmlns:p14="http://schemas.microsoft.com/office/powerpoint/2010/main" val="2874648492"/>
      </p:ext>
    </p:extLst>
  </p:cSld>
  <p:clrMapOvr>
    <a:masterClrMapping/>
  </p:clrMapOvr>
</p:sld>
</file>

<file path=ppt/theme/theme1.xml><?xml version="1.0" encoding="utf-8"?>
<a:theme xmlns:a="http://schemas.openxmlformats.org/drawingml/2006/main" name="Dark blu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Whit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80E924759B458459AF236C82EE25052" ma:contentTypeVersion="12" ma:contentTypeDescription="Create a new document." ma:contentTypeScope="" ma:versionID="2485c8c8adc260900bec39bc721284b8">
  <xsd:schema xmlns:xsd="http://www.w3.org/2001/XMLSchema" xmlns:xs="http://www.w3.org/2001/XMLSchema" xmlns:p="http://schemas.microsoft.com/office/2006/metadata/properties" xmlns:ns2="53a2f638-5852-43c9-9c33-b3ce8753f29c" xmlns:ns3="81d9b952-a132-4d77-a9d0-9ef686452be1" targetNamespace="http://schemas.microsoft.com/office/2006/metadata/properties" ma:root="true" ma:fieldsID="c3258ee004fe34d9406fef6802ee023b" ns2:_="" ns3:_="">
    <xsd:import namespace="53a2f638-5852-43c9-9c33-b3ce8753f29c"/>
    <xsd:import namespace="81d9b952-a132-4d77-a9d0-9ef686452be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3a2f638-5852-43c9-9c33-b3ce8753f29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db99b72c-b327-4ee5-b04e-550fbd06a77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81d9b952-a132-4d77-a9d0-9ef686452be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c70b9de8-f76f-446e-8d9d-73aab31db2b9}" ma:internalName="TaxCatchAll" ma:showField="CatchAllData" ma:web="81d9b952-a132-4d77-a9d0-9ef686452be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1d9b952-a132-4d77-a9d0-9ef686452be1" xsi:nil="true"/>
    <lcf76f155ced4ddcb4097134ff3c332f xmlns="53a2f638-5852-43c9-9c33-b3ce8753f29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7CF1ABB-DB0F-4DB0-8395-45106878AFB5}">
  <ds:schemaRefs>
    <ds:schemaRef ds:uri="53a2f638-5852-43c9-9c33-b3ce8753f29c"/>
    <ds:schemaRef ds:uri="81d9b952-a132-4d77-a9d0-9ef686452b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8B3E55E5-BA16-46C7-B663-761B9B02B1BE}">
  <ds:schemaRefs>
    <ds:schemaRef ds:uri="http://schemas.microsoft.com/sharepoint/v3/contenttype/forms"/>
  </ds:schemaRefs>
</ds:datastoreItem>
</file>

<file path=customXml/itemProps3.xml><?xml version="1.0" encoding="utf-8"?>
<ds:datastoreItem xmlns:ds="http://schemas.openxmlformats.org/officeDocument/2006/customXml" ds:itemID="{63B7C07F-6FF0-48B9-847E-E0DF53911729}">
  <ds:schemaRefs>
    <ds:schemaRef ds:uri="53a2f638-5852-43c9-9c33-b3ce8753f29c"/>
    <ds:schemaRef ds:uri="81d9b952-a132-4d77-a9d0-9ef686452be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RECCo%20Template%20DF</Template>
  <TotalTime>16</TotalTime>
  <Words>1487</Words>
  <Application>Microsoft Office PowerPoint</Application>
  <PresentationFormat>Widescreen</PresentationFormat>
  <Paragraphs>183</Paragraphs>
  <Slides>19</Slides>
  <Notes>1</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19</vt:i4>
      </vt:variant>
    </vt:vector>
  </HeadingPairs>
  <TitlesOfParts>
    <vt:vector size="31" baseType="lpstr">
      <vt:lpstr>Aptos</vt:lpstr>
      <vt:lpstr>Aptos (Body)</vt:lpstr>
      <vt:lpstr>Arial</vt:lpstr>
      <vt:lpstr>Calibri</vt:lpstr>
      <vt:lpstr>figtree</vt:lpstr>
      <vt:lpstr>figtree</vt:lpstr>
      <vt:lpstr>Figtree ExtraBold</vt:lpstr>
      <vt:lpstr>Figtree SemiBold</vt:lpstr>
      <vt:lpstr>Outfit</vt:lpstr>
      <vt:lpstr>Playfair Display</vt:lpstr>
      <vt:lpstr>Dark blue theme</vt:lpstr>
      <vt:lpstr>White theme</vt:lpstr>
      <vt:lpstr>REC Tariff Interoperability Implementation Working Group</vt:lpstr>
      <vt:lpstr>Agenda</vt:lpstr>
      <vt:lpstr>Action Log</vt:lpstr>
      <vt:lpstr>Testing Approach and Plan</vt:lpstr>
      <vt:lpstr>PowerPoint Presentation</vt:lpstr>
      <vt:lpstr>PowerPoint Presentation</vt:lpstr>
      <vt:lpstr>PowerPoint Presentation</vt:lpstr>
      <vt:lpstr>PowerPoint Presentation</vt:lpstr>
      <vt:lpstr>Tariff Interoperability Change Log</vt:lpstr>
      <vt:lpstr>PowerPoint Presentation</vt:lpstr>
      <vt:lpstr>PowerPoint Presentation</vt:lpstr>
      <vt:lpstr>PowerPoint Presentation</vt:lpstr>
      <vt:lpstr>PowerPoint Presentation</vt:lpstr>
      <vt:lpstr>PowerPoint Presentation</vt:lpstr>
      <vt:lpstr>Tariff Interoperability Query Tracker and updates on questions from previous IWG</vt:lpstr>
      <vt:lpstr>PowerPoint Presentation</vt:lpstr>
      <vt:lpstr>Tariff Interoperability Query Tracker – May 2026 update </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Dale Flynn</dc:creator>
  <dc:description/>
  <cp:lastModifiedBy>Edma HYSKAJ</cp:lastModifiedBy>
  <cp:revision>5</cp:revision>
  <dcterms:created xsi:type="dcterms:W3CDTF">2026-01-07T14:59:49Z</dcterms:created>
  <dcterms:modified xsi:type="dcterms:W3CDTF">2026-06-22T14:30:57Z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e012c00-73e0-4c5a-b205-28a930a96e5e_Enabled">
    <vt:lpwstr>true</vt:lpwstr>
  </property>
  <property fmtid="{D5CDD505-2E9C-101B-9397-08002B2CF9AE}" pid="3" name="MSIP_Label_6e012c00-73e0-4c5a-b205-28a930a96e5e_SetDate">
    <vt:lpwstr>2025-11-07T16:52:40Z</vt:lpwstr>
  </property>
  <property fmtid="{D5CDD505-2E9C-101B-9397-08002B2CF9AE}" pid="4" name="MSIP_Label_6e012c00-73e0-4c5a-b205-28a930a96e5e_Method">
    <vt:lpwstr>Standard</vt:lpwstr>
  </property>
  <property fmtid="{D5CDD505-2E9C-101B-9397-08002B2CF9AE}" pid="5" name="MSIP_Label_6e012c00-73e0-4c5a-b205-28a930a96e5e_Name">
    <vt:lpwstr>Internal and Partners</vt:lpwstr>
  </property>
  <property fmtid="{D5CDD505-2E9C-101B-9397-08002B2CF9AE}" pid="6" name="MSIP_Label_6e012c00-73e0-4c5a-b205-28a930a96e5e_SiteId">
    <vt:lpwstr>f59e1ee2-6e37-44df-b088-2e81f9d1b201</vt:lpwstr>
  </property>
  <property fmtid="{D5CDD505-2E9C-101B-9397-08002B2CF9AE}" pid="7" name="MSIP_Label_6e012c00-73e0-4c5a-b205-28a930a96e5e_ActionId">
    <vt:lpwstr>92f5e1a1-231b-4aba-9881-014d4b8b2848</vt:lpwstr>
  </property>
  <property fmtid="{D5CDD505-2E9C-101B-9397-08002B2CF9AE}" pid="8" name="MSIP_Label_6e012c00-73e0-4c5a-b205-28a930a96e5e_ContentBits">
    <vt:lpwstr>2</vt:lpwstr>
  </property>
  <property fmtid="{D5CDD505-2E9C-101B-9397-08002B2CF9AE}" pid="9" name="MSIP_Label_6e012c00-73e0-4c5a-b205-28a930a96e5e_Tag">
    <vt:lpwstr>50, 3, 0, 1</vt:lpwstr>
  </property>
  <property fmtid="{D5CDD505-2E9C-101B-9397-08002B2CF9AE}" pid="10" name="ClassificationContentMarkingFooterLocations">
    <vt:lpwstr>Custom Design:3\2. Section title pages:3\4. Lists:3</vt:lpwstr>
  </property>
  <property fmtid="{D5CDD505-2E9C-101B-9397-08002B2CF9AE}" pid="11" name="ClassificationContentMarkingFooterText">
    <vt:lpwstr>This email/document and its contents have been classified as ‘Internal &amp; Partners’ by RECCo. This data should be handled in line with RECCo data handling requirements. If you have received this data in error, please advise the sender or author and delete the data.</vt:lpwstr>
  </property>
  <property fmtid="{D5CDD505-2E9C-101B-9397-08002B2CF9AE}" pid="12" name="ContentTypeId">
    <vt:lpwstr>0x010100C80E924759B458459AF236C82EE25052</vt:lpwstr>
  </property>
  <property fmtid="{D5CDD505-2E9C-101B-9397-08002B2CF9AE}" pid="13" name="MediaServiceImageTags">
    <vt:lpwstr/>
  </property>
</Properties>
</file>