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6" r:id="rId5"/>
    <p:sldMasterId id="2147483683" r:id="rId6"/>
    <p:sldMasterId id="2147483686" r:id="rId7"/>
    <p:sldMasterId id="2147483718" r:id="rId8"/>
  </p:sldMasterIdLst>
  <p:notesMasterIdLst>
    <p:notesMasterId r:id="rId35"/>
  </p:notesMasterIdLst>
  <p:handoutMasterIdLst>
    <p:handoutMasterId r:id="rId36"/>
  </p:handoutMasterIdLst>
  <p:sldIdLst>
    <p:sldId id="256" r:id="rId9"/>
    <p:sldId id="269" r:id="rId10"/>
    <p:sldId id="263" r:id="rId11"/>
    <p:sldId id="279" r:id="rId12"/>
    <p:sldId id="265" r:id="rId13"/>
    <p:sldId id="2147377172" r:id="rId14"/>
    <p:sldId id="278" r:id="rId15"/>
    <p:sldId id="275" r:id="rId16"/>
    <p:sldId id="276" r:id="rId17"/>
    <p:sldId id="273" r:id="rId18"/>
    <p:sldId id="2147377173" r:id="rId19"/>
    <p:sldId id="272" r:id="rId20"/>
    <p:sldId id="2147377171" r:id="rId21"/>
    <p:sldId id="2147377170" r:id="rId22"/>
    <p:sldId id="2147377169" r:id="rId23"/>
    <p:sldId id="2147377168" r:id="rId24"/>
    <p:sldId id="2147377157" r:id="rId25"/>
    <p:sldId id="2147377162" r:id="rId26"/>
    <p:sldId id="2147377158" r:id="rId27"/>
    <p:sldId id="2147377163" r:id="rId28"/>
    <p:sldId id="2147377164" r:id="rId29"/>
    <p:sldId id="2147377165" r:id="rId30"/>
    <p:sldId id="261" r:id="rId31"/>
    <p:sldId id="2147377166" r:id="rId32"/>
    <p:sldId id="2147377167" r:id="rId33"/>
    <p:sldId id="257"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040898D-64CE-1916-0418-5E9191314D41}" name="Moden, Anton" initials="MA" userId="S::amoden@deloitte.co.uk::7b35dd8e-c9e7-4680-8f41-28c9dafada4a"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FBA9C4-5A07-470D-9A6A-73456CB3E4E2}" v="67" dt="2023-05-19T13:35:29.494"/>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theme" Target="theme/theme1.xml"/><Relationship Id="rId21" Type="http://schemas.openxmlformats.org/officeDocument/2006/relationships/slide" Target="slides/slide13.xml"/><Relationship Id="rId34" Type="http://schemas.openxmlformats.org/officeDocument/2006/relationships/slide" Target="slides/slide26.xml"/><Relationship Id="rId42"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handoutMaster" Target="handoutMasters/handout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notesMaster" Target="notesMasters/notesMaster1.xml"/><Relationship Id="rId43" Type="http://schemas.microsoft.com/office/2018/10/relationships/authors" Target="author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lley Rouse" userId="bc3b33a8-25aa-49a7-b24b-eed0ce40fef1" providerId="ADAL" clId="{EFAB6325-D8FA-4CD5-898E-9EB0583E94FC}"/>
    <pc:docChg chg="custSel addSld delSld modSld sldOrd delMainMaster">
      <pc:chgData name="Shelley Rouse" userId="bc3b33a8-25aa-49a7-b24b-eed0ce40fef1" providerId="ADAL" clId="{EFAB6325-D8FA-4CD5-898E-9EB0583E94FC}" dt="2023-04-13T12:02:08.920" v="812" actId="478"/>
      <pc:docMkLst>
        <pc:docMk/>
      </pc:docMkLst>
      <pc:sldChg chg="modSp mod">
        <pc:chgData name="Shelley Rouse" userId="bc3b33a8-25aa-49a7-b24b-eed0ce40fef1" providerId="ADAL" clId="{EFAB6325-D8FA-4CD5-898E-9EB0583E94FC}" dt="2023-04-12T10:16:33.891" v="9" actId="20577"/>
        <pc:sldMkLst>
          <pc:docMk/>
          <pc:sldMk cId="424965022" sldId="256"/>
        </pc:sldMkLst>
        <pc:spChg chg="mod">
          <ac:chgData name="Shelley Rouse" userId="bc3b33a8-25aa-49a7-b24b-eed0ce40fef1" providerId="ADAL" clId="{EFAB6325-D8FA-4CD5-898E-9EB0583E94FC}" dt="2023-04-12T10:16:33.891" v="9" actId="20577"/>
          <ac:spMkLst>
            <pc:docMk/>
            <pc:sldMk cId="424965022" sldId="256"/>
            <ac:spMk id="3" creationId="{CA510E5E-697D-4331-038A-BC23DF000C2A}"/>
          </ac:spMkLst>
        </pc:spChg>
      </pc:sldChg>
      <pc:sldChg chg="modSp mod">
        <pc:chgData name="Shelley Rouse" userId="bc3b33a8-25aa-49a7-b24b-eed0ce40fef1" providerId="ADAL" clId="{EFAB6325-D8FA-4CD5-898E-9EB0583E94FC}" dt="2023-04-12T11:34:38.240" v="758" actId="20577"/>
        <pc:sldMkLst>
          <pc:docMk/>
          <pc:sldMk cId="1876557297" sldId="257"/>
        </pc:sldMkLst>
        <pc:spChg chg="mod">
          <ac:chgData name="Shelley Rouse" userId="bc3b33a8-25aa-49a7-b24b-eed0ce40fef1" providerId="ADAL" clId="{EFAB6325-D8FA-4CD5-898E-9EB0583E94FC}" dt="2023-04-12T11:34:38.240" v="758" actId="20577"/>
          <ac:spMkLst>
            <pc:docMk/>
            <pc:sldMk cId="1876557297" sldId="257"/>
            <ac:spMk id="2" creationId="{5B02A7D5-1EE1-44B5-DC76-072639BE3655}"/>
          </ac:spMkLst>
        </pc:spChg>
      </pc:sldChg>
      <pc:sldChg chg="modSp mod">
        <pc:chgData name="Shelley Rouse" userId="bc3b33a8-25aa-49a7-b24b-eed0ce40fef1" providerId="ADAL" clId="{EFAB6325-D8FA-4CD5-898E-9EB0583E94FC}" dt="2023-04-12T13:59:29.595" v="776" actId="20577"/>
        <pc:sldMkLst>
          <pc:docMk/>
          <pc:sldMk cId="1116783212" sldId="263"/>
        </pc:sldMkLst>
        <pc:graphicFrameChg chg="mod modGraphic">
          <ac:chgData name="Shelley Rouse" userId="bc3b33a8-25aa-49a7-b24b-eed0ce40fef1" providerId="ADAL" clId="{EFAB6325-D8FA-4CD5-898E-9EB0583E94FC}" dt="2023-04-12T13:59:29.595" v="776" actId="20577"/>
          <ac:graphicFrameMkLst>
            <pc:docMk/>
            <pc:sldMk cId="1116783212" sldId="263"/>
            <ac:graphicFrameMk id="7" creationId="{F86CF725-B62F-45BF-428A-61A8EEF73994}"/>
          </ac:graphicFrameMkLst>
        </pc:graphicFrameChg>
      </pc:sldChg>
      <pc:sldChg chg="del">
        <pc:chgData name="Shelley Rouse" userId="bc3b33a8-25aa-49a7-b24b-eed0ce40fef1" providerId="ADAL" clId="{EFAB6325-D8FA-4CD5-898E-9EB0583E94FC}" dt="2023-04-12T14:30:51.583" v="778" actId="47"/>
        <pc:sldMkLst>
          <pc:docMk/>
          <pc:sldMk cId="3033858403" sldId="264"/>
        </pc:sldMkLst>
      </pc:sldChg>
      <pc:sldChg chg="addSp delSp modSp mod">
        <pc:chgData name="Shelley Rouse" userId="bc3b33a8-25aa-49a7-b24b-eed0ce40fef1" providerId="ADAL" clId="{EFAB6325-D8FA-4CD5-898E-9EB0583E94FC}" dt="2023-04-12T16:06:09.914" v="804" actId="1076"/>
        <pc:sldMkLst>
          <pc:docMk/>
          <pc:sldMk cId="629995870" sldId="265"/>
        </pc:sldMkLst>
        <pc:spChg chg="add del">
          <ac:chgData name="Shelley Rouse" userId="bc3b33a8-25aa-49a7-b24b-eed0ce40fef1" providerId="ADAL" clId="{EFAB6325-D8FA-4CD5-898E-9EB0583E94FC}" dt="2023-04-12T10:53:00.071" v="13" actId="478"/>
          <ac:spMkLst>
            <pc:docMk/>
            <pc:sldMk cId="629995870" sldId="265"/>
            <ac:spMk id="4" creationId="{283122EC-DD9E-E9B7-E17D-8F950BD6FC07}"/>
          </ac:spMkLst>
        </pc:spChg>
        <pc:spChg chg="add mod">
          <ac:chgData name="Shelley Rouse" userId="bc3b33a8-25aa-49a7-b24b-eed0ce40fef1" providerId="ADAL" clId="{EFAB6325-D8FA-4CD5-898E-9EB0583E94FC}" dt="2023-04-12T16:06:09.914" v="804" actId="1076"/>
          <ac:spMkLst>
            <pc:docMk/>
            <pc:sldMk cId="629995870" sldId="265"/>
            <ac:spMk id="11" creationId="{E1ADD025-6429-9D7D-4BE2-CB4FE3DFDEB2}"/>
          </ac:spMkLst>
        </pc:spChg>
        <pc:graphicFrameChg chg="add del mod modGraphic">
          <ac:chgData name="Shelley Rouse" userId="bc3b33a8-25aa-49a7-b24b-eed0ce40fef1" providerId="ADAL" clId="{EFAB6325-D8FA-4CD5-898E-9EB0583E94FC}" dt="2023-04-12T10:54:28.738" v="19" actId="478"/>
          <ac:graphicFrameMkLst>
            <pc:docMk/>
            <pc:sldMk cId="629995870" sldId="265"/>
            <ac:graphicFrameMk id="5" creationId="{AF0FFE8A-EFFF-2191-CE39-153A2C3FC541}"/>
          </ac:graphicFrameMkLst>
        </pc:graphicFrameChg>
        <pc:graphicFrameChg chg="add del mod modGraphic">
          <ac:chgData name="Shelley Rouse" userId="bc3b33a8-25aa-49a7-b24b-eed0ce40fef1" providerId="ADAL" clId="{EFAB6325-D8FA-4CD5-898E-9EB0583E94FC}" dt="2023-04-12T10:54:34.608" v="22" actId="478"/>
          <ac:graphicFrameMkLst>
            <pc:docMk/>
            <pc:sldMk cId="629995870" sldId="265"/>
            <ac:graphicFrameMk id="6" creationId="{420A54ED-93C3-9A1B-4A80-1B30DE349142}"/>
          </ac:graphicFrameMkLst>
        </pc:graphicFrameChg>
        <pc:graphicFrameChg chg="add del mod">
          <ac:chgData name="Shelley Rouse" userId="bc3b33a8-25aa-49a7-b24b-eed0ce40fef1" providerId="ADAL" clId="{EFAB6325-D8FA-4CD5-898E-9EB0583E94FC}" dt="2023-04-12T10:54:38.235" v="24" actId="478"/>
          <ac:graphicFrameMkLst>
            <pc:docMk/>
            <pc:sldMk cId="629995870" sldId="265"/>
            <ac:graphicFrameMk id="7" creationId="{B8EDCFF5-7333-8D4C-EDC0-9C022BC1E188}"/>
          </ac:graphicFrameMkLst>
        </pc:graphicFrameChg>
        <pc:graphicFrameChg chg="add del mod modGraphic">
          <ac:chgData name="Shelley Rouse" userId="bc3b33a8-25aa-49a7-b24b-eed0ce40fef1" providerId="ADAL" clId="{EFAB6325-D8FA-4CD5-898E-9EB0583E94FC}" dt="2023-04-12T16:05:39.607" v="784" actId="478"/>
          <ac:graphicFrameMkLst>
            <pc:docMk/>
            <pc:sldMk cId="629995870" sldId="265"/>
            <ac:graphicFrameMk id="9" creationId="{C0D87E18-4AD6-B445-E47C-FE23AF3A6C55}"/>
          </ac:graphicFrameMkLst>
        </pc:graphicFrameChg>
        <pc:graphicFrameChg chg="add mod modGraphic">
          <ac:chgData name="Shelley Rouse" userId="bc3b33a8-25aa-49a7-b24b-eed0ce40fef1" providerId="ADAL" clId="{EFAB6325-D8FA-4CD5-898E-9EB0583E94FC}" dt="2023-04-12T16:05:56.155" v="788" actId="1076"/>
          <ac:graphicFrameMkLst>
            <pc:docMk/>
            <pc:sldMk cId="629995870" sldId="265"/>
            <ac:graphicFrameMk id="10" creationId="{A21FA16A-99BC-C6FB-B520-9104C05F288D}"/>
          </ac:graphicFrameMkLst>
        </pc:graphicFrameChg>
        <pc:picChg chg="del">
          <ac:chgData name="Shelley Rouse" userId="bc3b33a8-25aa-49a7-b24b-eed0ce40fef1" providerId="ADAL" clId="{EFAB6325-D8FA-4CD5-898E-9EB0583E94FC}" dt="2023-04-12T10:52:50.216" v="10" actId="478"/>
          <ac:picMkLst>
            <pc:docMk/>
            <pc:sldMk cId="629995870" sldId="265"/>
            <ac:picMk id="8" creationId="{59D89CB5-144C-C6AB-FA31-AAA160DA3B76}"/>
          </ac:picMkLst>
        </pc:picChg>
      </pc:sldChg>
      <pc:sldChg chg="del">
        <pc:chgData name="Shelley Rouse" userId="bc3b33a8-25aa-49a7-b24b-eed0ce40fef1" providerId="ADAL" clId="{EFAB6325-D8FA-4CD5-898E-9EB0583E94FC}" dt="2023-04-12T11:31:28.766" v="476" actId="47"/>
        <pc:sldMkLst>
          <pc:docMk/>
          <pc:sldMk cId="53939173" sldId="266"/>
        </pc:sldMkLst>
      </pc:sldChg>
      <pc:sldChg chg="del">
        <pc:chgData name="Shelley Rouse" userId="bc3b33a8-25aa-49a7-b24b-eed0ce40fef1" providerId="ADAL" clId="{EFAB6325-D8FA-4CD5-898E-9EB0583E94FC}" dt="2023-04-12T11:31:29.857" v="477" actId="47"/>
        <pc:sldMkLst>
          <pc:docMk/>
          <pc:sldMk cId="2903182143" sldId="267"/>
        </pc:sldMkLst>
      </pc:sldChg>
      <pc:sldChg chg="addSp delSp modSp mod">
        <pc:chgData name="Shelley Rouse" userId="bc3b33a8-25aa-49a7-b24b-eed0ce40fef1" providerId="ADAL" clId="{EFAB6325-D8FA-4CD5-898E-9EB0583E94FC}" dt="2023-04-13T12:02:08.920" v="812" actId="478"/>
        <pc:sldMkLst>
          <pc:docMk/>
          <pc:sldMk cId="605192422" sldId="272"/>
        </pc:sldMkLst>
        <pc:spChg chg="mod">
          <ac:chgData name="Shelley Rouse" userId="bc3b33a8-25aa-49a7-b24b-eed0ce40fef1" providerId="ADAL" clId="{EFAB6325-D8FA-4CD5-898E-9EB0583E94FC}" dt="2023-04-12T11:30:43.024" v="429" actId="20577"/>
          <ac:spMkLst>
            <pc:docMk/>
            <pc:sldMk cId="605192422" sldId="272"/>
            <ac:spMk id="2" creationId="{C7B45660-5610-EF4C-8F74-903FD894A975}"/>
          </ac:spMkLst>
        </pc:spChg>
        <pc:spChg chg="mod">
          <ac:chgData name="Shelley Rouse" userId="bc3b33a8-25aa-49a7-b24b-eed0ce40fef1" providerId="ADAL" clId="{EFAB6325-D8FA-4CD5-898E-9EB0583E94FC}" dt="2023-04-12T11:30:55.442" v="460" actId="20577"/>
          <ac:spMkLst>
            <pc:docMk/>
            <pc:sldMk cId="605192422" sldId="272"/>
            <ac:spMk id="3" creationId="{21CE4570-C787-5CF4-242C-DD11BFA5A0AD}"/>
          </ac:spMkLst>
        </pc:spChg>
        <pc:spChg chg="add del">
          <ac:chgData name="Shelley Rouse" userId="bc3b33a8-25aa-49a7-b24b-eed0ce40fef1" providerId="ADAL" clId="{EFAB6325-D8FA-4CD5-898E-9EB0583E94FC}" dt="2023-04-13T12:01:52.548" v="810" actId="478"/>
          <ac:spMkLst>
            <pc:docMk/>
            <pc:sldMk cId="605192422" sldId="272"/>
            <ac:spMk id="5" creationId="{2030F71B-9052-F0C6-0121-91D0B705837B}"/>
          </ac:spMkLst>
        </pc:spChg>
        <pc:spChg chg="add del">
          <ac:chgData name="Shelley Rouse" userId="bc3b33a8-25aa-49a7-b24b-eed0ce40fef1" providerId="ADAL" clId="{EFAB6325-D8FA-4CD5-898E-9EB0583E94FC}" dt="2023-04-13T12:02:08.920" v="812" actId="478"/>
          <ac:spMkLst>
            <pc:docMk/>
            <pc:sldMk cId="605192422" sldId="272"/>
            <ac:spMk id="7" creationId="{0A2E94E3-C455-439C-5EB8-5D8D5A83355D}"/>
          </ac:spMkLst>
        </pc:spChg>
      </pc:sldChg>
      <pc:sldChg chg="add del">
        <pc:chgData name="Shelley Rouse" userId="bc3b33a8-25aa-49a7-b24b-eed0ce40fef1" providerId="ADAL" clId="{EFAB6325-D8FA-4CD5-898E-9EB0583E94FC}" dt="2023-04-12T16:19:17.842" v="806"/>
        <pc:sldMkLst>
          <pc:docMk/>
          <pc:sldMk cId="3776951151" sldId="273"/>
        </pc:sldMkLst>
      </pc:sldChg>
      <pc:sldChg chg="modSp del mod">
        <pc:chgData name="Shelley Rouse" userId="bc3b33a8-25aa-49a7-b24b-eed0ce40fef1" providerId="ADAL" clId="{EFAB6325-D8FA-4CD5-898E-9EB0583E94FC}" dt="2023-04-12T11:31:27.176" v="475" actId="47"/>
        <pc:sldMkLst>
          <pc:docMk/>
          <pc:sldMk cId="2485909214" sldId="274"/>
        </pc:sldMkLst>
        <pc:spChg chg="mod">
          <ac:chgData name="Shelley Rouse" userId="bc3b33a8-25aa-49a7-b24b-eed0ce40fef1" providerId="ADAL" clId="{EFAB6325-D8FA-4CD5-898E-9EB0583E94FC}" dt="2023-04-12T11:31:25.185" v="474" actId="6549"/>
          <ac:spMkLst>
            <pc:docMk/>
            <pc:sldMk cId="2485909214" sldId="274"/>
            <ac:spMk id="2" creationId="{C7B45660-5610-EF4C-8F74-903FD894A975}"/>
          </ac:spMkLst>
        </pc:spChg>
      </pc:sldChg>
      <pc:sldChg chg="delSp modSp del mod">
        <pc:chgData name="Shelley Rouse" userId="bc3b33a8-25aa-49a7-b24b-eed0ce40fef1" providerId="ADAL" clId="{EFAB6325-D8FA-4CD5-898E-9EB0583E94FC}" dt="2023-04-12T16:19:37.580" v="808" actId="2696"/>
        <pc:sldMkLst>
          <pc:docMk/>
          <pc:sldMk cId="433855565" sldId="275"/>
        </pc:sldMkLst>
        <pc:spChg chg="del mod">
          <ac:chgData name="Shelley Rouse" userId="bc3b33a8-25aa-49a7-b24b-eed0ce40fef1" providerId="ADAL" clId="{EFAB6325-D8FA-4CD5-898E-9EB0583E94FC}" dt="2023-04-12T11:30:10.600" v="403" actId="478"/>
          <ac:spMkLst>
            <pc:docMk/>
            <pc:sldMk cId="433855565" sldId="275"/>
            <ac:spMk id="9" creationId="{159B0F36-E5B1-473B-8E70-4D7A743EBF19}"/>
          </ac:spMkLst>
        </pc:spChg>
        <pc:picChg chg="del">
          <ac:chgData name="Shelley Rouse" userId="bc3b33a8-25aa-49a7-b24b-eed0ce40fef1" providerId="ADAL" clId="{EFAB6325-D8FA-4CD5-898E-9EB0583E94FC}" dt="2023-04-12T11:30:08.057" v="401" actId="478"/>
          <ac:picMkLst>
            <pc:docMk/>
            <pc:sldMk cId="433855565" sldId="275"/>
            <ac:picMk id="5" creationId="{F09961FD-1E94-4D39-A700-4BED963B772C}"/>
          </ac:picMkLst>
        </pc:picChg>
      </pc:sldChg>
      <pc:sldChg chg="delSp add del mod">
        <pc:chgData name="Shelley Rouse" userId="bc3b33a8-25aa-49a7-b24b-eed0ce40fef1" providerId="ADAL" clId="{EFAB6325-D8FA-4CD5-898E-9EB0583E94FC}" dt="2023-04-12T16:19:17.842" v="806"/>
        <pc:sldMkLst>
          <pc:docMk/>
          <pc:sldMk cId="1575410056" sldId="276"/>
        </pc:sldMkLst>
        <pc:spChg chg="del">
          <ac:chgData name="Shelley Rouse" userId="bc3b33a8-25aa-49a7-b24b-eed0ce40fef1" providerId="ADAL" clId="{EFAB6325-D8FA-4CD5-898E-9EB0583E94FC}" dt="2023-04-12T11:30:15.393" v="405" actId="478"/>
          <ac:spMkLst>
            <pc:docMk/>
            <pc:sldMk cId="1575410056" sldId="276"/>
            <ac:spMk id="9" creationId="{159B0F36-E5B1-473B-8E70-4D7A743EBF19}"/>
          </ac:spMkLst>
        </pc:spChg>
        <pc:picChg chg="del">
          <ac:chgData name="Shelley Rouse" userId="bc3b33a8-25aa-49a7-b24b-eed0ce40fef1" providerId="ADAL" clId="{EFAB6325-D8FA-4CD5-898E-9EB0583E94FC}" dt="2023-04-12T11:30:13.978" v="404" actId="478"/>
          <ac:picMkLst>
            <pc:docMk/>
            <pc:sldMk cId="1575410056" sldId="276"/>
            <ac:picMk id="5" creationId="{ADE82C45-40AE-45DB-93E9-34A0AD0AA40C}"/>
          </ac:picMkLst>
        </pc:picChg>
      </pc:sldChg>
      <pc:sldChg chg="add del">
        <pc:chgData name="Shelley Rouse" userId="bc3b33a8-25aa-49a7-b24b-eed0ce40fef1" providerId="ADAL" clId="{EFAB6325-D8FA-4CD5-898E-9EB0583E94FC}" dt="2023-04-12T16:19:17.842" v="806"/>
        <pc:sldMkLst>
          <pc:docMk/>
          <pc:sldMk cId="2855736164" sldId="277"/>
        </pc:sldMkLst>
      </pc:sldChg>
      <pc:sldChg chg="del">
        <pc:chgData name="Shelley Rouse" userId="bc3b33a8-25aa-49a7-b24b-eed0ce40fef1" providerId="ADAL" clId="{EFAB6325-D8FA-4CD5-898E-9EB0583E94FC}" dt="2023-04-12T11:30:23.411" v="406" actId="2696"/>
        <pc:sldMkLst>
          <pc:docMk/>
          <pc:sldMk cId="3945463086" sldId="277"/>
        </pc:sldMkLst>
      </pc:sldChg>
      <pc:sldChg chg="modSp del mod">
        <pc:chgData name="Shelley Rouse" userId="bc3b33a8-25aa-49a7-b24b-eed0ce40fef1" providerId="ADAL" clId="{EFAB6325-D8FA-4CD5-898E-9EB0583E94FC}" dt="2023-04-12T11:32:35.921" v="587" actId="2696"/>
        <pc:sldMkLst>
          <pc:docMk/>
          <pc:sldMk cId="1227511798" sldId="278"/>
        </pc:sldMkLst>
        <pc:spChg chg="mod">
          <ac:chgData name="Shelley Rouse" userId="bc3b33a8-25aa-49a7-b24b-eed0ce40fef1" providerId="ADAL" clId="{EFAB6325-D8FA-4CD5-898E-9EB0583E94FC}" dt="2023-04-12T11:32:08.304" v="581" actId="20577"/>
          <ac:spMkLst>
            <pc:docMk/>
            <pc:sldMk cId="1227511798" sldId="278"/>
            <ac:spMk id="2" creationId="{C7B45660-5610-EF4C-8F74-903FD894A975}"/>
          </ac:spMkLst>
        </pc:spChg>
      </pc:sldChg>
      <pc:sldChg chg="add del">
        <pc:chgData name="Shelley Rouse" userId="bc3b33a8-25aa-49a7-b24b-eed0ce40fef1" providerId="ADAL" clId="{EFAB6325-D8FA-4CD5-898E-9EB0583E94FC}" dt="2023-04-12T16:19:17.842" v="806"/>
        <pc:sldMkLst>
          <pc:docMk/>
          <pc:sldMk cId="3712291619" sldId="278"/>
        </pc:sldMkLst>
      </pc:sldChg>
      <pc:sldChg chg="del">
        <pc:chgData name="Shelley Rouse" userId="bc3b33a8-25aa-49a7-b24b-eed0ce40fef1" providerId="ADAL" clId="{EFAB6325-D8FA-4CD5-898E-9EB0583E94FC}" dt="2023-04-12T11:31:09.049" v="472" actId="47"/>
        <pc:sldMkLst>
          <pc:docMk/>
          <pc:sldMk cId="2368679975" sldId="348"/>
        </pc:sldMkLst>
      </pc:sldChg>
      <pc:sldChg chg="del">
        <pc:chgData name="Shelley Rouse" userId="bc3b33a8-25aa-49a7-b24b-eed0ce40fef1" providerId="ADAL" clId="{EFAB6325-D8FA-4CD5-898E-9EB0583E94FC}" dt="2023-04-12T11:34:20.451" v="748" actId="47"/>
        <pc:sldMkLst>
          <pc:docMk/>
          <pc:sldMk cId="2355189210" sldId="352"/>
        </pc:sldMkLst>
      </pc:sldChg>
      <pc:sldChg chg="del">
        <pc:chgData name="Shelley Rouse" userId="bc3b33a8-25aa-49a7-b24b-eed0ce40fef1" providerId="ADAL" clId="{EFAB6325-D8FA-4CD5-898E-9EB0583E94FC}" dt="2023-04-12T11:31:02.113" v="463" actId="47"/>
        <pc:sldMkLst>
          <pc:docMk/>
          <pc:sldMk cId="3097490534" sldId="622"/>
        </pc:sldMkLst>
      </pc:sldChg>
      <pc:sldChg chg="del">
        <pc:chgData name="Shelley Rouse" userId="bc3b33a8-25aa-49a7-b24b-eed0ce40fef1" providerId="ADAL" clId="{EFAB6325-D8FA-4CD5-898E-9EB0583E94FC}" dt="2023-04-12T11:30:59.700" v="461" actId="47"/>
        <pc:sldMkLst>
          <pc:docMk/>
          <pc:sldMk cId="2374821363" sldId="664"/>
        </pc:sldMkLst>
      </pc:sldChg>
      <pc:sldChg chg="del">
        <pc:chgData name="Shelley Rouse" userId="bc3b33a8-25aa-49a7-b24b-eed0ce40fef1" providerId="ADAL" clId="{EFAB6325-D8FA-4CD5-898E-9EB0583E94FC}" dt="2023-04-12T11:31:04.324" v="468" actId="47"/>
        <pc:sldMkLst>
          <pc:docMk/>
          <pc:sldMk cId="4160574678" sldId="666"/>
        </pc:sldMkLst>
      </pc:sldChg>
      <pc:sldChg chg="del">
        <pc:chgData name="Shelley Rouse" userId="bc3b33a8-25aa-49a7-b24b-eed0ce40fef1" providerId="ADAL" clId="{EFAB6325-D8FA-4CD5-898E-9EB0583E94FC}" dt="2023-04-12T11:31:02.522" v="464" actId="47"/>
        <pc:sldMkLst>
          <pc:docMk/>
          <pc:sldMk cId="3768886416" sldId="671"/>
        </pc:sldMkLst>
      </pc:sldChg>
      <pc:sldChg chg="del">
        <pc:chgData name="Shelley Rouse" userId="bc3b33a8-25aa-49a7-b24b-eed0ce40fef1" providerId="ADAL" clId="{EFAB6325-D8FA-4CD5-898E-9EB0583E94FC}" dt="2023-04-12T11:31:02.824" v="465" actId="47"/>
        <pc:sldMkLst>
          <pc:docMk/>
          <pc:sldMk cId="299047394" sldId="672"/>
        </pc:sldMkLst>
      </pc:sldChg>
      <pc:sldChg chg="del">
        <pc:chgData name="Shelley Rouse" userId="bc3b33a8-25aa-49a7-b24b-eed0ce40fef1" providerId="ADAL" clId="{EFAB6325-D8FA-4CD5-898E-9EB0583E94FC}" dt="2023-04-12T11:31:03.180" v="466" actId="47"/>
        <pc:sldMkLst>
          <pc:docMk/>
          <pc:sldMk cId="62456273" sldId="674"/>
        </pc:sldMkLst>
      </pc:sldChg>
      <pc:sldChg chg="del">
        <pc:chgData name="Shelley Rouse" userId="bc3b33a8-25aa-49a7-b24b-eed0ce40fef1" providerId="ADAL" clId="{EFAB6325-D8FA-4CD5-898E-9EB0583E94FC}" dt="2023-04-12T11:31:04.615" v="469" actId="47"/>
        <pc:sldMkLst>
          <pc:docMk/>
          <pc:sldMk cId="963023045" sldId="675"/>
        </pc:sldMkLst>
      </pc:sldChg>
      <pc:sldChg chg="del">
        <pc:chgData name="Shelley Rouse" userId="bc3b33a8-25aa-49a7-b24b-eed0ce40fef1" providerId="ADAL" clId="{EFAB6325-D8FA-4CD5-898E-9EB0583E94FC}" dt="2023-04-12T11:31:05.328" v="470" actId="47"/>
        <pc:sldMkLst>
          <pc:docMk/>
          <pc:sldMk cId="3663836551" sldId="676"/>
        </pc:sldMkLst>
      </pc:sldChg>
      <pc:sldChg chg="del">
        <pc:chgData name="Shelley Rouse" userId="bc3b33a8-25aa-49a7-b24b-eed0ce40fef1" providerId="ADAL" clId="{EFAB6325-D8FA-4CD5-898E-9EB0583E94FC}" dt="2023-04-12T11:32:17.763" v="582" actId="47"/>
        <pc:sldMkLst>
          <pc:docMk/>
          <pc:sldMk cId="2638109464" sldId="2147377140"/>
        </pc:sldMkLst>
      </pc:sldChg>
      <pc:sldChg chg="modSp del mod">
        <pc:chgData name="Shelley Rouse" userId="bc3b33a8-25aa-49a7-b24b-eed0ce40fef1" providerId="ADAL" clId="{EFAB6325-D8FA-4CD5-898E-9EB0583E94FC}" dt="2023-04-12T14:30:50.582" v="777" actId="47"/>
        <pc:sldMkLst>
          <pc:docMk/>
          <pc:sldMk cId="2777138450" sldId="2147377141"/>
        </pc:sldMkLst>
        <pc:spChg chg="mod">
          <ac:chgData name="Shelley Rouse" userId="bc3b33a8-25aa-49a7-b24b-eed0ce40fef1" providerId="ADAL" clId="{EFAB6325-D8FA-4CD5-898E-9EB0583E94FC}" dt="2023-04-12T11:32:31.672" v="586" actId="20577"/>
          <ac:spMkLst>
            <pc:docMk/>
            <pc:sldMk cId="2777138450" sldId="2147377141"/>
            <ac:spMk id="2" creationId="{C7B45660-5610-EF4C-8F74-903FD894A975}"/>
          </ac:spMkLst>
        </pc:spChg>
      </pc:sldChg>
      <pc:sldChg chg="del">
        <pc:chgData name="Shelley Rouse" userId="bc3b33a8-25aa-49a7-b24b-eed0ce40fef1" providerId="ADAL" clId="{EFAB6325-D8FA-4CD5-898E-9EB0583E94FC}" dt="2023-04-12T11:31:01.481" v="462" actId="47"/>
        <pc:sldMkLst>
          <pc:docMk/>
          <pc:sldMk cId="2392460898" sldId="2147377152"/>
        </pc:sldMkLst>
      </pc:sldChg>
      <pc:sldChg chg="del">
        <pc:chgData name="Shelley Rouse" userId="bc3b33a8-25aa-49a7-b24b-eed0ce40fef1" providerId="ADAL" clId="{EFAB6325-D8FA-4CD5-898E-9EB0583E94FC}" dt="2023-04-12T11:31:03.496" v="467" actId="47"/>
        <pc:sldMkLst>
          <pc:docMk/>
          <pc:sldMk cId="2116060545" sldId="2147377153"/>
        </pc:sldMkLst>
      </pc:sldChg>
      <pc:sldChg chg="del">
        <pc:chgData name="Shelley Rouse" userId="bc3b33a8-25aa-49a7-b24b-eed0ce40fef1" providerId="ADAL" clId="{EFAB6325-D8FA-4CD5-898E-9EB0583E94FC}" dt="2023-04-12T11:31:06.826" v="471" actId="47"/>
        <pc:sldMkLst>
          <pc:docMk/>
          <pc:sldMk cId="3407173168" sldId="2147377154"/>
        </pc:sldMkLst>
      </pc:sldChg>
      <pc:sldChg chg="del">
        <pc:chgData name="Shelley Rouse" userId="bc3b33a8-25aa-49a7-b24b-eed0ce40fef1" providerId="ADAL" clId="{EFAB6325-D8FA-4CD5-898E-9EB0583E94FC}" dt="2023-04-12T16:19:28.356" v="807" actId="2696"/>
        <pc:sldMkLst>
          <pc:docMk/>
          <pc:sldMk cId="3184252575" sldId="2147377155"/>
        </pc:sldMkLst>
      </pc:sldChg>
      <pc:sldChg chg="del">
        <pc:chgData name="Shelley Rouse" userId="bc3b33a8-25aa-49a7-b24b-eed0ce40fef1" providerId="ADAL" clId="{EFAB6325-D8FA-4CD5-898E-9EB0583E94FC}" dt="2023-04-12T14:30:52.423" v="779" actId="47"/>
        <pc:sldMkLst>
          <pc:docMk/>
          <pc:sldMk cId="3423393334" sldId="2147377156"/>
        </pc:sldMkLst>
      </pc:sldChg>
      <pc:sldChg chg="modSp add mod ord">
        <pc:chgData name="Shelley Rouse" userId="bc3b33a8-25aa-49a7-b24b-eed0ce40fef1" providerId="ADAL" clId="{EFAB6325-D8FA-4CD5-898E-9EB0583E94FC}" dt="2023-04-12T14:30:57.290" v="781" actId="20577"/>
        <pc:sldMkLst>
          <pc:docMk/>
          <pc:sldMk cId="2421218179" sldId="2147377157"/>
        </pc:sldMkLst>
        <pc:spChg chg="mod">
          <ac:chgData name="Shelley Rouse" userId="bc3b33a8-25aa-49a7-b24b-eed0ce40fef1" providerId="ADAL" clId="{EFAB6325-D8FA-4CD5-898E-9EB0583E94FC}" dt="2023-04-12T14:30:57.290" v="781" actId="20577"/>
          <ac:spMkLst>
            <pc:docMk/>
            <pc:sldMk cId="2421218179" sldId="2147377157"/>
            <ac:spMk id="2" creationId="{C7B45660-5610-EF4C-8F74-903FD894A975}"/>
          </ac:spMkLst>
        </pc:spChg>
      </pc:sldChg>
      <pc:sldChg chg="add del">
        <pc:chgData name="Shelley Rouse" userId="bc3b33a8-25aa-49a7-b24b-eed0ce40fef1" providerId="ADAL" clId="{EFAB6325-D8FA-4CD5-898E-9EB0583E94FC}" dt="2023-04-12T11:32:50.534" v="589" actId="2696"/>
        <pc:sldMkLst>
          <pc:docMk/>
          <pc:sldMk cId="4127145444" sldId="2147377157"/>
        </pc:sldMkLst>
      </pc:sldChg>
      <pc:sldChg chg="modSp add mod">
        <pc:chgData name="Shelley Rouse" userId="bc3b33a8-25aa-49a7-b24b-eed0ce40fef1" providerId="ADAL" clId="{EFAB6325-D8FA-4CD5-898E-9EB0583E94FC}" dt="2023-04-12T14:31:02.225" v="783" actId="20577"/>
        <pc:sldMkLst>
          <pc:docMk/>
          <pc:sldMk cId="1454414836" sldId="2147377158"/>
        </pc:sldMkLst>
        <pc:spChg chg="mod">
          <ac:chgData name="Shelley Rouse" userId="bc3b33a8-25aa-49a7-b24b-eed0ce40fef1" providerId="ADAL" clId="{EFAB6325-D8FA-4CD5-898E-9EB0583E94FC}" dt="2023-04-12T14:31:02.225" v="783" actId="20577"/>
          <ac:spMkLst>
            <pc:docMk/>
            <pc:sldMk cId="1454414836" sldId="2147377158"/>
            <ac:spMk id="2" creationId="{C7B45660-5610-EF4C-8F74-903FD894A975}"/>
          </ac:spMkLst>
        </pc:spChg>
      </pc:sldChg>
      <pc:sldChg chg="add del">
        <pc:chgData name="Shelley Rouse" userId="bc3b33a8-25aa-49a7-b24b-eed0ce40fef1" providerId="ADAL" clId="{EFAB6325-D8FA-4CD5-898E-9EB0583E94FC}" dt="2023-04-12T16:19:17.842" v="806"/>
        <pc:sldMkLst>
          <pc:docMk/>
          <pc:sldMk cId="1164516213" sldId="2147377159"/>
        </pc:sldMkLst>
      </pc:sldChg>
      <pc:sldMasterChg chg="delSldLayout">
        <pc:chgData name="Shelley Rouse" userId="bc3b33a8-25aa-49a7-b24b-eed0ce40fef1" providerId="ADAL" clId="{EFAB6325-D8FA-4CD5-898E-9EB0583E94FC}" dt="2023-04-12T11:32:50.534" v="589" actId="2696"/>
        <pc:sldMasterMkLst>
          <pc:docMk/>
          <pc:sldMasterMk cId="2033014776" sldId="2147483648"/>
        </pc:sldMasterMkLst>
        <pc:sldLayoutChg chg="del">
          <pc:chgData name="Shelley Rouse" userId="bc3b33a8-25aa-49a7-b24b-eed0ce40fef1" providerId="ADAL" clId="{EFAB6325-D8FA-4CD5-898E-9EB0583E94FC}" dt="2023-04-12T11:32:50.534" v="589" actId="2696"/>
          <pc:sldLayoutMkLst>
            <pc:docMk/>
            <pc:sldMasterMk cId="2033014776" sldId="2147483648"/>
            <pc:sldLayoutMk cId="2549033251" sldId="2147483745"/>
          </pc:sldLayoutMkLst>
        </pc:sldLayoutChg>
      </pc:sldMasterChg>
      <pc:sldMasterChg chg="del delSldLayout">
        <pc:chgData name="Shelley Rouse" userId="bc3b33a8-25aa-49a7-b24b-eed0ce40fef1" providerId="ADAL" clId="{EFAB6325-D8FA-4CD5-898E-9EB0583E94FC}" dt="2023-04-12T11:32:17.763" v="582" actId="47"/>
        <pc:sldMasterMkLst>
          <pc:docMk/>
          <pc:sldMasterMk cId="1207740085" sldId="2147483671"/>
        </pc:sldMasterMkLst>
        <pc:sldLayoutChg chg="del">
          <pc:chgData name="Shelley Rouse" userId="bc3b33a8-25aa-49a7-b24b-eed0ce40fef1" providerId="ADAL" clId="{EFAB6325-D8FA-4CD5-898E-9EB0583E94FC}" dt="2023-04-12T11:32:17.763" v="582" actId="47"/>
          <pc:sldLayoutMkLst>
            <pc:docMk/>
            <pc:sldMasterMk cId="1207740085" sldId="2147483671"/>
            <pc:sldLayoutMk cId="250990365" sldId="2147483672"/>
          </pc:sldLayoutMkLst>
        </pc:sldLayoutChg>
        <pc:sldLayoutChg chg="del">
          <pc:chgData name="Shelley Rouse" userId="bc3b33a8-25aa-49a7-b24b-eed0ce40fef1" providerId="ADAL" clId="{EFAB6325-D8FA-4CD5-898E-9EB0583E94FC}" dt="2023-04-12T11:32:17.763" v="582" actId="47"/>
          <pc:sldLayoutMkLst>
            <pc:docMk/>
            <pc:sldMasterMk cId="1207740085" sldId="2147483671"/>
            <pc:sldLayoutMk cId="4121032067" sldId="2147483673"/>
          </pc:sldLayoutMkLst>
        </pc:sldLayoutChg>
        <pc:sldLayoutChg chg="del">
          <pc:chgData name="Shelley Rouse" userId="bc3b33a8-25aa-49a7-b24b-eed0ce40fef1" providerId="ADAL" clId="{EFAB6325-D8FA-4CD5-898E-9EB0583E94FC}" dt="2023-04-12T11:32:17.763" v="582" actId="47"/>
          <pc:sldLayoutMkLst>
            <pc:docMk/>
            <pc:sldMasterMk cId="1207740085" sldId="2147483671"/>
            <pc:sldLayoutMk cId="1748969435" sldId="2147483674"/>
          </pc:sldLayoutMkLst>
        </pc:sldLayoutChg>
        <pc:sldLayoutChg chg="del">
          <pc:chgData name="Shelley Rouse" userId="bc3b33a8-25aa-49a7-b24b-eed0ce40fef1" providerId="ADAL" clId="{EFAB6325-D8FA-4CD5-898E-9EB0583E94FC}" dt="2023-04-12T11:32:17.763" v="582" actId="47"/>
          <pc:sldLayoutMkLst>
            <pc:docMk/>
            <pc:sldMasterMk cId="1207740085" sldId="2147483671"/>
            <pc:sldLayoutMk cId="474708075" sldId="2147483675"/>
          </pc:sldLayoutMkLst>
        </pc:sldLayoutChg>
        <pc:sldLayoutChg chg="del">
          <pc:chgData name="Shelley Rouse" userId="bc3b33a8-25aa-49a7-b24b-eed0ce40fef1" providerId="ADAL" clId="{EFAB6325-D8FA-4CD5-898E-9EB0583E94FC}" dt="2023-04-12T11:32:17.763" v="582" actId="47"/>
          <pc:sldLayoutMkLst>
            <pc:docMk/>
            <pc:sldMasterMk cId="1207740085" sldId="2147483671"/>
            <pc:sldLayoutMk cId="3664768302" sldId="2147483676"/>
          </pc:sldLayoutMkLst>
        </pc:sldLayoutChg>
        <pc:sldLayoutChg chg="del">
          <pc:chgData name="Shelley Rouse" userId="bc3b33a8-25aa-49a7-b24b-eed0ce40fef1" providerId="ADAL" clId="{EFAB6325-D8FA-4CD5-898E-9EB0583E94FC}" dt="2023-04-12T11:32:17.763" v="582" actId="47"/>
          <pc:sldLayoutMkLst>
            <pc:docMk/>
            <pc:sldMasterMk cId="1207740085" sldId="2147483671"/>
            <pc:sldLayoutMk cId="415799064" sldId="2147483677"/>
          </pc:sldLayoutMkLst>
        </pc:sldLayoutChg>
        <pc:sldLayoutChg chg="del">
          <pc:chgData name="Shelley Rouse" userId="bc3b33a8-25aa-49a7-b24b-eed0ce40fef1" providerId="ADAL" clId="{EFAB6325-D8FA-4CD5-898E-9EB0583E94FC}" dt="2023-04-12T11:32:17.763" v="582" actId="47"/>
          <pc:sldLayoutMkLst>
            <pc:docMk/>
            <pc:sldMasterMk cId="1207740085" sldId="2147483671"/>
            <pc:sldLayoutMk cId="895241109" sldId="2147483678"/>
          </pc:sldLayoutMkLst>
        </pc:sldLayoutChg>
        <pc:sldLayoutChg chg="del">
          <pc:chgData name="Shelley Rouse" userId="bc3b33a8-25aa-49a7-b24b-eed0ce40fef1" providerId="ADAL" clId="{EFAB6325-D8FA-4CD5-898E-9EB0583E94FC}" dt="2023-04-12T11:32:17.763" v="582" actId="47"/>
          <pc:sldLayoutMkLst>
            <pc:docMk/>
            <pc:sldMasterMk cId="1207740085" sldId="2147483671"/>
            <pc:sldLayoutMk cId="1121113776" sldId="2147483679"/>
          </pc:sldLayoutMkLst>
        </pc:sldLayoutChg>
        <pc:sldLayoutChg chg="del">
          <pc:chgData name="Shelley Rouse" userId="bc3b33a8-25aa-49a7-b24b-eed0ce40fef1" providerId="ADAL" clId="{EFAB6325-D8FA-4CD5-898E-9EB0583E94FC}" dt="2023-04-12T11:32:17.763" v="582" actId="47"/>
          <pc:sldLayoutMkLst>
            <pc:docMk/>
            <pc:sldMasterMk cId="1207740085" sldId="2147483671"/>
            <pc:sldLayoutMk cId="2689880355" sldId="2147483680"/>
          </pc:sldLayoutMkLst>
        </pc:sldLayoutChg>
        <pc:sldLayoutChg chg="del">
          <pc:chgData name="Shelley Rouse" userId="bc3b33a8-25aa-49a7-b24b-eed0ce40fef1" providerId="ADAL" clId="{EFAB6325-D8FA-4CD5-898E-9EB0583E94FC}" dt="2023-04-12T11:32:17.763" v="582" actId="47"/>
          <pc:sldLayoutMkLst>
            <pc:docMk/>
            <pc:sldMasterMk cId="1207740085" sldId="2147483671"/>
            <pc:sldLayoutMk cId="1382190978" sldId="2147483681"/>
          </pc:sldLayoutMkLst>
        </pc:sldLayoutChg>
        <pc:sldLayoutChg chg="del">
          <pc:chgData name="Shelley Rouse" userId="bc3b33a8-25aa-49a7-b24b-eed0ce40fef1" providerId="ADAL" clId="{EFAB6325-D8FA-4CD5-898E-9EB0583E94FC}" dt="2023-04-12T11:32:17.763" v="582" actId="47"/>
          <pc:sldLayoutMkLst>
            <pc:docMk/>
            <pc:sldMasterMk cId="1207740085" sldId="2147483671"/>
            <pc:sldLayoutMk cId="2639803181" sldId="2147483682"/>
          </pc:sldLayoutMkLst>
        </pc:sldLayoutChg>
      </pc:sldMasterChg>
      <pc:sldMasterChg chg="del delSldLayout">
        <pc:chgData name="Shelley Rouse" userId="bc3b33a8-25aa-49a7-b24b-eed0ce40fef1" providerId="ADAL" clId="{EFAB6325-D8FA-4CD5-898E-9EB0583E94FC}" dt="2023-04-12T11:31:06.826" v="471" actId="47"/>
        <pc:sldMasterMkLst>
          <pc:docMk/>
          <pc:sldMasterMk cId="4278221467" sldId="2147483692"/>
        </pc:sldMasterMkLst>
        <pc:sldLayoutChg chg="del">
          <pc:chgData name="Shelley Rouse" userId="bc3b33a8-25aa-49a7-b24b-eed0ce40fef1" providerId="ADAL" clId="{EFAB6325-D8FA-4CD5-898E-9EB0583E94FC}" dt="2023-04-12T11:31:06.826" v="471" actId="47"/>
          <pc:sldLayoutMkLst>
            <pc:docMk/>
            <pc:sldMasterMk cId="4278221467" sldId="2147483692"/>
            <pc:sldLayoutMk cId="1426421274" sldId="2147483693"/>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1834035838" sldId="2147483694"/>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2581364040" sldId="2147483695"/>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1653403812" sldId="2147483696"/>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184342788" sldId="2147483697"/>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1579411979" sldId="2147483698"/>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1632692461" sldId="2147483699"/>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1242455716" sldId="2147483700"/>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1974235518" sldId="2147483701"/>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2343325592" sldId="2147483702"/>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4164781278" sldId="2147483703"/>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3664618861" sldId="2147483704"/>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2807593715" sldId="2147483705"/>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2768083886" sldId="2147483706"/>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1227212083" sldId="2147483707"/>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1912754668" sldId="2147483708"/>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4023295773" sldId="2147483709"/>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1850861543" sldId="2147483710"/>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773960914" sldId="2147483711"/>
          </pc:sldLayoutMkLst>
        </pc:sldLayoutChg>
        <pc:sldLayoutChg chg="del">
          <pc:chgData name="Shelley Rouse" userId="bc3b33a8-25aa-49a7-b24b-eed0ce40fef1" providerId="ADAL" clId="{EFAB6325-D8FA-4CD5-898E-9EB0583E94FC}" dt="2023-04-12T11:31:06.826" v="471" actId="47"/>
          <pc:sldLayoutMkLst>
            <pc:docMk/>
            <pc:sldMasterMk cId="4278221467" sldId="2147483692"/>
            <pc:sldLayoutMk cId="1570509592" sldId="2147483712"/>
          </pc:sldLayoutMkLst>
        </pc:sldLayoutChg>
        <pc:sldLayoutChg chg="del">
          <pc:chgData name="Shelley Rouse" userId="bc3b33a8-25aa-49a7-b24b-eed0ce40fef1" providerId="ADAL" clId="{EFAB6325-D8FA-4CD5-898E-9EB0583E94FC}" dt="2023-04-12T11:31:03.180" v="466" actId="47"/>
          <pc:sldLayoutMkLst>
            <pc:docMk/>
            <pc:sldMasterMk cId="4278221467" sldId="2147483692"/>
            <pc:sldLayoutMk cId="1396249255" sldId="2147483713"/>
          </pc:sldLayoutMkLst>
        </pc:sldLayoutChg>
      </pc:sldMasterChg>
      <pc:sldMasterChg chg="del delSldLayout">
        <pc:chgData name="Shelley Rouse" userId="bc3b33a8-25aa-49a7-b24b-eed0ce40fef1" providerId="ADAL" clId="{EFAB6325-D8FA-4CD5-898E-9EB0583E94FC}" dt="2023-04-12T11:31:09.049" v="472" actId="47"/>
        <pc:sldMasterMkLst>
          <pc:docMk/>
          <pc:sldMasterMk cId="75688314" sldId="2147483714"/>
        </pc:sldMasterMkLst>
        <pc:sldLayoutChg chg="del">
          <pc:chgData name="Shelley Rouse" userId="bc3b33a8-25aa-49a7-b24b-eed0ce40fef1" providerId="ADAL" clId="{EFAB6325-D8FA-4CD5-898E-9EB0583E94FC}" dt="2023-04-12T11:31:09.049" v="472" actId="47"/>
          <pc:sldLayoutMkLst>
            <pc:docMk/>
            <pc:sldMasterMk cId="75688314" sldId="2147483714"/>
            <pc:sldLayoutMk cId="2681373618" sldId="2147483715"/>
          </pc:sldLayoutMkLst>
        </pc:sldLayoutChg>
        <pc:sldLayoutChg chg="del">
          <pc:chgData name="Shelley Rouse" userId="bc3b33a8-25aa-49a7-b24b-eed0ce40fef1" providerId="ADAL" clId="{EFAB6325-D8FA-4CD5-898E-9EB0583E94FC}" dt="2023-04-12T11:31:09.049" v="472" actId="47"/>
          <pc:sldLayoutMkLst>
            <pc:docMk/>
            <pc:sldMasterMk cId="75688314" sldId="2147483714"/>
            <pc:sldLayoutMk cId="778170876" sldId="2147483716"/>
          </pc:sldLayoutMkLst>
        </pc:sldLayoutChg>
        <pc:sldLayoutChg chg="del">
          <pc:chgData name="Shelley Rouse" userId="bc3b33a8-25aa-49a7-b24b-eed0ce40fef1" providerId="ADAL" clId="{EFAB6325-D8FA-4CD5-898E-9EB0583E94FC}" dt="2023-04-12T11:31:09.049" v="472" actId="47"/>
          <pc:sldLayoutMkLst>
            <pc:docMk/>
            <pc:sldMasterMk cId="75688314" sldId="2147483714"/>
            <pc:sldLayoutMk cId="3665692585" sldId="2147483717"/>
          </pc:sldLayoutMkLst>
        </pc:sldLayoutChg>
      </pc:sldMasterChg>
      <pc:sldMasterChg chg="del delSldLayout">
        <pc:chgData name="Shelley Rouse" userId="bc3b33a8-25aa-49a7-b24b-eed0ce40fef1" providerId="ADAL" clId="{EFAB6325-D8FA-4CD5-898E-9EB0583E94FC}" dt="2023-04-12T11:34:20.451" v="748" actId="47"/>
        <pc:sldMasterMkLst>
          <pc:docMk/>
          <pc:sldMasterMk cId="1133530995" sldId="2147483724"/>
        </pc:sldMasterMkLst>
        <pc:sldLayoutChg chg="del">
          <pc:chgData name="Shelley Rouse" userId="bc3b33a8-25aa-49a7-b24b-eed0ce40fef1" providerId="ADAL" clId="{EFAB6325-D8FA-4CD5-898E-9EB0583E94FC}" dt="2023-04-12T11:34:20.451" v="748" actId="47"/>
          <pc:sldLayoutMkLst>
            <pc:docMk/>
            <pc:sldMasterMk cId="1133530995" sldId="2147483724"/>
            <pc:sldLayoutMk cId="2434173347" sldId="2147483725"/>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1593764098" sldId="2147483726"/>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685168857" sldId="2147483727"/>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2356329968" sldId="2147483728"/>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4265699387" sldId="2147483729"/>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3931641675" sldId="2147483730"/>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3583822936" sldId="2147483731"/>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640465335" sldId="2147483732"/>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2166252323" sldId="2147483733"/>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2393399120" sldId="2147483734"/>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646526822" sldId="2147483735"/>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2750005469" sldId="2147483736"/>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3779924983" sldId="2147483737"/>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3046858623" sldId="2147483738"/>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2210466369" sldId="2147483739"/>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1632344743" sldId="2147483740"/>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2533759520" sldId="2147483741"/>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3943775158" sldId="2147483742"/>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632694138" sldId="2147483743"/>
          </pc:sldLayoutMkLst>
        </pc:sldLayoutChg>
        <pc:sldLayoutChg chg="del">
          <pc:chgData name="Shelley Rouse" userId="bc3b33a8-25aa-49a7-b24b-eed0ce40fef1" providerId="ADAL" clId="{EFAB6325-D8FA-4CD5-898E-9EB0583E94FC}" dt="2023-04-12T11:34:20.451" v="748" actId="47"/>
          <pc:sldLayoutMkLst>
            <pc:docMk/>
            <pc:sldMasterMk cId="1133530995" sldId="2147483724"/>
            <pc:sldLayoutMk cId="4190403409" sldId="2147483744"/>
          </pc:sldLayoutMkLst>
        </pc:sldLayoutChg>
      </pc:sldMasterChg>
    </pc:docChg>
  </pc:docChgLst>
  <pc:docChgLst>
    <pc:chgData name="Shelley Rouse" userId="S::shelley.rouse@gemserv.com::bc3b33a8-25aa-49a7-b24b-eed0ce40fef1" providerId="AD" clId="Web-{C342703A-CD30-43D2-8D15-6FE998577799}"/>
    <pc:docChg chg="addSld modSld">
      <pc:chgData name="Shelley Rouse" userId="S::shelley.rouse@gemserv.com::bc3b33a8-25aa-49a7-b24b-eed0ce40fef1" providerId="AD" clId="Web-{C342703A-CD30-43D2-8D15-6FE998577799}" dt="2023-05-11T09:40:48.396" v="90"/>
      <pc:docMkLst>
        <pc:docMk/>
      </pc:docMkLst>
      <pc:sldChg chg="modSp">
        <pc:chgData name="Shelley Rouse" userId="S::shelley.rouse@gemserv.com::bc3b33a8-25aa-49a7-b24b-eed0ce40fef1" providerId="AD" clId="Web-{C342703A-CD30-43D2-8D15-6FE998577799}" dt="2023-05-11T09:19:01.167" v="85" actId="20577"/>
        <pc:sldMkLst>
          <pc:docMk/>
          <pc:sldMk cId="3712291619" sldId="278"/>
        </pc:sldMkLst>
        <pc:spChg chg="mod">
          <ac:chgData name="Shelley Rouse" userId="S::shelley.rouse@gemserv.com::bc3b33a8-25aa-49a7-b24b-eed0ce40fef1" providerId="AD" clId="Web-{C342703A-CD30-43D2-8D15-6FE998577799}" dt="2023-05-11T09:19:01.167" v="85" actId="20577"/>
          <ac:spMkLst>
            <pc:docMk/>
            <pc:sldMk cId="3712291619" sldId="278"/>
            <ac:spMk id="2" creationId="{4310DABB-9296-FDB0-E562-D1B45488F158}"/>
          </ac:spMkLst>
        </pc:spChg>
      </pc:sldChg>
      <pc:sldChg chg="modSp">
        <pc:chgData name="Shelley Rouse" userId="S::shelley.rouse@gemserv.com::bc3b33a8-25aa-49a7-b24b-eed0ce40fef1" providerId="AD" clId="Web-{C342703A-CD30-43D2-8D15-6FE998577799}" dt="2023-05-11T09:17:22.477" v="84" actId="20577"/>
        <pc:sldMkLst>
          <pc:docMk/>
          <pc:sldMk cId="254798519" sldId="2147377167"/>
        </pc:sldMkLst>
        <pc:spChg chg="mod">
          <ac:chgData name="Shelley Rouse" userId="S::shelley.rouse@gemserv.com::bc3b33a8-25aa-49a7-b24b-eed0ce40fef1" providerId="AD" clId="Web-{C342703A-CD30-43D2-8D15-6FE998577799}" dt="2023-05-11T09:17:22.477" v="84" actId="20577"/>
          <ac:spMkLst>
            <pc:docMk/>
            <pc:sldMk cId="254798519" sldId="2147377167"/>
            <ac:spMk id="3" creationId="{91757BF6-EA86-80E6-3A35-C7C3C0A67A27}"/>
          </ac:spMkLst>
        </pc:spChg>
      </pc:sldChg>
      <pc:sldChg chg="delSp add">
        <pc:chgData name="Shelley Rouse" userId="S::shelley.rouse@gemserv.com::bc3b33a8-25aa-49a7-b24b-eed0ce40fef1" providerId="AD" clId="Web-{C342703A-CD30-43D2-8D15-6FE998577799}" dt="2023-05-11T09:40:48.396" v="90"/>
        <pc:sldMkLst>
          <pc:docMk/>
          <pc:sldMk cId="804139382" sldId="2147377168"/>
        </pc:sldMkLst>
        <pc:spChg chg="del">
          <ac:chgData name="Shelley Rouse" userId="S::shelley.rouse@gemserv.com::bc3b33a8-25aa-49a7-b24b-eed0ce40fef1" providerId="AD" clId="Web-{C342703A-CD30-43D2-8D15-6FE998577799}" dt="2023-05-11T09:40:48.396" v="90"/>
          <ac:spMkLst>
            <pc:docMk/>
            <pc:sldMk cId="804139382" sldId="2147377168"/>
            <ac:spMk id="3" creationId="{E39FE6AD-A37C-4266-27A8-18684B463046}"/>
          </ac:spMkLst>
        </pc:spChg>
      </pc:sldChg>
      <pc:sldChg chg="add">
        <pc:chgData name="Shelley Rouse" userId="S::shelley.rouse@gemserv.com::bc3b33a8-25aa-49a7-b24b-eed0ce40fef1" providerId="AD" clId="Web-{C342703A-CD30-43D2-8D15-6FE998577799}" dt="2023-05-11T09:33:02.241" v="87"/>
        <pc:sldMkLst>
          <pc:docMk/>
          <pc:sldMk cId="1117321979" sldId="2147377169"/>
        </pc:sldMkLst>
      </pc:sldChg>
      <pc:sldChg chg="add">
        <pc:chgData name="Shelley Rouse" userId="S::shelley.rouse@gemserv.com::bc3b33a8-25aa-49a7-b24b-eed0ce40fef1" providerId="AD" clId="Web-{C342703A-CD30-43D2-8D15-6FE998577799}" dt="2023-05-11T09:33:02.459" v="88"/>
        <pc:sldMkLst>
          <pc:docMk/>
          <pc:sldMk cId="2047628543" sldId="2147377170"/>
        </pc:sldMkLst>
      </pc:sldChg>
      <pc:sldChg chg="add">
        <pc:chgData name="Shelley Rouse" userId="S::shelley.rouse@gemserv.com::bc3b33a8-25aa-49a7-b24b-eed0ce40fef1" providerId="AD" clId="Web-{C342703A-CD30-43D2-8D15-6FE998577799}" dt="2023-05-11T09:33:02.616" v="89"/>
        <pc:sldMkLst>
          <pc:docMk/>
          <pc:sldMk cId="2963341410" sldId="2147377171"/>
        </pc:sldMkLst>
      </pc:sldChg>
      <pc:sldMasterChg chg="addSldLayout">
        <pc:chgData name="Shelley Rouse" userId="S::shelley.rouse@gemserv.com::bc3b33a8-25aa-49a7-b24b-eed0ce40fef1" providerId="AD" clId="Web-{C342703A-CD30-43D2-8D15-6FE998577799}" dt="2023-05-11T09:33:02.053" v="86"/>
        <pc:sldMasterMkLst>
          <pc:docMk/>
          <pc:sldMasterMk cId="2033014776" sldId="2147483648"/>
        </pc:sldMasterMkLst>
        <pc:sldLayoutChg chg="add">
          <pc:chgData name="Shelley Rouse" userId="S::shelley.rouse@gemserv.com::bc3b33a8-25aa-49a7-b24b-eed0ce40fef1" providerId="AD" clId="Web-{C342703A-CD30-43D2-8D15-6FE998577799}" dt="2023-05-11T09:33:02.053" v="86"/>
          <pc:sldLayoutMkLst>
            <pc:docMk/>
            <pc:sldMasterMk cId="2033014776" sldId="2147483648"/>
            <pc:sldLayoutMk cId="3197542732" sldId="2147483670"/>
          </pc:sldLayoutMkLst>
        </pc:sldLayoutChg>
      </pc:sldMasterChg>
    </pc:docChg>
  </pc:docChgLst>
  <pc:docChgLst>
    <pc:chgData name="Shelley Rouse" userId="bc3b33a8-25aa-49a7-b24b-eed0ce40fef1" providerId="ADAL" clId="{C8FBA9C4-5A07-470D-9A6A-73456CB3E4E2}"/>
    <pc:docChg chg="undo custSel addSld delSld modSld">
      <pc:chgData name="Shelley Rouse" userId="bc3b33a8-25aa-49a7-b24b-eed0ce40fef1" providerId="ADAL" clId="{C8FBA9C4-5A07-470D-9A6A-73456CB3E4E2}" dt="2023-05-19T13:34:15.694" v="59"/>
      <pc:docMkLst>
        <pc:docMk/>
      </pc:docMkLst>
      <pc:sldChg chg="modSp">
        <pc:chgData name="Shelley Rouse" userId="bc3b33a8-25aa-49a7-b24b-eed0ce40fef1" providerId="ADAL" clId="{C8FBA9C4-5A07-470D-9A6A-73456CB3E4E2}" dt="2023-05-19T13:16:09.730" v="58"/>
        <pc:sldMkLst>
          <pc:docMk/>
          <pc:sldMk cId="424965022" sldId="256"/>
        </pc:sldMkLst>
        <pc:spChg chg="mod">
          <ac:chgData name="Shelley Rouse" userId="bc3b33a8-25aa-49a7-b24b-eed0ce40fef1" providerId="ADAL" clId="{C8FBA9C4-5A07-470D-9A6A-73456CB3E4E2}" dt="2023-05-19T13:16:09.730" v="58"/>
          <ac:spMkLst>
            <pc:docMk/>
            <pc:sldMk cId="424965022" sldId="256"/>
            <ac:spMk id="2" creationId="{D30D0C2B-7BF1-3915-E681-6021F531D6AB}"/>
          </ac:spMkLst>
        </pc:spChg>
        <pc:spChg chg="mod">
          <ac:chgData name="Shelley Rouse" userId="bc3b33a8-25aa-49a7-b24b-eed0ce40fef1" providerId="ADAL" clId="{C8FBA9C4-5A07-470D-9A6A-73456CB3E4E2}" dt="2023-05-19T13:16:09.730" v="58"/>
          <ac:spMkLst>
            <pc:docMk/>
            <pc:sldMk cId="424965022" sldId="256"/>
            <ac:spMk id="3" creationId="{CA510E5E-697D-4331-038A-BC23DF000C2A}"/>
          </ac:spMkLst>
        </pc:spChg>
      </pc:sldChg>
      <pc:sldChg chg="modSp">
        <pc:chgData name="Shelley Rouse" userId="bc3b33a8-25aa-49a7-b24b-eed0ce40fef1" providerId="ADAL" clId="{C8FBA9C4-5A07-470D-9A6A-73456CB3E4E2}" dt="2023-05-19T13:16:09.730" v="58"/>
        <pc:sldMkLst>
          <pc:docMk/>
          <pc:sldMk cId="1876557297" sldId="257"/>
        </pc:sldMkLst>
        <pc:spChg chg="mod">
          <ac:chgData name="Shelley Rouse" userId="bc3b33a8-25aa-49a7-b24b-eed0ce40fef1" providerId="ADAL" clId="{C8FBA9C4-5A07-470D-9A6A-73456CB3E4E2}" dt="2023-05-19T13:16:09.730" v="58"/>
          <ac:spMkLst>
            <pc:docMk/>
            <pc:sldMk cId="1876557297" sldId="257"/>
            <ac:spMk id="2" creationId="{5B02A7D5-1EE1-44B5-DC76-072639BE3655}"/>
          </ac:spMkLst>
        </pc:spChg>
      </pc:sldChg>
      <pc:sldChg chg="modSp">
        <pc:chgData name="Shelley Rouse" userId="bc3b33a8-25aa-49a7-b24b-eed0ce40fef1" providerId="ADAL" clId="{C8FBA9C4-5A07-470D-9A6A-73456CB3E4E2}" dt="2023-05-19T13:16:09.730" v="58"/>
        <pc:sldMkLst>
          <pc:docMk/>
          <pc:sldMk cId="1116783212" sldId="263"/>
        </pc:sldMkLst>
        <pc:spChg chg="mod">
          <ac:chgData name="Shelley Rouse" userId="bc3b33a8-25aa-49a7-b24b-eed0ce40fef1" providerId="ADAL" clId="{C8FBA9C4-5A07-470D-9A6A-73456CB3E4E2}" dt="2023-05-19T13:16:09.730" v="58"/>
          <ac:spMkLst>
            <pc:docMk/>
            <pc:sldMk cId="1116783212" sldId="263"/>
            <ac:spMk id="2" creationId="{5E69F552-98A8-7B6D-CDB0-DB93F5EA3A07}"/>
          </ac:spMkLst>
        </pc:spChg>
      </pc:sldChg>
      <pc:sldChg chg="delSp mod">
        <pc:chgData name="Shelley Rouse" userId="bc3b33a8-25aa-49a7-b24b-eed0ce40fef1" providerId="ADAL" clId="{C8FBA9C4-5A07-470D-9A6A-73456CB3E4E2}" dt="2023-05-19T13:15:10.557" v="47" actId="478"/>
        <pc:sldMkLst>
          <pc:docMk/>
          <pc:sldMk cId="629995870" sldId="265"/>
        </pc:sldMkLst>
        <pc:picChg chg="del">
          <ac:chgData name="Shelley Rouse" userId="bc3b33a8-25aa-49a7-b24b-eed0ce40fef1" providerId="ADAL" clId="{C8FBA9C4-5A07-470D-9A6A-73456CB3E4E2}" dt="2023-05-19T13:15:10.557" v="47" actId="478"/>
          <ac:picMkLst>
            <pc:docMk/>
            <pc:sldMk cId="629995870" sldId="265"/>
            <ac:picMk id="3" creationId="{E3DB0239-0A32-1AB3-AE44-52FBDE8E41E9}"/>
          </ac:picMkLst>
        </pc:picChg>
      </pc:sldChg>
      <pc:sldChg chg="modSp">
        <pc:chgData name="Shelley Rouse" userId="bc3b33a8-25aa-49a7-b24b-eed0ce40fef1" providerId="ADAL" clId="{C8FBA9C4-5A07-470D-9A6A-73456CB3E4E2}" dt="2023-05-19T13:13:31.630" v="33"/>
        <pc:sldMkLst>
          <pc:docMk/>
          <pc:sldMk cId="2386782925" sldId="269"/>
        </pc:sldMkLst>
        <pc:spChg chg="mod">
          <ac:chgData name="Shelley Rouse" userId="bc3b33a8-25aa-49a7-b24b-eed0ce40fef1" providerId="ADAL" clId="{C8FBA9C4-5A07-470D-9A6A-73456CB3E4E2}" dt="2023-05-19T13:13:31.630" v="33"/>
          <ac:spMkLst>
            <pc:docMk/>
            <pc:sldMk cId="2386782925" sldId="269"/>
            <ac:spMk id="2" creationId="{4310DABB-9296-FDB0-E562-D1B45488F158}"/>
          </ac:spMkLst>
        </pc:spChg>
        <pc:spChg chg="mod">
          <ac:chgData name="Shelley Rouse" userId="bc3b33a8-25aa-49a7-b24b-eed0ce40fef1" providerId="ADAL" clId="{C8FBA9C4-5A07-470D-9A6A-73456CB3E4E2}" dt="2023-05-19T13:13:31.630" v="33"/>
          <ac:spMkLst>
            <pc:docMk/>
            <pc:sldMk cId="2386782925" sldId="269"/>
            <ac:spMk id="5" creationId="{5707D6EE-7FB3-2299-0020-8B11F52C84E6}"/>
          </ac:spMkLst>
        </pc:spChg>
      </pc:sldChg>
      <pc:sldChg chg="modSp">
        <pc:chgData name="Shelley Rouse" userId="bc3b33a8-25aa-49a7-b24b-eed0ce40fef1" providerId="ADAL" clId="{C8FBA9C4-5A07-470D-9A6A-73456CB3E4E2}" dt="2023-05-19T13:13:31.630" v="33"/>
        <pc:sldMkLst>
          <pc:docMk/>
          <pc:sldMk cId="605192422" sldId="272"/>
        </pc:sldMkLst>
        <pc:spChg chg="mod">
          <ac:chgData name="Shelley Rouse" userId="bc3b33a8-25aa-49a7-b24b-eed0ce40fef1" providerId="ADAL" clId="{C8FBA9C4-5A07-470D-9A6A-73456CB3E4E2}" dt="2023-05-19T13:13:31.630" v="33"/>
          <ac:spMkLst>
            <pc:docMk/>
            <pc:sldMk cId="605192422" sldId="272"/>
            <ac:spMk id="3" creationId="{21CE4570-C787-5CF4-242C-DD11BFA5A0AD}"/>
          </ac:spMkLst>
        </pc:spChg>
      </pc:sldChg>
      <pc:sldChg chg="add del">
        <pc:chgData name="Shelley Rouse" userId="bc3b33a8-25aa-49a7-b24b-eed0ce40fef1" providerId="ADAL" clId="{C8FBA9C4-5A07-470D-9A6A-73456CB3E4E2}" dt="2023-05-19T13:15:47.777" v="49"/>
        <pc:sldMkLst>
          <pc:docMk/>
          <pc:sldMk cId="3776951151" sldId="273"/>
        </pc:sldMkLst>
      </pc:sldChg>
      <pc:sldChg chg="addSp delSp modSp add del setBg">
        <pc:chgData name="Shelley Rouse" userId="bc3b33a8-25aa-49a7-b24b-eed0ce40fef1" providerId="ADAL" clId="{C8FBA9C4-5A07-470D-9A6A-73456CB3E4E2}" dt="2023-05-19T13:15:47.777" v="49"/>
        <pc:sldMkLst>
          <pc:docMk/>
          <pc:sldMk cId="433855565" sldId="275"/>
        </pc:sldMkLst>
        <pc:spChg chg="mod">
          <ac:chgData name="Shelley Rouse" userId="bc3b33a8-25aa-49a7-b24b-eed0ce40fef1" providerId="ADAL" clId="{C8FBA9C4-5A07-470D-9A6A-73456CB3E4E2}" dt="2023-05-19T13:13:27.343" v="30"/>
          <ac:spMkLst>
            <pc:docMk/>
            <pc:sldMk cId="433855565" sldId="275"/>
            <ac:spMk id="2" creationId="{61D6ABA7-1813-4921-958E-E533DC416C6C}"/>
          </ac:spMkLst>
        </pc:spChg>
        <pc:spChg chg="add del mod">
          <ac:chgData name="Shelley Rouse" userId="bc3b33a8-25aa-49a7-b24b-eed0ce40fef1" providerId="ADAL" clId="{C8FBA9C4-5A07-470D-9A6A-73456CB3E4E2}" dt="2023-05-19T13:13:27.343" v="30"/>
          <ac:spMkLst>
            <pc:docMk/>
            <pc:sldMk cId="433855565" sldId="275"/>
            <ac:spMk id="3" creationId="{2F3331AB-178C-FB0C-8CC0-94FCE9CAF41A}"/>
          </ac:spMkLst>
        </pc:spChg>
        <pc:spChg chg="add del mod">
          <ac:chgData name="Shelley Rouse" userId="bc3b33a8-25aa-49a7-b24b-eed0ce40fef1" providerId="ADAL" clId="{C8FBA9C4-5A07-470D-9A6A-73456CB3E4E2}" dt="2023-05-19T13:13:27.343" v="30"/>
          <ac:spMkLst>
            <pc:docMk/>
            <pc:sldMk cId="433855565" sldId="275"/>
            <ac:spMk id="4" creationId="{ACCB02D8-F44D-1CBF-3D7C-2DB634AEA82D}"/>
          </ac:spMkLst>
        </pc:spChg>
      </pc:sldChg>
      <pc:sldChg chg="add del">
        <pc:chgData name="Shelley Rouse" userId="bc3b33a8-25aa-49a7-b24b-eed0ce40fef1" providerId="ADAL" clId="{C8FBA9C4-5A07-470D-9A6A-73456CB3E4E2}" dt="2023-05-19T13:15:47.777" v="49"/>
        <pc:sldMkLst>
          <pc:docMk/>
          <pc:sldMk cId="1575410056" sldId="276"/>
        </pc:sldMkLst>
      </pc:sldChg>
      <pc:sldChg chg="delSp modSp add del mod">
        <pc:chgData name="Shelley Rouse" userId="bc3b33a8-25aa-49a7-b24b-eed0ce40fef1" providerId="ADAL" clId="{C8FBA9C4-5A07-470D-9A6A-73456CB3E4E2}" dt="2023-05-19T13:15:47.777" v="49"/>
        <pc:sldMkLst>
          <pc:docMk/>
          <pc:sldMk cId="3712291619" sldId="278"/>
        </pc:sldMkLst>
        <pc:spChg chg="mod">
          <ac:chgData name="Shelley Rouse" userId="bc3b33a8-25aa-49a7-b24b-eed0ce40fef1" providerId="ADAL" clId="{C8FBA9C4-5A07-470D-9A6A-73456CB3E4E2}" dt="2023-05-19T13:13:54.894" v="40"/>
          <ac:spMkLst>
            <pc:docMk/>
            <pc:sldMk cId="3712291619" sldId="278"/>
            <ac:spMk id="2" creationId="{4310DABB-9296-FDB0-E562-D1B45488F158}"/>
          </ac:spMkLst>
        </pc:spChg>
        <pc:spChg chg="mod">
          <ac:chgData name="Shelley Rouse" userId="bc3b33a8-25aa-49a7-b24b-eed0ce40fef1" providerId="ADAL" clId="{C8FBA9C4-5A07-470D-9A6A-73456CB3E4E2}" dt="2023-05-19T13:13:54.894" v="40"/>
          <ac:spMkLst>
            <pc:docMk/>
            <pc:sldMk cId="3712291619" sldId="278"/>
            <ac:spMk id="3" creationId="{153C8D1C-9736-081E-4D60-57FAF1DD1D92}"/>
          </ac:spMkLst>
        </pc:spChg>
        <pc:picChg chg="del">
          <ac:chgData name="Shelley Rouse" userId="bc3b33a8-25aa-49a7-b24b-eed0ce40fef1" providerId="ADAL" clId="{C8FBA9C4-5A07-470D-9A6A-73456CB3E4E2}" dt="2023-05-19T13:06:23.779" v="2" actId="478"/>
          <ac:picMkLst>
            <pc:docMk/>
            <pc:sldMk cId="3712291619" sldId="278"/>
            <ac:picMk id="4" creationId="{7F9DBE3A-144B-F08F-4563-0FA98553A0D7}"/>
          </ac:picMkLst>
        </pc:picChg>
        <pc:picChg chg="del">
          <ac:chgData name="Shelley Rouse" userId="bc3b33a8-25aa-49a7-b24b-eed0ce40fef1" providerId="ADAL" clId="{C8FBA9C4-5A07-470D-9A6A-73456CB3E4E2}" dt="2023-05-19T13:06:52.248" v="3" actId="478"/>
          <ac:picMkLst>
            <pc:docMk/>
            <pc:sldMk cId="3712291619" sldId="278"/>
            <ac:picMk id="5" creationId="{4C7E89F7-A9D9-F910-2216-6C00A1507CC2}"/>
          </ac:picMkLst>
        </pc:picChg>
        <pc:picChg chg="del">
          <ac:chgData name="Shelley Rouse" userId="bc3b33a8-25aa-49a7-b24b-eed0ce40fef1" providerId="ADAL" clId="{C8FBA9C4-5A07-470D-9A6A-73456CB3E4E2}" dt="2023-05-19T13:10:03.279" v="8" actId="478"/>
          <ac:picMkLst>
            <pc:docMk/>
            <pc:sldMk cId="3712291619" sldId="278"/>
            <ac:picMk id="6" creationId="{E161751D-EE51-EB08-46BF-47711C3C25EC}"/>
          </ac:picMkLst>
        </pc:picChg>
        <pc:picChg chg="del">
          <ac:chgData name="Shelley Rouse" userId="bc3b33a8-25aa-49a7-b24b-eed0ce40fef1" providerId="ADAL" clId="{C8FBA9C4-5A07-470D-9A6A-73456CB3E4E2}" dt="2023-05-19T13:10:16.602" v="11" actId="478"/>
          <ac:picMkLst>
            <pc:docMk/>
            <pc:sldMk cId="3712291619" sldId="278"/>
            <ac:picMk id="7" creationId="{A39DD4BA-023A-DBA4-CD60-BCB402348CB8}"/>
          </ac:picMkLst>
        </pc:picChg>
        <pc:picChg chg="del">
          <ac:chgData name="Shelley Rouse" userId="bc3b33a8-25aa-49a7-b24b-eed0ce40fef1" providerId="ADAL" clId="{C8FBA9C4-5A07-470D-9A6A-73456CB3E4E2}" dt="2023-05-19T13:10:33.768" v="12"/>
          <ac:picMkLst>
            <pc:docMk/>
            <pc:sldMk cId="3712291619" sldId="278"/>
            <ac:picMk id="8" creationId="{48E28E2B-20C4-4E97-10CB-0DF1CD9F8A0F}"/>
          </ac:picMkLst>
        </pc:picChg>
        <pc:picChg chg="del">
          <ac:chgData name="Shelley Rouse" userId="bc3b33a8-25aa-49a7-b24b-eed0ce40fef1" providerId="ADAL" clId="{C8FBA9C4-5A07-470D-9A6A-73456CB3E4E2}" dt="2023-05-19T13:10:49.415" v="15"/>
          <ac:picMkLst>
            <pc:docMk/>
            <pc:sldMk cId="3712291619" sldId="278"/>
            <ac:picMk id="9" creationId="{B221C94B-B945-CCD9-947A-C01FDB8270DB}"/>
          </ac:picMkLst>
        </pc:picChg>
      </pc:sldChg>
      <pc:sldChg chg="modSp">
        <pc:chgData name="Shelley Rouse" userId="bc3b33a8-25aa-49a7-b24b-eed0ce40fef1" providerId="ADAL" clId="{C8FBA9C4-5A07-470D-9A6A-73456CB3E4E2}" dt="2023-05-19T13:13:31.630" v="33"/>
        <pc:sldMkLst>
          <pc:docMk/>
          <pc:sldMk cId="782947295" sldId="279"/>
        </pc:sldMkLst>
        <pc:spChg chg="mod">
          <ac:chgData name="Shelley Rouse" userId="bc3b33a8-25aa-49a7-b24b-eed0ce40fef1" providerId="ADAL" clId="{C8FBA9C4-5A07-470D-9A6A-73456CB3E4E2}" dt="2023-05-19T13:13:31.630" v="33"/>
          <ac:spMkLst>
            <pc:docMk/>
            <pc:sldMk cId="782947295" sldId="279"/>
            <ac:spMk id="3" creationId="{153C8D1C-9736-081E-4D60-57FAF1DD1D92}"/>
          </ac:spMkLst>
        </pc:spChg>
      </pc:sldChg>
      <pc:sldChg chg="modSp">
        <pc:chgData name="Shelley Rouse" userId="bc3b33a8-25aa-49a7-b24b-eed0ce40fef1" providerId="ADAL" clId="{C8FBA9C4-5A07-470D-9A6A-73456CB3E4E2}" dt="2023-05-19T13:13:31.630" v="33"/>
        <pc:sldMkLst>
          <pc:docMk/>
          <pc:sldMk cId="2421218179" sldId="2147377157"/>
        </pc:sldMkLst>
        <pc:spChg chg="mod">
          <ac:chgData name="Shelley Rouse" userId="bc3b33a8-25aa-49a7-b24b-eed0ce40fef1" providerId="ADAL" clId="{C8FBA9C4-5A07-470D-9A6A-73456CB3E4E2}" dt="2023-05-19T13:13:31.630" v="33"/>
          <ac:spMkLst>
            <pc:docMk/>
            <pc:sldMk cId="2421218179" sldId="2147377157"/>
            <ac:spMk id="3" creationId="{21CE4570-C787-5CF4-242C-DD11BFA5A0AD}"/>
          </ac:spMkLst>
        </pc:spChg>
      </pc:sldChg>
      <pc:sldChg chg="modSp">
        <pc:chgData name="Shelley Rouse" userId="bc3b33a8-25aa-49a7-b24b-eed0ce40fef1" providerId="ADAL" clId="{C8FBA9C4-5A07-470D-9A6A-73456CB3E4E2}" dt="2023-05-19T13:13:31.630" v="33"/>
        <pc:sldMkLst>
          <pc:docMk/>
          <pc:sldMk cId="1454414836" sldId="2147377158"/>
        </pc:sldMkLst>
        <pc:spChg chg="mod">
          <ac:chgData name="Shelley Rouse" userId="bc3b33a8-25aa-49a7-b24b-eed0ce40fef1" providerId="ADAL" clId="{C8FBA9C4-5A07-470D-9A6A-73456CB3E4E2}" dt="2023-05-19T13:13:31.630" v="33"/>
          <ac:spMkLst>
            <pc:docMk/>
            <pc:sldMk cId="1454414836" sldId="2147377158"/>
            <ac:spMk id="3" creationId="{21CE4570-C787-5CF4-242C-DD11BFA5A0AD}"/>
          </ac:spMkLst>
        </pc:spChg>
      </pc:sldChg>
      <pc:sldChg chg="modSp mod">
        <pc:chgData name="Shelley Rouse" userId="bc3b33a8-25aa-49a7-b24b-eed0ce40fef1" providerId="ADAL" clId="{C8FBA9C4-5A07-470D-9A6A-73456CB3E4E2}" dt="2023-05-19T13:16:09.730" v="58"/>
        <pc:sldMkLst>
          <pc:docMk/>
          <pc:sldMk cId="4028060045" sldId="2147377162"/>
        </pc:sldMkLst>
        <pc:spChg chg="mod">
          <ac:chgData name="Shelley Rouse" userId="bc3b33a8-25aa-49a7-b24b-eed0ce40fef1" providerId="ADAL" clId="{C8FBA9C4-5A07-470D-9A6A-73456CB3E4E2}" dt="2023-05-19T13:16:09.730" v="58"/>
          <ac:spMkLst>
            <pc:docMk/>
            <pc:sldMk cId="4028060045" sldId="2147377162"/>
            <ac:spMk id="7" creationId="{04770D9B-815E-65CC-ADBD-481E930C3998}"/>
          </ac:spMkLst>
        </pc:spChg>
      </pc:sldChg>
      <pc:sldChg chg="modSp">
        <pc:chgData name="Shelley Rouse" userId="bc3b33a8-25aa-49a7-b24b-eed0ce40fef1" providerId="ADAL" clId="{C8FBA9C4-5A07-470D-9A6A-73456CB3E4E2}" dt="2023-05-19T13:13:31.630" v="33"/>
        <pc:sldMkLst>
          <pc:docMk/>
          <pc:sldMk cId="43231233" sldId="2147377163"/>
        </pc:sldMkLst>
        <pc:spChg chg="mod">
          <ac:chgData name="Shelley Rouse" userId="bc3b33a8-25aa-49a7-b24b-eed0ce40fef1" providerId="ADAL" clId="{C8FBA9C4-5A07-470D-9A6A-73456CB3E4E2}" dt="2023-05-19T13:13:31.630" v="33"/>
          <ac:spMkLst>
            <pc:docMk/>
            <pc:sldMk cId="43231233" sldId="2147377163"/>
            <ac:spMk id="3" creationId="{21CE4570-C787-5CF4-242C-DD11BFA5A0AD}"/>
          </ac:spMkLst>
        </pc:spChg>
      </pc:sldChg>
      <pc:sldChg chg="modSp">
        <pc:chgData name="Shelley Rouse" userId="bc3b33a8-25aa-49a7-b24b-eed0ce40fef1" providerId="ADAL" clId="{C8FBA9C4-5A07-470D-9A6A-73456CB3E4E2}" dt="2023-05-19T13:13:31.630" v="33"/>
        <pc:sldMkLst>
          <pc:docMk/>
          <pc:sldMk cId="2369097073" sldId="2147377164"/>
        </pc:sldMkLst>
        <pc:spChg chg="mod">
          <ac:chgData name="Shelley Rouse" userId="bc3b33a8-25aa-49a7-b24b-eed0ce40fef1" providerId="ADAL" clId="{C8FBA9C4-5A07-470D-9A6A-73456CB3E4E2}" dt="2023-05-19T13:13:31.630" v="33"/>
          <ac:spMkLst>
            <pc:docMk/>
            <pc:sldMk cId="2369097073" sldId="2147377164"/>
            <ac:spMk id="3" creationId="{21CE4570-C787-5CF4-242C-DD11BFA5A0AD}"/>
          </ac:spMkLst>
        </pc:spChg>
      </pc:sldChg>
      <pc:sldChg chg="modSp">
        <pc:chgData name="Shelley Rouse" userId="bc3b33a8-25aa-49a7-b24b-eed0ce40fef1" providerId="ADAL" clId="{C8FBA9C4-5A07-470D-9A6A-73456CB3E4E2}" dt="2023-05-19T13:16:09.730" v="58"/>
        <pc:sldMkLst>
          <pc:docMk/>
          <pc:sldMk cId="667317454" sldId="2147377166"/>
        </pc:sldMkLst>
        <pc:spChg chg="mod">
          <ac:chgData name="Shelley Rouse" userId="bc3b33a8-25aa-49a7-b24b-eed0ce40fef1" providerId="ADAL" clId="{C8FBA9C4-5A07-470D-9A6A-73456CB3E4E2}" dt="2023-05-19T13:16:09.730" v="58"/>
          <ac:spMkLst>
            <pc:docMk/>
            <pc:sldMk cId="667317454" sldId="2147377166"/>
            <ac:spMk id="2" creationId="{BA57661E-0B6D-85C0-5C80-90ADC85A4364}"/>
          </ac:spMkLst>
        </pc:spChg>
        <pc:spChg chg="mod">
          <ac:chgData name="Shelley Rouse" userId="bc3b33a8-25aa-49a7-b24b-eed0ce40fef1" providerId="ADAL" clId="{C8FBA9C4-5A07-470D-9A6A-73456CB3E4E2}" dt="2023-05-19T13:16:09.730" v="58"/>
          <ac:spMkLst>
            <pc:docMk/>
            <pc:sldMk cId="667317454" sldId="2147377166"/>
            <ac:spMk id="3" creationId="{E75070E5-6580-00D6-7AE5-663BC9A3FA73}"/>
          </ac:spMkLst>
        </pc:spChg>
      </pc:sldChg>
      <pc:sldChg chg="modSp">
        <pc:chgData name="Shelley Rouse" userId="bc3b33a8-25aa-49a7-b24b-eed0ce40fef1" providerId="ADAL" clId="{C8FBA9C4-5A07-470D-9A6A-73456CB3E4E2}" dt="2023-05-19T13:16:09.730" v="58"/>
        <pc:sldMkLst>
          <pc:docMk/>
          <pc:sldMk cId="254798519" sldId="2147377167"/>
        </pc:sldMkLst>
        <pc:spChg chg="mod">
          <ac:chgData name="Shelley Rouse" userId="bc3b33a8-25aa-49a7-b24b-eed0ce40fef1" providerId="ADAL" clId="{C8FBA9C4-5A07-470D-9A6A-73456CB3E4E2}" dt="2023-05-19T13:16:09.730" v="58"/>
          <ac:spMkLst>
            <pc:docMk/>
            <pc:sldMk cId="254798519" sldId="2147377167"/>
            <ac:spMk id="2" creationId="{916B16E6-2D18-8C94-5380-E00BF680A04A}"/>
          </ac:spMkLst>
        </pc:spChg>
        <pc:spChg chg="mod">
          <ac:chgData name="Shelley Rouse" userId="bc3b33a8-25aa-49a7-b24b-eed0ce40fef1" providerId="ADAL" clId="{C8FBA9C4-5A07-470D-9A6A-73456CB3E4E2}" dt="2023-05-19T13:16:09.730" v="58"/>
          <ac:spMkLst>
            <pc:docMk/>
            <pc:sldMk cId="254798519" sldId="2147377167"/>
            <ac:spMk id="3" creationId="{91757BF6-EA86-80E6-3A35-C7C3C0A67A27}"/>
          </ac:spMkLst>
        </pc:spChg>
      </pc:sldChg>
      <pc:sldChg chg="modSp">
        <pc:chgData name="Shelley Rouse" userId="bc3b33a8-25aa-49a7-b24b-eed0ce40fef1" providerId="ADAL" clId="{C8FBA9C4-5A07-470D-9A6A-73456CB3E4E2}" dt="2023-05-19T13:16:09.730" v="58"/>
        <pc:sldMkLst>
          <pc:docMk/>
          <pc:sldMk cId="804139382" sldId="2147377168"/>
        </pc:sldMkLst>
        <pc:spChg chg="mod">
          <ac:chgData name="Shelley Rouse" userId="bc3b33a8-25aa-49a7-b24b-eed0ce40fef1" providerId="ADAL" clId="{C8FBA9C4-5A07-470D-9A6A-73456CB3E4E2}" dt="2023-05-19T13:16:09.730" v="58"/>
          <ac:spMkLst>
            <pc:docMk/>
            <pc:sldMk cId="804139382" sldId="2147377168"/>
            <ac:spMk id="2" creationId="{70FF5448-1555-6A82-CCEF-64D992B16A16}"/>
          </ac:spMkLst>
        </pc:spChg>
        <pc:spChg chg="mod">
          <ac:chgData name="Shelley Rouse" userId="bc3b33a8-25aa-49a7-b24b-eed0ce40fef1" providerId="ADAL" clId="{C8FBA9C4-5A07-470D-9A6A-73456CB3E4E2}" dt="2023-05-19T13:16:09.730" v="58"/>
          <ac:spMkLst>
            <pc:docMk/>
            <pc:sldMk cId="804139382" sldId="2147377168"/>
            <ac:spMk id="4" creationId="{8B406DFB-5A34-645F-C3F9-96C06ACE061A}"/>
          </ac:spMkLst>
        </pc:spChg>
      </pc:sldChg>
      <pc:sldChg chg="modSp">
        <pc:chgData name="Shelley Rouse" userId="bc3b33a8-25aa-49a7-b24b-eed0ce40fef1" providerId="ADAL" clId="{C8FBA9C4-5A07-470D-9A6A-73456CB3E4E2}" dt="2023-05-19T13:16:09.730" v="58"/>
        <pc:sldMkLst>
          <pc:docMk/>
          <pc:sldMk cId="1117321979" sldId="2147377169"/>
        </pc:sldMkLst>
        <pc:spChg chg="mod">
          <ac:chgData name="Shelley Rouse" userId="bc3b33a8-25aa-49a7-b24b-eed0ce40fef1" providerId="ADAL" clId="{C8FBA9C4-5A07-470D-9A6A-73456CB3E4E2}" dt="2023-05-19T13:16:09.730" v="58"/>
          <ac:spMkLst>
            <pc:docMk/>
            <pc:sldMk cId="1117321979" sldId="2147377169"/>
            <ac:spMk id="2" creationId="{D4827972-69DF-524B-24B8-031A4A37084B}"/>
          </ac:spMkLst>
        </pc:spChg>
      </pc:sldChg>
      <pc:sldChg chg="modSp">
        <pc:chgData name="Shelley Rouse" userId="bc3b33a8-25aa-49a7-b24b-eed0ce40fef1" providerId="ADAL" clId="{C8FBA9C4-5A07-470D-9A6A-73456CB3E4E2}" dt="2023-05-19T13:16:09.730" v="58"/>
        <pc:sldMkLst>
          <pc:docMk/>
          <pc:sldMk cId="2047628543" sldId="2147377170"/>
        </pc:sldMkLst>
        <pc:spChg chg="mod">
          <ac:chgData name="Shelley Rouse" userId="bc3b33a8-25aa-49a7-b24b-eed0ce40fef1" providerId="ADAL" clId="{C8FBA9C4-5A07-470D-9A6A-73456CB3E4E2}" dt="2023-05-19T13:16:09.730" v="58"/>
          <ac:spMkLst>
            <pc:docMk/>
            <pc:sldMk cId="2047628543" sldId="2147377170"/>
            <ac:spMk id="2" creationId="{87B75DC1-6B4C-3339-E767-88796785377B}"/>
          </ac:spMkLst>
        </pc:spChg>
      </pc:sldChg>
      <pc:sldChg chg="modSp">
        <pc:chgData name="Shelley Rouse" userId="bc3b33a8-25aa-49a7-b24b-eed0ce40fef1" providerId="ADAL" clId="{C8FBA9C4-5A07-470D-9A6A-73456CB3E4E2}" dt="2023-05-19T13:16:09.730" v="58"/>
        <pc:sldMkLst>
          <pc:docMk/>
          <pc:sldMk cId="2963341410" sldId="2147377171"/>
        </pc:sldMkLst>
        <pc:spChg chg="mod">
          <ac:chgData name="Shelley Rouse" userId="bc3b33a8-25aa-49a7-b24b-eed0ce40fef1" providerId="ADAL" clId="{C8FBA9C4-5A07-470D-9A6A-73456CB3E4E2}" dt="2023-05-19T13:16:09.730" v="58"/>
          <ac:spMkLst>
            <pc:docMk/>
            <pc:sldMk cId="2963341410" sldId="2147377171"/>
            <ac:spMk id="7" creationId="{04770D9B-815E-65CC-ADBD-481E930C3998}"/>
          </ac:spMkLst>
        </pc:spChg>
        <pc:spChg chg="mod">
          <ac:chgData name="Shelley Rouse" userId="bc3b33a8-25aa-49a7-b24b-eed0ce40fef1" providerId="ADAL" clId="{C8FBA9C4-5A07-470D-9A6A-73456CB3E4E2}" dt="2023-05-19T13:16:09.730" v="58"/>
          <ac:spMkLst>
            <pc:docMk/>
            <pc:sldMk cId="2963341410" sldId="2147377171"/>
            <ac:spMk id="8" creationId="{E490EDC1-BC83-2672-E4B2-336D25E15534}"/>
          </ac:spMkLst>
        </pc:spChg>
        <pc:picChg chg="mod">
          <ac:chgData name="Shelley Rouse" userId="bc3b33a8-25aa-49a7-b24b-eed0ce40fef1" providerId="ADAL" clId="{C8FBA9C4-5A07-470D-9A6A-73456CB3E4E2}" dt="2023-05-19T13:16:09.730" v="58"/>
          <ac:picMkLst>
            <pc:docMk/>
            <pc:sldMk cId="2963341410" sldId="2147377171"/>
            <ac:picMk id="6" creationId="{3421B364-42D4-2E76-A2CB-D7BB0BF5254A}"/>
          </ac:picMkLst>
        </pc:picChg>
      </pc:sldChg>
      <pc:sldChg chg="modSp add del">
        <pc:chgData name="Shelley Rouse" userId="bc3b33a8-25aa-49a7-b24b-eed0ce40fef1" providerId="ADAL" clId="{C8FBA9C4-5A07-470D-9A6A-73456CB3E4E2}" dt="2023-05-19T13:34:15.694" v="59"/>
        <pc:sldMkLst>
          <pc:docMk/>
          <pc:sldMk cId="1353513047" sldId="2147377172"/>
        </pc:sldMkLst>
        <pc:spChg chg="mod">
          <ac:chgData name="Shelley Rouse" userId="bc3b33a8-25aa-49a7-b24b-eed0ce40fef1" providerId="ADAL" clId="{C8FBA9C4-5A07-470D-9A6A-73456CB3E4E2}" dt="2023-05-19T13:16:09.730" v="58"/>
          <ac:spMkLst>
            <pc:docMk/>
            <pc:sldMk cId="1353513047" sldId="2147377172"/>
            <ac:spMk id="3" creationId="{153C8D1C-9736-081E-4D60-57FAF1DD1D92}"/>
          </ac:spMkLst>
        </pc:spChg>
      </pc:sldChg>
      <pc:sldChg chg="add del">
        <pc:chgData name="Shelley Rouse" userId="bc3b33a8-25aa-49a7-b24b-eed0ce40fef1" providerId="ADAL" clId="{C8FBA9C4-5A07-470D-9A6A-73456CB3E4E2}" dt="2023-05-19T13:06:58.989" v="5"/>
        <pc:sldMkLst>
          <pc:docMk/>
          <pc:sldMk cId="1867332201" sldId="2147377172"/>
        </pc:sldMkLst>
      </pc:sldChg>
      <pc:sldChg chg="add del">
        <pc:chgData name="Shelley Rouse" userId="bc3b33a8-25aa-49a7-b24b-eed0ce40fef1" providerId="ADAL" clId="{C8FBA9C4-5A07-470D-9A6A-73456CB3E4E2}" dt="2023-05-19T13:06:11.224" v="1"/>
        <pc:sldMkLst>
          <pc:docMk/>
          <pc:sldMk cId="2115522131" sldId="2147377172"/>
        </pc:sldMkLst>
      </pc:sldChg>
      <pc:sldChg chg="add del">
        <pc:chgData name="Shelley Rouse" userId="bc3b33a8-25aa-49a7-b24b-eed0ce40fef1" providerId="ADAL" clId="{C8FBA9C4-5A07-470D-9A6A-73456CB3E4E2}" dt="2023-05-19T13:15:47.777" v="49"/>
        <pc:sldMkLst>
          <pc:docMk/>
          <pc:sldMk cId="2180196795" sldId="2147377172"/>
        </pc:sldMkLst>
      </pc:sldChg>
      <pc:sldChg chg="add del">
        <pc:chgData name="Shelley Rouse" userId="bc3b33a8-25aa-49a7-b24b-eed0ce40fef1" providerId="ADAL" clId="{C8FBA9C4-5A07-470D-9A6A-73456CB3E4E2}" dt="2023-05-19T13:13:35.715" v="37"/>
        <pc:sldMkLst>
          <pc:docMk/>
          <pc:sldMk cId="2327181095" sldId="2147377172"/>
        </pc:sldMkLst>
      </pc:sldChg>
      <pc:sldChg chg="add del">
        <pc:chgData name="Shelley Rouse" userId="bc3b33a8-25aa-49a7-b24b-eed0ce40fef1" providerId="ADAL" clId="{C8FBA9C4-5A07-470D-9A6A-73456CB3E4E2}" dt="2023-05-19T13:06:58.989" v="5"/>
        <pc:sldMkLst>
          <pc:docMk/>
          <pc:sldMk cId="2180196795" sldId="2147377173"/>
        </pc:sldMkLst>
      </pc:sldChg>
      <pc:sldMasterChg chg="delSldLayout">
        <pc:chgData name="Shelley Rouse" userId="bc3b33a8-25aa-49a7-b24b-eed0ce40fef1" providerId="ADAL" clId="{C8FBA9C4-5A07-470D-9A6A-73456CB3E4E2}" dt="2023-05-19T13:14:42.165" v="43" actId="47"/>
        <pc:sldMasterMkLst>
          <pc:docMk/>
          <pc:sldMasterMk cId="2210360445" sldId="2147483683"/>
        </pc:sldMasterMkLst>
        <pc:sldLayoutChg chg="del">
          <pc:chgData name="Shelley Rouse" userId="bc3b33a8-25aa-49a7-b24b-eed0ce40fef1" providerId="ADAL" clId="{C8FBA9C4-5A07-470D-9A6A-73456CB3E4E2}" dt="2023-05-19T13:14:42.165" v="43" actId="47"/>
          <pc:sldLayoutMkLst>
            <pc:docMk/>
            <pc:sldMasterMk cId="2210360445" sldId="2147483683"/>
            <pc:sldLayoutMk cId="3648426101" sldId="2147483724"/>
          </pc:sldLayoutMkLst>
        </pc:sldLayoutChg>
      </pc:sldMasterChg>
    </pc:docChg>
  </pc:docChgLst>
  <pc:docChgLst>
    <pc:chgData name="Shelley Rouse" userId="S::shelley.rouse@gemserv.com::bc3b33a8-25aa-49a7-b24b-eed0ce40fef1" providerId="AD" clId="Web-{9772AB4E-6087-2D85-0EC3-94F158AF468A}"/>
    <pc:docChg chg="addSld delSld modSld sldOrd">
      <pc:chgData name="Shelley Rouse" userId="S::shelley.rouse@gemserv.com::bc3b33a8-25aa-49a7-b24b-eed0ce40fef1" providerId="AD" clId="Web-{9772AB4E-6087-2D85-0EC3-94F158AF468A}" dt="2023-05-09T12:03:09.992" v="506"/>
      <pc:docMkLst>
        <pc:docMk/>
      </pc:docMkLst>
      <pc:sldChg chg="modSp">
        <pc:chgData name="Shelley Rouse" userId="S::shelley.rouse@gemserv.com::bc3b33a8-25aa-49a7-b24b-eed0ce40fef1" providerId="AD" clId="Web-{9772AB4E-6087-2D85-0EC3-94F158AF468A}" dt="2023-05-09T12:03:09.992" v="506"/>
        <pc:sldMkLst>
          <pc:docMk/>
          <pc:sldMk cId="1116783212" sldId="263"/>
        </pc:sldMkLst>
        <pc:graphicFrameChg chg="mod modGraphic">
          <ac:chgData name="Shelley Rouse" userId="S::shelley.rouse@gemserv.com::bc3b33a8-25aa-49a7-b24b-eed0ce40fef1" providerId="AD" clId="Web-{9772AB4E-6087-2D85-0EC3-94F158AF468A}" dt="2023-05-09T12:03:09.992" v="506"/>
          <ac:graphicFrameMkLst>
            <pc:docMk/>
            <pc:sldMk cId="1116783212" sldId="263"/>
            <ac:graphicFrameMk id="7" creationId="{F86CF725-B62F-45BF-428A-61A8EEF73994}"/>
          </ac:graphicFrameMkLst>
        </pc:graphicFrameChg>
      </pc:sldChg>
      <pc:sldChg chg="del">
        <pc:chgData name="Shelley Rouse" userId="S::shelley.rouse@gemserv.com::bc3b33a8-25aa-49a7-b24b-eed0ce40fef1" providerId="AD" clId="Web-{9772AB4E-6087-2D85-0EC3-94F158AF468A}" dt="2023-05-09T10:17:16.851" v="343"/>
        <pc:sldMkLst>
          <pc:docMk/>
          <pc:sldMk cId="3033858403" sldId="264"/>
        </pc:sldMkLst>
      </pc:sldChg>
      <pc:sldChg chg="addSp delSp modSp mod modClrScheme chgLayout">
        <pc:chgData name="Shelley Rouse" userId="S::shelley.rouse@gemserv.com::bc3b33a8-25aa-49a7-b24b-eed0ce40fef1" providerId="AD" clId="Web-{9772AB4E-6087-2D85-0EC3-94F158AF468A}" dt="2023-05-09T10:12:37.249" v="316" actId="20577"/>
        <pc:sldMkLst>
          <pc:docMk/>
          <pc:sldMk cId="629995870" sldId="265"/>
        </pc:sldMkLst>
        <pc:spChg chg="mod">
          <ac:chgData name="Shelley Rouse" userId="S::shelley.rouse@gemserv.com::bc3b33a8-25aa-49a7-b24b-eed0ce40fef1" providerId="AD" clId="Web-{9772AB4E-6087-2D85-0EC3-94F158AF468A}" dt="2023-05-09T09:56:49.080" v="225" actId="20577"/>
          <ac:spMkLst>
            <pc:docMk/>
            <pc:sldMk cId="629995870" sldId="265"/>
            <ac:spMk id="2" creationId="{87B75DC1-6B4C-3339-E767-88796785377B}"/>
          </ac:spMkLst>
        </pc:spChg>
        <pc:spChg chg="add del mod">
          <ac:chgData name="Shelley Rouse" userId="S::shelley.rouse@gemserv.com::bc3b33a8-25aa-49a7-b24b-eed0ce40fef1" providerId="AD" clId="Web-{9772AB4E-6087-2D85-0EC3-94F158AF468A}" dt="2023-05-09T09:52:13.056" v="165"/>
          <ac:spMkLst>
            <pc:docMk/>
            <pc:sldMk cId="629995870" sldId="265"/>
            <ac:spMk id="3" creationId="{20812F2E-9FB6-3F43-DE11-9F0D62B44EFF}"/>
          </ac:spMkLst>
        </pc:spChg>
        <pc:spChg chg="add mod">
          <ac:chgData name="Shelley Rouse" userId="S::shelley.rouse@gemserv.com::bc3b33a8-25aa-49a7-b24b-eed0ce40fef1" providerId="AD" clId="Web-{9772AB4E-6087-2D85-0EC3-94F158AF468A}" dt="2023-05-09T10:12:37.249" v="316" actId="20577"/>
          <ac:spMkLst>
            <pc:docMk/>
            <pc:sldMk cId="629995870" sldId="265"/>
            <ac:spMk id="4" creationId="{A237F2BC-E5F3-444D-1DDC-C558B1A08C8D}"/>
          </ac:spMkLst>
        </pc:spChg>
        <pc:spChg chg="del">
          <ac:chgData name="Shelley Rouse" userId="S::shelley.rouse@gemserv.com::bc3b33a8-25aa-49a7-b24b-eed0ce40fef1" providerId="AD" clId="Web-{9772AB4E-6087-2D85-0EC3-94F158AF468A}" dt="2023-05-09T09:50:46.225" v="157"/>
          <ac:spMkLst>
            <pc:docMk/>
            <pc:sldMk cId="629995870" sldId="265"/>
            <ac:spMk id="11" creationId="{E1ADD025-6429-9D7D-4BE2-CB4FE3DFDEB2}"/>
          </ac:spMkLst>
        </pc:spChg>
        <pc:spChg chg="add del mod">
          <ac:chgData name="Shelley Rouse" userId="S::shelley.rouse@gemserv.com::bc3b33a8-25aa-49a7-b24b-eed0ce40fef1" providerId="AD" clId="Web-{9772AB4E-6087-2D85-0EC3-94F158AF468A}" dt="2023-05-09T09:52:35.338" v="167"/>
          <ac:spMkLst>
            <pc:docMk/>
            <pc:sldMk cId="629995870" sldId="265"/>
            <ac:spMk id="12" creationId="{109F578B-AB96-1D7E-E48C-B2F0A3943DD6}"/>
          </ac:spMkLst>
        </pc:spChg>
        <pc:spChg chg="add del mod">
          <ac:chgData name="Shelley Rouse" userId="S::shelley.rouse@gemserv.com::bc3b33a8-25aa-49a7-b24b-eed0ce40fef1" providerId="AD" clId="Web-{9772AB4E-6087-2D85-0EC3-94F158AF468A}" dt="2023-05-09T09:52:35.338" v="167"/>
          <ac:spMkLst>
            <pc:docMk/>
            <pc:sldMk cId="629995870" sldId="265"/>
            <ac:spMk id="13" creationId="{E774766C-3271-F30D-9B40-0A7D73ECD5EE}"/>
          </ac:spMkLst>
        </pc:spChg>
        <pc:spChg chg="add del mod">
          <ac:chgData name="Shelley Rouse" userId="S::shelley.rouse@gemserv.com::bc3b33a8-25aa-49a7-b24b-eed0ce40fef1" providerId="AD" clId="Web-{9772AB4E-6087-2D85-0EC3-94F158AF468A}" dt="2023-05-09T09:52:37.322" v="169"/>
          <ac:spMkLst>
            <pc:docMk/>
            <pc:sldMk cId="629995870" sldId="265"/>
            <ac:spMk id="15" creationId="{27C47FCA-BD0D-F6E7-D786-AD83416C1C17}"/>
          </ac:spMkLst>
        </pc:spChg>
        <pc:spChg chg="add del mod">
          <ac:chgData name="Shelley Rouse" userId="S::shelley.rouse@gemserv.com::bc3b33a8-25aa-49a7-b24b-eed0ce40fef1" providerId="AD" clId="Web-{9772AB4E-6087-2D85-0EC3-94F158AF468A}" dt="2023-05-09T09:52:37.322" v="169"/>
          <ac:spMkLst>
            <pc:docMk/>
            <pc:sldMk cId="629995870" sldId="265"/>
            <ac:spMk id="16" creationId="{D0A074D1-E0D6-2519-BF6A-3C6EBBAD70E5}"/>
          </ac:spMkLst>
        </pc:spChg>
        <pc:spChg chg="add del mod">
          <ac:chgData name="Shelley Rouse" userId="S::shelley.rouse@gemserv.com::bc3b33a8-25aa-49a7-b24b-eed0ce40fef1" providerId="AD" clId="Web-{9772AB4E-6087-2D85-0EC3-94F158AF468A}" dt="2023-05-09T09:52:39.681" v="171"/>
          <ac:spMkLst>
            <pc:docMk/>
            <pc:sldMk cId="629995870" sldId="265"/>
            <ac:spMk id="18" creationId="{F78C549F-5B0F-DCB0-609C-05A91EC2190C}"/>
          </ac:spMkLst>
        </pc:spChg>
        <pc:spChg chg="add del mod">
          <ac:chgData name="Shelley Rouse" userId="S::shelley.rouse@gemserv.com::bc3b33a8-25aa-49a7-b24b-eed0ce40fef1" providerId="AD" clId="Web-{9772AB4E-6087-2D85-0EC3-94F158AF468A}" dt="2023-05-09T09:52:39.681" v="171"/>
          <ac:spMkLst>
            <pc:docMk/>
            <pc:sldMk cId="629995870" sldId="265"/>
            <ac:spMk id="19" creationId="{13F38F76-6105-C60D-8C9E-67B907FEE4A7}"/>
          </ac:spMkLst>
        </pc:spChg>
        <pc:spChg chg="add del mod">
          <ac:chgData name="Shelley Rouse" userId="S::shelley.rouse@gemserv.com::bc3b33a8-25aa-49a7-b24b-eed0ce40fef1" providerId="AD" clId="Web-{9772AB4E-6087-2D85-0EC3-94F158AF468A}" dt="2023-05-09T10:11:31.591" v="300"/>
          <ac:spMkLst>
            <pc:docMk/>
            <pc:sldMk cId="629995870" sldId="265"/>
            <ac:spMk id="21" creationId="{15CD70EB-5DFB-C95F-E9C0-22EEA761653E}"/>
          </ac:spMkLst>
        </pc:spChg>
        <pc:graphicFrameChg chg="del">
          <ac:chgData name="Shelley Rouse" userId="S::shelley.rouse@gemserv.com::bc3b33a8-25aa-49a7-b24b-eed0ce40fef1" providerId="AD" clId="Web-{9772AB4E-6087-2D85-0EC3-94F158AF468A}" dt="2023-05-09T09:50:45.194" v="156"/>
          <ac:graphicFrameMkLst>
            <pc:docMk/>
            <pc:sldMk cId="629995870" sldId="265"/>
            <ac:graphicFrameMk id="10" creationId="{A21FA16A-99BC-C6FB-B520-9104C05F288D}"/>
          </ac:graphicFrameMkLst>
        </pc:graphicFrameChg>
      </pc:sldChg>
      <pc:sldChg chg="modSp">
        <pc:chgData name="Shelley Rouse" userId="S::shelley.rouse@gemserv.com::bc3b33a8-25aa-49a7-b24b-eed0ce40fef1" providerId="AD" clId="Web-{9772AB4E-6087-2D85-0EC3-94F158AF468A}" dt="2023-05-09T10:27:25.385" v="379" actId="1076"/>
        <pc:sldMkLst>
          <pc:docMk/>
          <pc:sldMk cId="605192422" sldId="272"/>
        </pc:sldMkLst>
        <pc:spChg chg="mod">
          <ac:chgData name="Shelley Rouse" userId="S::shelley.rouse@gemserv.com::bc3b33a8-25aa-49a7-b24b-eed0ce40fef1" providerId="AD" clId="Web-{9772AB4E-6087-2D85-0EC3-94F158AF468A}" dt="2023-05-09T10:27:25.385" v="379" actId="1076"/>
          <ac:spMkLst>
            <pc:docMk/>
            <pc:sldMk cId="605192422" sldId="272"/>
            <ac:spMk id="2" creationId="{C7B45660-5610-EF4C-8F74-903FD894A975}"/>
          </ac:spMkLst>
        </pc:spChg>
      </pc:sldChg>
      <pc:sldChg chg="delSp add del">
        <pc:chgData name="Shelley Rouse" userId="S::shelley.rouse@gemserv.com::bc3b33a8-25aa-49a7-b24b-eed0ce40fef1" providerId="AD" clId="Web-{9772AB4E-6087-2D85-0EC3-94F158AF468A}" dt="2023-05-09T10:13:13.203" v="327"/>
        <pc:sldMkLst>
          <pc:docMk/>
          <pc:sldMk cId="3776951151" sldId="273"/>
        </pc:sldMkLst>
        <pc:graphicFrameChg chg="del">
          <ac:chgData name="Shelley Rouse" userId="S::shelley.rouse@gemserv.com::bc3b33a8-25aa-49a7-b24b-eed0ce40fef1" providerId="AD" clId="Web-{9772AB4E-6087-2D85-0EC3-94F158AF468A}" dt="2023-05-09T10:13:13.203" v="327"/>
          <ac:graphicFrameMkLst>
            <pc:docMk/>
            <pc:sldMk cId="3776951151" sldId="273"/>
            <ac:graphicFrameMk id="4" creationId="{E356A1CB-432C-436E-A112-7D00B70F66D2}"/>
          </ac:graphicFrameMkLst>
        </pc:graphicFrameChg>
      </pc:sldChg>
      <pc:sldChg chg="del">
        <pc:chgData name="Shelley Rouse" userId="S::shelley.rouse@gemserv.com::bc3b33a8-25aa-49a7-b24b-eed0ce40fef1" providerId="AD" clId="Web-{9772AB4E-6087-2D85-0EC3-94F158AF468A}" dt="2023-05-09T10:17:17.601" v="344"/>
        <pc:sldMkLst>
          <pc:docMk/>
          <pc:sldMk cId="3646005234" sldId="274"/>
        </pc:sldMkLst>
      </pc:sldChg>
      <pc:sldChg chg="del">
        <pc:chgData name="Shelley Rouse" userId="S::shelley.rouse@gemserv.com::bc3b33a8-25aa-49a7-b24b-eed0ce40fef1" providerId="AD" clId="Web-{9772AB4E-6087-2D85-0EC3-94F158AF468A}" dt="2023-05-09T10:12:44.655" v="318"/>
        <pc:sldMkLst>
          <pc:docMk/>
          <pc:sldMk cId="1575410056" sldId="276"/>
        </pc:sldMkLst>
      </pc:sldChg>
      <pc:sldChg chg="addSp delSp modSp del">
        <pc:chgData name="Shelley Rouse" userId="S::shelley.rouse@gemserv.com::bc3b33a8-25aa-49a7-b24b-eed0ce40fef1" providerId="AD" clId="Web-{9772AB4E-6087-2D85-0EC3-94F158AF468A}" dt="2023-05-09T10:13:22.532" v="331"/>
        <pc:sldMkLst>
          <pc:docMk/>
          <pc:sldMk cId="2855736164" sldId="277"/>
        </pc:sldMkLst>
        <pc:graphicFrameChg chg="add del mod modGraphic">
          <ac:chgData name="Shelley Rouse" userId="S::shelley.rouse@gemserv.com::bc3b33a8-25aa-49a7-b24b-eed0ce40fef1" providerId="AD" clId="Web-{9772AB4E-6087-2D85-0EC3-94F158AF468A}" dt="2023-05-09T10:13:19.188" v="330"/>
          <ac:graphicFrameMkLst>
            <pc:docMk/>
            <pc:sldMk cId="2855736164" sldId="277"/>
            <ac:graphicFrameMk id="4" creationId="{E356A1CB-432C-436E-A112-7D00B70F66D2}"/>
          </ac:graphicFrameMkLst>
        </pc:graphicFrameChg>
      </pc:sldChg>
      <pc:sldChg chg="modSp">
        <pc:chgData name="Shelley Rouse" userId="S::shelley.rouse@gemserv.com::bc3b33a8-25aa-49a7-b24b-eed0ce40fef1" providerId="AD" clId="Web-{9772AB4E-6087-2D85-0EC3-94F158AF468A}" dt="2023-05-09T11:09:15.774" v="475" actId="20577"/>
        <pc:sldMkLst>
          <pc:docMk/>
          <pc:sldMk cId="3712291619" sldId="278"/>
        </pc:sldMkLst>
        <pc:spChg chg="mod">
          <ac:chgData name="Shelley Rouse" userId="S::shelley.rouse@gemserv.com::bc3b33a8-25aa-49a7-b24b-eed0ce40fef1" providerId="AD" clId="Web-{9772AB4E-6087-2D85-0EC3-94F158AF468A}" dt="2023-05-09T10:17:06.288" v="342" actId="20577"/>
          <ac:spMkLst>
            <pc:docMk/>
            <pc:sldMk cId="3712291619" sldId="278"/>
            <ac:spMk id="2" creationId="{4310DABB-9296-FDB0-E562-D1B45488F158}"/>
          </ac:spMkLst>
        </pc:spChg>
        <pc:spChg chg="mod">
          <ac:chgData name="Shelley Rouse" userId="S::shelley.rouse@gemserv.com::bc3b33a8-25aa-49a7-b24b-eed0ce40fef1" providerId="AD" clId="Web-{9772AB4E-6087-2D85-0EC3-94F158AF468A}" dt="2023-05-09T11:09:15.774" v="475" actId="20577"/>
          <ac:spMkLst>
            <pc:docMk/>
            <pc:sldMk cId="3712291619" sldId="278"/>
            <ac:spMk id="3" creationId="{153C8D1C-9736-081E-4D60-57FAF1DD1D92}"/>
          </ac:spMkLst>
        </pc:spChg>
      </pc:sldChg>
      <pc:sldChg chg="modSp">
        <pc:chgData name="Shelley Rouse" userId="S::shelley.rouse@gemserv.com::bc3b33a8-25aa-49a7-b24b-eed0ce40fef1" providerId="AD" clId="Web-{9772AB4E-6087-2D85-0EC3-94F158AF468A}" dt="2023-05-09T11:08:54.789" v="466" actId="1076"/>
        <pc:sldMkLst>
          <pc:docMk/>
          <pc:sldMk cId="782947295" sldId="279"/>
        </pc:sldMkLst>
        <pc:spChg chg="mod">
          <ac:chgData name="Shelley Rouse" userId="S::shelley.rouse@gemserv.com::bc3b33a8-25aa-49a7-b24b-eed0ce40fef1" providerId="AD" clId="Web-{9772AB4E-6087-2D85-0EC3-94F158AF468A}" dt="2023-05-09T11:08:54.789" v="466" actId="1076"/>
          <ac:spMkLst>
            <pc:docMk/>
            <pc:sldMk cId="782947295" sldId="279"/>
            <ac:spMk id="2" creationId="{4310DABB-9296-FDB0-E562-D1B45488F158}"/>
          </ac:spMkLst>
        </pc:spChg>
      </pc:sldChg>
      <pc:sldChg chg="del">
        <pc:chgData name="Shelley Rouse" userId="S::shelley.rouse@gemserv.com::bc3b33a8-25aa-49a7-b24b-eed0ce40fef1" providerId="AD" clId="Web-{9772AB4E-6087-2D85-0EC3-94F158AF468A}" dt="2023-05-09T10:12:43.921" v="317"/>
        <pc:sldMkLst>
          <pc:docMk/>
          <pc:sldMk cId="2535070274" sldId="2147377159"/>
        </pc:sldMkLst>
      </pc:sldChg>
      <pc:sldChg chg="del">
        <pc:chgData name="Shelley Rouse" userId="S::shelley.rouse@gemserv.com::bc3b33a8-25aa-49a7-b24b-eed0ce40fef1" providerId="AD" clId="Web-{9772AB4E-6087-2D85-0EC3-94F158AF468A}" dt="2023-05-09T10:17:17.867" v="345"/>
        <pc:sldMkLst>
          <pc:docMk/>
          <pc:sldMk cId="2722415630" sldId="2147377160"/>
        </pc:sldMkLst>
      </pc:sldChg>
      <pc:sldChg chg="ord">
        <pc:chgData name="Shelley Rouse" userId="S::shelley.rouse@gemserv.com::bc3b33a8-25aa-49a7-b24b-eed0ce40fef1" providerId="AD" clId="Web-{9772AB4E-6087-2D85-0EC3-94F158AF468A}" dt="2023-05-09T10:19:05.511" v="360"/>
        <pc:sldMkLst>
          <pc:docMk/>
          <pc:sldMk cId="3134800915" sldId="2147377161"/>
        </pc:sldMkLst>
      </pc:sldChg>
      <pc:sldChg chg="modSp add replId">
        <pc:chgData name="Shelley Rouse" userId="S::shelley.rouse@gemserv.com::bc3b33a8-25aa-49a7-b24b-eed0ce40fef1" providerId="AD" clId="Web-{9772AB4E-6087-2D85-0EC3-94F158AF468A}" dt="2023-05-09T10:18:56.010" v="359" actId="1076"/>
        <pc:sldMkLst>
          <pc:docMk/>
          <pc:sldMk cId="43231233" sldId="2147377163"/>
        </pc:sldMkLst>
        <pc:spChg chg="mod">
          <ac:chgData name="Shelley Rouse" userId="S::shelley.rouse@gemserv.com::bc3b33a8-25aa-49a7-b24b-eed0ce40fef1" providerId="AD" clId="Web-{9772AB4E-6087-2D85-0EC3-94F158AF468A}" dt="2023-05-09T10:18:56.010" v="359" actId="1076"/>
          <ac:spMkLst>
            <pc:docMk/>
            <pc:sldMk cId="43231233" sldId="2147377163"/>
            <ac:spMk id="2" creationId="{C7B45660-5610-EF4C-8F74-903FD894A975}"/>
          </ac:spMkLst>
        </pc:spChg>
      </pc:sldChg>
      <pc:sldChg chg="modSp add replId">
        <pc:chgData name="Shelley Rouse" userId="S::shelley.rouse@gemserv.com::bc3b33a8-25aa-49a7-b24b-eed0ce40fef1" providerId="AD" clId="Web-{9772AB4E-6087-2D85-0EC3-94F158AF468A}" dt="2023-05-09T10:20:18.888" v="368" actId="1076"/>
        <pc:sldMkLst>
          <pc:docMk/>
          <pc:sldMk cId="2369097073" sldId="2147377164"/>
        </pc:sldMkLst>
        <pc:spChg chg="mod">
          <ac:chgData name="Shelley Rouse" userId="S::shelley.rouse@gemserv.com::bc3b33a8-25aa-49a7-b24b-eed0ce40fef1" providerId="AD" clId="Web-{9772AB4E-6087-2D85-0EC3-94F158AF468A}" dt="2023-05-09T10:20:18.888" v="368" actId="1076"/>
          <ac:spMkLst>
            <pc:docMk/>
            <pc:sldMk cId="2369097073" sldId="2147377164"/>
            <ac:spMk id="2" creationId="{C7B45660-5610-EF4C-8F74-903FD894A975}"/>
          </ac:spMkLst>
        </pc:spChg>
      </pc:sldChg>
      <pc:sldChg chg="add del replId">
        <pc:chgData name="Shelley Rouse" userId="S::shelley.rouse@gemserv.com::bc3b33a8-25aa-49a7-b24b-eed0ce40fef1" providerId="AD" clId="Web-{9772AB4E-6087-2D85-0EC3-94F158AF468A}" dt="2023-05-09T10:21:29.984" v="370"/>
        <pc:sldMkLst>
          <pc:docMk/>
          <pc:sldMk cId="3515623410" sldId="2147377165"/>
        </pc:sldMkLst>
      </pc:sldChg>
    </pc:docChg>
  </pc:docChgLst>
  <pc:docChgLst>
    <pc:chgData name="Shelley Rouse" userId="S::shelley.rouse@gemserv.com::bc3b33a8-25aa-49a7-b24b-eed0ce40fef1" providerId="AD" clId="Web-{DA0E653E-22AE-6C3F-46E9-4FC2A28FEEE8}"/>
    <pc:docChg chg="addSld">
      <pc:chgData name="Shelley Rouse" userId="S::shelley.rouse@gemserv.com::bc3b33a8-25aa-49a7-b24b-eed0ce40fef1" providerId="AD" clId="Web-{DA0E653E-22AE-6C3F-46E9-4FC2A28FEEE8}" dt="2023-05-10T09:54:31.332" v="0"/>
      <pc:docMkLst>
        <pc:docMk/>
      </pc:docMkLst>
      <pc:sldChg chg="add">
        <pc:chgData name="Shelley Rouse" userId="S::shelley.rouse@gemserv.com::bc3b33a8-25aa-49a7-b24b-eed0ce40fef1" providerId="AD" clId="Web-{DA0E653E-22AE-6C3F-46E9-4FC2A28FEEE8}" dt="2023-05-10T09:54:31.332" v="0"/>
        <pc:sldMkLst>
          <pc:docMk/>
          <pc:sldMk cId="1207353378" sldId="2147377165"/>
        </pc:sldMkLst>
      </pc:sldChg>
    </pc:docChg>
  </pc:docChgLst>
  <pc:docChgLst>
    <pc:chgData name="Shelley Rouse" userId="S::shelley.rouse@gemserv.com::bc3b33a8-25aa-49a7-b24b-eed0ce40fef1" providerId="AD" clId="Web-{79453A67-0873-47A3-9B1E-217DADFCD87E}"/>
    <pc:docChg chg="modSld">
      <pc:chgData name="Shelley Rouse" userId="S::shelley.rouse@gemserv.com::bc3b33a8-25aa-49a7-b24b-eed0ce40fef1" providerId="AD" clId="Web-{79453A67-0873-47A3-9B1E-217DADFCD87E}" dt="2023-05-11T12:02:20.855" v="3" actId="20577"/>
      <pc:docMkLst>
        <pc:docMk/>
      </pc:docMkLst>
      <pc:sldChg chg="modSp">
        <pc:chgData name="Shelley Rouse" userId="S::shelley.rouse@gemserv.com::bc3b33a8-25aa-49a7-b24b-eed0ce40fef1" providerId="AD" clId="Web-{79453A67-0873-47A3-9B1E-217DADFCD87E}" dt="2023-05-11T12:02:20.855" v="3" actId="20577"/>
        <pc:sldMkLst>
          <pc:docMk/>
          <pc:sldMk cId="254798519" sldId="2147377167"/>
        </pc:sldMkLst>
        <pc:spChg chg="mod">
          <ac:chgData name="Shelley Rouse" userId="S::shelley.rouse@gemserv.com::bc3b33a8-25aa-49a7-b24b-eed0ce40fef1" providerId="AD" clId="Web-{79453A67-0873-47A3-9B1E-217DADFCD87E}" dt="2023-05-11T12:02:20.855" v="3" actId="20577"/>
          <ac:spMkLst>
            <pc:docMk/>
            <pc:sldMk cId="254798519" sldId="2147377167"/>
            <ac:spMk id="3" creationId="{91757BF6-EA86-80E6-3A35-C7C3C0A67A27}"/>
          </ac:spMkLst>
        </pc:spChg>
      </pc:sldChg>
    </pc:docChg>
  </pc:docChgLst>
  <pc:docChgLst>
    <pc:chgData name="Shelley Rouse" userId="S::shelley.rouse@gemserv.com::bc3b33a8-25aa-49a7-b24b-eed0ce40fef1" providerId="AD" clId="Web-{D6ECA241-67FF-4733-9C72-D302DD1B8186}"/>
    <pc:docChg chg="modSld">
      <pc:chgData name="Shelley Rouse" userId="S::shelley.rouse@gemserv.com::bc3b33a8-25aa-49a7-b24b-eed0ce40fef1" providerId="AD" clId="Web-{D6ECA241-67FF-4733-9C72-D302DD1B8186}" dt="2023-05-10T19:11:48.245" v="23"/>
      <pc:docMkLst>
        <pc:docMk/>
      </pc:docMkLst>
      <pc:sldChg chg="modSp">
        <pc:chgData name="Shelley Rouse" userId="S::shelley.rouse@gemserv.com::bc3b33a8-25aa-49a7-b24b-eed0ce40fef1" providerId="AD" clId="Web-{D6ECA241-67FF-4733-9C72-D302DD1B8186}" dt="2023-05-10T19:11:48.245" v="23"/>
        <pc:sldMkLst>
          <pc:docMk/>
          <pc:sldMk cId="1116783212" sldId="263"/>
        </pc:sldMkLst>
        <pc:graphicFrameChg chg="mod modGraphic">
          <ac:chgData name="Shelley Rouse" userId="S::shelley.rouse@gemserv.com::bc3b33a8-25aa-49a7-b24b-eed0ce40fef1" providerId="AD" clId="Web-{D6ECA241-67FF-4733-9C72-D302DD1B8186}" dt="2023-05-10T19:11:48.245" v="23"/>
          <ac:graphicFrameMkLst>
            <pc:docMk/>
            <pc:sldMk cId="1116783212" sldId="263"/>
            <ac:graphicFrameMk id="7" creationId="{F86CF725-B62F-45BF-428A-61A8EEF73994}"/>
          </ac:graphicFrameMkLst>
        </pc:graphicFrameChg>
      </pc:sldChg>
    </pc:docChg>
  </pc:docChgLst>
  <pc:docChgLst>
    <pc:chgData name="Shelley Rouse" userId="S::shelley.rouse@gemserv.com::bc3b33a8-25aa-49a7-b24b-eed0ce40fef1" providerId="AD" clId="Web-{961BE2FB-4F29-DD0A-EA25-4DCA9DEB9D59}"/>
    <pc:docChg chg="delSld modSld">
      <pc:chgData name="Shelley Rouse" userId="S::shelley.rouse@gemserv.com::bc3b33a8-25aa-49a7-b24b-eed0ce40fef1" providerId="AD" clId="Web-{961BE2FB-4F29-DD0A-EA25-4DCA9DEB9D59}" dt="2023-05-09T12:23:34.071" v="1"/>
      <pc:docMkLst>
        <pc:docMk/>
      </pc:docMkLst>
      <pc:sldChg chg="modSp">
        <pc:chgData name="Shelley Rouse" userId="S::shelley.rouse@gemserv.com::bc3b33a8-25aa-49a7-b24b-eed0ce40fef1" providerId="AD" clId="Web-{961BE2FB-4F29-DD0A-EA25-4DCA9DEB9D59}" dt="2023-05-09T12:23:28.430" v="0" actId="20577"/>
        <pc:sldMkLst>
          <pc:docMk/>
          <pc:sldMk cId="605192422" sldId="272"/>
        </pc:sldMkLst>
        <pc:spChg chg="mod">
          <ac:chgData name="Shelley Rouse" userId="S::shelley.rouse@gemserv.com::bc3b33a8-25aa-49a7-b24b-eed0ce40fef1" providerId="AD" clId="Web-{961BE2FB-4F29-DD0A-EA25-4DCA9DEB9D59}" dt="2023-05-09T12:23:28.430" v="0" actId="20577"/>
          <ac:spMkLst>
            <pc:docMk/>
            <pc:sldMk cId="605192422" sldId="272"/>
            <ac:spMk id="2" creationId="{C7B45660-5610-EF4C-8F74-903FD894A975}"/>
          </ac:spMkLst>
        </pc:spChg>
      </pc:sldChg>
      <pc:sldChg chg="del">
        <pc:chgData name="Shelley Rouse" userId="S::shelley.rouse@gemserv.com::bc3b33a8-25aa-49a7-b24b-eed0ce40fef1" providerId="AD" clId="Web-{961BE2FB-4F29-DD0A-EA25-4DCA9DEB9D59}" dt="2023-05-09T12:23:34.071" v="1"/>
        <pc:sldMkLst>
          <pc:docMk/>
          <pc:sldMk cId="3134800915" sldId="2147377161"/>
        </pc:sldMkLst>
      </pc:sldChg>
    </pc:docChg>
  </pc:docChgLst>
  <pc:docChgLst>
    <pc:chgData name="Shelley Rouse" userId="S::shelley.rouse@gemserv.com::bc3b33a8-25aa-49a7-b24b-eed0ce40fef1" providerId="AD" clId="Web-{AEF22F08-CF82-4094-A700-69E42FA0BDE2}"/>
    <pc:docChg chg="modSld">
      <pc:chgData name="Shelley Rouse" userId="S::shelley.rouse@gemserv.com::bc3b33a8-25aa-49a7-b24b-eed0ce40fef1" providerId="AD" clId="Web-{AEF22F08-CF82-4094-A700-69E42FA0BDE2}" dt="2023-05-09T08:17:05.460" v="1" actId="20577"/>
      <pc:docMkLst>
        <pc:docMk/>
      </pc:docMkLst>
      <pc:sldChg chg="modSp">
        <pc:chgData name="Shelley Rouse" userId="S::shelley.rouse@gemserv.com::bc3b33a8-25aa-49a7-b24b-eed0ce40fef1" providerId="AD" clId="Web-{AEF22F08-CF82-4094-A700-69E42FA0BDE2}" dt="2023-05-09T08:17:05.460" v="1" actId="20577"/>
        <pc:sldMkLst>
          <pc:docMk/>
          <pc:sldMk cId="424965022" sldId="256"/>
        </pc:sldMkLst>
        <pc:spChg chg="mod">
          <ac:chgData name="Shelley Rouse" userId="S::shelley.rouse@gemserv.com::bc3b33a8-25aa-49a7-b24b-eed0ce40fef1" providerId="AD" clId="Web-{AEF22F08-CF82-4094-A700-69E42FA0BDE2}" dt="2023-05-09T08:17:05.460" v="1" actId="20577"/>
          <ac:spMkLst>
            <pc:docMk/>
            <pc:sldMk cId="424965022" sldId="256"/>
            <ac:spMk id="3" creationId="{CA510E5E-697D-4331-038A-BC23DF000C2A}"/>
          </ac:spMkLst>
        </pc:spChg>
      </pc:sldChg>
    </pc:docChg>
  </pc:docChgLst>
  <pc:docChgLst>
    <pc:chgData name="Shelley Rouse" userId="S::shelley.rouse@gemserv.com::bc3b33a8-25aa-49a7-b24b-eed0ce40fef1" providerId="AD" clId="Web-{DA967D81-9A73-4E83-B663-8137C8B2B3B1}"/>
    <pc:docChg chg="addSld delSld modSld sldOrd">
      <pc:chgData name="Shelley Rouse" userId="S::shelley.rouse@gemserv.com::bc3b33a8-25aa-49a7-b24b-eed0ce40fef1" providerId="AD" clId="Web-{DA967D81-9A73-4E83-B663-8137C8B2B3B1}" dt="2023-05-10T19:28:15.475" v="215" actId="20577"/>
      <pc:docMkLst>
        <pc:docMk/>
      </pc:docMkLst>
      <pc:sldChg chg="modSp">
        <pc:chgData name="Shelley Rouse" userId="S::shelley.rouse@gemserv.com::bc3b33a8-25aa-49a7-b24b-eed0ce40fef1" providerId="AD" clId="Web-{DA967D81-9A73-4E83-B663-8137C8B2B3B1}" dt="2023-05-10T19:16:25.629" v="17" actId="20577"/>
        <pc:sldMkLst>
          <pc:docMk/>
          <pc:sldMk cId="1876557297" sldId="257"/>
        </pc:sldMkLst>
        <pc:spChg chg="mod">
          <ac:chgData name="Shelley Rouse" userId="S::shelley.rouse@gemserv.com::bc3b33a8-25aa-49a7-b24b-eed0ce40fef1" providerId="AD" clId="Web-{DA967D81-9A73-4E83-B663-8137C8B2B3B1}" dt="2023-05-10T19:16:25.629" v="17" actId="20577"/>
          <ac:spMkLst>
            <pc:docMk/>
            <pc:sldMk cId="1876557297" sldId="257"/>
            <ac:spMk id="2" creationId="{5B02A7D5-1EE1-44B5-DC76-072639BE3655}"/>
          </ac:spMkLst>
        </pc:spChg>
      </pc:sldChg>
      <pc:sldChg chg="del">
        <pc:chgData name="Shelley Rouse" userId="S::shelley.rouse@gemserv.com::bc3b33a8-25aa-49a7-b24b-eed0ce40fef1" providerId="AD" clId="Web-{DA967D81-9A73-4E83-B663-8137C8B2B3B1}" dt="2023-05-10T19:15:18.392" v="0"/>
        <pc:sldMkLst>
          <pc:docMk/>
          <pc:sldMk cId="3776951151" sldId="273"/>
        </pc:sldMkLst>
      </pc:sldChg>
      <pc:sldChg chg="modSp new">
        <pc:chgData name="Shelley Rouse" userId="S::shelley.rouse@gemserv.com::bc3b33a8-25aa-49a7-b24b-eed0ce40fef1" providerId="AD" clId="Web-{DA967D81-9A73-4E83-B663-8137C8B2B3B1}" dt="2023-05-10T19:24:33.515" v="199" actId="20577"/>
        <pc:sldMkLst>
          <pc:docMk/>
          <pc:sldMk cId="667317454" sldId="2147377166"/>
        </pc:sldMkLst>
        <pc:spChg chg="mod">
          <ac:chgData name="Shelley Rouse" userId="S::shelley.rouse@gemserv.com::bc3b33a8-25aa-49a7-b24b-eed0ce40fef1" providerId="AD" clId="Web-{DA967D81-9A73-4E83-B663-8137C8B2B3B1}" dt="2023-05-10T19:17:38.709" v="32" actId="20577"/>
          <ac:spMkLst>
            <pc:docMk/>
            <pc:sldMk cId="667317454" sldId="2147377166"/>
            <ac:spMk id="2" creationId="{BA57661E-0B6D-85C0-5C80-90ADC85A4364}"/>
          </ac:spMkLst>
        </pc:spChg>
        <pc:spChg chg="mod">
          <ac:chgData name="Shelley Rouse" userId="S::shelley.rouse@gemserv.com::bc3b33a8-25aa-49a7-b24b-eed0ce40fef1" providerId="AD" clId="Web-{DA967D81-9A73-4E83-B663-8137C8B2B3B1}" dt="2023-05-10T19:24:33.515" v="199" actId="20577"/>
          <ac:spMkLst>
            <pc:docMk/>
            <pc:sldMk cId="667317454" sldId="2147377166"/>
            <ac:spMk id="3" creationId="{E75070E5-6580-00D6-7AE5-663BC9A3FA73}"/>
          </ac:spMkLst>
        </pc:spChg>
      </pc:sldChg>
      <pc:sldChg chg="new del">
        <pc:chgData name="Shelley Rouse" userId="S::shelley.rouse@gemserv.com::bc3b33a8-25aa-49a7-b24b-eed0ce40fef1" providerId="AD" clId="Web-{DA967D81-9A73-4E83-B663-8137C8B2B3B1}" dt="2023-05-10T19:17:08.724" v="22"/>
        <pc:sldMkLst>
          <pc:docMk/>
          <pc:sldMk cId="1262035491" sldId="2147377166"/>
        </pc:sldMkLst>
      </pc:sldChg>
      <pc:sldChg chg="new del ord">
        <pc:chgData name="Shelley Rouse" userId="S::shelley.rouse@gemserv.com::bc3b33a8-25aa-49a7-b24b-eed0ce40fef1" providerId="AD" clId="Web-{DA967D81-9A73-4E83-B663-8137C8B2B3B1}" dt="2023-05-10T19:16:55.973" v="20"/>
        <pc:sldMkLst>
          <pc:docMk/>
          <pc:sldMk cId="2411557504" sldId="2147377166"/>
        </pc:sldMkLst>
      </pc:sldChg>
      <pc:sldChg chg="modSp new">
        <pc:chgData name="Shelley Rouse" userId="S::shelley.rouse@gemserv.com::bc3b33a8-25aa-49a7-b24b-eed0ce40fef1" providerId="AD" clId="Web-{DA967D81-9A73-4E83-B663-8137C8B2B3B1}" dt="2023-05-10T19:28:15.475" v="215" actId="20577"/>
        <pc:sldMkLst>
          <pc:docMk/>
          <pc:sldMk cId="254798519" sldId="2147377167"/>
        </pc:sldMkLst>
        <pc:spChg chg="mod">
          <ac:chgData name="Shelley Rouse" userId="S::shelley.rouse@gemserv.com::bc3b33a8-25aa-49a7-b24b-eed0ce40fef1" providerId="AD" clId="Web-{DA967D81-9A73-4E83-B663-8137C8B2B3B1}" dt="2023-05-10T19:28:15.475" v="215" actId="20577"/>
          <ac:spMkLst>
            <pc:docMk/>
            <pc:sldMk cId="254798519" sldId="2147377167"/>
            <ac:spMk id="2" creationId="{916B16E6-2D18-8C94-5380-E00BF680A04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19/05/2023</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19/05/2023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dirty="0"/>
              <a:t>Section title</a:t>
            </a:r>
            <a:endParaRPr lang="en-GB" dirty="0"/>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dirty="0"/>
              <a:t>Presenter Name</a:t>
            </a:r>
            <a:endParaRPr lang="en-GB" dirty="0"/>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6.xml"/><Relationship Id="rId7" Type="http://schemas.openxmlformats.org/officeDocument/2006/relationships/image" Target="../media/image5.jpe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theme" Target="../theme/theme4.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1.xml"/><Relationship Id="rId7" Type="http://schemas.openxmlformats.org/officeDocument/2006/relationships/image" Target="../media/image5.jpeg"/><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theme" Target="../theme/theme5.xml"/><Relationship Id="rId5" Type="http://schemas.openxmlformats.org/officeDocument/2006/relationships/slideLayout" Target="../slideLayouts/slideLayout33.xml"/><Relationship Id="rId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hyperlink" Target="mailto:cssservicedesk@smartdcc.co.uk"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a:t>
            </a:r>
            <a:r>
              <a:rPr lang="en-GB" err="1"/>
              <a:t>ISSues</a:t>
            </a:r>
            <a:r>
              <a:rPr lang="en-GB"/>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Roboto"/>
                <a:ea typeface="Roboto"/>
                <a:cs typeface="Roboto"/>
              </a:rPr>
              <a:t>12 May 2023</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a:latin typeface="Roboto"/>
                <a:ea typeface="Roboto"/>
                <a:cs typeface="Roboto"/>
              </a:rPr>
              <a:t>1. Introduction and agreement of agenda</a:t>
            </a:r>
            <a:endParaRPr lang="en-GB"/>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lstStyle/>
          <a:p>
            <a:r>
              <a:rPr lang="en-GB"/>
              <a:t>Agenda For today</a:t>
            </a:r>
          </a:p>
        </p:txBody>
      </p:sp>
      <p:graphicFrame>
        <p:nvGraphicFramePr>
          <p:cNvPr id="7" name="Table 7">
            <a:extLst>
              <a:ext uri="{FF2B5EF4-FFF2-40B4-BE49-F238E27FC236}">
                <a16:creationId xmlns:a16="http://schemas.microsoft.com/office/drawing/2014/main" id="{F86CF725-B62F-45BF-428A-61A8EEF73994}"/>
              </a:ext>
            </a:extLst>
          </p:cNvPr>
          <p:cNvGraphicFramePr>
            <a:graphicFrameLocks noGrp="1"/>
          </p:cNvGraphicFramePr>
          <p:nvPr>
            <p:ph type="tbl" sz="quarter" idx="10"/>
            <p:extLst>
              <p:ext uri="{D42A27DB-BD31-4B8C-83A1-F6EECF244321}">
                <p14:modId xmlns:p14="http://schemas.microsoft.com/office/powerpoint/2010/main" val="1460170718"/>
              </p:ext>
            </p:extLst>
          </p:nvPr>
        </p:nvGraphicFramePr>
        <p:xfrm>
          <a:off x="1072899" y="1150728"/>
          <a:ext cx="8812657" cy="5491827"/>
        </p:xfrm>
        <a:graphic>
          <a:graphicData uri="http://schemas.openxmlformats.org/drawingml/2006/table">
            <a:tbl>
              <a:tblPr firstRow="1" bandRow="1">
                <a:tableStyleId>{F5AB1C69-6EDB-4FF4-983F-18BD219EF322}</a:tableStyleId>
              </a:tblPr>
              <a:tblGrid>
                <a:gridCol w="404884">
                  <a:extLst>
                    <a:ext uri="{9D8B030D-6E8A-4147-A177-3AD203B41FA5}">
                      <a16:colId xmlns:a16="http://schemas.microsoft.com/office/drawing/2014/main" val="2119900406"/>
                    </a:ext>
                  </a:extLst>
                </a:gridCol>
                <a:gridCol w="4842375">
                  <a:extLst>
                    <a:ext uri="{9D8B030D-6E8A-4147-A177-3AD203B41FA5}">
                      <a16:colId xmlns:a16="http://schemas.microsoft.com/office/drawing/2014/main" val="1426387120"/>
                    </a:ext>
                  </a:extLst>
                </a:gridCol>
                <a:gridCol w="1362233">
                  <a:extLst>
                    <a:ext uri="{9D8B030D-6E8A-4147-A177-3AD203B41FA5}">
                      <a16:colId xmlns:a16="http://schemas.microsoft.com/office/drawing/2014/main" val="4252645404"/>
                    </a:ext>
                  </a:extLst>
                </a:gridCol>
                <a:gridCol w="2203165">
                  <a:extLst>
                    <a:ext uri="{9D8B030D-6E8A-4147-A177-3AD203B41FA5}">
                      <a16:colId xmlns:a16="http://schemas.microsoft.com/office/drawing/2014/main" val="1893307877"/>
                    </a:ext>
                  </a:extLst>
                </a:gridCol>
              </a:tblGrid>
              <a:tr h="398635">
                <a:tc>
                  <a:txBody>
                    <a:bodyPr/>
                    <a:lstStyle/>
                    <a:p>
                      <a:endParaRPr lang="en-GB" sz="1600" cap="all" spc="300" baseline="0">
                        <a:latin typeface="Roboto" panose="02000000000000000000" pitchFamily="2" charset="0"/>
                        <a:ea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cap="all" spc="300" baseline="0">
                          <a:latin typeface="Roboto"/>
                          <a:ea typeface="Roboto"/>
                        </a:rPr>
                        <a:t>Agenda Item</a:t>
                      </a:r>
                    </a:p>
                  </a:txBody>
                  <a:tcPr anchor="ctr"/>
                </a:tc>
                <a:tc>
                  <a:txBody>
                    <a:bodyPr/>
                    <a:lstStyle/>
                    <a:p>
                      <a:pPr algn="ctr"/>
                      <a:r>
                        <a:rPr lang="en-GB" sz="1600" cap="all" spc="300" baseline="0">
                          <a:latin typeface="Roboto"/>
                          <a:ea typeface="Roboto"/>
                        </a:rPr>
                        <a:t>TIME</a:t>
                      </a:r>
                    </a:p>
                  </a:txBody>
                  <a:tcPr anchor="ctr"/>
                </a:tc>
                <a:tc>
                  <a:txBody>
                    <a:bodyPr/>
                    <a:lstStyle/>
                    <a:p>
                      <a:r>
                        <a:rPr lang="en-GB" sz="1600" cap="all" spc="300" baseline="0">
                          <a:latin typeface="Roboto"/>
                          <a:ea typeface="Roboto"/>
                        </a:rPr>
                        <a:t>LEAD</a:t>
                      </a:r>
                    </a:p>
                  </a:txBody>
                  <a:tcPr anchor="ctr"/>
                </a:tc>
                <a:extLst>
                  <a:ext uri="{0D108BD9-81ED-4DB2-BD59-A6C34878D82A}">
                    <a16:rowId xmlns:a16="http://schemas.microsoft.com/office/drawing/2014/main" val="677238016"/>
                  </a:ext>
                </a:extLst>
              </a:tr>
              <a:tr h="398635">
                <a:tc>
                  <a:txBody>
                    <a:bodyPr/>
                    <a:lstStyle/>
                    <a:p>
                      <a:r>
                        <a:rPr lang="en-GB" sz="1200">
                          <a:effectLst/>
                          <a:latin typeface="Roboto Slab"/>
                          <a:ea typeface="Calibri" panose="020F0502020204030204" pitchFamily="34" charset="0"/>
                          <a:cs typeface="Arial"/>
                        </a:rPr>
                        <a:t>1</a:t>
                      </a:r>
                    </a:p>
                  </a:txBody>
                  <a:tcPr marL="68580" marR="68580" marT="0" marB="0" anchor="ctr"/>
                </a:tc>
                <a:tc>
                  <a:txBody>
                    <a:bodyPr/>
                    <a:lstStyle/>
                    <a:p>
                      <a:r>
                        <a:rPr lang="en-GB" sz="1200" b="1">
                          <a:effectLst/>
                          <a:latin typeface="Arial"/>
                          <a:ea typeface="Calibri"/>
                          <a:cs typeface="Arial"/>
                        </a:rPr>
                        <a:t>Introductions and agreement of agenda</a:t>
                      </a:r>
                      <a:endParaRPr lang="en-GB" sz="1200">
                        <a:effectLst/>
                        <a:latin typeface="Arial"/>
                        <a:ea typeface="Calibri"/>
                        <a:cs typeface="Arial"/>
                      </a:endParaRPr>
                    </a:p>
                  </a:txBody>
                  <a:tcPr marL="68580" marR="68580" marT="0" marB="0" anchor="ctr"/>
                </a:tc>
                <a:tc>
                  <a:txBody>
                    <a:bodyPr/>
                    <a:lstStyle/>
                    <a:p>
                      <a:pPr algn="ctr"/>
                      <a:r>
                        <a:rPr lang="en-GB" sz="1200" b="0">
                          <a:effectLst/>
                          <a:latin typeface="Arial"/>
                          <a:ea typeface="Calibri"/>
                          <a:cs typeface="Times New Roman"/>
                        </a:rPr>
                        <a:t>10:00</a:t>
                      </a:r>
                    </a:p>
                  </a:txBody>
                  <a:tcPr marL="68580" marR="68580" marT="0" marB="0" anchor="ctr"/>
                </a:tc>
                <a:tc>
                  <a:txBody>
                    <a:bodyPr/>
                    <a:lstStyle/>
                    <a:p>
                      <a:r>
                        <a:rPr lang="en-GB" sz="1200" b="0">
                          <a:effectLst/>
                          <a:latin typeface="Arial"/>
                          <a:ea typeface="Calibri"/>
                          <a:cs typeface="Times New Roman"/>
                        </a:rPr>
                        <a:t>Chair</a:t>
                      </a:r>
                    </a:p>
                  </a:txBody>
                  <a:tcPr marL="68580" marR="68580" marT="0" marB="0" anchor="ctr"/>
                </a:tc>
                <a:extLst>
                  <a:ext uri="{0D108BD9-81ED-4DB2-BD59-A6C34878D82A}">
                    <a16:rowId xmlns:a16="http://schemas.microsoft.com/office/drawing/2014/main" val="1597326714"/>
                  </a:ext>
                </a:extLst>
              </a:tr>
              <a:tr h="519959">
                <a:tc>
                  <a:txBody>
                    <a:bodyPr/>
                    <a:lstStyle/>
                    <a:p>
                      <a:r>
                        <a:rPr lang="en-GB" sz="1200">
                          <a:effectLst/>
                          <a:latin typeface="Roboto Slab"/>
                          <a:ea typeface="Calibri" panose="020F0502020204030204" pitchFamily="34" charset="0"/>
                          <a:cs typeface="Arial"/>
                        </a:rPr>
                        <a:t>2</a:t>
                      </a:r>
                    </a:p>
                  </a:txBody>
                  <a:tcPr marL="68580" marR="68580" marT="0" marB="0" anchor="ctr"/>
                </a:tc>
                <a:tc>
                  <a:txBody>
                    <a:bodyPr/>
                    <a:lstStyle/>
                    <a:p>
                      <a:r>
                        <a:rPr lang="en-GB" sz="1200" b="1">
                          <a:effectLst/>
                          <a:latin typeface="Arial"/>
                          <a:ea typeface="Calibri"/>
                          <a:cs typeface="Arial"/>
                        </a:rPr>
                        <a:t>Data Cleanse update</a:t>
                      </a:r>
                      <a:endParaRPr lang="en-GB" sz="1200">
                        <a:effectLst/>
                        <a:latin typeface="Arial"/>
                        <a:ea typeface="Calibri"/>
                        <a:cs typeface="Arial"/>
                      </a:endParaRPr>
                    </a:p>
                    <a:p>
                      <a:pPr marL="171450" lvl="0" indent="-171450" algn="l">
                        <a:lnSpc>
                          <a:spcPct val="100000"/>
                        </a:lnSpc>
                        <a:spcBef>
                          <a:spcPts val="0"/>
                        </a:spcBef>
                        <a:spcAft>
                          <a:spcPts val="0"/>
                        </a:spcAft>
                        <a:buFont typeface="Arial"/>
                        <a:buChar char="•"/>
                      </a:pPr>
                      <a:r>
                        <a:rPr lang="en-GB" sz="1200" b="0" i="0" u="none" strike="noStrike" noProof="0">
                          <a:effectLst/>
                          <a:latin typeface="Arial"/>
                        </a:rPr>
                        <a:t>DC9 – Customer wants related MPANs to be unrelated to allow switch to new supplier</a:t>
                      </a:r>
                      <a:endParaRPr lang="en-GB">
                        <a:latin typeface="Arial"/>
                      </a:endParaRPr>
                    </a:p>
                  </a:txBody>
                  <a:tcPr marL="68580" marR="68580" marT="0" marB="0" anchor="ctr"/>
                </a:tc>
                <a:tc>
                  <a:txBody>
                    <a:bodyPr/>
                    <a:lstStyle/>
                    <a:p>
                      <a:pPr algn="ctr"/>
                      <a:r>
                        <a:rPr lang="en-GB" sz="1200" b="0">
                          <a:effectLst/>
                          <a:latin typeface="Arial"/>
                          <a:ea typeface="Calibri"/>
                          <a:cs typeface="Arial"/>
                        </a:rPr>
                        <a:t>10.05</a:t>
                      </a:r>
                    </a:p>
                  </a:txBody>
                  <a:tcPr marL="68580" marR="68580" marT="0" marB="0" anchor="ctr"/>
                </a:tc>
                <a:tc>
                  <a:txBody>
                    <a:bodyPr/>
                    <a:lstStyle/>
                    <a:p>
                      <a:r>
                        <a:rPr lang="en-GB" sz="1200" b="0">
                          <a:effectLst/>
                          <a:latin typeface="Arial"/>
                          <a:ea typeface="Calibri"/>
                          <a:cs typeface="Times New Roman"/>
                        </a:rPr>
                        <a:t>Performance Assurance Team</a:t>
                      </a:r>
                    </a:p>
                  </a:txBody>
                  <a:tcPr marL="68580" marR="68580" marT="0" marB="0" anchor="ctr"/>
                </a:tc>
                <a:extLst>
                  <a:ext uri="{0D108BD9-81ED-4DB2-BD59-A6C34878D82A}">
                    <a16:rowId xmlns:a16="http://schemas.microsoft.com/office/drawing/2014/main" val="2914561477"/>
                  </a:ext>
                </a:extLst>
              </a:tr>
              <a:tr h="398635">
                <a:tc>
                  <a:txBody>
                    <a:bodyPr/>
                    <a:lstStyle/>
                    <a:p>
                      <a:pPr lvl="0">
                        <a:buNone/>
                      </a:pPr>
                      <a:r>
                        <a:rPr lang="en-GB" sz="1200">
                          <a:effectLst/>
                          <a:latin typeface="Roboto Slab"/>
                          <a:ea typeface="Calibri" panose="020F0502020204030204" pitchFamily="34" charset="0"/>
                          <a:cs typeface="Arial"/>
                        </a:rPr>
                        <a:t>2a</a:t>
                      </a:r>
                    </a:p>
                  </a:txBody>
                  <a:tcPr marL="68580" marR="68580" marT="0" marB="0" anchor="ctr"/>
                </a:tc>
                <a:tc>
                  <a:txBody>
                    <a:bodyPr/>
                    <a:lstStyle/>
                    <a:p>
                      <a:pPr lvl="0" algn="l">
                        <a:lnSpc>
                          <a:spcPct val="100000"/>
                        </a:lnSpc>
                        <a:spcBef>
                          <a:spcPts val="0"/>
                        </a:spcBef>
                        <a:spcAft>
                          <a:spcPts val="0"/>
                        </a:spcAft>
                        <a:buNone/>
                      </a:pPr>
                      <a:r>
                        <a:rPr lang="en-GB" sz="1200" b="1" i="0" u="none" strike="noStrike" noProof="0">
                          <a:effectLst/>
                          <a:latin typeface="Arial"/>
                        </a:rPr>
                        <a:t>Data Cleanse update</a:t>
                      </a:r>
                      <a:endParaRPr lang="en-US" b="1">
                        <a:latin typeface="Arial"/>
                      </a:endParaRPr>
                    </a:p>
                    <a:p>
                      <a:pPr marL="0" lvl="0" indent="0" algn="l">
                        <a:lnSpc>
                          <a:spcPct val="100000"/>
                        </a:lnSpc>
                        <a:spcBef>
                          <a:spcPts val="0"/>
                        </a:spcBef>
                        <a:spcAft>
                          <a:spcPts val="0"/>
                        </a:spcAft>
                        <a:buNone/>
                      </a:pPr>
                      <a:r>
                        <a:rPr lang="en-GB" sz="1200" b="0" i="0" u="none" strike="noStrike" noProof="0">
                          <a:effectLst/>
                          <a:latin typeface="Arial"/>
                        </a:rPr>
                        <a:t>• Data cleanse reporting</a:t>
                      </a:r>
                      <a:endParaRPr lang="en-GB">
                        <a:latin typeface="Arial"/>
                      </a:endParaRPr>
                    </a:p>
                  </a:txBody>
                  <a:tcPr marL="68580" marR="68580" marT="0" marB="0" anchor="ctr"/>
                </a:tc>
                <a:tc>
                  <a:txBody>
                    <a:bodyPr/>
                    <a:lstStyle/>
                    <a:p>
                      <a:pPr lvl="0" algn="ctr">
                        <a:buNone/>
                      </a:pPr>
                      <a:r>
                        <a:rPr lang="en-GB" sz="1200" b="0">
                          <a:effectLst/>
                          <a:latin typeface="Arial"/>
                          <a:ea typeface="Calibri"/>
                          <a:cs typeface="Arial"/>
                        </a:rPr>
                        <a:t>10.20</a:t>
                      </a:r>
                    </a:p>
                  </a:txBody>
                  <a:tcPr marL="68580" marR="68580" marT="0" marB="0" anchor="ctr"/>
                </a:tc>
                <a:tc>
                  <a:txBody>
                    <a:bodyPr/>
                    <a:lstStyle/>
                    <a:p>
                      <a:pPr lvl="0">
                        <a:buNone/>
                      </a:pPr>
                      <a:r>
                        <a:rPr lang="en-GB" sz="1200" b="0" i="0" u="none" strike="noStrike" noProof="0">
                          <a:solidFill>
                            <a:srgbClr val="000000"/>
                          </a:solidFill>
                          <a:effectLst/>
                          <a:latin typeface="Arial"/>
                        </a:rPr>
                        <a:t>Performance Assurance Team</a:t>
                      </a:r>
                      <a:endParaRPr lang="en-US">
                        <a:latin typeface="Arial"/>
                      </a:endParaRPr>
                    </a:p>
                  </a:txBody>
                  <a:tcPr marL="68580" marR="68580" marT="0" marB="0" anchor="ctr"/>
                </a:tc>
                <a:extLst>
                  <a:ext uri="{0D108BD9-81ED-4DB2-BD59-A6C34878D82A}">
                    <a16:rowId xmlns:a16="http://schemas.microsoft.com/office/drawing/2014/main" val="2067048578"/>
                  </a:ext>
                </a:extLst>
              </a:tr>
              <a:tr h="398635">
                <a:tc>
                  <a:txBody>
                    <a:bodyPr/>
                    <a:lstStyle/>
                    <a:p>
                      <a:r>
                        <a:rPr lang="en-GB" sz="1200">
                          <a:effectLst/>
                          <a:latin typeface="Roboto Slab"/>
                          <a:ea typeface="Calibri" panose="020F0502020204030204" pitchFamily="34" charset="0"/>
                          <a:cs typeface="Arial"/>
                        </a:rPr>
                        <a:t>3</a:t>
                      </a:r>
                    </a:p>
                  </a:txBody>
                  <a:tcPr marL="68580" marR="68580" marT="0" marB="0" anchor="ctr"/>
                </a:tc>
                <a:tc>
                  <a:txBody>
                    <a:bodyPr/>
                    <a:lstStyle/>
                    <a:p>
                      <a:pPr lvl="0">
                        <a:lnSpc>
                          <a:spcPct val="107000"/>
                        </a:lnSpc>
                        <a:buNone/>
                      </a:pPr>
                      <a:r>
                        <a:rPr lang="en-GB" sz="1200" b="1" i="0" u="none" strike="noStrike" noProof="0">
                          <a:effectLst/>
                          <a:latin typeface="Arial"/>
                        </a:rPr>
                        <a:t>SDEP Final Change Report  (issue 13)</a:t>
                      </a:r>
                      <a:endParaRPr lang="en-US" b="1">
                        <a:latin typeface="Arial"/>
                      </a:endParaRPr>
                    </a:p>
                  </a:txBody>
                  <a:tcPr marL="68580" marR="68580" marT="0" marB="0" anchor="ctr"/>
                </a:tc>
                <a:tc>
                  <a:txBody>
                    <a:bodyPr/>
                    <a:lstStyle/>
                    <a:p>
                      <a:pPr algn="ctr"/>
                      <a:r>
                        <a:rPr lang="en-GB" sz="1200" b="0">
                          <a:effectLst/>
                          <a:latin typeface="Arial"/>
                          <a:ea typeface="Calibri"/>
                          <a:cs typeface="Arial"/>
                        </a:rPr>
                        <a:t>10.35</a:t>
                      </a:r>
                    </a:p>
                  </a:txBody>
                  <a:tcPr marL="68580" marR="68580" marT="0" marB="0" anchor="ctr"/>
                </a:tc>
                <a:tc>
                  <a:txBody>
                    <a:bodyPr/>
                    <a:lstStyle/>
                    <a:p>
                      <a:r>
                        <a:rPr lang="en-GB" sz="1200" b="0">
                          <a:effectLst/>
                          <a:latin typeface="Arial"/>
                          <a:ea typeface="Calibri"/>
                          <a:cs typeface="Times New Roman"/>
                        </a:rPr>
                        <a:t>REC Technical Services Team</a:t>
                      </a:r>
                    </a:p>
                  </a:txBody>
                  <a:tcPr marL="68580" marR="68580" marT="0" marB="0" anchor="ctr"/>
                </a:tc>
                <a:extLst>
                  <a:ext uri="{0D108BD9-81ED-4DB2-BD59-A6C34878D82A}">
                    <a16:rowId xmlns:a16="http://schemas.microsoft.com/office/drawing/2014/main" val="826957991"/>
                  </a:ext>
                </a:extLst>
              </a:tr>
              <a:tr h="554623">
                <a:tc>
                  <a:txBody>
                    <a:bodyPr/>
                    <a:lstStyle/>
                    <a:p>
                      <a:r>
                        <a:rPr lang="en-GB" sz="1200">
                          <a:effectLst/>
                          <a:latin typeface="Roboto Slab"/>
                          <a:ea typeface="Calibri" panose="020F0502020204030204" pitchFamily="34" charset="0"/>
                          <a:cs typeface="Arial"/>
                        </a:rPr>
                        <a:t>4a</a:t>
                      </a:r>
                    </a:p>
                  </a:txBody>
                  <a:tcPr marL="68580" marR="68580" marT="0" marB="0" anchor="ctr"/>
                </a:tc>
                <a:tc>
                  <a:txBody>
                    <a:bodyPr/>
                    <a:lstStyle/>
                    <a:p>
                      <a:r>
                        <a:rPr lang="en-GB" sz="1200" b="1">
                          <a:effectLst/>
                          <a:latin typeface="Arial"/>
                          <a:ea typeface="Calibri"/>
                          <a:cs typeface="Arial"/>
                        </a:rPr>
                        <a:t>RIG Issues Update – Issue 12</a:t>
                      </a:r>
                      <a:endParaRPr lang="en-GB" sz="1200">
                        <a:effectLst/>
                        <a:latin typeface="Arial"/>
                        <a:ea typeface="Calibri"/>
                        <a:cs typeface="Arial"/>
                      </a:endParaRPr>
                    </a:p>
                    <a:p>
                      <a:pPr marL="171450" lvl="0" indent="-171450">
                        <a:buFont typeface="Arial"/>
                        <a:buChar char="•"/>
                      </a:pPr>
                      <a:r>
                        <a:rPr lang="en-GB" sz="1200">
                          <a:effectLst/>
                          <a:latin typeface="Arial"/>
                          <a:ea typeface="Calibri"/>
                          <a:cs typeface="Arial"/>
                        </a:rPr>
                        <a:t>Erroneous switching process – incorrect use of annulment process</a:t>
                      </a:r>
                    </a:p>
                  </a:txBody>
                  <a:tcPr marL="68580" marR="68580" marT="0" marB="0" anchor="ctr"/>
                </a:tc>
                <a:tc>
                  <a:txBody>
                    <a:bodyPr/>
                    <a:lstStyle/>
                    <a:p>
                      <a:pPr algn="ctr"/>
                      <a:r>
                        <a:rPr lang="en-GB" sz="1200" b="0">
                          <a:effectLst/>
                          <a:latin typeface="Arial"/>
                          <a:ea typeface="Calibri"/>
                          <a:cs typeface="Arial"/>
                        </a:rPr>
                        <a:t>11.00</a:t>
                      </a:r>
                    </a:p>
                  </a:txBody>
                  <a:tcPr marL="68580" marR="68580" marT="0" marB="0" anchor="ctr"/>
                </a:tc>
                <a:tc>
                  <a:txBody>
                    <a:bodyPr/>
                    <a:lstStyle/>
                    <a:p>
                      <a:r>
                        <a:rPr lang="en-GB" sz="1200" b="0">
                          <a:effectLst/>
                          <a:latin typeface="Arial"/>
                          <a:ea typeface="Calibri"/>
                          <a:cs typeface="Times New Roman"/>
                        </a:rPr>
                        <a:t>Lead Analyst</a:t>
                      </a:r>
                    </a:p>
                  </a:txBody>
                  <a:tcPr marL="68580" marR="68580" marT="0" marB="0" anchor="ctr"/>
                </a:tc>
                <a:extLst>
                  <a:ext uri="{0D108BD9-81ED-4DB2-BD59-A6C34878D82A}">
                    <a16:rowId xmlns:a16="http://schemas.microsoft.com/office/drawing/2014/main" val="247672243"/>
                  </a:ext>
                </a:extLst>
              </a:tr>
              <a:tr h="554623">
                <a:tc>
                  <a:txBody>
                    <a:bodyPr/>
                    <a:lstStyle/>
                    <a:p>
                      <a:r>
                        <a:rPr lang="en-GB" sz="1200">
                          <a:effectLst/>
                          <a:latin typeface="Roboto Slab"/>
                          <a:ea typeface="Calibri" panose="020F0502020204030204" pitchFamily="34" charset="0"/>
                          <a:cs typeface="Arial"/>
                        </a:rPr>
                        <a:t>4b</a:t>
                      </a:r>
                    </a:p>
                  </a:txBody>
                  <a:tcPr marL="68580" marR="68580" marT="0" marB="0" anchor="ctr"/>
                </a:tc>
                <a:tc>
                  <a:txBody>
                    <a:bodyPr/>
                    <a:lstStyle/>
                    <a:p>
                      <a:pPr lvl="0" algn="l">
                        <a:lnSpc>
                          <a:spcPct val="100000"/>
                        </a:lnSpc>
                        <a:spcBef>
                          <a:spcPts val="0"/>
                        </a:spcBef>
                        <a:spcAft>
                          <a:spcPts val="0"/>
                        </a:spcAft>
                        <a:buNone/>
                      </a:pPr>
                      <a:r>
                        <a:rPr lang="en-GB" sz="1200" b="1" i="0" u="none" strike="noStrike" noProof="0">
                          <a:effectLst/>
                          <a:latin typeface="Arial"/>
                        </a:rPr>
                        <a:t>RIG Issues Update – Issue 13</a:t>
                      </a:r>
                      <a:endParaRPr lang="en-US" b="1">
                        <a:latin typeface="Arial"/>
                      </a:endParaRPr>
                    </a:p>
                    <a:p>
                      <a:pPr lvl="0" algn="l">
                        <a:lnSpc>
                          <a:spcPct val="100000"/>
                        </a:lnSpc>
                        <a:spcBef>
                          <a:spcPts val="0"/>
                        </a:spcBef>
                        <a:spcAft>
                          <a:spcPts val="0"/>
                        </a:spcAft>
                        <a:buNone/>
                      </a:pPr>
                      <a:r>
                        <a:rPr lang="en-GB" sz="1200" b="0" i="0" u="none" strike="noStrike" noProof="0">
                          <a:effectLst/>
                          <a:latin typeface="Arial"/>
                        </a:rPr>
                        <a:t>• SDEP queries – increase instances of queries raised against incorrect MPIDs</a:t>
                      </a:r>
                      <a:endParaRPr lang="en-GB">
                        <a:latin typeface="Arial"/>
                      </a:endParaRPr>
                    </a:p>
                  </a:txBody>
                  <a:tcPr marL="68580" marR="68580" marT="0" marB="0" anchor="ctr"/>
                </a:tc>
                <a:tc>
                  <a:txBody>
                    <a:bodyPr/>
                    <a:lstStyle/>
                    <a:p>
                      <a:pPr algn="ctr"/>
                      <a:r>
                        <a:rPr lang="en-GB" sz="1200" b="0">
                          <a:effectLst/>
                          <a:latin typeface="Arial"/>
                          <a:ea typeface="Calibri"/>
                          <a:cs typeface="Arial"/>
                        </a:rPr>
                        <a:t> 11.15</a:t>
                      </a:r>
                    </a:p>
                  </a:txBody>
                  <a:tcPr marL="68580" marR="68580" marT="0" marB="0" anchor="ctr"/>
                </a:tc>
                <a:tc>
                  <a:txBody>
                    <a:bodyPr/>
                    <a:lstStyle/>
                    <a:p>
                      <a:r>
                        <a:rPr lang="en-GB" sz="1200" b="0">
                          <a:effectLst/>
                          <a:latin typeface="Arial"/>
                          <a:ea typeface="Calibri"/>
                          <a:cs typeface="Times New Roman"/>
                        </a:rPr>
                        <a:t>Lead Analyst</a:t>
                      </a:r>
                    </a:p>
                  </a:txBody>
                  <a:tcPr marL="68580" marR="68580" marT="0" marB="0" anchor="ctr"/>
                </a:tc>
                <a:extLst>
                  <a:ext uri="{0D108BD9-81ED-4DB2-BD59-A6C34878D82A}">
                    <a16:rowId xmlns:a16="http://schemas.microsoft.com/office/drawing/2014/main" val="1353133547"/>
                  </a:ext>
                </a:extLst>
              </a:tr>
              <a:tr h="693278">
                <a:tc>
                  <a:txBody>
                    <a:bodyPr/>
                    <a:lstStyle/>
                    <a:p>
                      <a:pPr lvl="0">
                        <a:buNone/>
                      </a:pPr>
                      <a:r>
                        <a:rPr lang="en-GB" sz="1200">
                          <a:effectLst/>
                          <a:latin typeface="Roboto Slab"/>
                          <a:ea typeface="Calibri" panose="020F0502020204030204" pitchFamily="34" charset="0"/>
                          <a:cs typeface="Arial"/>
                        </a:rPr>
                        <a:t>4c</a:t>
                      </a:r>
                    </a:p>
                  </a:txBody>
                  <a:tcPr marL="68580" marR="68580" marT="0" marB="0" anchor="ctr"/>
                </a:tc>
                <a:tc>
                  <a:txBody>
                    <a:bodyPr/>
                    <a:lstStyle/>
                    <a:p>
                      <a:pPr lvl="0" algn="l">
                        <a:lnSpc>
                          <a:spcPct val="100000"/>
                        </a:lnSpc>
                        <a:spcBef>
                          <a:spcPts val="0"/>
                        </a:spcBef>
                        <a:spcAft>
                          <a:spcPts val="0"/>
                        </a:spcAft>
                        <a:buNone/>
                      </a:pPr>
                      <a:r>
                        <a:rPr lang="en-GB" sz="1200" b="1" i="0" u="none" strike="noStrike" noProof="0">
                          <a:effectLst/>
                          <a:latin typeface="Arial"/>
                        </a:rPr>
                        <a:t>RIG Issues Update – Issue 14</a:t>
                      </a:r>
                      <a:endParaRPr lang="en-US" b="1">
                        <a:latin typeface="Arial"/>
                      </a:endParaRPr>
                    </a:p>
                    <a:p>
                      <a:pPr lvl="0" algn="l">
                        <a:lnSpc>
                          <a:spcPct val="100000"/>
                        </a:lnSpc>
                        <a:spcBef>
                          <a:spcPts val="0"/>
                        </a:spcBef>
                        <a:spcAft>
                          <a:spcPts val="0"/>
                        </a:spcAft>
                        <a:buNone/>
                      </a:pPr>
                      <a:r>
                        <a:rPr lang="en-GB" sz="1200" b="0" i="0" u="none" strike="noStrike" noProof="0">
                          <a:effectLst/>
                          <a:latin typeface="Arial"/>
                        </a:rPr>
                        <a:t>• Issues identified with communicating with ‘white-label’ suppliers. Escalations are not able to be followed</a:t>
                      </a:r>
                      <a:endParaRPr lang="en-GB">
                        <a:latin typeface="Arial"/>
                      </a:endParaRPr>
                    </a:p>
                    <a:p>
                      <a:pPr lvl="0" algn="l">
                        <a:lnSpc>
                          <a:spcPct val="100000"/>
                        </a:lnSpc>
                        <a:spcBef>
                          <a:spcPts val="0"/>
                        </a:spcBef>
                        <a:spcAft>
                          <a:spcPts val="0"/>
                        </a:spcAft>
                        <a:buNone/>
                      </a:pPr>
                      <a:endParaRPr lang="en-GB" sz="1200" b="0" i="0" u="none" strike="noStrike" noProof="0">
                        <a:effectLst/>
                        <a:latin typeface="Arial"/>
                      </a:endParaRPr>
                    </a:p>
                  </a:txBody>
                  <a:tcPr marL="68580" marR="68580" marT="0" marB="0" anchor="ctr"/>
                </a:tc>
                <a:tc>
                  <a:txBody>
                    <a:bodyPr/>
                    <a:lstStyle/>
                    <a:p>
                      <a:pPr lvl="0" algn="ctr">
                        <a:buNone/>
                      </a:pPr>
                      <a:r>
                        <a:rPr lang="en-GB" sz="1200" b="0">
                          <a:effectLst/>
                          <a:latin typeface="Arial"/>
                          <a:ea typeface="Calibri"/>
                          <a:cs typeface="Arial"/>
                        </a:rPr>
                        <a:t>11.30</a:t>
                      </a:r>
                    </a:p>
                  </a:txBody>
                  <a:tcPr marL="68580" marR="68580" marT="0" marB="0" anchor="ctr"/>
                </a:tc>
                <a:tc>
                  <a:txBody>
                    <a:bodyPr/>
                    <a:lstStyle/>
                    <a:p>
                      <a:pPr lvl="0">
                        <a:buNone/>
                      </a:pPr>
                      <a:r>
                        <a:rPr lang="en-GB" sz="1200" b="0" i="0" u="none" strike="noStrike" noProof="0">
                          <a:solidFill>
                            <a:srgbClr val="000000"/>
                          </a:solidFill>
                          <a:effectLst/>
                          <a:latin typeface="Arial"/>
                        </a:rPr>
                        <a:t>Lead Analyst</a:t>
                      </a:r>
                      <a:endParaRPr lang="en-US">
                        <a:latin typeface="Arial"/>
                      </a:endParaRPr>
                    </a:p>
                  </a:txBody>
                  <a:tcPr marL="68580" marR="68580" marT="0" marB="0" anchor="ctr"/>
                </a:tc>
                <a:extLst>
                  <a:ext uri="{0D108BD9-81ED-4DB2-BD59-A6C34878D82A}">
                    <a16:rowId xmlns:a16="http://schemas.microsoft.com/office/drawing/2014/main" val="3758465227"/>
                  </a:ext>
                </a:extLst>
              </a:tr>
              <a:tr h="554623">
                <a:tc>
                  <a:txBody>
                    <a:bodyPr/>
                    <a:lstStyle/>
                    <a:p>
                      <a:pPr lvl="0">
                        <a:buNone/>
                      </a:pPr>
                      <a:r>
                        <a:rPr lang="en-GB" sz="1200">
                          <a:effectLst/>
                          <a:latin typeface="Roboto Slab"/>
                          <a:ea typeface="Calibri" panose="020F0502020204030204" pitchFamily="34" charset="0"/>
                          <a:cs typeface="Arial"/>
                        </a:rPr>
                        <a:t>4d</a:t>
                      </a:r>
                    </a:p>
                  </a:txBody>
                  <a:tcPr marL="68580" marR="68580" marT="0" marB="0" anchor="ctr"/>
                </a:tc>
                <a:tc>
                  <a:txBody>
                    <a:bodyPr/>
                    <a:lstStyle/>
                    <a:p>
                      <a:pPr lvl="0" algn="l">
                        <a:lnSpc>
                          <a:spcPct val="100000"/>
                        </a:lnSpc>
                        <a:spcBef>
                          <a:spcPts val="0"/>
                        </a:spcBef>
                        <a:spcAft>
                          <a:spcPts val="0"/>
                        </a:spcAft>
                        <a:buNone/>
                      </a:pPr>
                      <a:r>
                        <a:rPr lang="en-GB" sz="1200" b="1" i="0" u="none" strike="noStrike" noProof="0">
                          <a:effectLst/>
                          <a:latin typeface="Arial"/>
                        </a:rPr>
                        <a:t>RIG Issues Update – Issue 15</a:t>
                      </a:r>
                      <a:endParaRPr lang="en-US">
                        <a:latin typeface="Arial"/>
                      </a:endParaRPr>
                    </a:p>
                    <a:p>
                      <a:pPr lvl="0" algn="l">
                        <a:lnSpc>
                          <a:spcPct val="100000"/>
                        </a:lnSpc>
                        <a:spcBef>
                          <a:spcPts val="0"/>
                        </a:spcBef>
                        <a:spcAft>
                          <a:spcPts val="0"/>
                        </a:spcAft>
                        <a:buNone/>
                      </a:pPr>
                      <a:r>
                        <a:rPr lang="en-GB" sz="1200" b="0" i="0" u="none" strike="noStrike" noProof="0">
                          <a:effectLst/>
                          <a:latin typeface="Arial"/>
                        </a:rPr>
                        <a:t>• Early addition of ‘Expected Connection Type’ in to SDEP New/Additional MPAN request</a:t>
                      </a:r>
                      <a:endParaRPr lang="en-GB">
                        <a:latin typeface="Arial"/>
                      </a:endParaRPr>
                    </a:p>
                  </a:txBody>
                  <a:tcPr marL="68580" marR="68580" marT="0" marB="0" anchor="ctr"/>
                </a:tc>
                <a:tc>
                  <a:txBody>
                    <a:bodyPr/>
                    <a:lstStyle/>
                    <a:p>
                      <a:pPr lvl="0" algn="ctr">
                        <a:buNone/>
                      </a:pPr>
                      <a:r>
                        <a:rPr lang="en-GB" sz="1200" b="0">
                          <a:effectLst/>
                          <a:latin typeface="Arial"/>
                          <a:ea typeface="Calibri"/>
                          <a:cs typeface="Arial"/>
                        </a:rPr>
                        <a:t>11.45</a:t>
                      </a:r>
                    </a:p>
                  </a:txBody>
                  <a:tcPr marL="68580" marR="68580" marT="0" marB="0" anchor="ctr"/>
                </a:tc>
                <a:tc>
                  <a:txBody>
                    <a:bodyPr/>
                    <a:lstStyle/>
                    <a:p>
                      <a:pPr lvl="0">
                        <a:buNone/>
                      </a:pPr>
                      <a:r>
                        <a:rPr lang="en-GB" sz="1200" b="0" i="0" u="none" strike="noStrike" noProof="0">
                          <a:solidFill>
                            <a:srgbClr val="000000"/>
                          </a:solidFill>
                          <a:effectLst/>
                          <a:latin typeface="Arial"/>
                        </a:rPr>
                        <a:t>Lead Analyst</a:t>
                      </a:r>
                      <a:endParaRPr lang="en-US">
                        <a:latin typeface="Arial"/>
                      </a:endParaRPr>
                    </a:p>
                  </a:txBody>
                  <a:tcPr marL="68580" marR="68580" marT="0" marB="0" anchor="ctr"/>
                </a:tc>
                <a:extLst>
                  <a:ext uri="{0D108BD9-81ED-4DB2-BD59-A6C34878D82A}">
                    <a16:rowId xmlns:a16="http://schemas.microsoft.com/office/drawing/2014/main" val="3054494936"/>
                  </a:ext>
                </a:extLst>
              </a:tr>
              <a:tr h="554623">
                <a:tc>
                  <a:txBody>
                    <a:bodyPr/>
                    <a:lstStyle/>
                    <a:p>
                      <a:pPr lvl="0">
                        <a:buNone/>
                      </a:pPr>
                      <a:r>
                        <a:rPr lang="en-GB" sz="1200">
                          <a:effectLst/>
                          <a:latin typeface="Roboto Slab"/>
                          <a:ea typeface="Calibri" panose="020F0502020204030204" pitchFamily="34" charset="0"/>
                          <a:cs typeface="Arial"/>
                        </a:rPr>
                        <a:t>5</a:t>
                      </a:r>
                    </a:p>
                  </a:txBody>
                  <a:tcPr marL="68580" marR="68580" marT="0" marB="0" anchor="ctr"/>
                </a:tc>
                <a:tc>
                  <a:txBody>
                    <a:bodyPr/>
                    <a:lstStyle/>
                    <a:p>
                      <a:pPr marL="0" lvl="0" indent="0">
                        <a:buNone/>
                      </a:pPr>
                      <a:r>
                        <a:rPr lang="en-GB" sz="1200" b="1">
                          <a:effectLst/>
                          <a:latin typeface="Arial"/>
                          <a:ea typeface="Calibri"/>
                          <a:cs typeface="Arial"/>
                        </a:rPr>
                        <a:t>AOB</a:t>
                      </a:r>
                    </a:p>
                  </a:txBody>
                  <a:tcPr marL="68580" marR="68580" marT="0" marB="0" anchor="ctr"/>
                </a:tc>
                <a:tc>
                  <a:txBody>
                    <a:bodyPr/>
                    <a:lstStyle/>
                    <a:p>
                      <a:pPr lvl="0" algn="ctr">
                        <a:buNone/>
                      </a:pPr>
                      <a:r>
                        <a:rPr lang="en-GB" sz="1200" b="0">
                          <a:effectLst/>
                          <a:latin typeface="Arial"/>
                          <a:ea typeface="Calibri"/>
                          <a:cs typeface="Arial"/>
                        </a:rPr>
                        <a:t>12.00</a:t>
                      </a:r>
                    </a:p>
                  </a:txBody>
                  <a:tcPr marL="68580" marR="68580" marT="0" marB="0" anchor="ctr"/>
                </a:tc>
                <a:tc>
                  <a:txBody>
                    <a:bodyPr/>
                    <a:lstStyle/>
                    <a:p>
                      <a:pPr lvl="0">
                        <a:buNone/>
                      </a:pPr>
                      <a:r>
                        <a:rPr lang="en-GB" sz="1200" b="0" i="0" u="none" strike="noStrike" noProof="0">
                          <a:effectLst/>
                          <a:latin typeface="Arial"/>
                        </a:rPr>
                        <a:t>All</a:t>
                      </a:r>
                      <a:endParaRPr lang="en-US">
                        <a:latin typeface="Arial"/>
                      </a:endParaRPr>
                    </a:p>
                  </a:txBody>
                  <a:tcPr marL="68580" marR="68580" marT="0" marB="0" anchor="ctr"/>
                </a:tc>
                <a:extLst>
                  <a:ext uri="{0D108BD9-81ED-4DB2-BD59-A6C34878D82A}">
                    <a16:rowId xmlns:a16="http://schemas.microsoft.com/office/drawing/2014/main" val="3064327622"/>
                  </a:ext>
                </a:extLst>
              </a:tr>
              <a:tr h="398635">
                <a:tc>
                  <a:txBody>
                    <a:bodyPr/>
                    <a:lstStyle/>
                    <a:p>
                      <a:r>
                        <a:rPr lang="en-GB" sz="1200">
                          <a:effectLst/>
                          <a:latin typeface="Roboto Slab"/>
                          <a:ea typeface="Calibri" panose="020F0502020204030204" pitchFamily="34" charset="0"/>
                          <a:cs typeface="Arial"/>
                        </a:rPr>
                        <a:t>6</a:t>
                      </a:r>
                    </a:p>
                  </a:txBody>
                  <a:tcPr marL="68580" marR="68580" marT="0" marB="0" anchor="ctr"/>
                </a:tc>
                <a:tc>
                  <a:txBody>
                    <a:bodyPr/>
                    <a:lstStyle/>
                    <a:p>
                      <a:r>
                        <a:rPr lang="en-GB" sz="1200" b="1">
                          <a:effectLst/>
                          <a:latin typeface="Arial"/>
                          <a:ea typeface="Calibri"/>
                          <a:cs typeface="Arial"/>
                        </a:rPr>
                        <a:t>Close</a:t>
                      </a:r>
                      <a:endParaRPr lang="en-GB" sz="1200">
                        <a:effectLst/>
                        <a:latin typeface="Arial"/>
                        <a:ea typeface="Calibri"/>
                        <a:cs typeface="Arial"/>
                      </a:endParaRPr>
                    </a:p>
                  </a:txBody>
                  <a:tcPr marL="68580" marR="68580" marT="0" marB="0" anchor="ctr"/>
                </a:tc>
                <a:tc>
                  <a:txBody>
                    <a:bodyPr/>
                    <a:lstStyle/>
                    <a:p>
                      <a:pPr algn="ctr"/>
                      <a:r>
                        <a:rPr lang="en-GB" sz="1200" b="0">
                          <a:effectLst/>
                          <a:latin typeface="Arial"/>
                          <a:cs typeface="Times New Roman"/>
                        </a:rPr>
                        <a:t>12.30</a:t>
                      </a:r>
                      <a:endParaRPr lang="en-US">
                        <a:latin typeface="Arial"/>
                      </a:endParaRPr>
                    </a:p>
                  </a:txBody>
                  <a:tcPr marL="68580" marR="68580" marT="0" marB="0" anchor="ctr"/>
                </a:tc>
                <a:tc>
                  <a:txBody>
                    <a:bodyPr/>
                    <a:lstStyle/>
                    <a:p>
                      <a:r>
                        <a:rPr lang="en-GB" sz="1200" b="0">
                          <a:effectLst/>
                          <a:latin typeface="Arial"/>
                          <a:ea typeface="Calibri"/>
                          <a:cs typeface="Times New Roman"/>
                        </a:rPr>
                        <a:t>Chair</a:t>
                      </a:r>
                    </a:p>
                  </a:txBody>
                  <a:tcPr marL="68580" marR="68580" marT="0" marB="0" anchor="ctr"/>
                </a:tc>
                <a:extLst>
                  <a:ext uri="{0D108BD9-81ED-4DB2-BD59-A6C34878D82A}">
                    <a16:rowId xmlns:a16="http://schemas.microsoft.com/office/drawing/2014/main" val="2276711481"/>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a:latin typeface="Roboto"/>
                <a:ea typeface="Roboto"/>
                <a:cs typeface="Roboto"/>
              </a:rPr>
            </a:br>
            <a:r>
              <a:rPr lang="en-GB">
                <a:latin typeface="Roboto"/>
                <a:ea typeface="Roboto"/>
                <a:cs typeface="Roboto"/>
              </a:rPr>
              <a:t>2A. Data cleanse update</a:t>
            </a:r>
            <a:br>
              <a:rPr lang="en-GB">
                <a:latin typeface="Roboto"/>
                <a:ea typeface="Roboto"/>
                <a:cs typeface="Roboto"/>
              </a:rPr>
            </a:br>
            <a:r>
              <a:rPr lang="en-GB">
                <a:latin typeface="Roboto"/>
                <a:ea typeface="Roboto"/>
                <a:cs typeface="Roboto"/>
              </a:rPr>
              <a:t> </a:t>
            </a:r>
            <a:br>
              <a:rPr lang="en-GB">
                <a:latin typeface="Roboto"/>
                <a:ea typeface="Roboto"/>
                <a:cs typeface="Roboto"/>
              </a:rPr>
            </a:br>
            <a:r>
              <a:rPr lang="en-GB">
                <a:latin typeface="Roboto"/>
                <a:ea typeface="Roboto"/>
                <a:cs typeface="Roboto"/>
              </a:rPr>
              <a:t>issue DC9 - </a:t>
            </a:r>
            <a:r>
              <a:rPr lang="en-GB" sz="2700" b="0">
                <a:latin typeface="Roboto"/>
                <a:ea typeface="Roboto"/>
                <a:cs typeface="Roboto"/>
              </a:rPr>
              <a:t>Customer requests related MPANs to be unrelated to allow switch to new supplier</a:t>
            </a: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782947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a:xfrm>
            <a:off x="922867" y="920162"/>
            <a:ext cx="9284855" cy="660111"/>
          </a:xfrm>
        </p:spPr>
        <p:txBody>
          <a:bodyPr anchor="ctr">
            <a:normAutofit fontScale="90000"/>
          </a:bodyPr>
          <a:lstStyle/>
          <a:p>
            <a:r>
              <a:rPr lang="en-GB">
                <a:latin typeface="Roboto"/>
                <a:ea typeface="Roboto"/>
                <a:cs typeface="Roboto"/>
              </a:rPr>
              <a:t>Data cleanse issue DC09 - </a:t>
            </a:r>
            <a:br>
              <a:rPr lang="en-GB">
                <a:latin typeface="Roboto"/>
                <a:ea typeface="Roboto"/>
                <a:cs typeface="Roboto"/>
              </a:rPr>
            </a:br>
            <a:r>
              <a:rPr lang="en-GB" b="0">
                <a:latin typeface="Roboto"/>
                <a:ea typeface="Roboto"/>
                <a:cs typeface="Roboto"/>
              </a:rPr>
              <a:t>Customer requests related MPANs to be unrelated to allow switch to new supplier</a:t>
            </a:r>
            <a:br>
              <a:rPr lang="en-GB">
                <a:latin typeface="Roboto"/>
                <a:ea typeface="Roboto"/>
                <a:cs typeface="Roboto"/>
              </a:rPr>
            </a:br>
            <a:endParaRPr lang="en-US">
              <a:cs typeface="Roboto"/>
            </a:endParaRPr>
          </a:p>
        </p:txBody>
      </p:sp>
      <p:sp>
        <p:nvSpPr>
          <p:cNvPr id="4" name="TextBox 3">
            <a:extLst>
              <a:ext uri="{FF2B5EF4-FFF2-40B4-BE49-F238E27FC236}">
                <a16:creationId xmlns:a16="http://schemas.microsoft.com/office/drawing/2014/main" id="{A237F2BC-E5F3-444D-1DDC-C558B1A08C8D}"/>
              </a:ext>
            </a:extLst>
          </p:cNvPr>
          <p:cNvSpPr txBox="1"/>
          <p:nvPr/>
        </p:nvSpPr>
        <p:spPr>
          <a:xfrm>
            <a:off x="921926" y="1740371"/>
            <a:ext cx="10000074" cy="49090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1000"/>
              </a:spcBef>
            </a:pPr>
            <a:r>
              <a:rPr lang="en-US" sz="1400">
                <a:latin typeface="Roboto"/>
                <a:ea typeface="Roboto"/>
                <a:cs typeface="Segoe UI"/>
              </a:rPr>
              <a:t>Example query:</a:t>
            </a:r>
          </a:p>
          <a:p>
            <a:pPr>
              <a:spcBef>
                <a:spcPts val="1000"/>
              </a:spcBef>
            </a:pPr>
            <a:r>
              <a:rPr lang="en-US" sz="1400">
                <a:latin typeface="Roboto"/>
                <a:ea typeface="Roboto"/>
                <a:cs typeface="Segoe UI"/>
              </a:rPr>
              <a:t>Site has 2 MPANs that are currently related. </a:t>
            </a:r>
          </a:p>
          <a:p>
            <a:pPr>
              <a:spcBef>
                <a:spcPts val="1000"/>
              </a:spcBef>
            </a:pPr>
            <a:r>
              <a:rPr lang="en-US" sz="1400">
                <a:latin typeface="Roboto"/>
                <a:ea typeface="Roboto"/>
                <a:cs typeface="Segoe UI"/>
              </a:rPr>
              <a:t>One MPAN is </a:t>
            </a:r>
            <a:r>
              <a:rPr lang="en-US" sz="1400" err="1">
                <a:latin typeface="Roboto"/>
                <a:ea typeface="Roboto"/>
                <a:cs typeface="Segoe UI"/>
              </a:rPr>
              <a:t>energised</a:t>
            </a:r>
            <a:r>
              <a:rPr lang="en-US" sz="1400">
                <a:latin typeface="Roboto"/>
                <a:ea typeface="Roboto"/>
                <a:cs typeface="Segoe UI"/>
              </a:rPr>
              <a:t> with a meter (24/7 supply), the other MPAN is de-</a:t>
            </a:r>
            <a:r>
              <a:rPr lang="en-US" sz="1400" err="1">
                <a:latin typeface="Roboto"/>
                <a:ea typeface="Roboto"/>
                <a:cs typeface="Segoe UI"/>
              </a:rPr>
              <a:t>energised</a:t>
            </a:r>
            <a:r>
              <a:rPr lang="en-US" sz="1400">
                <a:latin typeface="Roboto"/>
                <a:ea typeface="Roboto"/>
                <a:cs typeface="Segoe UI"/>
              </a:rPr>
              <a:t> with a meter (heating circuit). The de-</a:t>
            </a:r>
            <a:r>
              <a:rPr lang="en-US" sz="1400" err="1">
                <a:latin typeface="Roboto"/>
                <a:ea typeface="Roboto"/>
                <a:cs typeface="Segoe UI"/>
              </a:rPr>
              <a:t>energised</a:t>
            </a:r>
            <a:r>
              <a:rPr lang="en-US" sz="1400">
                <a:latin typeface="Roboto"/>
                <a:ea typeface="Roboto"/>
                <a:cs typeface="Segoe UI"/>
              </a:rPr>
              <a:t> MPAN has not been used for since the electric heating was removed. </a:t>
            </a:r>
            <a:endParaRPr lang="en-US"/>
          </a:p>
          <a:p>
            <a:pPr>
              <a:spcBef>
                <a:spcPts val="1000"/>
              </a:spcBef>
            </a:pPr>
            <a:r>
              <a:rPr lang="en-US" sz="1400">
                <a:latin typeface="Roboto"/>
                <a:ea typeface="Roboto"/>
                <a:cs typeface="Segoe UI"/>
              </a:rPr>
              <a:t>The customer wants to switch supplier but the new supplier won’t offer the same tariff if they are required to take both MPANs so the customer wants them unrelated. </a:t>
            </a:r>
          </a:p>
          <a:p>
            <a:pPr>
              <a:spcBef>
                <a:spcPts val="1000"/>
              </a:spcBef>
            </a:pPr>
            <a:r>
              <a:rPr lang="en-US" sz="1400">
                <a:latin typeface="Roboto"/>
                <a:ea typeface="Roboto"/>
                <a:cs typeface="Segoe UI"/>
              </a:rPr>
              <a:t>The customer also doesn’t not want to pay to have the second unused meter removed which would allow them to be unrelated by the Supplier.</a:t>
            </a:r>
          </a:p>
          <a:p>
            <a:pPr>
              <a:spcBef>
                <a:spcPts val="1000"/>
              </a:spcBef>
            </a:pPr>
            <a:r>
              <a:rPr lang="en-US" sz="1400">
                <a:latin typeface="Roboto"/>
                <a:ea typeface="Roboto"/>
                <a:cs typeface="Segoe UI"/>
              </a:rPr>
              <a:t>If the Supplier unrelated these MPANs it would result in them appearing in the exception reports and is not in line with the principle of related MPANs. </a:t>
            </a:r>
          </a:p>
          <a:p>
            <a:pPr>
              <a:spcBef>
                <a:spcPts val="1000"/>
              </a:spcBef>
            </a:pPr>
            <a:r>
              <a:rPr lang="en-US" sz="1400">
                <a:latin typeface="Roboto"/>
                <a:ea typeface="Roboto"/>
                <a:cs typeface="Segoe UI"/>
              </a:rPr>
              <a:t>If the customer then ever re-</a:t>
            </a:r>
            <a:r>
              <a:rPr lang="en-US" sz="1400" err="1">
                <a:latin typeface="Roboto"/>
                <a:ea typeface="Roboto"/>
                <a:cs typeface="Segoe UI"/>
              </a:rPr>
              <a:t>energised</a:t>
            </a:r>
            <a:r>
              <a:rPr lang="en-US" sz="1400">
                <a:latin typeface="Roboto"/>
                <a:ea typeface="Roboto"/>
                <a:cs typeface="Segoe UI"/>
              </a:rPr>
              <a:t> the second MPAN they would need to be brought back together if they were with different suppliers. </a:t>
            </a:r>
          </a:p>
          <a:p>
            <a:pPr>
              <a:spcBef>
                <a:spcPts val="1000"/>
              </a:spcBef>
            </a:pPr>
            <a:r>
              <a:rPr lang="en-US" sz="1400">
                <a:latin typeface="Roboto"/>
                <a:ea typeface="Roboto"/>
                <a:cs typeface="Segoe UI"/>
              </a:rPr>
              <a:t>So is it acceptable for suppliers to unrelate MPANs where the off-peak  circuit has been de-</a:t>
            </a:r>
            <a:r>
              <a:rPr lang="en-US" sz="1400" err="1">
                <a:latin typeface="Roboto"/>
                <a:ea typeface="Roboto"/>
                <a:cs typeface="Segoe UI"/>
              </a:rPr>
              <a:t>energised</a:t>
            </a:r>
            <a:r>
              <a:rPr lang="en-US" sz="1400">
                <a:latin typeface="Roboto"/>
                <a:ea typeface="Roboto"/>
                <a:cs typeface="Segoe UI"/>
              </a:rPr>
              <a:t> for a period of time (tba) and the customer refused to have the unused meter removed due to the cost. </a:t>
            </a:r>
          </a:p>
          <a:p>
            <a:pPr>
              <a:spcBef>
                <a:spcPts val="1000"/>
              </a:spcBef>
            </a:pPr>
            <a:r>
              <a:rPr lang="en-US" sz="1400">
                <a:latin typeface="Roboto"/>
                <a:ea typeface="Roboto"/>
                <a:cs typeface="Segoe UI"/>
              </a:rPr>
              <a:t>They may have never used it since they moved into the property. </a:t>
            </a:r>
          </a:p>
          <a:p>
            <a:pPr>
              <a:spcBef>
                <a:spcPts val="1000"/>
              </a:spcBef>
            </a:pPr>
            <a:r>
              <a:rPr lang="en-US" sz="1400">
                <a:latin typeface="Roboto"/>
                <a:ea typeface="Roboto"/>
                <a:cs typeface="Segoe UI"/>
              </a:rPr>
              <a:t>If it is agreed that these MPAN can be split/remain split then we need an exception code to report these against and the rules around the code that aren't onerous on the consumer.</a:t>
            </a:r>
          </a:p>
        </p:txBody>
      </p:sp>
    </p:spTree>
    <p:extLst>
      <p:ext uri="{BB962C8B-B14F-4D97-AF65-F5344CB8AC3E}">
        <p14:creationId xmlns:p14="http://schemas.microsoft.com/office/powerpoint/2010/main" val="629995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a:latin typeface="Roboto"/>
                <a:ea typeface="Roboto"/>
                <a:cs typeface="Roboto"/>
              </a:rPr>
            </a:br>
            <a:r>
              <a:rPr lang="en-GB">
                <a:latin typeface="Roboto"/>
                <a:ea typeface="Roboto"/>
                <a:cs typeface="Roboto"/>
              </a:rPr>
              <a:t>2A. Data cleanse update</a:t>
            </a:r>
            <a:br>
              <a:rPr lang="en-GB">
                <a:latin typeface="Roboto"/>
                <a:ea typeface="Roboto"/>
                <a:cs typeface="Roboto"/>
              </a:rPr>
            </a:br>
            <a:r>
              <a:rPr lang="en-GB">
                <a:latin typeface="Roboto"/>
                <a:ea typeface="Roboto"/>
                <a:cs typeface="Roboto"/>
              </a:rPr>
              <a:t> </a:t>
            </a:r>
            <a:br>
              <a:rPr lang="en-GB">
                <a:latin typeface="Roboto"/>
                <a:ea typeface="Roboto"/>
                <a:cs typeface="Roboto"/>
              </a:rPr>
            </a:br>
            <a:r>
              <a:rPr lang="en-GB">
                <a:latin typeface="Roboto"/>
                <a:ea typeface="Roboto"/>
                <a:cs typeface="Roboto"/>
              </a:rPr>
              <a:t>issue DC9 - </a:t>
            </a:r>
            <a:r>
              <a:rPr lang="en-GB" sz="2700" b="0">
                <a:latin typeface="Roboto"/>
                <a:ea typeface="Roboto"/>
                <a:cs typeface="Roboto"/>
              </a:rPr>
              <a:t>Customer requests related MPANs to be unrelated to allow switch to new supplier</a:t>
            </a: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2401271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dirty="0"/>
              <a:t>DATA CLEANSE RESULTS UPDATE</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LEWIS WILLIAMS</a:t>
            </a:r>
          </a:p>
        </p:txBody>
      </p:sp>
    </p:spTree>
    <p:extLst>
      <p:ext uri="{BB962C8B-B14F-4D97-AF65-F5344CB8AC3E}">
        <p14:creationId xmlns:p14="http://schemas.microsoft.com/office/powerpoint/2010/main" val="3712291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ED7DDB3-5A65-2BC4-C30A-BC9E5C0A8B2D}"/>
              </a:ext>
            </a:extLst>
          </p:cNvPr>
          <p:cNvPicPr>
            <a:picLocks noChangeAspect="1"/>
          </p:cNvPicPr>
          <p:nvPr/>
        </p:nvPicPr>
        <p:blipFill>
          <a:blip r:embed="rId2"/>
          <a:stretch>
            <a:fillRect/>
          </a:stretch>
        </p:blipFill>
        <p:spPr>
          <a:xfrm>
            <a:off x="1138472" y="2068379"/>
            <a:ext cx="7264012" cy="3960000"/>
          </a:xfrm>
          <a:prstGeom prst="rect">
            <a:avLst/>
          </a:prstGeom>
        </p:spPr>
      </p:pic>
      <p:sp>
        <p:nvSpPr>
          <p:cNvPr id="2" name="Title 1">
            <a:extLst>
              <a:ext uri="{FF2B5EF4-FFF2-40B4-BE49-F238E27FC236}">
                <a16:creationId xmlns:a16="http://schemas.microsoft.com/office/drawing/2014/main" id="{61D6ABA7-1813-4921-958E-E533DC416C6C}"/>
              </a:ext>
            </a:extLst>
          </p:cNvPr>
          <p:cNvSpPr>
            <a:spLocks noGrp="1"/>
          </p:cNvSpPr>
          <p:nvPr>
            <p:ph type="ctrTitle"/>
          </p:nvPr>
        </p:nvSpPr>
        <p:spPr>
          <a:xfrm>
            <a:off x="2382253" y="675436"/>
            <a:ext cx="9144000" cy="678445"/>
          </a:xfrm>
        </p:spPr>
        <p:txBody>
          <a:bodyPr>
            <a:normAutofit/>
          </a:bodyPr>
          <a:lstStyle/>
          <a:p>
            <a:r>
              <a:rPr lang="en-GB" sz="2400" dirty="0"/>
              <a:t>Update on MTC Reports</a:t>
            </a:r>
          </a:p>
        </p:txBody>
      </p:sp>
      <p:sp>
        <p:nvSpPr>
          <p:cNvPr id="9" name="Text Placeholder 3">
            <a:extLst>
              <a:ext uri="{FF2B5EF4-FFF2-40B4-BE49-F238E27FC236}">
                <a16:creationId xmlns:a16="http://schemas.microsoft.com/office/drawing/2014/main" id="{159B0F36-E5B1-473B-8E70-4D7A743EBF19}"/>
              </a:ext>
            </a:extLst>
          </p:cNvPr>
          <p:cNvSpPr txBox="1">
            <a:spLocks/>
          </p:cNvSpPr>
          <p:nvPr/>
        </p:nvSpPr>
        <p:spPr>
          <a:xfrm>
            <a:off x="8772814" y="1956867"/>
            <a:ext cx="3064165" cy="3962514"/>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dirty="0">
                <a:ln>
                  <a:noFill/>
                </a:ln>
                <a:solidFill>
                  <a:srgbClr val="4D8934"/>
                </a:solidFill>
                <a:effectLst/>
                <a:uLnTx/>
                <a:uFillTx/>
                <a:latin typeface="Roboto" panose="02000000000000000000" pitchFamily="2" charset="0"/>
                <a:ea typeface="Roboto" panose="02000000000000000000" pitchFamily="2" charset="0"/>
                <a:cs typeface="+mn-cs"/>
              </a:rPr>
              <a:t>Summary</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a:ea typeface="Roboto"/>
                <a:cs typeface="Roboto"/>
              </a:rPr>
              <a:t>3A Unflagged is similar to last month at just over </a:t>
            </a:r>
            <a:r>
              <a:rPr kumimoji="0" lang="en-GB" sz="1600" b="0" i="0" u="none" strike="noStrike" kern="1200" cap="none" spc="0" normalizeH="0" baseline="0" noProof="0" dirty="0">
                <a:ln>
                  <a:noFill/>
                </a:ln>
                <a:solidFill>
                  <a:srgbClr val="70ADA3"/>
                </a:solidFill>
                <a:effectLst/>
                <a:uLnTx/>
                <a:uFillTx/>
                <a:latin typeface="Roboto"/>
                <a:ea typeface="Roboto"/>
                <a:cs typeface="Roboto"/>
                <a:sym typeface="Wingdings" panose="05000000000000000000" pitchFamily="2" charset="2"/>
              </a:rPr>
              <a:t>3,900 </a:t>
            </a:r>
            <a:endParaRPr kumimoji="0" lang="en-GB" sz="1600" b="0" i="0" u="none" strike="noStrike" kern="1200" cap="none" spc="0" normalizeH="0" baseline="0" noProof="0" dirty="0">
              <a:ln>
                <a:noFill/>
              </a:ln>
              <a:solidFill>
                <a:prstClr val="black"/>
              </a:solidFill>
              <a:effectLst/>
              <a:uLnTx/>
              <a:uFillTx/>
              <a:latin typeface="Roboto"/>
              <a:ea typeface="Roboto"/>
              <a:cs typeface="Roboto"/>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a:ea typeface="Roboto"/>
                <a:cs typeface="Roboto"/>
              </a:rPr>
              <a:t>Reports 3B, 5B and 6B have shown small MoM declines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a:ea typeface="Roboto"/>
                <a:cs typeface="Roboto"/>
                <a:sym typeface="Wingdings" panose="05000000000000000000" pitchFamily="2" charset="2"/>
              </a:rPr>
              <a:t>Report 4A has been showing small monthly increases since February – </a:t>
            </a:r>
            <a:r>
              <a:rPr kumimoji="0" lang="en-GB" sz="1600" b="0" i="0" u="none" strike="noStrike" kern="1200" cap="none" spc="0" normalizeH="0" baseline="0" noProof="0" dirty="0">
                <a:ln>
                  <a:noFill/>
                </a:ln>
                <a:solidFill>
                  <a:srgbClr val="70ADA3"/>
                </a:solidFill>
                <a:effectLst/>
                <a:uLnTx/>
                <a:uFillTx/>
                <a:latin typeface="Roboto"/>
                <a:ea typeface="Roboto"/>
                <a:cs typeface="Roboto"/>
                <a:sym typeface="Wingdings" panose="05000000000000000000" pitchFamily="2" charset="2"/>
              </a:rPr>
              <a:t>2,458  2,767</a:t>
            </a:r>
            <a:endParaRPr kumimoji="0" lang="en-GB" sz="1600" b="0" i="0" u="none" strike="noStrike" kern="1200" cap="none" spc="0" normalizeH="0" baseline="0" noProof="0" dirty="0">
              <a:ln>
                <a:noFill/>
              </a:ln>
              <a:solidFill>
                <a:prstClr val="black"/>
              </a:solidFill>
              <a:effectLst/>
              <a:highlight>
                <a:srgbClr val="FFFF00"/>
              </a:highlight>
              <a:uLnTx/>
              <a:uFillTx/>
              <a:latin typeface="Roboto"/>
              <a:ea typeface="Roboto"/>
              <a:cs typeface="Roboto"/>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a:ea typeface="Roboto"/>
                <a:cs typeface="Roboto"/>
              </a:rPr>
              <a:t>Report 6A has continued to increase from </a:t>
            </a:r>
            <a:r>
              <a:rPr kumimoji="0" lang="en-GB" sz="1600" b="0" i="0" u="none" strike="noStrike" kern="1200" cap="none" spc="0" normalizeH="0" baseline="0" noProof="0" dirty="0">
                <a:ln>
                  <a:noFill/>
                </a:ln>
                <a:solidFill>
                  <a:srgbClr val="70ADA3"/>
                </a:solidFill>
                <a:effectLst/>
                <a:uLnTx/>
                <a:uFillTx/>
                <a:latin typeface="Roboto"/>
                <a:ea typeface="Roboto"/>
                <a:cs typeface="Roboto"/>
                <a:sym typeface="Wingdings" panose="05000000000000000000" pitchFamily="2" charset="2"/>
              </a:rPr>
              <a:t>7,980  10,362</a:t>
            </a:r>
            <a:r>
              <a:rPr kumimoji="0" lang="en-GB" sz="1600" b="0" i="0" u="none" strike="noStrike" kern="1200" cap="none" spc="0" normalizeH="0" baseline="0" noProof="0" dirty="0">
                <a:ln>
                  <a:noFill/>
                </a:ln>
                <a:solidFill>
                  <a:prstClr val="black"/>
                </a:solidFill>
                <a:effectLst/>
                <a:uLnTx/>
                <a:uFillTx/>
                <a:latin typeface="Roboto"/>
                <a:ea typeface="Roboto"/>
                <a:cs typeface="Roboto"/>
                <a:sym typeface="Wingdings" panose="05000000000000000000" pitchFamily="2" charset="2"/>
              </a:rPr>
              <a:t> since February</a:t>
            </a:r>
            <a:endParaRPr kumimoji="0" lang="en-GB" sz="1600" b="0" i="0" u="none" strike="noStrike" kern="1200" cap="none" spc="0" normalizeH="0" baseline="0" noProof="0" dirty="0">
              <a:ln>
                <a:noFill/>
              </a:ln>
              <a:solidFill>
                <a:prstClr val="black"/>
              </a:solidFill>
              <a:effectLst/>
              <a:highlight>
                <a:srgbClr val="FFFF00"/>
              </a:highlight>
              <a:uLnTx/>
              <a:uFillTx/>
              <a:latin typeface="Roboto"/>
              <a:ea typeface="Roboto"/>
              <a:cs typeface="Roboto"/>
            </a:endParaRPr>
          </a:p>
        </p:txBody>
      </p:sp>
    </p:spTree>
    <p:extLst>
      <p:ext uri="{BB962C8B-B14F-4D97-AF65-F5344CB8AC3E}">
        <p14:creationId xmlns:p14="http://schemas.microsoft.com/office/powerpoint/2010/main" val="433855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6ABA7-1813-4921-958E-E533DC416C6C}"/>
              </a:ext>
            </a:extLst>
          </p:cNvPr>
          <p:cNvSpPr>
            <a:spLocks noGrp="1"/>
          </p:cNvSpPr>
          <p:nvPr>
            <p:ph type="ctrTitle"/>
          </p:nvPr>
        </p:nvSpPr>
        <p:spPr>
          <a:xfrm>
            <a:off x="2382253" y="675436"/>
            <a:ext cx="9144000" cy="678445"/>
          </a:xfrm>
        </p:spPr>
        <p:txBody>
          <a:bodyPr>
            <a:normAutofit/>
          </a:bodyPr>
          <a:lstStyle/>
          <a:p>
            <a:r>
              <a:rPr lang="en-GB" sz="2400" dirty="0"/>
              <a:t>Update on </a:t>
            </a:r>
            <a:r>
              <a:rPr lang="en-GB" sz="2400" dirty="0" err="1"/>
              <a:t>ar</a:t>
            </a:r>
            <a:r>
              <a:rPr lang="en-GB" sz="2400" dirty="0"/>
              <a:t> reports</a:t>
            </a:r>
          </a:p>
        </p:txBody>
      </p:sp>
      <p:sp>
        <p:nvSpPr>
          <p:cNvPr id="9" name="Text Placeholder 3">
            <a:extLst>
              <a:ext uri="{FF2B5EF4-FFF2-40B4-BE49-F238E27FC236}">
                <a16:creationId xmlns:a16="http://schemas.microsoft.com/office/drawing/2014/main" id="{159B0F36-E5B1-473B-8E70-4D7A743EBF19}"/>
              </a:ext>
            </a:extLst>
          </p:cNvPr>
          <p:cNvSpPr txBox="1">
            <a:spLocks/>
          </p:cNvSpPr>
          <p:nvPr/>
        </p:nvSpPr>
        <p:spPr>
          <a:xfrm>
            <a:off x="8795117" y="1956867"/>
            <a:ext cx="3064165" cy="3760539"/>
          </a:xfrm>
          <a:prstGeom prst="rect">
            <a:avLst/>
          </a:prstGeom>
        </p:spPr>
        <p:txBody>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dirty="0">
                <a:ln>
                  <a:noFill/>
                </a:ln>
                <a:solidFill>
                  <a:srgbClr val="4D8934"/>
                </a:solidFill>
                <a:effectLst/>
                <a:uLnTx/>
                <a:uFillTx/>
                <a:latin typeface="Roboto" panose="02000000000000000000" pitchFamily="2" charset="0"/>
                <a:ea typeface="Roboto" panose="02000000000000000000" pitchFamily="2" charset="0"/>
                <a:cs typeface="+mn-cs"/>
              </a:rPr>
              <a:t>Summary</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AR3A has shown a </a:t>
            </a:r>
            <a:r>
              <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rPr>
              <a:t>20%</a:t>
            </a: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 MoM increase to </a:t>
            </a:r>
            <a:r>
              <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rPr>
              <a:t>1,373</a:t>
            </a: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sym typeface="Wingdings" panose="05000000000000000000" pitchFamily="2" charset="2"/>
              </a:rPr>
              <a:t>AR3B has reduced to </a:t>
            </a:r>
            <a:r>
              <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sym typeface="Wingdings" panose="05000000000000000000" pitchFamily="2" charset="2"/>
              </a:rPr>
              <a:t>4 </a:t>
            </a: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sym typeface="Wingdings" panose="05000000000000000000" pitchFamily="2" charset="2"/>
              </a:rPr>
              <a:t>total MPANs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sym typeface="Wingdings" panose="05000000000000000000" pitchFamily="2" charset="2"/>
              </a:rPr>
              <a:t>AR3C has shown a small MoM decrease to </a:t>
            </a:r>
            <a:r>
              <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sym typeface="Wingdings" panose="05000000000000000000" pitchFamily="2" charset="2"/>
              </a:rPr>
              <a:t>1,709</a:t>
            </a:r>
            <a:endPar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sym typeface="Wingdings" panose="05000000000000000000" pitchFamily="2" charset="2"/>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rPr>
              <a:t>2 </a:t>
            </a: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Primary MPANs remain in AR3D</a:t>
            </a:r>
            <a:endPar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AR3E has shown a small MoM decrease to </a:t>
            </a:r>
            <a:r>
              <a:rPr kumimoji="0" lang="en-GB" sz="1600" b="0" i="0" u="none" strike="noStrike" kern="1200" cap="none" spc="0" normalizeH="0" baseline="0" noProof="0" dirty="0">
                <a:ln>
                  <a:noFill/>
                </a:ln>
                <a:solidFill>
                  <a:srgbClr val="70ADA3"/>
                </a:solidFill>
                <a:effectLst/>
                <a:uLnTx/>
                <a:uFillTx/>
                <a:latin typeface="Roboto"/>
                <a:ea typeface="Roboto"/>
                <a:cs typeface="Roboto"/>
                <a:sym typeface="Wingdings" panose="05000000000000000000" pitchFamily="2" charset="2"/>
              </a:rPr>
              <a:t>168</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a:ea typeface="Roboto"/>
                <a:cs typeface="+mn-cs"/>
                <a:sym typeface="Wingdings" panose="05000000000000000000" pitchFamily="2" charset="2"/>
              </a:rPr>
              <a:t>AR3F has been produced for the first time, with </a:t>
            </a:r>
            <a:r>
              <a:rPr kumimoji="0" lang="en-GB" sz="1600" b="0" i="0" u="none" strike="noStrike" kern="1200" cap="none" spc="0" normalizeH="0" baseline="0" noProof="0" dirty="0">
                <a:ln>
                  <a:noFill/>
                </a:ln>
                <a:solidFill>
                  <a:srgbClr val="70ADA3"/>
                </a:solidFill>
                <a:effectLst/>
                <a:uLnTx/>
                <a:uFillTx/>
                <a:latin typeface="Roboto"/>
                <a:ea typeface="Roboto"/>
                <a:cs typeface="+mn-cs"/>
                <a:sym typeface="Wingdings" panose="05000000000000000000" pitchFamily="2" charset="2"/>
              </a:rPr>
              <a:t>247,510 </a:t>
            </a:r>
            <a:r>
              <a:rPr kumimoji="0" lang="en-GB" sz="1600" b="0" i="0" u="none" strike="noStrike" kern="1200" cap="none" spc="0" normalizeH="0" baseline="0" noProof="0" dirty="0">
                <a:ln>
                  <a:noFill/>
                </a:ln>
                <a:solidFill>
                  <a:prstClr val="black"/>
                </a:solidFill>
                <a:effectLst/>
                <a:uLnTx/>
                <a:uFillTx/>
                <a:latin typeface="Roboto"/>
                <a:ea typeface="Roboto"/>
                <a:cs typeface="+mn-cs"/>
                <a:sym typeface="Wingdings" panose="05000000000000000000" pitchFamily="2" charset="2"/>
              </a:rPr>
              <a:t>MPANs identified</a:t>
            </a:r>
            <a:endPar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endParaRPr>
          </a:p>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endParaRPr>
          </a:p>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2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 Graph displays total MPANs</a:t>
            </a:r>
          </a:p>
        </p:txBody>
      </p:sp>
      <p:pic>
        <p:nvPicPr>
          <p:cNvPr id="5" name="Picture 4">
            <a:extLst>
              <a:ext uri="{FF2B5EF4-FFF2-40B4-BE49-F238E27FC236}">
                <a16:creationId xmlns:a16="http://schemas.microsoft.com/office/drawing/2014/main" id="{71AC7059-0722-17BF-ECEF-A1CAE6E887A3}"/>
              </a:ext>
            </a:extLst>
          </p:cNvPr>
          <p:cNvPicPr>
            <a:picLocks noChangeAspect="1"/>
          </p:cNvPicPr>
          <p:nvPr/>
        </p:nvPicPr>
        <p:blipFill>
          <a:blip r:embed="rId2"/>
          <a:stretch>
            <a:fillRect/>
          </a:stretch>
        </p:blipFill>
        <p:spPr>
          <a:xfrm>
            <a:off x="1083367" y="2079530"/>
            <a:ext cx="7234156" cy="3960000"/>
          </a:xfrm>
          <a:prstGeom prst="rect">
            <a:avLst/>
          </a:prstGeom>
        </p:spPr>
      </p:pic>
    </p:spTree>
    <p:extLst>
      <p:ext uri="{BB962C8B-B14F-4D97-AF65-F5344CB8AC3E}">
        <p14:creationId xmlns:p14="http://schemas.microsoft.com/office/powerpoint/2010/main" val="1575410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6ABA7-1813-4921-958E-E533DC416C6C}"/>
              </a:ext>
            </a:extLst>
          </p:cNvPr>
          <p:cNvSpPr>
            <a:spLocks noGrp="1"/>
          </p:cNvSpPr>
          <p:nvPr>
            <p:ph type="ctrTitle"/>
          </p:nvPr>
        </p:nvSpPr>
        <p:spPr>
          <a:xfrm>
            <a:off x="2382253" y="675436"/>
            <a:ext cx="9144000" cy="678445"/>
          </a:xfrm>
        </p:spPr>
        <p:txBody>
          <a:bodyPr>
            <a:normAutofit/>
          </a:bodyPr>
          <a:lstStyle/>
          <a:p>
            <a:r>
              <a:rPr lang="en-GB" sz="2400" dirty="0"/>
              <a:t>Update on Non-</a:t>
            </a:r>
            <a:r>
              <a:rPr lang="en-GB" sz="2400" dirty="0" err="1"/>
              <a:t>rel</a:t>
            </a:r>
            <a:r>
              <a:rPr lang="en-GB" sz="2400" dirty="0"/>
              <a:t> Reports (1/2)</a:t>
            </a:r>
          </a:p>
        </p:txBody>
      </p:sp>
      <p:graphicFrame>
        <p:nvGraphicFramePr>
          <p:cNvPr id="4" name="Table 4">
            <a:extLst>
              <a:ext uri="{FF2B5EF4-FFF2-40B4-BE49-F238E27FC236}">
                <a16:creationId xmlns:a16="http://schemas.microsoft.com/office/drawing/2014/main" id="{E356A1CB-432C-436E-A112-7D00B70F66D2}"/>
              </a:ext>
            </a:extLst>
          </p:cNvPr>
          <p:cNvGraphicFramePr>
            <a:graphicFrameLocks noGrp="1"/>
          </p:cNvGraphicFramePr>
          <p:nvPr/>
        </p:nvGraphicFramePr>
        <p:xfrm>
          <a:off x="2021305" y="1717631"/>
          <a:ext cx="9504949" cy="4216400"/>
        </p:xfrm>
        <a:graphic>
          <a:graphicData uri="http://schemas.openxmlformats.org/drawingml/2006/table">
            <a:tbl>
              <a:tblPr firstRow="1" bandRow="1">
                <a:tableStyleId>{21E4AEA4-8DFA-4A89-87EB-49C32662AFE0}</a:tableStyleId>
              </a:tblPr>
              <a:tblGrid>
                <a:gridCol w="2945331">
                  <a:extLst>
                    <a:ext uri="{9D8B030D-6E8A-4147-A177-3AD203B41FA5}">
                      <a16:colId xmlns:a16="http://schemas.microsoft.com/office/drawing/2014/main" val="2813081192"/>
                    </a:ext>
                  </a:extLst>
                </a:gridCol>
                <a:gridCol w="904775">
                  <a:extLst>
                    <a:ext uri="{9D8B030D-6E8A-4147-A177-3AD203B41FA5}">
                      <a16:colId xmlns:a16="http://schemas.microsoft.com/office/drawing/2014/main" val="564841988"/>
                    </a:ext>
                  </a:extLst>
                </a:gridCol>
                <a:gridCol w="837397">
                  <a:extLst>
                    <a:ext uri="{9D8B030D-6E8A-4147-A177-3AD203B41FA5}">
                      <a16:colId xmlns:a16="http://schemas.microsoft.com/office/drawing/2014/main" val="602321232"/>
                    </a:ext>
                  </a:extLst>
                </a:gridCol>
                <a:gridCol w="914400">
                  <a:extLst>
                    <a:ext uri="{9D8B030D-6E8A-4147-A177-3AD203B41FA5}">
                      <a16:colId xmlns:a16="http://schemas.microsoft.com/office/drawing/2014/main" val="3987394557"/>
                    </a:ext>
                  </a:extLst>
                </a:gridCol>
                <a:gridCol w="866274">
                  <a:extLst>
                    <a:ext uri="{9D8B030D-6E8A-4147-A177-3AD203B41FA5}">
                      <a16:colId xmlns:a16="http://schemas.microsoft.com/office/drawing/2014/main" val="59339630"/>
                    </a:ext>
                  </a:extLst>
                </a:gridCol>
                <a:gridCol w="856649">
                  <a:extLst>
                    <a:ext uri="{9D8B030D-6E8A-4147-A177-3AD203B41FA5}">
                      <a16:colId xmlns:a16="http://schemas.microsoft.com/office/drawing/2014/main" val="2001417253"/>
                    </a:ext>
                  </a:extLst>
                </a:gridCol>
                <a:gridCol w="1000879">
                  <a:extLst>
                    <a:ext uri="{9D8B030D-6E8A-4147-A177-3AD203B41FA5}">
                      <a16:colId xmlns:a16="http://schemas.microsoft.com/office/drawing/2014/main" val="4277894105"/>
                    </a:ext>
                  </a:extLst>
                </a:gridCol>
                <a:gridCol w="1179244">
                  <a:extLst>
                    <a:ext uri="{9D8B030D-6E8A-4147-A177-3AD203B41FA5}">
                      <a16:colId xmlns:a16="http://schemas.microsoft.com/office/drawing/2014/main" val="1753739200"/>
                    </a:ext>
                  </a:extLst>
                </a:gridCol>
              </a:tblGrid>
              <a:tr h="370840">
                <a:tc>
                  <a:txBody>
                    <a:bodyPr/>
                    <a:lstStyle/>
                    <a:p>
                      <a:r>
                        <a:rPr lang="en-GB" sz="1400" dirty="0">
                          <a:latin typeface="Arial" panose="020B0604020202020204" pitchFamily="34" charset="0"/>
                          <a:cs typeface="Arial" panose="020B0604020202020204" pitchFamily="34" charset="0"/>
                        </a:rPr>
                        <a:t>Report</a:t>
                      </a:r>
                    </a:p>
                  </a:txBody>
                  <a:tcPr/>
                </a:tc>
                <a:tc>
                  <a:txBody>
                    <a:bodyPr/>
                    <a:lstStyle/>
                    <a:p>
                      <a:pPr algn="ctr"/>
                      <a:r>
                        <a:rPr lang="en-GB" sz="1400" dirty="0">
                          <a:latin typeface="Arial" panose="020B0604020202020204" pitchFamily="34" charset="0"/>
                          <a:cs typeface="Arial" panose="020B0604020202020204" pitchFamily="34" charset="0"/>
                        </a:rPr>
                        <a:t>Dec-22</a:t>
                      </a:r>
                    </a:p>
                  </a:txBody>
                  <a:tcPr/>
                </a:tc>
                <a:tc>
                  <a:txBody>
                    <a:bodyPr/>
                    <a:lstStyle/>
                    <a:p>
                      <a:pPr algn="ctr"/>
                      <a:r>
                        <a:rPr lang="en-GB" sz="1400" dirty="0">
                          <a:latin typeface="Arial" panose="020B0604020202020204" pitchFamily="34" charset="0"/>
                          <a:cs typeface="Arial" panose="020B0604020202020204" pitchFamily="34" charset="0"/>
                        </a:rPr>
                        <a:t>Jan-23</a:t>
                      </a:r>
                    </a:p>
                  </a:txBody>
                  <a:tcPr/>
                </a:tc>
                <a:tc>
                  <a:txBody>
                    <a:bodyPr/>
                    <a:lstStyle/>
                    <a:p>
                      <a:pPr algn="ctr"/>
                      <a:r>
                        <a:rPr lang="en-GB" sz="1400" dirty="0">
                          <a:latin typeface="Arial" panose="020B0604020202020204" pitchFamily="34" charset="0"/>
                          <a:cs typeface="Arial" panose="020B0604020202020204" pitchFamily="34" charset="0"/>
                        </a:rPr>
                        <a:t>Feb-23</a:t>
                      </a:r>
                    </a:p>
                  </a:txBody>
                  <a:tcPr/>
                </a:tc>
                <a:tc>
                  <a:txBody>
                    <a:bodyPr/>
                    <a:lstStyle/>
                    <a:p>
                      <a:pPr algn="ctr"/>
                      <a:r>
                        <a:rPr lang="en-GB" sz="1400" dirty="0">
                          <a:latin typeface="Arial" panose="020B0604020202020204" pitchFamily="34" charset="0"/>
                          <a:cs typeface="Arial" panose="020B0604020202020204" pitchFamily="34" charset="0"/>
                        </a:rPr>
                        <a:t>Mar-23</a:t>
                      </a:r>
                    </a:p>
                  </a:txBody>
                  <a:tcPr/>
                </a:tc>
                <a:tc>
                  <a:txBody>
                    <a:bodyPr/>
                    <a:lstStyle/>
                    <a:p>
                      <a:pPr algn="ctr"/>
                      <a:r>
                        <a:rPr lang="en-GB" sz="1400" dirty="0">
                          <a:latin typeface="Arial" panose="020B0604020202020204" pitchFamily="34" charset="0"/>
                          <a:cs typeface="Arial" panose="020B0604020202020204" pitchFamily="34" charset="0"/>
                        </a:rPr>
                        <a:t>Apr-23</a:t>
                      </a:r>
                    </a:p>
                  </a:txBody>
                  <a:tcPr/>
                </a:tc>
                <a:tc>
                  <a:txBody>
                    <a:bodyPr/>
                    <a:lstStyle/>
                    <a:p>
                      <a:pPr algn="ctr"/>
                      <a:r>
                        <a:rPr lang="en-GB" sz="1400" dirty="0">
                          <a:latin typeface="Arial" panose="020B0604020202020204" pitchFamily="34" charset="0"/>
                          <a:cs typeface="Arial" panose="020B0604020202020204" pitchFamily="34" charset="0"/>
                        </a:rPr>
                        <a:t>May-23</a:t>
                      </a:r>
                    </a:p>
                  </a:txBody>
                  <a:tcPr/>
                </a:tc>
                <a:tc>
                  <a:txBody>
                    <a:bodyPr/>
                    <a:lstStyle/>
                    <a:p>
                      <a:pPr algn="ctr"/>
                      <a:r>
                        <a:rPr lang="en-GB" sz="1400" dirty="0">
                          <a:latin typeface="Arial" panose="020B0604020202020204" pitchFamily="34" charset="0"/>
                          <a:cs typeface="Arial" panose="020B0604020202020204" pitchFamily="34" charset="0"/>
                        </a:rPr>
                        <a:t>6-Month Trend</a:t>
                      </a:r>
                    </a:p>
                    <a:p>
                      <a:pPr algn="ctr"/>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918542511"/>
                  </a:ext>
                </a:extLst>
              </a:tr>
              <a:tr h="370840">
                <a:tc>
                  <a:txBody>
                    <a:bodyPr/>
                    <a:lstStyle/>
                    <a:p>
                      <a:pPr algn="l" fontAlgn="b"/>
                      <a:r>
                        <a:rPr lang="en-GB" sz="1400" b="0" u="none" strike="noStrike" dirty="0">
                          <a:solidFill>
                            <a:srgbClr val="000000"/>
                          </a:solidFill>
                          <a:effectLst/>
                          <a:latin typeface="Arial" panose="020B0604020202020204" pitchFamily="34" charset="0"/>
                          <a:cs typeface="Arial" panose="020B0604020202020204" pitchFamily="34" charset="0"/>
                        </a:rPr>
                        <a:t>Meter Type Mismatch</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45,636</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45,200</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45,712</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40,929</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39,367</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24,195</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-47%</a:t>
                      </a:r>
                    </a:p>
                  </a:txBody>
                  <a:tcPr anchor="ctr"/>
                </a:tc>
                <a:extLst>
                  <a:ext uri="{0D108BD9-81ED-4DB2-BD59-A6C34878D82A}">
                    <a16:rowId xmlns:a16="http://schemas.microsoft.com/office/drawing/2014/main" val="3331807853"/>
                  </a:ext>
                </a:extLst>
              </a:tr>
              <a:tr h="370840">
                <a:tc>
                  <a:txBody>
                    <a:bodyPr/>
                    <a:lstStyle/>
                    <a:p>
                      <a:pPr algn="l" fontAlgn="b"/>
                      <a:r>
                        <a:rPr lang="en-GB" sz="1400" b="0" u="none" strike="noStrike" dirty="0">
                          <a:solidFill>
                            <a:srgbClr val="000000"/>
                          </a:solidFill>
                          <a:effectLst/>
                          <a:latin typeface="Arial" panose="020B0604020202020204" pitchFamily="34" charset="0"/>
                          <a:cs typeface="Arial" panose="020B0604020202020204" pitchFamily="34" charset="0"/>
                        </a:rPr>
                        <a:t>No Meter MTC No MSN</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171,266</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178,712</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187,375</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199,971</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198,363</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184,733</a:t>
                      </a:r>
                    </a:p>
                  </a:txBody>
                  <a:tcPr anchor="ctr"/>
                </a:tc>
                <a:tc>
                  <a:txBody>
                    <a:bodyPr/>
                    <a:lstStyle/>
                    <a:p>
                      <a:pPr algn="ctr"/>
                      <a:r>
                        <a:rPr lang="en-GB" sz="1400" dirty="0">
                          <a:solidFill>
                            <a:srgbClr val="FF0000"/>
                          </a:solidFill>
                          <a:latin typeface="Arial" panose="020B0604020202020204" pitchFamily="34" charset="0"/>
                          <a:cs typeface="Arial" panose="020B0604020202020204" pitchFamily="34" charset="0"/>
                        </a:rPr>
                        <a:t>+8%</a:t>
                      </a:r>
                    </a:p>
                  </a:txBody>
                  <a:tcPr anchor="ctr"/>
                </a:tc>
                <a:extLst>
                  <a:ext uri="{0D108BD9-81ED-4DB2-BD59-A6C34878D82A}">
                    <a16:rowId xmlns:a16="http://schemas.microsoft.com/office/drawing/2014/main" val="1732498816"/>
                  </a:ext>
                </a:extLst>
              </a:tr>
              <a:tr h="37084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400" b="0" u="none" strike="noStrike" dirty="0">
                          <a:solidFill>
                            <a:srgbClr val="000000"/>
                          </a:solidFill>
                          <a:effectLst/>
                          <a:latin typeface="Arial" panose="020B0604020202020204" pitchFamily="34" charset="0"/>
                          <a:cs typeface="Arial" panose="020B0604020202020204" pitchFamily="34" charset="0"/>
                        </a:rPr>
                        <a:t>No Meter MTC MSN</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23,533</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23,259</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24,404</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24,419</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22,933</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16,756</a:t>
                      </a:r>
                    </a:p>
                  </a:txBody>
                  <a:tcPr anchor="ctr"/>
                </a:tc>
                <a:tc>
                  <a:txBody>
                    <a:bodyPr/>
                    <a:lstStyle/>
                    <a:p>
                      <a:pPr algn="ctr"/>
                      <a:r>
                        <a:rPr lang="en-GB" sz="1400" dirty="0">
                          <a:solidFill>
                            <a:schemeClr val="tx1"/>
                          </a:solidFill>
                          <a:latin typeface="Arial" panose="020B0604020202020204" pitchFamily="34" charset="0"/>
                          <a:cs typeface="Arial" panose="020B0604020202020204" pitchFamily="34" charset="0"/>
                        </a:rPr>
                        <a:t>-29%</a:t>
                      </a:r>
                    </a:p>
                  </a:txBody>
                  <a:tcPr anchor="ctr"/>
                </a:tc>
                <a:extLst>
                  <a:ext uri="{0D108BD9-81ED-4DB2-BD59-A6C34878D82A}">
                    <a16:rowId xmlns:a16="http://schemas.microsoft.com/office/drawing/2014/main" val="450171014"/>
                  </a:ext>
                </a:extLst>
              </a:tr>
              <a:tr h="370840">
                <a:tc>
                  <a:txBody>
                    <a:bodyPr/>
                    <a:lstStyle/>
                    <a:p>
                      <a:pPr algn="l" fontAlgn="b"/>
                      <a:r>
                        <a:rPr lang="en-GB" sz="1400" b="0" u="none" strike="noStrike" dirty="0">
                          <a:solidFill>
                            <a:srgbClr val="000000"/>
                          </a:solidFill>
                          <a:effectLst/>
                          <a:latin typeface="Arial" panose="020B0604020202020204" pitchFamily="34" charset="0"/>
                          <a:cs typeface="Arial" panose="020B0604020202020204" pitchFamily="34" charset="0"/>
                        </a:rPr>
                        <a:t>Smart Meter Type/MTC Mismatch</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141,073</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144,127</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151,899</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159,757</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170,906</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160,342</a:t>
                      </a:r>
                    </a:p>
                  </a:txBody>
                  <a:tcPr anchor="ctr"/>
                </a:tc>
                <a:tc>
                  <a:txBody>
                    <a:bodyPr/>
                    <a:lstStyle/>
                    <a:p>
                      <a:pPr algn="ctr"/>
                      <a:r>
                        <a:rPr lang="en-GB" sz="1400" dirty="0">
                          <a:solidFill>
                            <a:srgbClr val="FF0000"/>
                          </a:solidFill>
                          <a:latin typeface="Arial" panose="020B0604020202020204" pitchFamily="34" charset="0"/>
                          <a:cs typeface="Arial" panose="020B0604020202020204" pitchFamily="34" charset="0"/>
                        </a:rPr>
                        <a:t>+14%</a:t>
                      </a:r>
                    </a:p>
                  </a:txBody>
                  <a:tcPr anchor="ctr"/>
                </a:tc>
                <a:extLst>
                  <a:ext uri="{0D108BD9-81ED-4DB2-BD59-A6C34878D82A}">
                    <a16:rowId xmlns:a16="http://schemas.microsoft.com/office/drawing/2014/main" val="1174998287"/>
                  </a:ext>
                </a:extLst>
              </a:tr>
              <a:tr h="370840">
                <a:tc>
                  <a:txBody>
                    <a:bodyPr/>
                    <a:lstStyle/>
                    <a:p>
                      <a:pPr algn="l" fontAlgn="b"/>
                      <a:r>
                        <a:rPr lang="en-GB" sz="1400" b="0" u="none" strike="noStrike" dirty="0">
                          <a:solidFill>
                            <a:srgbClr val="000000"/>
                          </a:solidFill>
                          <a:effectLst/>
                          <a:latin typeface="Arial" panose="020B0604020202020204" pitchFamily="34" charset="0"/>
                          <a:cs typeface="Arial" panose="020B0604020202020204" pitchFamily="34" charset="0"/>
                        </a:rPr>
                        <a:t>Invalid MAP ID</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4,638</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4,584</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4,479</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4,119</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4,055</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4,035</a:t>
                      </a:r>
                    </a:p>
                  </a:txBody>
                  <a:tcPr anchor="ctr"/>
                </a:tc>
                <a:tc>
                  <a:txBody>
                    <a:bodyPr/>
                    <a:lstStyle/>
                    <a:p>
                      <a:pPr algn="ctr"/>
                      <a:r>
                        <a:rPr lang="en-GB" sz="1400" dirty="0">
                          <a:latin typeface="Arial" panose="020B0604020202020204" pitchFamily="34" charset="0"/>
                          <a:cs typeface="Arial" panose="020B0604020202020204" pitchFamily="34" charset="0"/>
                        </a:rPr>
                        <a:t>-13%</a:t>
                      </a:r>
                    </a:p>
                  </a:txBody>
                  <a:tcPr anchor="ctr"/>
                </a:tc>
                <a:extLst>
                  <a:ext uri="{0D108BD9-81ED-4DB2-BD59-A6C34878D82A}">
                    <a16:rowId xmlns:a16="http://schemas.microsoft.com/office/drawing/2014/main" val="658467381"/>
                  </a:ext>
                </a:extLst>
              </a:tr>
              <a:tr h="370840">
                <a:tc>
                  <a:txBody>
                    <a:bodyPr/>
                    <a:lstStyle/>
                    <a:p>
                      <a:pPr algn="l" fontAlgn="b"/>
                      <a:r>
                        <a:rPr lang="en-GB" sz="1400" b="0" u="none" strike="noStrike" dirty="0">
                          <a:solidFill>
                            <a:srgbClr val="000000"/>
                          </a:solidFill>
                          <a:effectLst/>
                          <a:latin typeface="Arial" panose="020B0604020202020204" pitchFamily="34" charset="0"/>
                          <a:cs typeface="Arial" panose="020B0604020202020204" pitchFamily="34" charset="0"/>
                        </a:rPr>
                        <a:t>Plot Address Energised (Supplier)</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23,848</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24,238</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22,066</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21,905</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21,532</a:t>
                      </a: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21,641</a:t>
                      </a:r>
                    </a:p>
                  </a:txBody>
                  <a:tcPr anchor="ctr"/>
                </a:tc>
                <a:tc>
                  <a:txBody>
                    <a:bodyPr/>
                    <a:lstStyle/>
                    <a:p>
                      <a:pPr algn="ctr"/>
                      <a:r>
                        <a:rPr lang="en-GB" sz="1400" dirty="0">
                          <a:latin typeface="Arial" panose="020B0604020202020204" pitchFamily="34" charset="0"/>
                          <a:cs typeface="Arial" panose="020B0604020202020204" pitchFamily="34" charset="0"/>
                        </a:rPr>
                        <a:t>-9%</a:t>
                      </a:r>
                    </a:p>
                  </a:txBody>
                  <a:tcPr anchor="ctr"/>
                </a:tc>
                <a:extLst>
                  <a:ext uri="{0D108BD9-81ED-4DB2-BD59-A6C34878D82A}">
                    <a16:rowId xmlns:a16="http://schemas.microsoft.com/office/drawing/2014/main" val="194849693"/>
                  </a:ext>
                </a:extLst>
              </a:tr>
              <a:tr h="370840">
                <a:tc>
                  <a:txBody>
                    <a:bodyPr/>
                    <a:lstStyle/>
                    <a:p>
                      <a:pPr algn="l" fontAlgn="b"/>
                      <a:r>
                        <a:rPr lang="en-GB" sz="1400" b="0" u="none" strike="noStrike" dirty="0">
                          <a:solidFill>
                            <a:srgbClr val="000000"/>
                          </a:solidFill>
                          <a:effectLst/>
                          <a:latin typeface="Arial" panose="020B0604020202020204" pitchFamily="34" charset="0"/>
                          <a:cs typeface="Arial" panose="020B0604020202020204" pitchFamily="34" charset="0"/>
                        </a:rPr>
                        <a:t>Plot Address De-Energised (Supplier)</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algn="ctr"/>
                      <a:r>
                        <a:rPr lang="en-GB" sz="1400" dirty="0">
                          <a:latin typeface="Arial" panose="020B0604020202020204" pitchFamily="34" charset="0"/>
                          <a:cs typeface="Arial" panose="020B0604020202020204" pitchFamily="34" charset="0"/>
                        </a:rPr>
                        <a:t>14,851</a:t>
                      </a:r>
                    </a:p>
                  </a:txBody>
                  <a:tcPr anchor="ctr"/>
                </a:tc>
                <a:tc>
                  <a:txBody>
                    <a:bodyPr/>
                    <a:lstStyle/>
                    <a:p>
                      <a:pPr algn="ctr"/>
                      <a:r>
                        <a:rPr lang="en-GB" sz="1400" dirty="0">
                          <a:latin typeface="Arial" panose="020B0604020202020204" pitchFamily="34" charset="0"/>
                          <a:cs typeface="Arial" panose="020B0604020202020204" pitchFamily="34" charset="0"/>
                        </a:rPr>
                        <a:t>15,476</a:t>
                      </a:r>
                    </a:p>
                  </a:txBody>
                  <a:tcPr anchor="ctr"/>
                </a:tc>
                <a:tc>
                  <a:txBody>
                    <a:bodyPr/>
                    <a:lstStyle/>
                    <a:p>
                      <a:pPr algn="ctr"/>
                      <a:r>
                        <a:rPr lang="en-GB" sz="1400" dirty="0">
                          <a:latin typeface="Arial" panose="020B0604020202020204" pitchFamily="34" charset="0"/>
                          <a:cs typeface="Arial" panose="020B0604020202020204" pitchFamily="34" charset="0"/>
                        </a:rPr>
                        <a:t>12,539</a:t>
                      </a:r>
                    </a:p>
                  </a:txBody>
                  <a:tcPr anchor="ctr"/>
                </a:tc>
                <a:tc>
                  <a:txBody>
                    <a:bodyPr/>
                    <a:lstStyle/>
                    <a:p>
                      <a:pPr algn="ctr"/>
                      <a:r>
                        <a:rPr lang="en-GB" sz="1400" dirty="0">
                          <a:latin typeface="Arial" panose="020B0604020202020204" pitchFamily="34" charset="0"/>
                          <a:cs typeface="Arial" panose="020B0604020202020204" pitchFamily="34" charset="0"/>
                        </a:rPr>
                        <a:t>11,659</a:t>
                      </a:r>
                    </a:p>
                  </a:txBody>
                  <a:tcPr anchor="ctr"/>
                </a:tc>
                <a:tc>
                  <a:txBody>
                    <a:bodyPr/>
                    <a:lstStyle/>
                    <a:p>
                      <a:pPr algn="ctr"/>
                      <a:r>
                        <a:rPr lang="en-GB" sz="1400" dirty="0">
                          <a:latin typeface="Arial" panose="020B0604020202020204" pitchFamily="34" charset="0"/>
                          <a:cs typeface="Arial" panose="020B0604020202020204" pitchFamily="34" charset="0"/>
                        </a:rPr>
                        <a:t>10,860</a:t>
                      </a:r>
                    </a:p>
                  </a:txBody>
                  <a:tcPr anchor="ctr"/>
                </a:tc>
                <a:tc>
                  <a:txBody>
                    <a:bodyPr/>
                    <a:lstStyle/>
                    <a:p>
                      <a:pPr algn="ctr"/>
                      <a:r>
                        <a:rPr lang="en-GB" sz="1400" dirty="0">
                          <a:latin typeface="Arial" panose="020B0604020202020204" pitchFamily="34" charset="0"/>
                          <a:cs typeface="Arial" panose="020B0604020202020204" pitchFamily="34" charset="0"/>
                        </a:rPr>
                        <a:t>10,267</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31%</a:t>
                      </a:r>
                      <a:endParaRPr lang="en-GB" sz="1400" dirty="0">
                        <a:solidFill>
                          <a:srgbClr val="FF0000"/>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521493554"/>
                  </a:ext>
                </a:extLst>
              </a:tr>
              <a:tr h="370840">
                <a:tc>
                  <a:txBody>
                    <a:bodyPr/>
                    <a:lstStyle/>
                    <a:p>
                      <a:pPr algn="l" fontAlgn="b"/>
                      <a:r>
                        <a:rPr lang="en-GB" sz="1400" b="0" u="none" strike="noStrike" kern="1200" dirty="0">
                          <a:solidFill>
                            <a:srgbClr val="000000"/>
                          </a:solidFill>
                          <a:effectLst/>
                          <a:latin typeface="Arial" panose="020B0604020202020204" pitchFamily="34" charset="0"/>
                          <a:cs typeface="Arial" panose="020B0604020202020204" pitchFamily="34" charset="0"/>
                        </a:rPr>
                        <a:t>Plot Address Energised (DNO)</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12,883</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12,967</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12,938</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12,807</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12,556</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21,641</a:t>
                      </a:r>
                    </a:p>
                  </a:txBody>
                  <a:tcPr anchor="ctr"/>
                </a:tc>
                <a:tc>
                  <a:txBody>
                    <a:bodyPr/>
                    <a:lstStyle/>
                    <a:p>
                      <a:pPr algn="ctr"/>
                      <a:r>
                        <a:rPr lang="en-GB" sz="1400" dirty="0">
                          <a:solidFill>
                            <a:srgbClr val="FF0000"/>
                          </a:solidFill>
                          <a:latin typeface="Arial" panose="020B0604020202020204" pitchFamily="34" charset="0"/>
                          <a:cs typeface="Arial" panose="020B0604020202020204" pitchFamily="34" charset="0"/>
                        </a:rPr>
                        <a:t>+68%</a:t>
                      </a:r>
                    </a:p>
                  </a:txBody>
                  <a:tcPr anchor="ctr"/>
                </a:tc>
                <a:extLst>
                  <a:ext uri="{0D108BD9-81ED-4DB2-BD59-A6C34878D82A}">
                    <a16:rowId xmlns:a16="http://schemas.microsoft.com/office/drawing/2014/main" val="548400892"/>
                  </a:ext>
                </a:extLst>
              </a:tr>
              <a:tr h="370840">
                <a:tc>
                  <a:txBody>
                    <a:bodyPr/>
                    <a:lstStyle/>
                    <a:p>
                      <a:pPr algn="l" fontAlgn="b"/>
                      <a:r>
                        <a:rPr lang="en-GB" sz="1400" b="0" u="none" strike="noStrike" kern="1200" dirty="0">
                          <a:solidFill>
                            <a:srgbClr val="000000"/>
                          </a:solidFill>
                          <a:effectLst/>
                          <a:latin typeface="Arial" panose="020B0604020202020204" pitchFamily="34" charset="0"/>
                          <a:cs typeface="Arial" panose="020B0604020202020204" pitchFamily="34" charset="0"/>
                        </a:rPr>
                        <a:t>Plot Address De-Energised (DNO)</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4,969</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5,009</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4,857</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4,914</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4,678</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10,267</a:t>
                      </a:r>
                    </a:p>
                  </a:txBody>
                  <a:tcPr anchor="ctr"/>
                </a:tc>
                <a:tc>
                  <a:txBody>
                    <a:bodyPr/>
                    <a:lstStyle/>
                    <a:p>
                      <a:pPr algn="ctr"/>
                      <a:r>
                        <a:rPr lang="en-GB" sz="1400" dirty="0">
                          <a:solidFill>
                            <a:srgbClr val="FF0000"/>
                          </a:solidFill>
                          <a:latin typeface="Arial" panose="020B0604020202020204" pitchFamily="34" charset="0"/>
                          <a:cs typeface="Arial" panose="020B0604020202020204" pitchFamily="34" charset="0"/>
                        </a:rPr>
                        <a:t>+107%</a:t>
                      </a:r>
                    </a:p>
                  </a:txBody>
                  <a:tcPr anchor="ctr"/>
                </a:tc>
                <a:extLst>
                  <a:ext uri="{0D108BD9-81ED-4DB2-BD59-A6C34878D82A}">
                    <a16:rowId xmlns:a16="http://schemas.microsoft.com/office/drawing/2014/main" val="4210230973"/>
                  </a:ext>
                </a:extLst>
              </a:tr>
            </a:tbl>
          </a:graphicData>
        </a:graphic>
      </p:graphicFrame>
    </p:spTree>
    <p:extLst>
      <p:ext uri="{BB962C8B-B14F-4D97-AF65-F5344CB8AC3E}">
        <p14:creationId xmlns:p14="http://schemas.microsoft.com/office/powerpoint/2010/main" val="3776951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6ABA7-1813-4921-958E-E533DC416C6C}"/>
              </a:ext>
            </a:extLst>
          </p:cNvPr>
          <p:cNvSpPr>
            <a:spLocks noGrp="1"/>
          </p:cNvSpPr>
          <p:nvPr>
            <p:ph type="ctrTitle"/>
          </p:nvPr>
        </p:nvSpPr>
        <p:spPr>
          <a:xfrm>
            <a:off x="2382253" y="675436"/>
            <a:ext cx="9144000" cy="678445"/>
          </a:xfrm>
        </p:spPr>
        <p:txBody>
          <a:bodyPr>
            <a:normAutofit/>
          </a:bodyPr>
          <a:lstStyle/>
          <a:p>
            <a:r>
              <a:rPr lang="en-GB" sz="2400" dirty="0"/>
              <a:t>Update on Non-</a:t>
            </a:r>
            <a:r>
              <a:rPr lang="en-GB" sz="2400" dirty="0" err="1"/>
              <a:t>rel</a:t>
            </a:r>
            <a:r>
              <a:rPr lang="en-GB" sz="2400" dirty="0"/>
              <a:t> Reports (1/2)</a:t>
            </a:r>
          </a:p>
        </p:txBody>
      </p:sp>
      <p:graphicFrame>
        <p:nvGraphicFramePr>
          <p:cNvPr id="4" name="Table 4">
            <a:extLst>
              <a:ext uri="{FF2B5EF4-FFF2-40B4-BE49-F238E27FC236}">
                <a16:creationId xmlns:a16="http://schemas.microsoft.com/office/drawing/2014/main" id="{E356A1CB-432C-436E-A112-7D00B70F66D2}"/>
              </a:ext>
            </a:extLst>
          </p:cNvPr>
          <p:cNvGraphicFramePr>
            <a:graphicFrameLocks noGrp="1"/>
          </p:cNvGraphicFramePr>
          <p:nvPr/>
        </p:nvGraphicFramePr>
        <p:xfrm>
          <a:off x="2021305" y="1717631"/>
          <a:ext cx="9504949" cy="2880360"/>
        </p:xfrm>
        <a:graphic>
          <a:graphicData uri="http://schemas.openxmlformats.org/drawingml/2006/table">
            <a:tbl>
              <a:tblPr firstRow="1" bandRow="1">
                <a:tableStyleId>{21E4AEA4-8DFA-4A89-87EB-49C32662AFE0}</a:tableStyleId>
              </a:tblPr>
              <a:tblGrid>
                <a:gridCol w="2945331">
                  <a:extLst>
                    <a:ext uri="{9D8B030D-6E8A-4147-A177-3AD203B41FA5}">
                      <a16:colId xmlns:a16="http://schemas.microsoft.com/office/drawing/2014/main" val="2813081192"/>
                    </a:ext>
                  </a:extLst>
                </a:gridCol>
                <a:gridCol w="904775">
                  <a:extLst>
                    <a:ext uri="{9D8B030D-6E8A-4147-A177-3AD203B41FA5}">
                      <a16:colId xmlns:a16="http://schemas.microsoft.com/office/drawing/2014/main" val="564841988"/>
                    </a:ext>
                  </a:extLst>
                </a:gridCol>
                <a:gridCol w="837397">
                  <a:extLst>
                    <a:ext uri="{9D8B030D-6E8A-4147-A177-3AD203B41FA5}">
                      <a16:colId xmlns:a16="http://schemas.microsoft.com/office/drawing/2014/main" val="602321232"/>
                    </a:ext>
                  </a:extLst>
                </a:gridCol>
                <a:gridCol w="914400">
                  <a:extLst>
                    <a:ext uri="{9D8B030D-6E8A-4147-A177-3AD203B41FA5}">
                      <a16:colId xmlns:a16="http://schemas.microsoft.com/office/drawing/2014/main" val="3987394557"/>
                    </a:ext>
                  </a:extLst>
                </a:gridCol>
                <a:gridCol w="866274">
                  <a:extLst>
                    <a:ext uri="{9D8B030D-6E8A-4147-A177-3AD203B41FA5}">
                      <a16:colId xmlns:a16="http://schemas.microsoft.com/office/drawing/2014/main" val="59339630"/>
                    </a:ext>
                  </a:extLst>
                </a:gridCol>
                <a:gridCol w="856649">
                  <a:extLst>
                    <a:ext uri="{9D8B030D-6E8A-4147-A177-3AD203B41FA5}">
                      <a16:colId xmlns:a16="http://schemas.microsoft.com/office/drawing/2014/main" val="2001417253"/>
                    </a:ext>
                  </a:extLst>
                </a:gridCol>
                <a:gridCol w="1000879">
                  <a:extLst>
                    <a:ext uri="{9D8B030D-6E8A-4147-A177-3AD203B41FA5}">
                      <a16:colId xmlns:a16="http://schemas.microsoft.com/office/drawing/2014/main" val="4277894105"/>
                    </a:ext>
                  </a:extLst>
                </a:gridCol>
                <a:gridCol w="1179244">
                  <a:extLst>
                    <a:ext uri="{9D8B030D-6E8A-4147-A177-3AD203B41FA5}">
                      <a16:colId xmlns:a16="http://schemas.microsoft.com/office/drawing/2014/main" val="1753739200"/>
                    </a:ext>
                  </a:extLst>
                </a:gridCol>
              </a:tblGrid>
              <a:tr h="370840">
                <a:tc>
                  <a:txBody>
                    <a:bodyPr/>
                    <a:lstStyle/>
                    <a:p>
                      <a:r>
                        <a:rPr lang="en-GB" sz="1400" dirty="0">
                          <a:latin typeface="Arial" panose="020B0604020202020204" pitchFamily="34" charset="0"/>
                          <a:cs typeface="Arial" panose="020B0604020202020204" pitchFamily="34" charset="0"/>
                        </a:rPr>
                        <a:t>Report</a:t>
                      </a:r>
                    </a:p>
                  </a:txBody>
                  <a:tcPr/>
                </a:tc>
                <a:tc>
                  <a:txBody>
                    <a:bodyPr/>
                    <a:lstStyle/>
                    <a:p>
                      <a:pPr algn="ctr"/>
                      <a:r>
                        <a:rPr lang="en-GB" sz="1400" dirty="0">
                          <a:latin typeface="Arial" panose="020B0604020202020204" pitchFamily="34" charset="0"/>
                          <a:cs typeface="Arial" panose="020B0604020202020204" pitchFamily="34" charset="0"/>
                        </a:rPr>
                        <a:t>Dec-22</a:t>
                      </a:r>
                    </a:p>
                  </a:txBody>
                  <a:tcPr/>
                </a:tc>
                <a:tc>
                  <a:txBody>
                    <a:bodyPr/>
                    <a:lstStyle/>
                    <a:p>
                      <a:pPr algn="ctr"/>
                      <a:r>
                        <a:rPr lang="en-GB" sz="1400" dirty="0">
                          <a:latin typeface="Arial" panose="020B0604020202020204" pitchFamily="34" charset="0"/>
                          <a:cs typeface="Arial" panose="020B0604020202020204" pitchFamily="34" charset="0"/>
                        </a:rPr>
                        <a:t>Jan-23</a:t>
                      </a:r>
                    </a:p>
                  </a:txBody>
                  <a:tcPr/>
                </a:tc>
                <a:tc>
                  <a:txBody>
                    <a:bodyPr/>
                    <a:lstStyle/>
                    <a:p>
                      <a:pPr algn="ctr"/>
                      <a:r>
                        <a:rPr lang="en-GB" sz="1400" dirty="0">
                          <a:latin typeface="Arial" panose="020B0604020202020204" pitchFamily="34" charset="0"/>
                          <a:cs typeface="Arial" panose="020B0604020202020204" pitchFamily="34" charset="0"/>
                        </a:rPr>
                        <a:t>Feb-23</a:t>
                      </a:r>
                    </a:p>
                  </a:txBody>
                  <a:tcPr/>
                </a:tc>
                <a:tc>
                  <a:txBody>
                    <a:bodyPr/>
                    <a:lstStyle/>
                    <a:p>
                      <a:pPr algn="ctr"/>
                      <a:r>
                        <a:rPr lang="en-GB" sz="1400" dirty="0">
                          <a:latin typeface="Arial" panose="020B0604020202020204" pitchFamily="34" charset="0"/>
                          <a:cs typeface="Arial" panose="020B0604020202020204" pitchFamily="34" charset="0"/>
                        </a:rPr>
                        <a:t>Mar-23</a:t>
                      </a:r>
                    </a:p>
                  </a:txBody>
                  <a:tcPr/>
                </a:tc>
                <a:tc>
                  <a:txBody>
                    <a:bodyPr/>
                    <a:lstStyle/>
                    <a:p>
                      <a:pPr algn="ctr"/>
                      <a:r>
                        <a:rPr lang="en-GB" sz="1400" dirty="0">
                          <a:latin typeface="Arial" panose="020B0604020202020204" pitchFamily="34" charset="0"/>
                          <a:cs typeface="Arial" panose="020B0604020202020204" pitchFamily="34" charset="0"/>
                        </a:rPr>
                        <a:t>Apr-23</a:t>
                      </a:r>
                    </a:p>
                  </a:txBody>
                  <a:tcPr/>
                </a:tc>
                <a:tc>
                  <a:txBody>
                    <a:bodyPr/>
                    <a:lstStyle/>
                    <a:p>
                      <a:pPr algn="ctr"/>
                      <a:r>
                        <a:rPr lang="en-GB" sz="1400" dirty="0">
                          <a:latin typeface="Arial" panose="020B0604020202020204" pitchFamily="34" charset="0"/>
                          <a:cs typeface="Arial" panose="020B0604020202020204" pitchFamily="34" charset="0"/>
                        </a:rPr>
                        <a:t>May-23</a:t>
                      </a:r>
                    </a:p>
                  </a:txBody>
                  <a:tcPr/>
                </a:tc>
                <a:tc>
                  <a:txBody>
                    <a:bodyPr/>
                    <a:lstStyle/>
                    <a:p>
                      <a:pPr algn="ctr"/>
                      <a:r>
                        <a:rPr lang="en-GB" sz="1400" dirty="0">
                          <a:latin typeface="Arial" panose="020B0604020202020204" pitchFamily="34" charset="0"/>
                          <a:cs typeface="Arial" panose="020B0604020202020204" pitchFamily="34" charset="0"/>
                        </a:rPr>
                        <a:t>6-Month Trend</a:t>
                      </a:r>
                    </a:p>
                    <a:p>
                      <a:pPr algn="ctr"/>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918542511"/>
                  </a:ext>
                </a:extLst>
              </a:tr>
              <a:tr h="370840">
                <a:tc>
                  <a:txBody>
                    <a:bodyPr/>
                    <a:lstStyle/>
                    <a:p>
                      <a:pPr algn="l" fontAlgn="b"/>
                      <a:r>
                        <a:rPr lang="en-GB" sz="1400" b="0" i="0" u="none" strike="noStrike" dirty="0">
                          <a:solidFill>
                            <a:srgbClr val="000000"/>
                          </a:solidFill>
                          <a:effectLst/>
                          <a:latin typeface="Arial" panose="020B0604020202020204" pitchFamily="34" charset="0"/>
                          <a:cs typeface="Arial" panose="020B0604020202020204" pitchFamily="34" charset="0"/>
                        </a:rPr>
                        <a:t>Disconnected MPANs/Active Relationships</a:t>
                      </a:r>
                    </a:p>
                  </a:txBody>
                  <a:tcPr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1,698</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1,698</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1,698</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1,698</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1,694</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6</a:t>
                      </a:r>
                    </a:p>
                  </a:txBody>
                  <a:tcPr marL="6350" marR="6350" marT="6350" marB="0" anchor="ctr"/>
                </a:tc>
                <a:tc>
                  <a:txBody>
                    <a:bodyPr/>
                    <a:lstStyle/>
                    <a:p>
                      <a:pPr algn="ctr"/>
                      <a:r>
                        <a:rPr lang="en-GB" sz="1400" dirty="0">
                          <a:latin typeface="Arial" panose="020B0604020202020204" pitchFamily="34" charset="0"/>
                          <a:cs typeface="Arial" panose="020B0604020202020204" pitchFamily="34" charset="0"/>
                        </a:rPr>
                        <a:t>-99%</a:t>
                      </a:r>
                    </a:p>
                  </a:txBody>
                  <a:tcPr marL="6350" marR="6350" marT="6350" marB="0" anchor="ctr"/>
                </a:tc>
                <a:extLst>
                  <a:ext uri="{0D108BD9-81ED-4DB2-BD59-A6C34878D82A}">
                    <a16:rowId xmlns:a16="http://schemas.microsoft.com/office/drawing/2014/main" val="3331807853"/>
                  </a:ext>
                </a:extLst>
              </a:tr>
              <a:tr h="370840">
                <a:tc>
                  <a:txBody>
                    <a:bodyPr/>
                    <a:lstStyle/>
                    <a:p>
                      <a:pPr algn="l" fontAlgn="b"/>
                      <a:r>
                        <a:rPr lang="en-GB" sz="1400" b="0" u="none" strike="noStrike" dirty="0">
                          <a:solidFill>
                            <a:srgbClr val="000000"/>
                          </a:solidFill>
                          <a:effectLst/>
                          <a:latin typeface="Arial" panose="020B0604020202020204" pitchFamily="34" charset="0"/>
                          <a:cs typeface="Arial" panose="020B0604020202020204" pitchFamily="34" charset="0"/>
                        </a:rPr>
                        <a:t>Unrestricted SSC/Active Relationships</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1,358</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1,364</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1,396</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1,528</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1,765</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1,709</a:t>
                      </a:r>
                    </a:p>
                  </a:txBody>
                  <a:tcPr marL="6350" marR="6350" marT="6350" marB="0" anchor="ctr"/>
                </a:tc>
                <a:tc>
                  <a:txBody>
                    <a:bodyPr/>
                    <a:lstStyle/>
                    <a:p>
                      <a:pPr algn="ctr"/>
                      <a:r>
                        <a:rPr lang="en-GB" sz="1400" dirty="0">
                          <a:solidFill>
                            <a:srgbClr val="FF0000"/>
                          </a:solidFill>
                          <a:latin typeface="Arial" panose="020B0604020202020204" pitchFamily="34" charset="0"/>
                          <a:cs typeface="Arial" panose="020B0604020202020204" pitchFamily="34" charset="0"/>
                        </a:rPr>
                        <a:t>+26%</a:t>
                      </a:r>
                    </a:p>
                  </a:txBody>
                  <a:tcPr marL="6350" marR="6350" marT="6350" marB="0" anchor="ctr"/>
                </a:tc>
                <a:extLst>
                  <a:ext uri="{0D108BD9-81ED-4DB2-BD59-A6C34878D82A}">
                    <a16:rowId xmlns:a16="http://schemas.microsoft.com/office/drawing/2014/main" val="1732498816"/>
                  </a:ext>
                </a:extLst>
              </a:tr>
              <a:tr h="37084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400" b="0" u="none" strike="noStrike" dirty="0">
                          <a:solidFill>
                            <a:srgbClr val="000000"/>
                          </a:solidFill>
                          <a:effectLst/>
                          <a:latin typeface="Arial" panose="020B0604020202020204" pitchFamily="34" charset="0"/>
                          <a:cs typeface="Arial" panose="020B0604020202020204" pitchFamily="34" charset="0"/>
                        </a:rPr>
                        <a:t>Invalid </a:t>
                      </a:r>
                      <a:r>
                        <a:rPr lang="en-GB" sz="1400" b="0" u="none" strike="noStrike" dirty="0" err="1">
                          <a:solidFill>
                            <a:srgbClr val="000000"/>
                          </a:solidFill>
                          <a:effectLst/>
                          <a:latin typeface="Arial" panose="020B0604020202020204" pitchFamily="34" charset="0"/>
                          <a:cs typeface="Arial" panose="020B0604020202020204" pitchFamily="34" charset="0"/>
                        </a:rPr>
                        <a:t>Topline</a:t>
                      </a:r>
                      <a:r>
                        <a:rPr lang="en-GB" sz="1400" b="0" u="none" strike="noStrike" dirty="0">
                          <a:solidFill>
                            <a:srgbClr val="000000"/>
                          </a:solidFill>
                          <a:effectLst/>
                          <a:latin typeface="Arial" panose="020B0604020202020204" pitchFamily="34" charset="0"/>
                          <a:cs typeface="Arial" panose="020B0604020202020204" pitchFamily="34" charset="0"/>
                        </a:rPr>
                        <a:t> (Supplier)</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1,780</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1,774</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1,770</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1,776</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1,266</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1,312</a:t>
                      </a:r>
                    </a:p>
                  </a:txBody>
                  <a:tcPr marL="6350" marR="6350" marT="6350" marB="0" anchor="ctr"/>
                </a:tc>
                <a:tc>
                  <a:txBody>
                    <a:bodyPr/>
                    <a:lstStyle/>
                    <a:p>
                      <a:pPr algn="ctr"/>
                      <a:r>
                        <a:rPr lang="en-GB" sz="1400" dirty="0">
                          <a:solidFill>
                            <a:schemeClr val="tx1"/>
                          </a:solidFill>
                          <a:latin typeface="Arial" panose="020B0604020202020204" pitchFamily="34" charset="0"/>
                          <a:cs typeface="Arial" panose="020B0604020202020204" pitchFamily="34" charset="0"/>
                        </a:rPr>
                        <a:t>-26%</a:t>
                      </a:r>
                    </a:p>
                  </a:txBody>
                  <a:tcPr marL="6350" marR="6350" marT="6350" marB="0" anchor="ctr"/>
                </a:tc>
                <a:extLst>
                  <a:ext uri="{0D108BD9-81ED-4DB2-BD59-A6C34878D82A}">
                    <a16:rowId xmlns:a16="http://schemas.microsoft.com/office/drawing/2014/main" val="450171014"/>
                  </a:ext>
                </a:extLst>
              </a:tr>
              <a:tr h="37084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400" b="0" u="none" strike="noStrike" dirty="0">
                          <a:solidFill>
                            <a:srgbClr val="000000"/>
                          </a:solidFill>
                          <a:effectLst/>
                          <a:latin typeface="Arial" panose="020B0604020202020204" pitchFamily="34" charset="0"/>
                          <a:cs typeface="Arial" panose="020B0604020202020204" pitchFamily="34" charset="0"/>
                        </a:rPr>
                        <a:t>Invalid </a:t>
                      </a:r>
                      <a:r>
                        <a:rPr lang="en-GB" sz="1400" b="0" u="none" strike="noStrike" dirty="0" err="1">
                          <a:solidFill>
                            <a:srgbClr val="000000"/>
                          </a:solidFill>
                          <a:effectLst/>
                          <a:latin typeface="Arial" panose="020B0604020202020204" pitchFamily="34" charset="0"/>
                          <a:cs typeface="Arial" panose="020B0604020202020204" pitchFamily="34" charset="0"/>
                        </a:rPr>
                        <a:t>Topline</a:t>
                      </a:r>
                      <a:r>
                        <a:rPr lang="en-GB" sz="1400" b="0" u="none" strike="noStrike" dirty="0">
                          <a:solidFill>
                            <a:srgbClr val="000000"/>
                          </a:solidFill>
                          <a:effectLst/>
                          <a:latin typeface="Arial" panose="020B0604020202020204" pitchFamily="34" charset="0"/>
                          <a:cs typeface="Arial" panose="020B0604020202020204" pitchFamily="34" charset="0"/>
                        </a:rPr>
                        <a:t> (DNO)</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33,860</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34,300</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34,116</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34,946</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39,082</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33,456</a:t>
                      </a:r>
                    </a:p>
                  </a:txBody>
                  <a:tcPr marL="6350" marR="6350" marT="6350" marB="0" anchor="ctr"/>
                </a:tc>
                <a:tc>
                  <a:txBody>
                    <a:bodyPr/>
                    <a:lstStyle/>
                    <a:p>
                      <a:pPr algn="ctr"/>
                      <a:r>
                        <a:rPr lang="en-GB" sz="1400" dirty="0">
                          <a:solidFill>
                            <a:schemeClr val="tx1"/>
                          </a:solidFill>
                          <a:latin typeface="Arial" panose="020B0604020202020204" pitchFamily="34" charset="0"/>
                          <a:cs typeface="Arial" panose="020B0604020202020204" pitchFamily="34" charset="0"/>
                        </a:rPr>
                        <a:t>-1%</a:t>
                      </a:r>
                    </a:p>
                  </a:txBody>
                  <a:tcPr marL="6350" marR="6350" marT="6350" marB="0" anchor="ctr"/>
                </a:tc>
                <a:extLst>
                  <a:ext uri="{0D108BD9-81ED-4DB2-BD59-A6C34878D82A}">
                    <a16:rowId xmlns:a16="http://schemas.microsoft.com/office/drawing/2014/main" val="1174998287"/>
                  </a:ext>
                </a:extLst>
              </a:tr>
              <a:tr h="370840">
                <a:tc>
                  <a:txBody>
                    <a:bodyPr/>
                    <a:lstStyle/>
                    <a:p>
                      <a:pPr algn="l" fontAlgn="b"/>
                      <a:r>
                        <a:rPr lang="en-GB" sz="1400" b="0" i="0" u="none" strike="noStrike" dirty="0">
                          <a:solidFill>
                            <a:srgbClr val="000000"/>
                          </a:solidFill>
                          <a:effectLst/>
                          <a:latin typeface="Arial" panose="020B0604020202020204" pitchFamily="34" charset="0"/>
                          <a:cs typeface="Arial" panose="020B0604020202020204" pitchFamily="34" charset="0"/>
                        </a:rPr>
                        <a:t>NHH Unmetered DPI</a:t>
                      </a:r>
                    </a:p>
                  </a:txBody>
                  <a:tcPr anchor="ctr"/>
                </a:tc>
                <a:tc>
                  <a:txBody>
                    <a:bodyPr/>
                    <a:lstStyle/>
                    <a:p>
                      <a:pPr algn="ctr"/>
                      <a:r>
                        <a:rPr lang="en-GB" sz="1400" dirty="0">
                          <a:solidFill>
                            <a:schemeClr val="tx1"/>
                          </a:solidFill>
                          <a:latin typeface="Arial" panose="020B0604020202020204" pitchFamily="34" charset="0"/>
                          <a:cs typeface="Arial" panose="020B0604020202020204" pitchFamily="34" charset="0"/>
                        </a:rPr>
                        <a:t>N/A</a:t>
                      </a:r>
                    </a:p>
                  </a:txBody>
                  <a:tcPr marL="6350" marR="6350" marT="6350" marB="0" anchor="ctr"/>
                </a:tc>
                <a:tc>
                  <a:txBody>
                    <a:bodyPr/>
                    <a:lstStyle/>
                    <a:p>
                      <a:pPr algn="ctr"/>
                      <a:r>
                        <a:rPr lang="en-GB" sz="1400" dirty="0">
                          <a:solidFill>
                            <a:schemeClr val="tx1"/>
                          </a:solidFill>
                          <a:latin typeface="Arial" panose="020B0604020202020204" pitchFamily="34" charset="0"/>
                          <a:cs typeface="Arial" panose="020B0604020202020204" pitchFamily="34" charset="0"/>
                        </a:rPr>
                        <a:t>N/A</a:t>
                      </a:r>
                    </a:p>
                  </a:txBody>
                  <a:tcPr marL="6350" marR="6350" marT="6350" marB="0" anchor="ctr"/>
                </a:tc>
                <a:tc>
                  <a:txBody>
                    <a:bodyPr/>
                    <a:lstStyle/>
                    <a:p>
                      <a:pPr algn="ctr"/>
                      <a:r>
                        <a:rPr lang="en-GB" sz="1400" dirty="0">
                          <a:solidFill>
                            <a:schemeClr val="tx1"/>
                          </a:solidFill>
                          <a:latin typeface="Arial" panose="020B0604020202020204" pitchFamily="34" charset="0"/>
                          <a:cs typeface="Arial" panose="020B0604020202020204" pitchFamily="34" charset="0"/>
                        </a:rPr>
                        <a:t>N/A</a:t>
                      </a:r>
                    </a:p>
                  </a:txBody>
                  <a:tcPr marL="6350" marR="6350" marT="6350" marB="0" anchor="ctr"/>
                </a:tc>
                <a:tc>
                  <a:txBody>
                    <a:bodyPr/>
                    <a:lstStyle/>
                    <a:p>
                      <a:pPr algn="ctr"/>
                      <a:r>
                        <a:rPr lang="en-GB" sz="1400" dirty="0">
                          <a:solidFill>
                            <a:schemeClr val="tx1"/>
                          </a:solidFill>
                          <a:latin typeface="Arial" panose="020B0604020202020204" pitchFamily="34" charset="0"/>
                          <a:cs typeface="Arial" panose="020B0604020202020204" pitchFamily="34" charset="0"/>
                        </a:rPr>
                        <a:t>N/A</a:t>
                      </a:r>
                    </a:p>
                  </a:txBody>
                  <a:tcPr marL="6350" marR="6350" marT="6350" marB="0" anchor="ctr"/>
                </a:tc>
                <a:tc>
                  <a:txBody>
                    <a:bodyPr/>
                    <a:lstStyle/>
                    <a:p>
                      <a:pPr algn="ctr"/>
                      <a:r>
                        <a:rPr lang="en-GB" sz="1400" dirty="0">
                          <a:solidFill>
                            <a:schemeClr val="tx1"/>
                          </a:solidFill>
                          <a:latin typeface="Arial" panose="020B0604020202020204" pitchFamily="34" charset="0"/>
                          <a:cs typeface="Arial" panose="020B0604020202020204" pitchFamily="34" charset="0"/>
                        </a:rPr>
                        <a:t>N/A</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0</a:t>
                      </a:r>
                    </a:p>
                  </a:txBody>
                  <a:tcPr marL="6350" marR="6350" marT="6350" marB="0" anchor="ctr"/>
                </a:tc>
                <a:tc>
                  <a:txBody>
                    <a:bodyPr/>
                    <a:lstStyle/>
                    <a:p>
                      <a:pPr algn="ctr"/>
                      <a:r>
                        <a:rPr lang="en-GB" sz="1400" dirty="0">
                          <a:solidFill>
                            <a:schemeClr val="tx1"/>
                          </a:solidFill>
                          <a:latin typeface="Arial" panose="020B0604020202020204" pitchFamily="34" charset="0"/>
                          <a:cs typeface="Arial" panose="020B0604020202020204" pitchFamily="34" charset="0"/>
                        </a:rPr>
                        <a:t>N/A</a:t>
                      </a:r>
                    </a:p>
                  </a:txBody>
                  <a:tcPr marL="6350" marR="6350" marT="6350" marB="0" anchor="ctr"/>
                </a:tc>
                <a:extLst>
                  <a:ext uri="{0D108BD9-81ED-4DB2-BD59-A6C34878D82A}">
                    <a16:rowId xmlns:a16="http://schemas.microsoft.com/office/drawing/2014/main" val="658467381"/>
                  </a:ext>
                </a:extLst>
              </a:tr>
            </a:tbl>
          </a:graphicData>
        </a:graphic>
      </p:graphicFrame>
    </p:spTree>
    <p:extLst>
      <p:ext uri="{BB962C8B-B14F-4D97-AF65-F5344CB8AC3E}">
        <p14:creationId xmlns:p14="http://schemas.microsoft.com/office/powerpoint/2010/main" val="2180196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78135" y="2143610"/>
            <a:ext cx="6966527" cy="1325563"/>
          </a:xfrm>
        </p:spPr>
        <p:txBody>
          <a:bodyPr/>
          <a:lstStyle/>
          <a:p>
            <a:r>
              <a:rPr lang="en-GB">
                <a:latin typeface="Roboto"/>
                <a:ea typeface="Roboto"/>
                <a:cs typeface="Roboto"/>
              </a:rPr>
              <a:t>3. SDEP final change report</a:t>
            </a:r>
            <a:br>
              <a:rPr lang="en-GB">
                <a:latin typeface="Roboto"/>
                <a:ea typeface="Roboto"/>
                <a:cs typeface="Roboto"/>
              </a:rPr>
            </a:br>
            <a:r>
              <a:rPr lang="en-GB">
                <a:latin typeface="Roboto"/>
                <a:ea typeface="Roboto"/>
                <a:cs typeface="Roboto"/>
              </a:rPr>
              <a:t>RIG issue 13</a:t>
            </a:r>
            <a:endParaRPr lang="en-GB"/>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t>REC technical services team</a:t>
            </a:r>
          </a:p>
        </p:txBody>
      </p:sp>
    </p:spTree>
    <p:extLst>
      <p:ext uri="{BB962C8B-B14F-4D97-AF65-F5344CB8AC3E}">
        <p14:creationId xmlns:p14="http://schemas.microsoft.com/office/powerpoint/2010/main" val="605192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lstStyle/>
          <a:p>
            <a:r>
              <a:rPr lang="en-GB" dirty="0"/>
              <a:t>SDEP Review overview</a:t>
            </a:r>
          </a:p>
        </p:txBody>
      </p:sp>
      <p:pic>
        <p:nvPicPr>
          <p:cNvPr id="6" name="Picture Placeholder 5" descr="A picture containing sky, pylon, outdoor, bridge&#10;&#10;Description automatically generated">
            <a:extLst>
              <a:ext uri="{FF2B5EF4-FFF2-40B4-BE49-F238E27FC236}">
                <a16:creationId xmlns:a16="http://schemas.microsoft.com/office/drawing/2014/main" id="{3421B364-42D4-2E76-A2CB-D7BB0BF5254A}"/>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19188" r="19188"/>
          <a:stretch/>
        </p:blipFill>
        <p:spPr/>
      </p:pic>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p:txBody>
          <a:bodyPr/>
          <a:lstStyle/>
          <a:p>
            <a:r>
              <a:rPr lang="en-GB" dirty="0"/>
              <a:t>Worked with SDEP Users and the Service Provider to identify opportunities and ideas for improvement</a:t>
            </a:r>
          </a:p>
          <a:p>
            <a:r>
              <a:rPr lang="en-GB" dirty="0"/>
              <a:t>Validated and developed solution ideas into </a:t>
            </a:r>
            <a:r>
              <a:rPr lang="en-GB" dirty="0">
                <a:highlight>
                  <a:srgbClr val="FFFF00"/>
                </a:highlight>
              </a:rPr>
              <a:t>29</a:t>
            </a:r>
            <a:r>
              <a:rPr lang="en-GB" dirty="0"/>
              <a:t> recommendations for change</a:t>
            </a:r>
          </a:p>
          <a:p>
            <a:endParaRPr lang="en-GB" dirty="0"/>
          </a:p>
          <a:p>
            <a:r>
              <a:rPr lang="en-GB" b="1" dirty="0"/>
              <a:t>Immediate Action</a:t>
            </a:r>
            <a:r>
              <a:rPr lang="en-GB" dirty="0"/>
              <a:t> – six Change Proposals will cover improvements to the current SDEP system, developed with support from users</a:t>
            </a:r>
          </a:p>
          <a:p>
            <a:r>
              <a:rPr lang="en-GB" b="1" dirty="0"/>
              <a:t>Future Work </a:t>
            </a:r>
            <a:r>
              <a:rPr lang="en-GB" dirty="0"/>
              <a:t>- progressed alongside RECCo to consider medium to long-term future of REC secure communications</a:t>
            </a:r>
          </a:p>
          <a:p>
            <a:endParaRPr lang="en-GB" dirty="0"/>
          </a:p>
        </p:txBody>
      </p:sp>
    </p:spTree>
    <p:extLst>
      <p:ext uri="{BB962C8B-B14F-4D97-AF65-F5344CB8AC3E}">
        <p14:creationId xmlns:p14="http://schemas.microsoft.com/office/powerpoint/2010/main" val="2963341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lstStyle/>
          <a:p>
            <a:r>
              <a:rPr lang="en-GB" dirty="0"/>
              <a:t>the change proposals</a:t>
            </a:r>
          </a:p>
        </p:txBody>
      </p:sp>
      <p:sp>
        <p:nvSpPr>
          <p:cNvPr id="4" name="Text Placeholder 3">
            <a:extLst>
              <a:ext uri="{FF2B5EF4-FFF2-40B4-BE49-F238E27FC236}">
                <a16:creationId xmlns:a16="http://schemas.microsoft.com/office/drawing/2014/main" id="{98AE0953-0E80-765F-7600-7DB3CABC294D}"/>
              </a:ext>
            </a:extLst>
          </p:cNvPr>
          <p:cNvSpPr>
            <a:spLocks noGrp="1"/>
          </p:cNvSpPr>
          <p:nvPr>
            <p:ph type="body" sz="quarter" idx="11"/>
          </p:nvPr>
        </p:nvSpPr>
        <p:spPr>
          <a:xfrm>
            <a:off x="180642" y="1442203"/>
            <a:ext cx="3619819" cy="2034368"/>
          </a:xfrm>
          <a:ln>
            <a:solidFill>
              <a:schemeClr val="accent1"/>
            </a:solidFill>
          </a:ln>
        </p:spPr>
        <p:txBody>
          <a:bodyPr anchor="ctr">
            <a:normAutofit/>
          </a:bodyPr>
          <a:lstStyle/>
          <a:p>
            <a:pPr marL="0" indent="0" algn="ctr">
              <a:buNone/>
            </a:pPr>
            <a:r>
              <a:rPr lang="en-GB" sz="1100" b="1" dirty="0"/>
              <a:t>Process Type Changes</a:t>
            </a:r>
          </a:p>
          <a:p>
            <a:r>
              <a:rPr lang="en-GB" sz="1100" dirty="0"/>
              <a:t>Merge General Query/Escalation</a:t>
            </a:r>
          </a:p>
          <a:p>
            <a:r>
              <a:rPr lang="en-GB" sz="1100" dirty="0"/>
              <a:t>Additional Process Type - Missing Read</a:t>
            </a:r>
          </a:p>
          <a:p>
            <a:r>
              <a:rPr lang="en-GB" sz="1100" dirty="0"/>
              <a:t>Additional Process Type - Multiple Supplier Report</a:t>
            </a:r>
          </a:p>
          <a:p>
            <a:r>
              <a:rPr lang="en-GB" sz="1100" dirty="0"/>
              <a:t>Additional Process Type - Address Management</a:t>
            </a:r>
          </a:p>
          <a:p>
            <a:r>
              <a:rPr lang="en-GB" sz="1100" dirty="0"/>
              <a:t>Additional Process Type - Theft</a:t>
            </a:r>
          </a:p>
        </p:txBody>
      </p:sp>
      <p:sp>
        <p:nvSpPr>
          <p:cNvPr id="5" name="Oval 4">
            <a:extLst>
              <a:ext uri="{FF2B5EF4-FFF2-40B4-BE49-F238E27FC236}">
                <a16:creationId xmlns:a16="http://schemas.microsoft.com/office/drawing/2014/main" id="{17A682C8-80CE-DC78-4025-F19CB089F039}"/>
              </a:ext>
            </a:extLst>
          </p:cNvPr>
          <p:cNvSpPr/>
          <p:nvPr/>
        </p:nvSpPr>
        <p:spPr>
          <a:xfrm>
            <a:off x="3111237" y="1120303"/>
            <a:ext cx="837398" cy="8613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p>
        </p:txBody>
      </p:sp>
      <p:sp>
        <p:nvSpPr>
          <p:cNvPr id="7" name="Oval 6">
            <a:extLst>
              <a:ext uri="{FF2B5EF4-FFF2-40B4-BE49-F238E27FC236}">
                <a16:creationId xmlns:a16="http://schemas.microsoft.com/office/drawing/2014/main" id="{C8F148BA-C3C9-8519-A817-4E028FCD2919}"/>
              </a:ext>
            </a:extLst>
          </p:cNvPr>
          <p:cNvSpPr/>
          <p:nvPr/>
        </p:nvSpPr>
        <p:spPr>
          <a:xfrm>
            <a:off x="7151262" y="1120303"/>
            <a:ext cx="837398" cy="86131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p>
        </p:txBody>
      </p:sp>
      <p:sp>
        <p:nvSpPr>
          <p:cNvPr id="9" name="Oval 8">
            <a:extLst>
              <a:ext uri="{FF2B5EF4-FFF2-40B4-BE49-F238E27FC236}">
                <a16:creationId xmlns:a16="http://schemas.microsoft.com/office/drawing/2014/main" id="{D48D9B86-7358-ED04-A916-CA025F908566}"/>
              </a:ext>
            </a:extLst>
          </p:cNvPr>
          <p:cNvSpPr/>
          <p:nvPr/>
        </p:nvSpPr>
        <p:spPr>
          <a:xfrm>
            <a:off x="11288890" y="1025236"/>
            <a:ext cx="837398" cy="8613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p>
        </p:txBody>
      </p:sp>
      <p:sp>
        <p:nvSpPr>
          <p:cNvPr id="16" name="Text Placeholder 3">
            <a:extLst>
              <a:ext uri="{FF2B5EF4-FFF2-40B4-BE49-F238E27FC236}">
                <a16:creationId xmlns:a16="http://schemas.microsoft.com/office/drawing/2014/main" id="{927E4212-43C9-A7D4-D05E-C2E9189EEC36}"/>
              </a:ext>
            </a:extLst>
          </p:cNvPr>
          <p:cNvSpPr txBox="1">
            <a:spLocks/>
          </p:cNvSpPr>
          <p:nvPr/>
        </p:nvSpPr>
        <p:spPr>
          <a:xfrm>
            <a:off x="4158738" y="1336898"/>
            <a:ext cx="3619819" cy="2139672"/>
          </a:xfrm>
          <a:prstGeom prst="rect">
            <a:avLst/>
          </a:prstGeom>
          <a:ln>
            <a:solidFill>
              <a:schemeClr val="accent3">
                <a:lumMod val="75000"/>
              </a:schemeClr>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100" b="1" dirty="0"/>
              <a:t>Useability</a:t>
            </a:r>
          </a:p>
          <a:p>
            <a:r>
              <a:rPr lang="en-GB" sz="1100" dirty="0"/>
              <a:t>Solved Status</a:t>
            </a:r>
          </a:p>
          <a:p>
            <a:r>
              <a:rPr lang="en-GB" sz="1100" dirty="0"/>
              <a:t>Filter for Unread / </a:t>
            </a:r>
            <a:r>
              <a:rPr lang="en-GB" sz="1100" dirty="0" err="1"/>
              <a:t>Escalatable</a:t>
            </a:r>
            <a:r>
              <a:rPr lang="en-GB" sz="1100" dirty="0"/>
              <a:t> / Age / MPID</a:t>
            </a:r>
          </a:p>
          <a:p>
            <a:r>
              <a:rPr lang="en-GB" sz="1100" dirty="0"/>
              <a:t>Additional Statuses</a:t>
            </a:r>
          </a:p>
          <a:p>
            <a:r>
              <a:rPr lang="en-GB" sz="1100" dirty="0"/>
              <a:t>Enhanced Notification Emails</a:t>
            </a:r>
          </a:p>
          <a:p>
            <a:r>
              <a:rPr lang="en-GB" sz="1100" dirty="0"/>
              <a:t>Enhanced Query Function</a:t>
            </a:r>
          </a:p>
          <a:p>
            <a:r>
              <a:rPr lang="en-GB" sz="1100" dirty="0"/>
              <a:t>Notification of Status Change</a:t>
            </a:r>
          </a:p>
        </p:txBody>
      </p:sp>
      <p:sp>
        <p:nvSpPr>
          <p:cNvPr id="17" name="Text Placeholder 3">
            <a:extLst>
              <a:ext uri="{FF2B5EF4-FFF2-40B4-BE49-F238E27FC236}">
                <a16:creationId xmlns:a16="http://schemas.microsoft.com/office/drawing/2014/main" id="{7D5EEDE5-3154-C450-F1B9-C4139F7D83AC}"/>
              </a:ext>
            </a:extLst>
          </p:cNvPr>
          <p:cNvSpPr txBox="1">
            <a:spLocks/>
          </p:cNvSpPr>
          <p:nvPr/>
        </p:nvSpPr>
        <p:spPr>
          <a:xfrm>
            <a:off x="8313145" y="1336897"/>
            <a:ext cx="3619819" cy="2139673"/>
          </a:xfrm>
          <a:prstGeom prst="rect">
            <a:avLst/>
          </a:prstGeom>
          <a:ln>
            <a:solidFill>
              <a:schemeClr val="accent1"/>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100" b="1" dirty="0"/>
              <a:t>Look and Feel</a:t>
            </a:r>
          </a:p>
          <a:p>
            <a:r>
              <a:rPr lang="en-GB" sz="1100" dirty="0"/>
              <a:t>Merge General Query/Escalation - User Guide</a:t>
            </a:r>
          </a:p>
          <a:p>
            <a:r>
              <a:rPr lang="en-GB" sz="1100" dirty="0"/>
              <a:t>Selecting MPID over Company Group</a:t>
            </a:r>
          </a:p>
          <a:p>
            <a:r>
              <a:rPr lang="en-GB" sz="1100" dirty="0"/>
              <a:t>Readability of Fields</a:t>
            </a:r>
          </a:p>
          <a:p>
            <a:r>
              <a:rPr lang="en-GB" sz="1100" dirty="0"/>
              <a:t>View of time left to respond</a:t>
            </a:r>
          </a:p>
          <a:p>
            <a:r>
              <a:rPr lang="en-GB" sz="1100" dirty="0"/>
              <a:t>View of Summary info/dashboard</a:t>
            </a:r>
          </a:p>
        </p:txBody>
      </p:sp>
      <p:sp>
        <p:nvSpPr>
          <p:cNvPr id="18" name="Text Placeholder 3">
            <a:extLst>
              <a:ext uri="{FF2B5EF4-FFF2-40B4-BE49-F238E27FC236}">
                <a16:creationId xmlns:a16="http://schemas.microsoft.com/office/drawing/2014/main" id="{FE0E724B-83D2-8678-B263-12DB227B9742}"/>
              </a:ext>
            </a:extLst>
          </p:cNvPr>
          <p:cNvSpPr txBox="1">
            <a:spLocks/>
          </p:cNvSpPr>
          <p:nvPr/>
        </p:nvSpPr>
        <p:spPr>
          <a:xfrm>
            <a:off x="180642" y="4349330"/>
            <a:ext cx="3619820" cy="1682693"/>
          </a:xfrm>
          <a:prstGeom prst="rect">
            <a:avLst/>
          </a:prstGeom>
          <a:ln>
            <a:solidFill>
              <a:schemeClr val="accent3">
                <a:lumMod val="75000"/>
              </a:schemeClr>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100" b="1" dirty="0"/>
              <a:t>Reporting</a:t>
            </a:r>
          </a:p>
          <a:p>
            <a:r>
              <a:rPr lang="en-GB" sz="1100" dirty="0"/>
              <a:t>Enhanced filter and export</a:t>
            </a:r>
          </a:p>
          <a:p>
            <a:r>
              <a:rPr lang="en-GB" sz="1100" dirty="0"/>
              <a:t>View of time left to respond - Report</a:t>
            </a:r>
          </a:p>
          <a:p>
            <a:r>
              <a:rPr lang="en-GB" sz="1100" dirty="0"/>
              <a:t>Report selection</a:t>
            </a:r>
          </a:p>
          <a:p>
            <a:r>
              <a:rPr lang="en-GB" sz="1100" dirty="0"/>
              <a:t>Reporting</a:t>
            </a:r>
          </a:p>
        </p:txBody>
      </p:sp>
      <p:sp>
        <p:nvSpPr>
          <p:cNvPr id="21" name="Text Placeholder 3">
            <a:extLst>
              <a:ext uri="{FF2B5EF4-FFF2-40B4-BE49-F238E27FC236}">
                <a16:creationId xmlns:a16="http://schemas.microsoft.com/office/drawing/2014/main" id="{DA183DD3-8623-F3E4-B058-6B89833A6835}"/>
              </a:ext>
            </a:extLst>
          </p:cNvPr>
          <p:cNvSpPr txBox="1">
            <a:spLocks/>
          </p:cNvSpPr>
          <p:nvPr/>
        </p:nvSpPr>
        <p:spPr>
          <a:xfrm>
            <a:off x="4158738" y="4349330"/>
            <a:ext cx="3619819" cy="1682693"/>
          </a:xfrm>
          <a:prstGeom prst="rect">
            <a:avLst/>
          </a:prstGeom>
          <a:ln>
            <a:solidFill>
              <a:schemeClr val="accent1"/>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100" b="1" dirty="0"/>
              <a:t>Multilateral Communications</a:t>
            </a:r>
          </a:p>
          <a:p>
            <a:r>
              <a:rPr lang="en-GB" sz="1100" dirty="0"/>
              <a:t>Multilateral Erroneous Switches</a:t>
            </a:r>
          </a:p>
        </p:txBody>
      </p:sp>
      <p:sp>
        <p:nvSpPr>
          <p:cNvPr id="22" name="Text Placeholder 3">
            <a:extLst>
              <a:ext uri="{FF2B5EF4-FFF2-40B4-BE49-F238E27FC236}">
                <a16:creationId xmlns:a16="http://schemas.microsoft.com/office/drawing/2014/main" id="{4C30E96F-C486-6F69-00DC-87ED55335668}"/>
              </a:ext>
            </a:extLst>
          </p:cNvPr>
          <p:cNvSpPr txBox="1">
            <a:spLocks/>
          </p:cNvSpPr>
          <p:nvPr/>
        </p:nvSpPr>
        <p:spPr>
          <a:xfrm>
            <a:off x="8313144" y="4349330"/>
            <a:ext cx="3619819" cy="1676085"/>
          </a:xfrm>
          <a:prstGeom prst="rect">
            <a:avLst/>
          </a:prstGeom>
          <a:ln>
            <a:solidFill>
              <a:schemeClr val="accent3">
                <a:lumMod val="75000"/>
              </a:schemeClr>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100" b="1" dirty="0"/>
              <a:t>Training and Documentation</a:t>
            </a:r>
          </a:p>
          <a:p>
            <a:r>
              <a:rPr lang="en-GB" sz="1100" dirty="0"/>
              <a:t>Clarification of SDEP Obligations</a:t>
            </a:r>
          </a:p>
          <a:p>
            <a:r>
              <a:rPr lang="en-GB" sz="1100" dirty="0"/>
              <a:t>Review of SDEP User Guides</a:t>
            </a:r>
          </a:p>
        </p:txBody>
      </p:sp>
      <p:sp>
        <p:nvSpPr>
          <p:cNvPr id="13" name="Oval 12">
            <a:extLst>
              <a:ext uri="{FF2B5EF4-FFF2-40B4-BE49-F238E27FC236}">
                <a16:creationId xmlns:a16="http://schemas.microsoft.com/office/drawing/2014/main" id="{10FFD1DF-4825-AE7E-7680-F32CDF43E5EC}"/>
              </a:ext>
            </a:extLst>
          </p:cNvPr>
          <p:cNvSpPr/>
          <p:nvPr/>
        </p:nvSpPr>
        <p:spPr>
          <a:xfrm>
            <a:off x="7151262" y="3918672"/>
            <a:ext cx="837398" cy="8613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5</a:t>
            </a:r>
          </a:p>
        </p:txBody>
      </p:sp>
      <p:sp>
        <p:nvSpPr>
          <p:cNvPr id="11" name="Oval 10">
            <a:extLst>
              <a:ext uri="{FF2B5EF4-FFF2-40B4-BE49-F238E27FC236}">
                <a16:creationId xmlns:a16="http://schemas.microsoft.com/office/drawing/2014/main" id="{86A62B06-5415-1407-9F46-B37A64194D3D}"/>
              </a:ext>
            </a:extLst>
          </p:cNvPr>
          <p:cNvSpPr/>
          <p:nvPr/>
        </p:nvSpPr>
        <p:spPr>
          <a:xfrm>
            <a:off x="3111237" y="3918672"/>
            <a:ext cx="837398" cy="86131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a:t>
            </a:r>
          </a:p>
        </p:txBody>
      </p:sp>
      <p:sp>
        <p:nvSpPr>
          <p:cNvPr id="15" name="Oval 14">
            <a:extLst>
              <a:ext uri="{FF2B5EF4-FFF2-40B4-BE49-F238E27FC236}">
                <a16:creationId xmlns:a16="http://schemas.microsoft.com/office/drawing/2014/main" id="{BDD6F214-4245-C102-BA95-C6002997505F}"/>
              </a:ext>
            </a:extLst>
          </p:cNvPr>
          <p:cNvSpPr/>
          <p:nvPr/>
        </p:nvSpPr>
        <p:spPr>
          <a:xfrm>
            <a:off x="11288890" y="3918672"/>
            <a:ext cx="837398" cy="86131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6</a:t>
            </a:r>
          </a:p>
        </p:txBody>
      </p:sp>
    </p:spTree>
    <p:extLst>
      <p:ext uri="{BB962C8B-B14F-4D97-AF65-F5344CB8AC3E}">
        <p14:creationId xmlns:p14="http://schemas.microsoft.com/office/powerpoint/2010/main" val="2047628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27972-69DF-524B-24B8-031A4A37084B}"/>
              </a:ext>
            </a:extLst>
          </p:cNvPr>
          <p:cNvSpPr>
            <a:spLocks noGrp="1"/>
          </p:cNvSpPr>
          <p:nvPr>
            <p:ph type="title"/>
          </p:nvPr>
        </p:nvSpPr>
        <p:spPr/>
        <p:txBody>
          <a:bodyPr/>
          <a:lstStyle/>
          <a:p>
            <a:r>
              <a:rPr lang="en-GB" dirty="0"/>
              <a:t>Examples of changed functionality</a:t>
            </a:r>
          </a:p>
        </p:txBody>
      </p:sp>
      <p:sp>
        <p:nvSpPr>
          <p:cNvPr id="4" name="Text Placeholder 3">
            <a:extLst>
              <a:ext uri="{FF2B5EF4-FFF2-40B4-BE49-F238E27FC236}">
                <a16:creationId xmlns:a16="http://schemas.microsoft.com/office/drawing/2014/main" id="{C5B71C73-0A60-6476-20A8-E8139ACE901B}"/>
              </a:ext>
            </a:extLst>
          </p:cNvPr>
          <p:cNvSpPr>
            <a:spLocks noGrp="1"/>
          </p:cNvSpPr>
          <p:nvPr>
            <p:ph type="body" sz="quarter" idx="11"/>
          </p:nvPr>
        </p:nvSpPr>
        <p:spPr>
          <a:xfrm>
            <a:off x="587944" y="1567701"/>
            <a:ext cx="4378693" cy="1233251"/>
          </a:xfrm>
        </p:spPr>
        <p:txBody>
          <a:bodyPr>
            <a:normAutofit/>
          </a:bodyPr>
          <a:lstStyle/>
          <a:p>
            <a:pPr marL="0" indent="0" algn="ctr">
              <a:buNone/>
            </a:pPr>
            <a:r>
              <a:rPr lang="en-GB" sz="1600" dirty="0"/>
              <a:t>Another party needs to raise a </a:t>
            </a:r>
            <a:r>
              <a:rPr lang="en-GB" sz="1600" b="1" dirty="0"/>
              <a:t>Multiple Supplier Report</a:t>
            </a:r>
            <a:r>
              <a:rPr lang="en-GB" sz="1600" dirty="0"/>
              <a:t> query with me, they may use an inappropriate PT as there is no dedicated PT, which makes it harder to act promptly on the query</a:t>
            </a:r>
          </a:p>
        </p:txBody>
      </p:sp>
      <p:sp>
        <p:nvSpPr>
          <p:cNvPr id="5" name="Text Placeholder 3">
            <a:extLst>
              <a:ext uri="{FF2B5EF4-FFF2-40B4-BE49-F238E27FC236}">
                <a16:creationId xmlns:a16="http://schemas.microsoft.com/office/drawing/2014/main" id="{C6CAF953-9778-5674-2831-43DC96E618C7}"/>
              </a:ext>
            </a:extLst>
          </p:cNvPr>
          <p:cNvSpPr txBox="1">
            <a:spLocks/>
          </p:cNvSpPr>
          <p:nvPr/>
        </p:nvSpPr>
        <p:spPr>
          <a:xfrm>
            <a:off x="6813885" y="1779456"/>
            <a:ext cx="4378693" cy="8097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600" dirty="0"/>
              <a:t>A dedicated PT for </a:t>
            </a:r>
            <a:r>
              <a:rPr lang="en-GB" sz="1600" b="1" dirty="0"/>
              <a:t>Multiple Supplier Report</a:t>
            </a:r>
            <a:r>
              <a:rPr lang="en-GB" sz="1600" dirty="0"/>
              <a:t> queries means both initiating and associated Suppliers can manage queries effectively</a:t>
            </a:r>
          </a:p>
        </p:txBody>
      </p:sp>
      <p:sp>
        <p:nvSpPr>
          <p:cNvPr id="6" name="Arrow: Right 5">
            <a:extLst>
              <a:ext uri="{FF2B5EF4-FFF2-40B4-BE49-F238E27FC236}">
                <a16:creationId xmlns:a16="http://schemas.microsoft.com/office/drawing/2014/main" id="{CD869110-F2CF-F522-7906-9B50B333CAA1}"/>
              </a:ext>
            </a:extLst>
          </p:cNvPr>
          <p:cNvSpPr/>
          <p:nvPr/>
        </p:nvSpPr>
        <p:spPr>
          <a:xfrm>
            <a:off x="4966637" y="1779456"/>
            <a:ext cx="1713296" cy="6601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3">
            <a:extLst>
              <a:ext uri="{FF2B5EF4-FFF2-40B4-BE49-F238E27FC236}">
                <a16:creationId xmlns:a16="http://schemas.microsoft.com/office/drawing/2014/main" id="{7E1D4A85-C8BE-067E-76F1-7D9F69D0D122}"/>
              </a:ext>
            </a:extLst>
          </p:cNvPr>
          <p:cNvSpPr txBox="1">
            <a:spLocks/>
          </p:cNvSpPr>
          <p:nvPr/>
        </p:nvSpPr>
        <p:spPr>
          <a:xfrm>
            <a:off x="587944" y="3035554"/>
            <a:ext cx="4378693" cy="12332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600" dirty="0"/>
              <a:t>When I raise a query, I need to enter the Company Group of the associated party before the </a:t>
            </a:r>
            <a:r>
              <a:rPr lang="en-GB" sz="1600" b="1" dirty="0"/>
              <a:t>MPID</a:t>
            </a:r>
            <a:r>
              <a:rPr lang="en-GB" sz="1600" dirty="0"/>
              <a:t>, which can take additional time to determine, and it’s easier to make a mistake</a:t>
            </a:r>
          </a:p>
        </p:txBody>
      </p:sp>
      <p:sp>
        <p:nvSpPr>
          <p:cNvPr id="8" name="Text Placeholder 3">
            <a:extLst>
              <a:ext uri="{FF2B5EF4-FFF2-40B4-BE49-F238E27FC236}">
                <a16:creationId xmlns:a16="http://schemas.microsoft.com/office/drawing/2014/main" id="{EBC0006D-E6C8-57B0-1331-A5046BD4E898}"/>
              </a:ext>
            </a:extLst>
          </p:cNvPr>
          <p:cNvSpPr txBox="1">
            <a:spLocks/>
          </p:cNvSpPr>
          <p:nvPr/>
        </p:nvSpPr>
        <p:spPr>
          <a:xfrm>
            <a:off x="6813885" y="3304841"/>
            <a:ext cx="4378693" cy="5450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600" dirty="0"/>
              <a:t>I can select the </a:t>
            </a:r>
            <a:r>
              <a:rPr lang="en-GB" sz="1600" b="1" dirty="0"/>
              <a:t>MPID </a:t>
            </a:r>
            <a:r>
              <a:rPr lang="en-GB" sz="1600" dirty="0"/>
              <a:t>of the party I need to communicate with quickly and accurately</a:t>
            </a:r>
          </a:p>
        </p:txBody>
      </p:sp>
      <p:sp>
        <p:nvSpPr>
          <p:cNvPr id="9" name="Arrow: Right 8">
            <a:extLst>
              <a:ext uri="{FF2B5EF4-FFF2-40B4-BE49-F238E27FC236}">
                <a16:creationId xmlns:a16="http://schemas.microsoft.com/office/drawing/2014/main" id="{DA6C3046-1BD2-E44C-9674-3234C317F829}"/>
              </a:ext>
            </a:extLst>
          </p:cNvPr>
          <p:cNvSpPr/>
          <p:nvPr/>
        </p:nvSpPr>
        <p:spPr>
          <a:xfrm>
            <a:off x="4966637" y="3247309"/>
            <a:ext cx="1713296" cy="6601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3">
            <a:extLst>
              <a:ext uri="{FF2B5EF4-FFF2-40B4-BE49-F238E27FC236}">
                <a16:creationId xmlns:a16="http://schemas.microsoft.com/office/drawing/2014/main" id="{E417A1C6-9CEC-E4CE-4FA0-97A806263798}"/>
              </a:ext>
            </a:extLst>
          </p:cNvPr>
          <p:cNvSpPr txBox="1">
            <a:spLocks/>
          </p:cNvSpPr>
          <p:nvPr/>
        </p:nvSpPr>
        <p:spPr>
          <a:xfrm>
            <a:off x="587944" y="4459921"/>
            <a:ext cx="4378693" cy="80974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600" dirty="0"/>
              <a:t>When I think a SDEP query is resolved, I don’t have a way to proactively confirm that I don’t think further action is required</a:t>
            </a:r>
          </a:p>
        </p:txBody>
      </p:sp>
      <p:sp>
        <p:nvSpPr>
          <p:cNvPr id="11" name="Text Placeholder 3">
            <a:extLst>
              <a:ext uri="{FF2B5EF4-FFF2-40B4-BE49-F238E27FC236}">
                <a16:creationId xmlns:a16="http://schemas.microsoft.com/office/drawing/2014/main" id="{03E01946-50FB-89DE-36A0-6DD9A90A9343}"/>
              </a:ext>
            </a:extLst>
          </p:cNvPr>
          <p:cNvSpPr txBox="1">
            <a:spLocks/>
          </p:cNvSpPr>
          <p:nvPr/>
        </p:nvSpPr>
        <p:spPr>
          <a:xfrm>
            <a:off x="6813884" y="4468595"/>
            <a:ext cx="4378693" cy="8097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600" dirty="0"/>
              <a:t>Either party to a query can </a:t>
            </a:r>
            <a:r>
              <a:rPr lang="en-GB" sz="1600" b="1" dirty="0"/>
              <a:t>mark it as ‘solved’</a:t>
            </a:r>
            <a:r>
              <a:rPr lang="en-GB" sz="1600" dirty="0"/>
              <a:t>, allowing for better workload planning and faster resolution of issues</a:t>
            </a:r>
          </a:p>
        </p:txBody>
      </p:sp>
      <p:sp>
        <p:nvSpPr>
          <p:cNvPr id="12" name="Arrow: Right 11">
            <a:extLst>
              <a:ext uri="{FF2B5EF4-FFF2-40B4-BE49-F238E27FC236}">
                <a16:creationId xmlns:a16="http://schemas.microsoft.com/office/drawing/2014/main" id="{FB14D559-D18C-4502-004B-20C32D6052D5}"/>
              </a:ext>
            </a:extLst>
          </p:cNvPr>
          <p:cNvSpPr/>
          <p:nvPr/>
        </p:nvSpPr>
        <p:spPr>
          <a:xfrm>
            <a:off x="4966637" y="4468595"/>
            <a:ext cx="1713296" cy="6601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laceholder 3">
            <a:extLst>
              <a:ext uri="{FF2B5EF4-FFF2-40B4-BE49-F238E27FC236}">
                <a16:creationId xmlns:a16="http://schemas.microsoft.com/office/drawing/2014/main" id="{204EF0EE-8D18-211A-B6C9-FD1333D006A4}"/>
              </a:ext>
            </a:extLst>
          </p:cNvPr>
          <p:cNvSpPr txBox="1">
            <a:spLocks/>
          </p:cNvSpPr>
          <p:nvPr/>
        </p:nvSpPr>
        <p:spPr>
          <a:xfrm>
            <a:off x="587944" y="5460778"/>
            <a:ext cx="4378693" cy="12332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600" dirty="0"/>
              <a:t>If a query is not solved within the SLA in the REC, I need to enter all relevant details again to raise a </a:t>
            </a:r>
            <a:r>
              <a:rPr lang="en-GB" sz="1600" b="1" dirty="0"/>
              <a:t>separate escalation query</a:t>
            </a:r>
            <a:r>
              <a:rPr lang="en-GB" sz="1600" dirty="0"/>
              <a:t>, which takes more time and does not carry over the history of the original query</a:t>
            </a:r>
          </a:p>
        </p:txBody>
      </p:sp>
      <p:sp>
        <p:nvSpPr>
          <p:cNvPr id="14" name="Text Placeholder 3">
            <a:extLst>
              <a:ext uri="{FF2B5EF4-FFF2-40B4-BE49-F238E27FC236}">
                <a16:creationId xmlns:a16="http://schemas.microsoft.com/office/drawing/2014/main" id="{E390F753-5B91-449D-7742-BCCDEC60EA2B}"/>
              </a:ext>
            </a:extLst>
          </p:cNvPr>
          <p:cNvSpPr txBox="1">
            <a:spLocks/>
          </p:cNvSpPr>
          <p:nvPr/>
        </p:nvSpPr>
        <p:spPr>
          <a:xfrm>
            <a:off x="6813885" y="5729285"/>
            <a:ext cx="4378693" cy="91695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600" dirty="0"/>
              <a:t>If I need to escalate a query, I can do so within the </a:t>
            </a:r>
            <a:r>
              <a:rPr lang="en-GB" sz="1600" b="1" dirty="0"/>
              <a:t>same communication</a:t>
            </a:r>
            <a:r>
              <a:rPr lang="en-GB" sz="1600" dirty="0"/>
              <a:t>, saving time re-entering the details and retaining all the information from the original messages</a:t>
            </a:r>
          </a:p>
        </p:txBody>
      </p:sp>
      <p:sp>
        <p:nvSpPr>
          <p:cNvPr id="15" name="Arrow: Right 14">
            <a:extLst>
              <a:ext uri="{FF2B5EF4-FFF2-40B4-BE49-F238E27FC236}">
                <a16:creationId xmlns:a16="http://schemas.microsoft.com/office/drawing/2014/main" id="{65E9ACED-D78B-C0C4-B670-98FC13B138C9}"/>
              </a:ext>
            </a:extLst>
          </p:cNvPr>
          <p:cNvSpPr/>
          <p:nvPr/>
        </p:nvSpPr>
        <p:spPr>
          <a:xfrm>
            <a:off x="4966637" y="5729285"/>
            <a:ext cx="1713296" cy="6601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Rounded Corners 15">
            <a:extLst>
              <a:ext uri="{FF2B5EF4-FFF2-40B4-BE49-F238E27FC236}">
                <a16:creationId xmlns:a16="http://schemas.microsoft.com/office/drawing/2014/main" id="{6D8C20E3-5579-C643-3CD0-67C0D9762F1A}"/>
              </a:ext>
            </a:extLst>
          </p:cNvPr>
          <p:cNvSpPr/>
          <p:nvPr/>
        </p:nvSpPr>
        <p:spPr>
          <a:xfrm>
            <a:off x="519764" y="1437322"/>
            <a:ext cx="11084292" cy="138482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Rounded Corners 16">
            <a:extLst>
              <a:ext uri="{FF2B5EF4-FFF2-40B4-BE49-F238E27FC236}">
                <a16:creationId xmlns:a16="http://schemas.microsoft.com/office/drawing/2014/main" id="{552BBFE5-3B34-2A86-D217-398F66149B49}"/>
              </a:ext>
            </a:extLst>
          </p:cNvPr>
          <p:cNvSpPr/>
          <p:nvPr/>
        </p:nvSpPr>
        <p:spPr>
          <a:xfrm>
            <a:off x="519764" y="2897697"/>
            <a:ext cx="11084292" cy="138482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3F830257-EDFB-6C49-20C2-B83397C7D57D}"/>
              </a:ext>
            </a:extLst>
          </p:cNvPr>
          <p:cNvSpPr/>
          <p:nvPr/>
        </p:nvSpPr>
        <p:spPr>
          <a:xfrm>
            <a:off x="519764" y="4357399"/>
            <a:ext cx="11084292" cy="91871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18">
            <a:extLst>
              <a:ext uri="{FF2B5EF4-FFF2-40B4-BE49-F238E27FC236}">
                <a16:creationId xmlns:a16="http://schemas.microsoft.com/office/drawing/2014/main" id="{590F800E-6B86-FA52-6E7F-AF80D4BCC3F9}"/>
              </a:ext>
            </a:extLst>
          </p:cNvPr>
          <p:cNvSpPr/>
          <p:nvPr/>
        </p:nvSpPr>
        <p:spPr>
          <a:xfrm>
            <a:off x="519764" y="5366929"/>
            <a:ext cx="11084292" cy="138482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17321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F5448-1555-6A82-CCEF-64D992B16A16}"/>
              </a:ext>
            </a:extLst>
          </p:cNvPr>
          <p:cNvSpPr>
            <a:spLocks noGrp="1"/>
          </p:cNvSpPr>
          <p:nvPr>
            <p:ph type="title"/>
          </p:nvPr>
        </p:nvSpPr>
        <p:spPr/>
        <p:txBody>
          <a:bodyPr/>
          <a:lstStyle/>
          <a:p>
            <a:r>
              <a:rPr lang="en-GB" dirty="0"/>
              <a:t>Next steps</a:t>
            </a:r>
          </a:p>
        </p:txBody>
      </p:sp>
      <p:sp>
        <p:nvSpPr>
          <p:cNvPr id="4" name="Text Placeholder 3">
            <a:extLst>
              <a:ext uri="{FF2B5EF4-FFF2-40B4-BE49-F238E27FC236}">
                <a16:creationId xmlns:a16="http://schemas.microsoft.com/office/drawing/2014/main" id="{8B406DFB-5A34-645F-C3F9-96C06ACE061A}"/>
              </a:ext>
            </a:extLst>
          </p:cNvPr>
          <p:cNvSpPr>
            <a:spLocks noGrp="1"/>
          </p:cNvSpPr>
          <p:nvPr>
            <p:ph type="body" sz="quarter" idx="11"/>
          </p:nvPr>
        </p:nvSpPr>
        <p:spPr/>
        <p:txBody>
          <a:bodyPr/>
          <a:lstStyle/>
          <a:p>
            <a:r>
              <a:rPr lang="en-GB" dirty="0"/>
              <a:t>Interested parties may submit comments on the recommendations</a:t>
            </a:r>
          </a:p>
          <a:p>
            <a:endParaRPr lang="en-GB" dirty="0"/>
          </a:p>
          <a:p>
            <a:r>
              <a:rPr lang="en-GB" dirty="0"/>
              <a:t>Code Manager to prepare Change Proposals to be raised</a:t>
            </a:r>
          </a:p>
          <a:p>
            <a:endParaRPr lang="en-GB" dirty="0"/>
          </a:p>
          <a:p>
            <a:r>
              <a:rPr lang="en-GB" dirty="0"/>
              <a:t>Change Proposals to go through the standard process including full impact assessment and consultation</a:t>
            </a:r>
          </a:p>
          <a:p>
            <a:endParaRPr lang="en-GB" dirty="0"/>
          </a:p>
          <a:p>
            <a:r>
              <a:rPr lang="en-GB" dirty="0"/>
              <a:t>Long term provision of secure data exchange considered as necessary during ongoing development of REC systems and processes</a:t>
            </a:r>
          </a:p>
        </p:txBody>
      </p:sp>
    </p:spTree>
    <p:extLst>
      <p:ext uri="{BB962C8B-B14F-4D97-AF65-F5344CB8AC3E}">
        <p14:creationId xmlns:p14="http://schemas.microsoft.com/office/powerpoint/2010/main" val="804139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31672" y="2766219"/>
            <a:ext cx="7209485" cy="1325563"/>
          </a:xfrm>
        </p:spPr>
        <p:txBody>
          <a:bodyPr>
            <a:normAutofit fontScale="90000"/>
          </a:bodyPr>
          <a:lstStyle/>
          <a:p>
            <a:r>
              <a:rPr lang="en-GB">
                <a:latin typeface="Roboto"/>
                <a:ea typeface="Roboto"/>
                <a:cs typeface="Roboto"/>
              </a:rPr>
              <a:t>4A. RIG ISSUE NO.12</a:t>
            </a:r>
            <a:br>
              <a:rPr lang="en-GB">
                <a:latin typeface="Roboto"/>
                <a:ea typeface="Roboto"/>
                <a:cs typeface="Roboto"/>
              </a:rPr>
            </a:br>
            <a:r>
              <a:rPr lang="en-GB">
                <a:latin typeface="Roboto"/>
                <a:ea typeface="Roboto"/>
                <a:cs typeface="Roboto"/>
              </a:rPr>
              <a:t>erroneous switching process – incorrect use of annulment process</a:t>
            </a:r>
            <a:endParaRPr lang="en-GB"/>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t>REC lead analyst</a:t>
            </a:r>
          </a:p>
        </p:txBody>
      </p:sp>
    </p:spTree>
    <p:extLst>
      <p:ext uri="{BB962C8B-B14F-4D97-AF65-F5344CB8AC3E}">
        <p14:creationId xmlns:p14="http://schemas.microsoft.com/office/powerpoint/2010/main" val="2421218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normAutofit fontScale="90000"/>
          </a:bodyPr>
          <a:lstStyle/>
          <a:p>
            <a:r>
              <a:rPr lang="en-GB"/>
              <a:t>Using Annulment process on erroneous switches</a:t>
            </a:r>
          </a:p>
        </p:txBody>
      </p:sp>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a:xfrm>
            <a:off x="1958197" y="1328468"/>
            <a:ext cx="8807569" cy="4969145"/>
          </a:xfrm>
        </p:spPr>
        <p:txBody>
          <a:bodyPr>
            <a:normAutofit lnSpcReduction="10000"/>
          </a:bodyPr>
          <a:lstStyle/>
          <a:p>
            <a:pPr marL="0" indent="0">
              <a:buNone/>
            </a:pPr>
            <a:r>
              <a:rPr lang="en-GB" sz="2000" u="sng"/>
              <a:t>ISSUE SUMMARY</a:t>
            </a:r>
          </a:p>
          <a:p>
            <a:r>
              <a:rPr lang="en-GB" sz="2000"/>
              <a:t>A REC Party has raised a concern that they believe the Annulment Process is being used to resolve registration issues where an Erroneous Switch has taken place.</a:t>
            </a:r>
          </a:p>
          <a:p>
            <a:r>
              <a:rPr lang="en-GB" sz="2000"/>
              <a:t>Annulment Process is capture in REC Schedule 23 - Registration Services.  It is described as; ‘A Losing Supplier must only submit an Annulment Request in respect of a Registration where the Losing Supplier is permitted to do so in accordance with its Energy Supply Licence. The Losing Supplier may only submit an </a:t>
            </a:r>
            <a:r>
              <a:rPr lang="en-GB" sz="2000" b="1"/>
              <a:t>Annulment Request prior to the Registration being Secured Active</a:t>
            </a:r>
            <a:r>
              <a:rPr lang="en-GB" sz="2000"/>
              <a:t>.’</a:t>
            </a:r>
          </a:p>
          <a:p>
            <a:r>
              <a:rPr lang="en-GB" sz="2000"/>
              <a:t>Erroneous Switch is captured in REC Schedule 30 – Resolution of Consumer Facing Switching and Billing Issues.  It is described as, ‘An Erroneous Switch occurs where a Consumer has been switched to an Energy Supplier which does not have an Energy Contract in place. An Erroneous Switch only occurs once the Registration Status of the erroneous Energy Supplier's </a:t>
            </a:r>
            <a:r>
              <a:rPr lang="en-GB" sz="2000" b="1"/>
              <a:t>Registration has become Secured Active or Active</a:t>
            </a:r>
            <a:r>
              <a:rPr lang="en-GB" sz="2000"/>
              <a:t>.’</a:t>
            </a:r>
          </a:p>
          <a:p>
            <a:endParaRPr lang="en-GB"/>
          </a:p>
        </p:txBody>
      </p:sp>
      <p:pic>
        <p:nvPicPr>
          <p:cNvPr id="3" name="Picture 2" descr="Colorful lights on the road">
            <a:extLst>
              <a:ext uri="{FF2B5EF4-FFF2-40B4-BE49-F238E27FC236}">
                <a16:creationId xmlns:a16="http://schemas.microsoft.com/office/drawing/2014/main" id="{19850289-0ED8-4C4C-80AE-61027C3E7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396" y="1328468"/>
            <a:ext cx="1301898" cy="4969145"/>
          </a:xfrm>
          <a:prstGeom prst="rect">
            <a:avLst/>
          </a:prstGeom>
        </p:spPr>
      </p:pic>
    </p:spTree>
    <p:extLst>
      <p:ext uri="{BB962C8B-B14F-4D97-AF65-F5344CB8AC3E}">
        <p14:creationId xmlns:p14="http://schemas.microsoft.com/office/powerpoint/2010/main" val="40280600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31672" y="2766219"/>
            <a:ext cx="7209485" cy="1325563"/>
          </a:xfrm>
        </p:spPr>
        <p:txBody>
          <a:bodyPr>
            <a:normAutofit fontScale="90000"/>
          </a:bodyPr>
          <a:lstStyle/>
          <a:p>
            <a:r>
              <a:rPr lang="en-GB">
                <a:latin typeface="Roboto"/>
                <a:ea typeface="Roboto"/>
                <a:cs typeface="Roboto"/>
              </a:rPr>
              <a:t>4B. RIG ISSUE NO.13</a:t>
            </a:r>
            <a:br>
              <a:rPr lang="en-GB">
                <a:latin typeface="Roboto"/>
                <a:ea typeface="Roboto"/>
                <a:cs typeface="Roboto"/>
              </a:rPr>
            </a:br>
            <a:r>
              <a:rPr lang="en-GB">
                <a:latin typeface="Roboto"/>
                <a:ea typeface="Roboto"/>
                <a:cs typeface="Roboto"/>
              </a:rPr>
              <a:t>SDEP queries – increased instances of queries raised against incorrect </a:t>
            </a:r>
            <a:r>
              <a:rPr lang="en-GB" err="1">
                <a:latin typeface="Roboto"/>
                <a:ea typeface="Roboto"/>
                <a:cs typeface="Roboto"/>
              </a:rPr>
              <a:t>mpids</a:t>
            </a:r>
            <a:endParaRPr lang="en-GB"/>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t>REC lead analyst</a:t>
            </a:r>
          </a:p>
        </p:txBody>
      </p:sp>
    </p:spTree>
    <p:extLst>
      <p:ext uri="{BB962C8B-B14F-4D97-AF65-F5344CB8AC3E}">
        <p14:creationId xmlns:p14="http://schemas.microsoft.com/office/powerpoint/2010/main" val="1454414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31672" y="3193682"/>
            <a:ext cx="7209485" cy="1325563"/>
          </a:xfrm>
        </p:spPr>
        <p:txBody>
          <a:bodyPr>
            <a:normAutofit fontScale="90000"/>
          </a:bodyPr>
          <a:lstStyle/>
          <a:p>
            <a:r>
              <a:rPr lang="en-GB">
                <a:latin typeface="Roboto"/>
                <a:ea typeface="Roboto"/>
                <a:cs typeface="Roboto"/>
              </a:rPr>
              <a:t>4B. RIG ISSUE NO.14</a:t>
            </a:r>
            <a:br>
              <a:rPr lang="en-GB">
                <a:latin typeface="Roboto"/>
                <a:ea typeface="Roboto"/>
                <a:cs typeface="Roboto"/>
              </a:rPr>
            </a:br>
            <a:r>
              <a:rPr lang="en-GB">
                <a:latin typeface="Roboto"/>
                <a:ea typeface="Roboto"/>
                <a:cs typeface="Roboto"/>
              </a:rPr>
              <a:t>Issues identified with </a:t>
            </a:r>
          </a:p>
          <a:p>
            <a:r>
              <a:rPr lang="en-GB">
                <a:latin typeface="Roboto"/>
                <a:ea typeface="Roboto"/>
                <a:cs typeface="Roboto"/>
              </a:rPr>
              <a:t>communicating with ‘white-Label’ suppliers. Escalations are not able to be followed</a:t>
            </a:r>
          </a:p>
          <a:p>
            <a:endParaRPr lang="en-GB">
              <a:cs typeface="Roboto"/>
            </a:endParaRP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t>REC lead analyst</a:t>
            </a:r>
          </a:p>
        </p:txBody>
      </p:sp>
    </p:spTree>
    <p:extLst>
      <p:ext uri="{BB962C8B-B14F-4D97-AF65-F5344CB8AC3E}">
        <p14:creationId xmlns:p14="http://schemas.microsoft.com/office/powerpoint/2010/main" val="432312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59550" y="3537511"/>
            <a:ext cx="7209485" cy="1325563"/>
          </a:xfrm>
        </p:spPr>
        <p:txBody>
          <a:bodyPr>
            <a:normAutofit fontScale="90000"/>
          </a:bodyPr>
          <a:lstStyle/>
          <a:p>
            <a:r>
              <a:rPr lang="en-GB">
                <a:latin typeface="Roboto"/>
                <a:ea typeface="Roboto"/>
                <a:cs typeface="Roboto"/>
              </a:rPr>
              <a:t>4B. RIG ISSUE NO.15</a:t>
            </a:r>
            <a:br>
              <a:rPr lang="en-GB">
                <a:latin typeface="Roboto"/>
                <a:ea typeface="Roboto"/>
                <a:cs typeface="Roboto"/>
              </a:rPr>
            </a:br>
            <a:r>
              <a:rPr lang="en-GB">
                <a:latin typeface="Roboto"/>
                <a:ea typeface="Roboto"/>
                <a:cs typeface="Roboto"/>
              </a:rPr>
              <a:t>Early addition of ‘Expected </a:t>
            </a:r>
          </a:p>
          <a:p>
            <a:r>
              <a:rPr lang="en-GB">
                <a:latin typeface="Roboto"/>
                <a:ea typeface="Roboto"/>
                <a:cs typeface="Roboto"/>
              </a:rPr>
              <a:t>Connection Type’ in to SDEP </a:t>
            </a:r>
          </a:p>
          <a:p>
            <a:r>
              <a:rPr lang="en-GB">
                <a:latin typeface="Roboto"/>
                <a:ea typeface="Roboto"/>
                <a:cs typeface="Roboto"/>
              </a:rPr>
              <a:t>New/Additional MPAN request</a:t>
            </a:r>
          </a:p>
          <a:p>
            <a:endParaRPr lang="en-GB">
              <a:latin typeface="Roboto"/>
              <a:ea typeface="Roboto"/>
              <a:cs typeface="Roboto"/>
            </a:endParaRPr>
          </a:p>
          <a:p>
            <a:endParaRPr lang="en-GB">
              <a:cs typeface="Roboto"/>
            </a:endParaRP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t>REC lead analyst</a:t>
            </a:r>
          </a:p>
        </p:txBody>
      </p:sp>
    </p:spTree>
    <p:extLst>
      <p:ext uri="{BB962C8B-B14F-4D97-AF65-F5344CB8AC3E}">
        <p14:creationId xmlns:p14="http://schemas.microsoft.com/office/powerpoint/2010/main" val="23690970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a:xfrm>
            <a:off x="787866" y="482570"/>
            <a:ext cx="9284855" cy="660111"/>
          </a:xfrm>
        </p:spPr>
        <p:txBody>
          <a:bodyPr>
            <a:normAutofit fontScale="90000"/>
          </a:bodyPr>
          <a:lstStyle/>
          <a:p>
            <a:r>
              <a:rPr lang="en-GB">
                <a:latin typeface="Roboto"/>
                <a:ea typeface="Roboto"/>
                <a:cs typeface="Roboto"/>
              </a:rPr>
              <a:t>early addition of ‘expected connection type’ into </a:t>
            </a:r>
            <a:r>
              <a:rPr lang="en-GB" err="1">
                <a:latin typeface="Roboto"/>
                <a:ea typeface="Roboto"/>
                <a:cs typeface="Roboto"/>
              </a:rPr>
              <a:t>sdep</a:t>
            </a:r>
            <a:r>
              <a:rPr lang="en-GB">
                <a:latin typeface="Roboto"/>
                <a:ea typeface="Roboto"/>
                <a:cs typeface="Roboto"/>
              </a:rPr>
              <a:t> new/Additional </a:t>
            </a:r>
            <a:r>
              <a:rPr lang="en-GB" err="1">
                <a:latin typeface="Roboto"/>
                <a:ea typeface="Roboto"/>
                <a:cs typeface="Roboto"/>
              </a:rPr>
              <a:t>mpan</a:t>
            </a:r>
            <a:r>
              <a:rPr lang="en-GB">
                <a:latin typeface="Roboto"/>
                <a:ea typeface="Roboto"/>
                <a:cs typeface="Roboto"/>
              </a:rPr>
              <a:t> request</a:t>
            </a:r>
            <a:endParaRPr lang="en-GB"/>
          </a:p>
        </p:txBody>
      </p:sp>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a:xfrm>
            <a:off x="1794294" y="1406285"/>
            <a:ext cx="8807569" cy="4969145"/>
          </a:xfrm>
        </p:spPr>
        <p:txBody>
          <a:bodyPr>
            <a:normAutofit fontScale="92500" lnSpcReduction="10000"/>
          </a:bodyPr>
          <a:lstStyle/>
          <a:p>
            <a:pPr marL="0" indent="0">
              <a:buNone/>
            </a:pPr>
            <a:r>
              <a:rPr lang="en-GB" sz="2000" u="sng"/>
              <a:t>ISSUE SUMMARY</a:t>
            </a:r>
          </a:p>
          <a:p>
            <a:r>
              <a:rPr lang="en-GB"/>
              <a:t>The Connection Type data item is one of the new data items being introduced into SMRS on 30/06/23 through BSC CP1568. This and R0066 which adds the items into EES are enabling changes for MHHS.</a:t>
            </a:r>
          </a:p>
          <a:p>
            <a:r>
              <a:rPr lang="en-GB"/>
              <a:t>The Connection Type provides information as to whether an MPAN is CT or Whole Current and the voltage for CT MPANs.</a:t>
            </a:r>
          </a:p>
          <a:p>
            <a:r>
              <a:rPr lang="en-GB"/>
              <a:t>The REC MHHS Stakeholder Advisory Group (MSAG) agreed on 19/04/23 that the Expected Connection Type should be added to the New/Additional MPAN Request within SDEP as part of the amendments required for MHHS Go-Live. (expected March 25)</a:t>
            </a:r>
          </a:p>
          <a:p>
            <a:r>
              <a:rPr lang="en-GB"/>
              <a:t>It was agreed that the Expected Connection Type would provide the DNO with useful information that would aid in setting an accurate LLFC / DUOS Tariff ID for MPAN creation.</a:t>
            </a:r>
          </a:p>
          <a:p>
            <a:r>
              <a:rPr lang="en-GB"/>
              <a:t>It was further discussed whether this item would be useful in the pre-MHHS arrangements if added when the Connection Type goes live from June 23.</a:t>
            </a:r>
          </a:p>
          <a:p>
            <a:r>
              <a:rPr lang="en-GB"/>
              <a:t>As pre-MHHS processes are outside the remit of MSAG an issue was raised for RIG to consider whether the ‘Expected Connection Type’ should be added to the New/Additional MPAN request prior to MHHS go-live.</a:t>
            </a:r>
          </a:p>
        </p:txBody>
      </p:sp>
      <p:pic>
        <p:nvPicPr>
          <p:cNvPr id="3" name="Picture 2" descr="Colorful lights on the road">
            <a:extLst>
              <a:ext uri="{FF2B5EF4-FFF2-40B4-BE49-F238E27FC236}">
                <a16:creationId xmlns:a16="http://schemas.microsoft.com/office/drawing/2014/main" id="{19850289-0ED8-4C4C-80AE-61027C3E7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396" y="1328468"/>
            <a:ext cx="1301898" cy="4969145"/>
          </a:xfrm>
          <a:prstGeom prst="rect">
            <a:avLst/>
          </a:prstGeom>
        </p:spPr>
      </p:pic>
    </p:spTree>
    <p:extLst>
      <p:ext uri="{BB962C8B-B14F-4D97-AF65-F5344CB8AC3E}">
        <p14:creationId xmlns:p14="http://schemas.microsoft.com/office/powerpoint/2010/main" val="12073533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6287764" y="2766218"/>
            <a:ext cx="1933292" cy="1325563"/>
          </a:xfrm>
        </p:spPr>
        <p:txBody>
          <a:bodyPr>
            <a:normAutofit/>
          </a:bodyPr>
          <a:lstStyle/>
          <a:p>
            <a:r>
              <a:rPr lang="en-GB" sz="3600" err="1"/>
              <a:t>aob</a:t>
            </a:r>
            <a:endParaRPr lang="en-GB" sz="3600"/>
          </a:p>
        </p:txBody>
      </p:sp>
    </p:spTree>
    <p:extLst>
      <p:ext uri="{BB962C8B-B14F-4D97-AF65-F5344CB8AC3E}">
        <p14:creationId xmlns:p14="http://schemas.microsoft.com/office/powerpoint/2010/main" val="57716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7661E-0B6D-85C0-5C80-90ADC85A4364}"/>
              </a:ext>
            </a:extLst>
          </p:cNvPr>
          <p:cNvSpPr>
            <a:spLocks noGrp="1"/>
          </p:cNvSpPr>
          <p:nvPr>
            <p:ph type="title"/>
          </p:nvPr>
        </p:nvSpPr>
        <p:spPr/>
        <p:txBody>
          <a:bodyPr/>
          <a:lstStyle/>
          <a:p>
            <a:r>
              <a:rPr lang="en-GB">
                <a:latin typeface="Roboto"/>
                <a:ea typeface="Roboto"/>
                <a:cs typeface="Roboto"/>
              </a:rPr>
              <a:t>Data quality issues – GES/CSS</a:t>
            </a:r>
            <a:endParaRPr lang="en-GB"/>
          </a:p>
        </p:txBody>
      </p:sp>
      <p:sp>
        <p:nvSpPr>
          <p:cNvPr id="3" name="Content Placeholder 2">
            <a:extLst>
              <a:ext uri="{FF2B5EF4-FFF2-40B4-BE49-F238E27FC236}">
                <a16:creationId xmlns:a16="http://schemas.microsoft.com/office/drawing/2014/main" id="{E75070E5-6580-00D6-7AE5-663BC9A3FA73}"/>
              </a:ext>
            </a:extLst>
          </p:cNvPr>
          <p:cNvSpPr>
            <a:spLocks noGrp="1"/>
          </p:cNvSpPr>
          <p:nvPr>
            <p:ph sz="quarter" idx="10"/>
          </p:nvPr>
        </p:nvSpPr>
        <p:spPr/>
        <p:txBody>
          <a:bodyPr vert="horz" lIns="91440" tIns="45720" rIns="91440" bIns="45720" rtlCol="0" anchor="t">
            <a:normAutofit/>
          </a:bodyPr>
          <a:lstStyle/>
          <a:p>
            <a:r>
              <a:rPr lang="en-GB">
                <a:latin typeface="Roboto"/>
                <a:ea typeface="Roboto"/>
                <a:cs typeface="Roboto"/>
              </a:rPr>
              <a:t>Party initially identified data quality issues with GES and a number of MPRNs being returned with no REL or UPRN</a:t>
            </a:r>
          </a:p>
          <a:p>
            <a:r>
              <a:rPr lang="en-GB">
                <a:latin typeface="Roboto"/>
                <a:ea typeface="Roboto"/>
                <a:cs typeface="Roboto"/>
              </a:rPr>
              <a:t>Further investigation identified that these MPRNs are not in CSS and have yet to be assigned REL IDs</a:t>
            </a:r>
          </a:p>
          <a:p>
            <a:pPr lvl="1"/>
            <a:endParaRPr lang="en-GB">
              <a:cs typeface="Roboto"/>
            </a:endParaRPr>
          </a:p>
          <a:p>
            <a:pPr lvl="1"/>
            <a:r>
              <a:rPr lang="en-GB">
                <a:latin typeface="Roboto"/>
                <a:ea typeface="Roboto"/>
                <a:cs typeface="Roboto"/>
              </a:rPr>
              <a:t>Party previously advised that all 'switchable' MPRNs should have been assigned a UPRN</a:t>
            </a:r>
          </a:p>
          <a:p>
            <a:pPr lvl="1"/>
            <a:r>
              <a:rPr lang="en-GB">
                <a:latin typeface="Roboto"/>
                <a:ea typeface="Roboto"/>
                <a:cs typeface="Roboto"/>
              </a:rPr>
              <a:t>Lack of REL leading to detriment impacts to switching journeys</a:t>
            </a:r>
          </a:p>
          <a:p>
            <a:pPr lvl="1"/>
            <a:endParaRPr lang="en-GB">
              <a:latin typeface="Roboto"/>
              <a:ea typeface="Roboto"/>
              <a:cs typeface="Roboto"/>
            </a:endParaRPr>
          </a:p>
          <a:p>
            <a:pPr marL="457200" lvl="1" indent="0">
              <a:buNone/>
            </a:pPr>
            <a:endParaRPr lang="en-GB">
              <a:latin typeface="Roboto"/>
              <a:ea typeface="Roboto"/>
              <a:cs typeface="Roboto"/>
            </a:endParaRPr>
          </a:p>
          <a:p>
            <a:pPr marL="457200" lvl="1" indent="0">
              <a:buNone/>
            </a:pPr>
            <a:r>
              <a:rPr lang="en-GB">
                <a:latin typeface="Roboto"/>
                <a:ea typeface="Roboto"/>
                <a:cs typeface="Roboto"/>
              </a:rPr>
              <a:t>Have any other REC Parties experienced similar issues relating to enquiry service data quality and lack of REL detail?</a:t>
            </a:r>
          </a:p>
          <a:p>
            <a:pPr lvl="1"/>
            <a:endParaRPr lang="en-GB">
              <a:latin typeface="Roboto"/>
              <a:ea typeface="Roboto"/>
              <a:cs typeface="Roboto"/>
            </a:endParaRPr>
          </a:p>
        </p:txBody>
      </p:sp>
    </p:spTree>
    <p:extLst>
      <p:ext uri="{BB962C8B-B14F-4D97-AF65-F5344CB8AC3E}">
        <p14:creationId xmlns:p14="http://schemas.microsoft.com/office/powerpoint/2010/main" val="6673174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B16E6-2D18-8C94-5380-E00BF680A04A}"/>
              </a:ext>
            </a:extLst>
          </p:cNvPr>
          <p:cNvSpPr>
            <a:spLocks noGrp="1"/>
          </p:cNvSpPr>
          <p:nvPr>
            <p:ph type="title"/>
          </p:nvPr>
        </p:nvSpPr>
        <p:spPr/>
        <p:txBody>
          <a:bodyPr/>
          <a:lstStyle/>
          <a:p>
            <a:r>
              <a:rPr lang="en-GB">
                <a:latin typeface="Roboto"/>
                <a:ea typeface="Roboto"/>
                <a:cs typeface="Roboto"/>
              </a:rPr>
              <a:t>Updating CSS certificates</a:t>
            </a:r>
            <a:endParaRPr lang="en-GB">
              <a:cs typeface="Roboto"/>
            </a:endParaRPr>
          </a:p>
        </p:txBody>
      </p:sp>
      <p:sp>
        <p:nvSpPr>
          <p:cNvPr id="3" name="Content Placeholder 2">
            <a:extLst>
              <a:ext uri="{FF2B5EF4-FFF2-40B4-BE49-F238E27FC236}">
                <a16:creationId xmlns:a16="http://schemas.microsoft.com/office/drawing/2014/main" id="{91757BF6-EA86-80E6-3A35-C7C3C0A67A27}"/>
              </a:ext>
            </a:extLst>
          </p:cNvPr>
          <p:cNvSpPr>
            <a:spLocks noGrp="1"/>
          </p:cNvSpPr>
          <p:nvPr>
            <p:ph sz="quarter" idx="10"/>
          </p:nvPr>
        </p:nvSpPr>
        <p:spPr/>
        <p:txBody>
          <a:bodyPr vert="horz" lIns="91440" tIns="45720" rIns="91440" bIns="45720" rtlCol="0" anchor="t">
            <a:normAutofit/>
          </a:bodyPr>
          <a:lstStyle/>
          <a:p>
            <a:r>
              <a:rPr lang="en-GB" dirty="0">
                <a:latin typeface="Roboto"/>
                <a:ea typeface="Roboto"/>
                <a:cs typeface="Roboto"/>
              </a:rPr>
              <a:t>Please be aware that due to the time of year, TLS Certificates for CSS will be running out and will  require renewing. If you fail to renew your TLS certificates before they run out you will not be able to connect to CSS and no traffic of messages from CSS will be received by your end point. </a:t>
            </a:r>
          </a:p>
          <a:p>
            <a:endParaRPr lang="en-GB" dirty="0">
              <a:latin typeface="Roboto"/>
              <a:ea typeface="Roboto"/>
              <a:cs typeface="Roboto"/>
            </a:endParaRPr>
          </a:p>
          <a:p>
            <a:r>
              <a:rPr lang="en-GB">
                <a:latin typeface="Roboto"/>
                <a:ea typeface="Roboto"/>
                <a:cs typeface="Roboto"/>
              </a:rPr>
              <a:t>In order to successfully complete this activity you will need to ensure the contacts provided within Service Now are up-to-date, particularly your SRO, ARO and Technical contact as only they will receive notifications of expiry and only they can complete this. </a:t>
            </a:r>
            <a:endParaRPr lang="en-GB"/>
          </a:p>
          <a:p>
            <a:endParaRPr lang="en-GB"/>
          </a:p>
          <a:p>
            <a:r>
              <a:rPr lang="en-GB">
                <a:latin typeface="Roboto"/>
                <a:ea typeface="Roboto"/>
                <a:cs typeface="Roboto"/>
              </a:rPr>
              <a:t>Please log into the Switching Portal to review the date of expiry and submit the renewal before this date. Any issues please contact </a:t>
            </a:r>
            <a:r>
              <a:rPr lang="en-GB" dirty="0">
                <a:latin typeface="Roboto"/>
                <a:ea typeface="Roboto"/>
                <a:cs typeface="Roboto"/>
                <a:hlinkClick r:id="rId2"/>
              </a:rPr>
              <a:t>cssservicedesk@smartdcc.co.uk</a:t>
            </a:r>
            <a:r>
              <a:rPr lang="en-GB">
                <a:latin typeface="Roboto"/>
                <a:ea typeface="Roboto"/>
                <a:cs typeface="Roboto"/>
              </a:rPr>
              <a:t>.</a:t>
            </a:r>
            <a:endParaRPr lang="en-GB"/>
          </a:p>
          <a:p>
            <a:endParaRPr lang="en-GB" dirty="0">
              <a:latin typeface="Roboto"/>
              <a:ea typeface="Roboto"/>
              <a:cs typeface="Roboto"/>
            </a:endParaRPr>
          </a:p>
        </p:txBody>
      </p:sp>
    </p:spTree>
    <p:extLst>
      <p:ext uri="{BB962C8B-B14F-4D97-AF65-F5344CB8AC3E}">
        <p14:creationId xmlns:p14="http://schemas.microsoft.com/office/powerpoint/2010/main" val="2547985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p:txBody>
          <a:bodyPr>
            <a:normAutofit fontScale="90000"/>
          </a:bodyPr>
          <a:lstStyle/>
          <a:p>
            <a:r>
              <a:rPr lang="en-GB" sz="2000">
                <a:latin typeface="Roboto"/>
                <a:ea typeface="Roboto"/>
                <a:cs typeface="Roboto"/>
              </a:rPr>
              <a:t>Next meeting:</a:t>
            </a:r>
            <a:br>
              <a:rPr lang="en-GB" sz="2000"/>
            </a:br>
            <a:br>
              <a:rPr lang="en-GB"/>
            </a:br>
            <a:r>
              <a:rPr lang="en-GB">
                <a:latin typeface="Roboto"/>
                <a:ea typeface="Roboto"/>
                <a:cs typeface="Roboto"/>
              </a:rPr>
              <a:t>9 June 2023</a:t>
            </a:r>
            <a:br>
              <a:rPr lang="en-GB"/>
            </a:br>
            <a:br>
              <a:rPr lang="en-GB"/>
            </a:br>
            <a:r>
              <a:rPr lang="en-GB">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5" ma:contentTypeDescription="Create a new document." ma:contentTypeScope="" ma:versionID="fb0678265f88b09758662b02307ca067">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b17f6d4b24d6f7b845e1a3d47d7e6e59"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7F3447-4B93-44BA-86EC-08F1999C5A12}">
  <ds:schemaRefs>
    <ds:schemaRef ds:uri="http://schemas.microsoft.com/office/infopath/2007/PartnerControls"/>
    <ds:schemaRef ds:uri="http://www.w3.org/XML/1998/namespace"/>
    <ds:schemaRef ds:uri="http://schemas.microsoft.com/office/2006/metadata/properties"/>
    <ds:schemaRef ds:uri="http://schemas.openxmlformats.org/package/2006/metadata/core-properties"/>
    <ds:schemaRef ds:uri="http://schemas.microsoft.com/office/2006/documentManagement/types"/>
    <ds:schemaRef ds:uri="http://purl.org/dc/elements/1.1/"/>
    <ds:schemaRef ds:uri="65e7efb7-4b5a-4a4a-bd0c-94ce4e8e30f2"/>
    <ds:schemaRef ds:uri="5eb01662-1b8e-47cb-8683-36f494b8385c"/>
    <ds:schemaRef ds:uri="http://purl.org/dc/dcmitype/"/>
    <ds:schemaRef ds:uri="http://purl.org/dc/terms/"/>
  </ds:schemaRefs>
</ds:datastoreItem>
</file>

<file path=customXml/itemProps2.xml><?xml version="1.0" encoding="utf-8"?>
<ds:datastoreItem xmlns:ds="http://schemas.openxmlformats.org/officeDocument/2006/customXml" ds:itemID="{52607876-6A2D-4783-B05A-EA54C2962254}"/>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0</TotalTime>
  <Words>2084</Words>
  <Application>Microsoft Office PowerPoint</Application>
  <PresentationFormat>Widescreen</PresentationFormat>
  <Paragraphs>319</Paragraphs>
  <Slides>26</Slides>
  <Notes>0</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26</vt:i4>
      </vt:variant>
    </vt:vector>
  </HeadingPairs>
  <TitlesOfParts>
    <vt:vector size="36" baseType="lpstr">
      <vt:lpstr>Arial</vt:lpstr>
      <vt:lpstr>Calibri</vt:lpstr>
      <vt:lpstr>Roboto</vt:lpstr>
      <vt:lpstr>Roboto Slab</vt:lpstr>
      <vt:lpstr>Wingdings</vt:lpstr>
      <vt:lpstr>REC Light Event Theme</vt:lpstr>
      <vt:lpstr>REC Alternative Event Theme</vt:lpstr>
      <vt:lpstr>1_REC Alternative Event Theme</vt:lpstr>
      <vt:lpstr>CONTENT SLIDE</vt:lpstr>
      <vt:lpstr>1_CONTENT SLIDE</vt:lpstr>
      <vt:lpstr>REC ISSues group</vt:lpstr>
      <vt:lpstr>1. Introduction and agreement of agenda</vt:lpstr>
      <vt:lpstr>Agenda For today</vt:lpstr>
      <vt:lpstr> 2A. Data cleanse update   issue DC9 - Customer requests related MPANs to be unrelated to allow switch to new supplier </vt:lpstr>
      <vt:lpstr>Data cleanse issue DC09 -  Customer requests related MPANs to be unrelated to allow switch to new supplier </vt:lpstr>
      <vt:lpstr> 2A. Data cleanse update   issue DC9 - Customer requests related MPANs to be unrelated to allow switch to new supplier </vt:lpstr>
      <vt:lpstr>DATA CLEANSE RESULTS UPDATE</vt:lpstr>
      <vt:lpstr>Update on MTC Reports</vt:lpstr>
      <vt:lpstr>Update on ar reports</vt:lpstr>
      <vt:lpstr>Update on Non-rel Reports (1/2)</vt:lpstr>
      <vt:lpstr>Update on Non-rel Reports (1/2)</vt:lpstr>
      <vt:lpstr>3. SDEP final change report RIG issue 13</vt:lpstr>
      <vt:lpstr>SDEP Review overview</vt:lpstr>
      <vt:lpstr>the change proposals</vt:lpstr>
      <vt:lpstr>Examples of changed functionality</vt:lpstr>
      <vt:lpstr>Next steps</vt:lpstr>
      <vt:lpstr>4A. RIG ISSUE NO.12 erroneous switching process – incorrect use of annulment process</vt:lpstr>
      <vt:lpstr>Using Annulment process on erroneous switches</vt:lpstr>
      <vt:lpstr>4B. RIG ISSUE NO.13 SDEP queries – increased instances of queries raised against incorrect mpids</vt:lpstr>
      <vt:lpstr>4B. RIG ISSUE NO.14 Issues identified with  communicating with ‘white-Label’ suppliers. Escalations are not able to be followed </vt:lpstr>
      <vt:lpstr>4B. RIG ISSUE NO.15 Early addition of ‘Expected  Connection Type’ in to SDEP  New/Additional MPAN request  </vt:lpstr>
      <vt:lpstr>early addition of ‘expected connection type’ into sdep new/Additional mpan request</vt:lpstr>
      <vt:lpstr>aob</vt:lpstr>
      <vt:lpstr>Data quality issues – GES/CSS</vt:lpstr>
      <vt:lpstr>Updating CSS certificates</vt:lpstr>
      <vt:lpstr>Next meeting:  9 June 2023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Shelley Rouse</cp:lastModifiedBy>
  <cp:revision>26</cp:revision>
  <dcterms:created xsi:type="dcterms:W3CDTF">2022-06-08T15:31:29Z</dcterms:created>
  <dcterms:modified xsi:type="dcterms:W3CDTF">2023-05-19T13:35:35Z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0x010100AECDA73D37ABB94BA980839D83CDC0C7</vt:lpwstr>
  </property>
  <property fmtid="{D5CDD505-2E9C-101B-9397-08002B2CF9AE}" pid="3" name="MediaServiceImageTags">
    <vt:lpwstr/>
  </property>
</Properties>
</file>