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8.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0.xml" ContentType="application/vnd.openxmlformats-officedocument.theme+xml"/>
  <Override PartName="/ppt/tags/tag1.xml" ContentType="application/vnd.openxmlformats-officedocument.presentationml.tags+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41" r:id="rId10"/>
    <p:sldMasterId id="2147483900" r:id="rId11"/>
    <p:sldMasterId id="2147483913" r:id="rId12"/>
    <p:sldMasterId id="2147483942" r:id="rId13"/>
    <p:sldMasterId id="2147483965" r:id="rId14"/>
  </p:sldMasterIdLst>
  <p:notesMasterIdLst>
    <p:notesMasterId r:id="rId59"/>
  </p:notesMasterIdLst>
  <p:handoutMasterIdLst>
    <p:handoutMasterId r:id="rId60"/>
  </p:handoutMasterIdLst>
  <p:sldIdLst>
    <p:sldId id="256" r:id="rId15"/>
    <p:sldId id="269" r:id="rId16"/>
    <p:sldId id="263" r:id="rId17"/>
    <p:sldId id="2147377262" r:id="rId18"/>
    <p:sldId id="2147377263" r:id="rId19"/>
    <p:sldId id="2147377309" r:id="rId20"/>
    <p:sldId id="2147475599" r:id="rId21"/>
    <p:sldId id="2147475601" r:id="rId22"/>
    <p:sldId id="2147475600" r:id="rId23"/>
    <p:sldId id="2147377264" r:id="rId24"/>
    <p:sldId id="2147475603" r:id="rId25"/>
    <p:sldId id="2147475604" r:id="rId26"/>
    <p:sldId id="265" r:id="rId27"/>
    <p:sldId id="272" r:id="rId28"/>
    <p:sldId id="270" r:id="rId29"/>
    <p:sldId id="271" r:id="rId30"/>
    <p:sldId id="273" r:id="rId31"/>
    <p:sldId id="266" r:id="rId32"/>
    <p:sldId id="2147475605" r:id="rId33"/>
    <p:sldId id="2147377250" r:id="rId34"/>
    <p:sldId id="258" r:id="rId35"/>
    <p:sldId id="259" r:id="rId36"/>
    <p:sldId id="260" r:id="rId37"/>
    <p:sldId id="2147377280" r:id="rId38"/>
    <p:sldId id="262" r:id="rId39"/>
    <p:sldId id="2147377281" r:id="rId40"/>
    <p:sldId id="264" r:id="rId41"/>
    <p:sldId id="2147377270" r:id="rId42"/>
    <p:sldId id="2147377306" r:id="rId43"/>
    <p:sldId id="2147377271" r:id="rId44"/>
    <p:sldId id="401" r:id="rId45"/>
    <p:sldId id="410" r:id="rId46"/>
    <p:sldId id="413" r:id="rId47"/>
    <p:sldId id="2147377272" r:id="rId48"/>
    <p:sldId id="297" r:id="rId49"/>
    <p:sldId id="2147377307" r:id="rId50"/>
    <p:sldId id="302" r:id="rId51"/>
    <p:sldId id="303" r:id="rId52"/>
    <p:sldId id="304" r:id="rId53"/>
    <p:sldId id="299" r:id="rId54"/>
    <p:sldId id="2147377269" r:id="rId55"/>
    <p:sldId id="2147377308" r:id="rId56"/>
    <p:sldId id="2147377310" r:id="rId57"/>
    <p:sldId id="257"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5DB36A-D236-47C0-BADA-F80CE961B4D2}" v="2" dt="2023-11-06T11:01:32.207"/>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5.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37.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notesMaster" Target="notesMasters/notesMaster1.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handoutMaster" Target="handoutMasters/handoutMaster1.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817E87-355D-4954-9779-A207184F2B22}" type="doc">
      <dgm:prSet loTypeId="urn:microsoft.com/office/officeart/2005/8/layout/hList9" loCatId="list" qsTypeId="urn:microsoft.com/office/officeart/2005/8/quickstyle/simple1" qsCatId="simple" csTypeId="urn:microsoft.com/office/officeart/2005/8/colors/accent3_2" csCatId="accent3" phldr="1"/>
      <dgm:spPr/>
      <dgm:t>
        <a:bodyPr/>
        <a:lstStyle/>
        <a:p>
          <a:endParaRPr lang="en-GB"/>
        </a:p>
      </dgm:t>
    </dgm:pt>
    <dgm:pt modelId="{F68AFC55-8194-4054-971F-7E60A7393744}">
      <dgm:prSet phldrT="[Text]" custT="1"/>
      <dgm:spPr/>
      <dgm:t>
        <a:bodyPr/>
        <a:lstStyle/>
        <a:p>
          <a:r>
            <a:rPr lang="en-GB" sz="1600" b="1" dirty="0">
              <a:solidFill>
                <a:schemeClr val="bg1"/>
              </a:solidFill>
              <a:latin typeface="Arial" panose="020B0604020202020204" pitchFamily="34" charset="0"/>
              <a:cs typeface="Arial" panose="020B0604020202020204" pitchFamily="34" charset="0"/>
            </a:rPr>
            <a:t>1</a:t>
          </a:r>
        </a:p>
      </dgm:t>
    </dgm:pt>
    <dgm:pt modelId="{812EF1A8-25C1-400B-BF65-1F425287A357}" type="parTrans" cxnId="{25E319D0-8CE8-4EC0-A114-A3B900049371}">
      <dgm:prSet/>
      <dgm:spPr/>
      <dgm:t>
        <a:bodyPr/>
        <a:lstStyle/>
        <a:p>
          <a:endParaRPr lang="en-GB">
            <a:latin typeface="Arial" panose="020B0604020202020204" pitchFamily="34" charset="0"/>
            <a:cs typeface="Arial" panose="020B0604020202020204" pitchFamily="34" charset="0"/>
          </a:endParaRPr>
        </a:p>
      </dgm:t>
    </dgm:pt>
    <dgm:pt modelId="{C341C03B-10D8-4AC2-88C5-B9FEFB1A4C01}" type="sibTrans" cxnId="{25E319D0-8CE8-4EC0-A114-A3B900049371}">
      <dgm:prSet/>
      <dgm:spPr/>
      <dgm:t>
        <a:bodyPr/>
        <a:lstStyle/>
        <a:p>
          <a:endParaRPr lang="en-GB">
            <a:latin typeface="Arial" panose="020B0604020202020204" pitchFamily="34" charset="0"/>
            <a:cs typeface="Arial" panose="020B0604020202020204" pitchFamily="34" charset="0"/>
          </a:endParaRPr>
        </a:p>
      </dgm:t>
    </dgm:pt>
    <dgm:pt modelId="{F76C6C88-F569-4240-8DB6-66D5401AB0C9}">
      <dgm:prSet phldrT="[Text]" custT="1"/>
      <dgm:spPr/>
      <dgm:t>
        <a:bodyPr/>
        <a:lstStyle/>
        <a:p>
          <a:r>
            <a:rPr lang="en-GB" sz="1600" b="1" dirty="0">
              <a:solidFill>
                <a:schemeClr val="bg1"/>
              </a:solidFill>
              <a:latin typeface="Arial" panose="020B0604020202020204" pitchFamily="34" charset="0"/>
              <a:cs typeface="Arial" panose="020B0604020202020204" pitchFamily="34" charset="0"/>
            </a:rPr>
            <a:t>2</a:t>
          </a:r>
        </a:p>
      </dgm:t>
    </dgm:pt>
    <dgm:pt modelId="{17B4EA18-4A77-427F-A4AD-6B1BE811AD94}" type="parTrans" cxnId="{C306560A-928C-4F93-B110-A8F5F6046A97}">
      <dgm:prSet/>
      <dgm:spPr/>
      <dgm:t>
        <a:bodyPr/>
        <a:lstStyle/>
        <a:p>
          <a:endParaRPr lang="en-GB">
            <a:latin typeface="Arial" panose="020B0604020202020204" pitchFamily="34" charset="0"/>
            <a:cs typeface="Arial" panose="020B0604020202020204" pitchFamily="34" charset="0"/>
          </a:endParaRPr>
        </a:p>
      </dgm:t>
    </dgm:pt>
    <dgm:pt modelId="{DE8ABC69-FD65-478A-A265-6DC83D5C52FD}" type="sibTrans" cxnId="{C306560A-928C-4F93-B110-A8F5F6046A97}">
      <dgm:prSet/>
      <dgm:spPr/>
      <dgm:t>
        <a:bodyPr/>
        <a:lstStyle/>
        <a:p>
          <a:endParaRPr lang="en-GB">
            <a:latin typeface="Arial" panose="020B0604020202020204" pitchFamily="34" charset="0"/>
            <a:cs typeface="Arial" panose="020B0604020202020204" pitchFamily="34" charset="0"/>
          </a:endParaRPr>
        </a:p>
      </dgm:t>
    </dgm:pt>
    <dgm:pt modelId="{73BE00BB-DEAC-47D8-B91B-C2736A7E6AFA}">
      <dgm:prSet phldrT="[Text]" custT="1"/>
      <dgm:spPr/>
      <dgm:t>
        <a:bodyPr/>
        <a:lstStyle/>
        <a:p>
          <a:r>
            <a:rPr lang="en-GB" sz="1600" b="1" dirty="0">
              <a:solidFill>
                <a:schemeClr val="bg1"/>
              </a:solidFill>
              <a:latin typeface="Arial" panose="020B0604020202020204" pitchFamily="34" charset="0"/>
              <a:cs typeface="Arial" panose="020B0604020202020204" pitchFamily="34" charset="0"/>
            </a:rPr>
            <a:t>3</a:t>
          </a:r>
        </a:p>
      </dgm:t>
    </dgm:pt>
    <dgm:pt modelId="{2297B6B1-8F1D-4D5A-B386-13BD6D909781}" type="parTrans" cxnId="{635C2E3A-6A4C-4AC7-A662-03EE661DB000}">
      <dgm:prSet/>
      <dgm:spPr/>
      <dgm:t>
        <a:bodyPr/>
        <a:lstStyle/>
        <a:p>
          <a:endParaRPr lang="en-GB">
            <a:latin typeface="Arial" panose="020B0604020202020204" pitchFamily="34" charset="0"/>
            <a:cs typeface="Arial" panose="020B0604020202020204" pitchFamily="34" charset="0"/>
          </a:endParaRPr>
        </a:p>
      </dgm:t>
    </dgm:pt>
    <dgm:pt modelId="{B3BEDECE-3640-4254-A7DF-B06244FD8809}" type="sibTrans" cxnId="{635C2E3A-6A4C-4AC7-A662-03EE661DB000}">
      <dgm:prSet/>
      <dgm:spPr/>
      <dgm:t>
        <a:bodyPr/>
        <a:lstStyle/>
        <a:p>
          <a:endParaRPr lang="en-GB">
            <a:latin typeface="Arial" panose="020B0604020202020204" pitchFamily="34" charset="0"/>
            <a:cs typeface="Arial" panose="020B0604020202020204" pitchFamily="34" charset="0"/>
          </a:endParaRPr>
        </a:p>
      </dgm:t>
    </dgm:pt>
    <dgm:pt modelId="{88830DFA-2356-46BE-8D10-6482977C14E2}">
      <dgm:prSet custT="1"/>
      <dgm:spPr/>
      <dgm:t>
        <a:bodyPr/>
        <a:lstStyle/>
        <a:p>
          <a:r>
            <a:rPr lang="en-GB" sz="1100" b="0" dirty="0">
              <a:solidFill>
                <a:schemeClr val="tx1"/>
              </a:solidFill>
              <a:latin typeface="Arial" panose="020B0604020202020204" pitchFamily="34" charset="0"/>
              <a:cs typeface="Arial" panose="020B0604020202020204" pitchFamily="34" charset="0"/>
            </a:rPr>
            <a:t>As-Is process and data mapping </a:t>
          </a:r>
          <a:endParaRPr lang="en-GB" sz="1100" b="0" dirty="0">
            <a:latin typeface="Arial" panose="020B0604020202020204" pitchFamily="34" charset="0"/>
            <a:cs typeface="Arial" panose="020B0604020202020204" pitchFamily="34" charset="0"/>
          </a:endParaRPr>
        </a:p>
        <a:p>
          <a:endParaRPr lang="en-GB" sz="1100" b="0" dirty="0">
            <a:latin typeface="Arial" panose="020B0604020202020204" pitchFamily="34" charset="0"/>
            <a:cs typeface="Arial" panose="020B0604020202020204" pitchFamily="34" charset="0"/>
          </a:endParaRPr>
        </a:p>
      </dgm:t>
    </dgm:pt>
    <dgm:pt modelId="{22265D74-1A84-4753-8541-CFE6A0043EF3}" type="parTrans" cxnId="{FB64BD31-99C0-4DEB-9BA0-341D1F05C613}">
      <dgm:prSet/>
      <dgm:spPr/>
      <dgm:t>
        <a:bodyPr/>
        <a:lstStyle/>
        <a:p>
          <a:endParaRPr lang="en-GB">
            <a:latin typeface="Arial" panose="020B0604020202020204" pitchFamily="34" charset="0"/>
            <a:cs typeface="Arial" panose="020B0604020202020204" pitchFamily="34" charset="0"/>
          </a:endParaRPr>
        </a:p>
      </dgm:t>
    </dgm:pt>
    <dgm:pt modelId="{FF0EAB70-08C4-4FE5-96AD-4531F983128F}" type="sibTrans" cxnId="{FB64BD31-99C0-4DEB-9BA0-341D1F05C613}">
      <dgm:prSet/>
      <dgm:spPr/>
      <dgm:t>
        <a:bodyPr/>
        <a:lstStyle/>
        <a:p>
          <a:endParaRPr lang="en-GB">
            <a:latin typeface="Arial" panose="020B0604020202020204" pitchFamily="34" charset="0"/>
            <a:cs typeface="Arial" panose="020B0604020202020204" pitchFamily="34" charset="0"/>
          </a:endParaRPr>
        </a:p>
      </dgm:t>
    </dgm:pt>
    <dgm:pt modelId="{F479EF9A-9FF2-4508-83A6-096FE2D05874}">
      <dgm:prSet custT="1"/>
      <dgm:spPr/>
      <dgm:t>
        <a:bodyPr/>
        <a:lstStyle/>
        <a:p>
          <a:r>
            <a:rPr lang="en-GB" sz="1100" b="0" dirty="0">
              <a:solidFill>
                <a:schemeClr val="tx1"/>
              </a:solidFill>
              <a:latin typeface="Arial" panose="020B0604020202020204" pitchFamily="34" charset="0"/>
              <a:cs typeface="Arial" panose="020B0604020202020204" pitchFamily="34" charset="0"/>
            </a:rPr>
            <a:t>An articulation of issues at each process points.</a:t>
          </a:r>
          <a:endParaRPr lang="en-GB" sz="1100" b="0" dirty="0">
            <a:latin typeface="Arial" panose="020B0604020202020204" pitchFamily="34" charset="0"/>
            <a:cs typeface="Arial" panose="020B0604020202020204" pitchFamily="34" charset="0"/>
          </a:endParaRPr>
        </a:p>
      </dgm:t>
    </dgm:pt>
    <dgm:pt modelId="{4837BA07-552F-49EA-B394-AD15DEADE74C}" type="parTrans" cxnId="{2BA03583-04B2-481D-9307-3B82F53E2D68}">
      <dgm:prSet/>
      <dgm:spPr/>
      <dgm:t>
        <a:bodyPr/>
        <a:lstStyle/>
        <a:p>
          <a:endParaRPr lang="en-GB">
            <a:latin typeface="Arial" panose="020B0604020202020204" pitchFamily="34" charset="0"/>
            <a:cs typeface="Arial" panose="020B0604020202020204" pitchFamily="34" charset="0"/>
          </a:endParaRPr>
        </a:p>
      </dgm:t>
    </dgm:pt>
    <dgm:pt modelId="{C01985C1-225D-4F56-A441-D9908184C0D9}" type="sibTrans" cxnId="{2BA03583-04B2-481D-9307-3B82F53E2D68}">
      <dgm:prSet/>
      <dgm:spPr/>
      <dgm:t>
        <a:bodyPr/>
        <a:lstStyle/>
        <a:p>
          <a:endParaRPr lang="en-GB">
            <a:latin typeface="Arial" panose="020B0604020202020204" pitchFamily="34" charset="0"/>
            <a:cs typeface="Arial" panose="020B0604020202020204" pitchFamily="34" charset="0"/>
          </a:endParaRPr>
        </a:p>
      </dgm:t>
    </dgm:pt>
    <dgm:pt modelId="{0670E0B4-8268-405D-AD2A-40381C8DCD36}">
      <dgm:prSet custT="1"/>
      <dgm:spPr/>
      <dgm:t>
        <a:bodyPr/>
        <a:lstStyle/>
        <a:p>
          <a:r>
            <a:rPr lang="en-GB" sz="1100" b="0" dirty="0">
              <a:solidFill>
                <a:schemeClr val="tx1"/>
              </a:solidFill>
              <a:latin typeface="Arial" panose="020B0604020202020204" pitchFamily="34" charset="0"/>
              <a:cs typeface="Arial" panose="020B0604020202020204" pitchFamily="34" charset="0"/>
            </a:rPr>
            <a:t>Recommendations on changes to systems or data required for REC Change</a:t>
          </a:r>
        </a:p>
      </dgm:t>
    </dgm:pt>
    <dgm:pt modelId="{FE112D13-2BB6-41D3-95C5-5F74381F823C}" type="parTrans" cxnId="{2ABA8669-65CC-4E4A-B329-80523A3CFFCD}">
      <dgm:prSet/>
      <dgm:spPr/>
      <dgm:t>
        <a:bodyPr/>
        <a:lstStyle/>
        <a:p>
          <a:endParaRPr lang="en-GB">
            <a:latin typeface="Arial" panose="020B0604020202020204" pitchFamily="34" charset="0"/>
            <a:cs typeface="Arial" panose="020B0604020202020204" pitchFamily="34" charset="0"/>
          </a:endParaRPr>
        </a:p>
      </dgm:t>
    </dgm:pt>
    <dgm:pt modelId="{001B3220-DD19-459D-92CB-F6FA4A779BE8}" type="sibTrans" cxnId="{2ABA8669-65CC-4E4A-B329-80523A3CFFCD}">
      <dgm:prSet/>
      <dgm:spPr/>
      <dgm:t>
        <a:bodyPr/>
        <a:lstStyle/>
        <a:p>
          <a:endParaRPr lang="en-GB">
            <a:latin typeface="Arial" panose="020B0604020202020204" pitchFamily="34" charset="0"/>
            <a:cs typeface="Arial" panose="020B0604020202020204" pitchFamily="34" charset="0"/>
          </a:endParaRPr>
        </a:p>
      </dgm:t>
    </dgm:pt>
    <dgm:pt modelId="{10EAC555-60D1-493D-9A23-D319138CBACB}">
      <dgm:prSet custT="1"/>
      <dgm:spPr/>
      <dgm:t>
        <a:bodyPr/>
        <a:lstStyle/>
        <a:p>
          <a:r>
            <a:rPr lang="en-GB" sz="1600" b="1" dirty="0">
              <a:solidFill>
                <a:schemeClr val="bg1"/>
              </a:solidFill>
              <a:latin typeface="Arial" panose="020B0604020202020204" pitchFamily="34" charset="0"/>
              <a:cs typeface="Arial" panose="020B0604020202020204" pitchFamily="34" charset="0"/>
            </a:rPr>
            <a:t>4</a:t>
          </a:r>
        </a:p>
      </dgm:t>
    </dgm:pt>
    <dgm:pt modelId="{717380C0-1226-4992-9A6F-EC3BC403C2A5}" type="parTrans" cxnId="{CC89D0EE-B6C9-4318-85A9-D1F15520366E}">
      <dgm:prSet/>
      <dgm:spPr/>
      <dgm:t>
        <a:bodyPr/>
        <a:lstStyle/>
        <a:p>
          <a:endParaRPr lang="en-GB"/>
        </a:p>
      </dgm:t>
    </dgm:pt>
    <dgm:pt modelId="{2E393A78-0F0F-44C4-BFA4-141A9646F78E}" type="sibTrans" cxnId="{CC89D0EE-B6C9-4318-85A9-D1F15520366E}">
      <dgm:prSet/>
      <dgm:spPr/>
      <dgm:t>
        <a:bodyPr/>
        <a:lstStyle/>
        <a:p>
          <a:endParaRPr lang="en-GB"/>
        </a:p>
      </dgm:t>
    </dgm:pt>
    <dgm:pt modelId="{53477083-B644-444A-9BAD-A2E57ACA95F5}">
      <dgm:prSet custT="1"/>
      <dgm:spPr/>
      <dgm:t>
        <a:bodyPr/>
        <a:lstStyle/>
        <a:p>
          <a:pPr>
            <a:buFont typeface="Wingdings" panose="05000000000000000000" pitchFamily="2" charset="2"/>
            <a:buChar char="ü"/>
          </a:pPr>
          <a:r>
            <a:rPr lang="en-GB" sz="1100" b="0" dirty="0">
              <a:solidFill>
                <a:schemeClr val="tx1"/>
              </a:solidFill>
              <a:latin typeface="Arial" panose="020B0604020202020204" pitchFamily="34" charset="0"/>
              <a:cs typeface="Arial" panose="020B0604020202020204" pitchFamily="34" charset="0"/>
            </a:rPr>
            <a:t>Recommendations on the appropriate assurance approaches for each requirement that does not meet required performance levels. </a:t>
          </a:r>
        </a:p>
      </dgm:t>
    </dgm:pt>
    <dgm:pt modelId="{B22E48EC-E1A4-4D0E-9216-E0524BCCCC77}" type="parTrans" cxnId="{0C673339-F486-41F3-8C38-EF23B8355AA4}">
      <dgm:prSet/>
      <dgm:spPr/>
      <dgm:t>
        <a:bodyPr/>
        <a:lstStyle/>
        <a:p>
          <a:endParaRPr lang="en-GB"/>
        </a:p>
      </dgm:t>
    </dgm:pt>
    <dgm:pt modelId="{CC1B251E-7302-4F21-9C11-E76984657C3B}" type="sibTrans" cxnId="{0C673339-F486-41F3-8C38-EF23B8355AA4}">
      <dgm:prSet/>
      <dgm:spPr/>
      <dgm:t>
        <a:bodyPr/>
        <a:lstStyle/>
        <a:p>
          <a:endParaRPr lang="en-GB"/>
        </a:p>
      </dgm:t>
    </dgm:pt>
    <dgm:pt modelId="{3ACCB4FA-4466-4B5C-B6F7-9B8EF079C60B}" type="pres">
      <dgm:prSet presAssocID="{64817E87-355D-4954-9779-A207184F2B22}" presName="list" presStyleCnt="0">
        <dgm:presLayoutVars>
          <dgm:dir/>
          <dgm:animLvl val="lvl"/>
        </dgm:presLayoutVars>
      </dgm:prSet>
      <dgm:spPr/>
    </dgm:pt>
    <dgm:pt modelId="{4549D7F9-AD99-4506-A0EA-85D36D6C2985}" type="pres">
      <dgm:prSet presAssocID="{F68AFC55-8194-4054-971F-7E60A7393744}" presName="posSpace" presStyleCnt="0"/>
      <dgm:spPr/>
    </dgm:pt>
    <dgm:pt modelId="{81835767-0ABF-4721-90AB-D0C745E393C4}" type="pres">
      <dgm:prSet presAssocID="{F68AFC55-8194-4054-971F-7E60A7393744}" presName="vertFlow" presStyleCnt="0"/>
      <dgm:spPr/>
    </dgm:pt>
    <dgm:pt modelId="{AF29E911-0EBD-4397-9FE3-6FD150BF5A9D}" type="pres">
      <dgm:prSet presAssocID="{F68AFC55-8194-4054-971F-7E60A7393744}" presName="topSpace" presStyleCnt="0"/>
      <dgm:spPr/>
    </dgm:pt>
    <dgm:pt modelId="{C6764629-53BC-4C5A-84CB-8B4BECC496EA}" type="pres">
      <dgm:prSet presAssocID="{F68AFC55-8194-4054-971F-7E60A7393744}" presName="firstComp" presStyleCnt="0"/>
      <dgm:spPr/>
    </dgm:pt>
    <dgm:pt modelId="{2EE103BD-E659-4DAC-904D-3422DA436FC9}" type="pres">
      <dgm:prSet presAssocID="{F68AFC55-8194-4054-971F-7E60A7393744}" presName="firstChild" presStyleLbl="bgAccFollowNode1" presStyleIdx="0" presStyleCnt="4" custScaleY="135635"/>
      <dgm:spPr/>
    </dgm:pt>
    <dgm:pt modelId="{5003ED1D-10EF-465B-8E43-CF23342CF86F}" type="pres">
      <dgm:prSet presAssocID="{F68AFC55-8194-4054-971F-7E60A7393744}" presName="firstChildTx" presStyleLbl="bgAccFollowNode1" presStyleIdx="0" presStyleCnt="4">
        <dgm:presLayoutVars>
          <dgm:bulletEnabled val="1"/>
        </dgm:presLayoutVars>
      </dgm:prSet>
      <dgm:spPr/>
    </dgm:pt>
    <dgm:pt modelId="{D80B9F44-86C6-4EE6-A6C5-7987476F1F1D}" type="pres">
      <dgm:prSet presAssocID="{F68AFC55-8194-4054-971F-7E60A7393744}" presName="negSpace" presStyleCnt="0"/>
      <dgm:spPr/>
    </dgm:pt>
    <dgm:pt modelId="{90E03435-DEA3-4625-9D88-CABD9396F37D}" type="pres">
      <dgm:prSet presAssocID="{F68AFC55-8194-4054-971F-7E60A7393744}" presName="circle" presStyleLbl="node1" presStyleIdx="0" presStyleCnt="4"/>
      <dgm:spPr/>
    </dgm:pt>
    <dgm:pt modelId="{62FE5DB7-169F-4D95-84EC-53E21F435BC2}" type="pres">
      <dgm:prSet presAssocID="{C341C03B-10D8-4AC2-88C5-B9FEFB1A4C01}" presName="transSpace" presStyleCnt="0"/>
      <dgm:spPr/>
    </dgm:pt>
    <dgm:pt modelId="{6D2E265B-3692-4BB2-9A3C-A1CDA76AE383}" type="pres">
      <dgm:prSet presAssocID="{F76C6C88-F569-4240-8DB6-66D5401AB0C9}" presName="posSpace" presStyleCnt="0"/>
      <dgm:spPr/>
    </dgm:pt>
    <dgm:pt modelId="{AC0AC4F7-4176-4913-8337-67AD50AD1EE5}" type="pres">
      <dgm:prSet presAssocID="{F76C6C88-F569-4240-8DB6-66D5401AB0C9}" presName="vertFlow" presStyleCnt="0"/>
      <dgm:spPr/>
    </dgm:pt>
    <dgm:pt modelId="{76E5AA8F-32A3-4FD3-96A5-DFE55B8D604D}" type="pres">
      <dgm:prSet presAssocID="{F76C6C88-F569-4240-8DB6-66D5401AB0C9}" presName="topSpace" presStyleCnt="0"/>
      <dgm:spPr/>
    </dgm:pt>
    <dgm:pt modelId="{0B09A5F9-AF43-4D2E-BE0E-F50C67919894}" type="pres">
      <dgm:prSet presAssocID="{F76C6C88-F569-4240-8DB6-66D5401AB0C9}" presName="firstComp" presStyleCnt="0"/>
      <dgm:spPr/>
    </dgm:pt>
    <dgm:pt modelId="{97D04EF2-E388-465E-AEDA-7BD34F22025C}" type="pres">
      <dgm:prSet presAssocID="{F76C6C88-F569-4240-8DB6-66D5401AB0C9}" presName="firstChild" presStyleLbl="bgAccFollowNode1" presStyleIdx="1" presStyleCnt="4" custScaleY="135635"/>
      <dgm:spPr/>
    </dgm:pt>
    <dgm:pt modelId="{7556FC3E-2136-48F2-B392-C64AEE2097CC}" type="pres">
      <dgm:prSet presAssocID="{F76C6C88-F569-4240-8DB6-66D5401AB0C9}" presName="firstChildTx" presStyleLbl="bgAccFollowNode1" presStyleIdx="1" presStyleCnt="4">
        <dgm:presLayoutVars>
          <dgm:bulletEnabled val="1"/>
        </dgm:presLayoutVars>
      </dgm:prSet>
      <dgm:spPr/>
    </dgm:pt>
    <dgm:pt modelId="{AE93DBB2-FF25-41E1-9BDB-6876B190831F}" type="pres">
      <dgm:prSet presAssocID="{F76C6C88-F569-4240-8DB6-66D5401AB0C9}" presName="negSpace" presStyleCnt="0"/>
      <dgm:spPr/>
    </dgm:pt>
    <dgm:pt modelId="{928BC71E-5539-414D-A513-FC92AD8C4FA0}" type="pres">
      <dgm:prSet presAssocID="{F76C6C88-F569-4240-8DB6-66D5401AB0C9}" presName="circle" presStyleLbl="node1" presStyleIdx="1" presStyleCnt="4"/>
      <dgm:spPr/>
    </dgm:pt>
    <dgm:pt modelId="{31CB8FE1-86A3-4482-BCC1-00ADAD2F8A51}" type="pres">
      <dgm:prSet presAssocID="{DE8ABC69-FD65-478A-A265-6DC83D5C52FD}" presName="transSpace" presStyleCnt="0"/>
      <dgm:spPr/>
    </dgm:pt>
    <dgm:pt modelId="{479BDE68-8FF4-4C71-BAEB-C6BC1DFB630B}" type="pres">
      <dgm:prSet presAssocID="{73BE00BB-DEAC-47D8-B91B-C2736A7E6AFA}" presName="posSpace" presStyleCnt="0"/>
      <dgm:spPr/>
    </dgm:pt>
    <dgm:pt modelId="{53CA9CD1-15A4-4DCD-9928-C36B0241A92C}" type="pres">
      <dgm:prSet presAssocID="{73BE00BB-DEAC-47D8-B91B-C2736A7E6AFA}" presName="vertFlow" presStyleCnt="0"/>
      <dgm:spPr/>
    </dgm:pt>
    <dgm:pt modelId="{AD5AF07D-902C-48EF-8276-0BACEEDB3B18}" type="pres">
      <dgm:prSet presAssocID="{73BE00BB-DEAC-47D8-B91B-C2736A7E6AFA}" presName="topSpace" presStyleCnt="0"/>
      <dgm:spPr/>
    </dgm:pt>
    <dgm:pt modelId="{DFCB4A8D-6F62-4A58-9CB1-A31B7BDD1E13}" type="pres">
      <dgm:prSet presAssocID="{73BE00BB-DEAC-47D8-B91B-C2736A7E6AFA}" presName="firstComp" presStyleCnt="0"/>
      <dgm:spPr/>
    </dgm:pt>
    <dgm:pt modelId="{D134D9F0-B6C1-414F-80AB-E90DCA01F57F}" type="pres">
      <dgm:prSet presAssocID="{73BE00BB-DEAC-47D8-B91B-C2736A7E6AFA}" presName="firstChild" presStyleLbl="bgAccFollowNode1" presStyleIdx="2" presStyleCnt="4" custScaleY="135635"/>
      <dgm:spPr/>
    </dgm:pt>
    <dgm:pt modelId="{60AB6468-2F4C-4FD7-917C-17DCCED35A71}" type="pres">
      <dgm:prSet presAssocID="{73BE00BB-DEAC-47D8-B91B-C2736A7E6AFA}" presName="firstChildTx" presStyleLbl="bgAccFollowNode1" presStyleIdx="2" presStyleCnt="4">
        <dgm:presLayoutVars>
          <dgm:bulletEnabled val="1"/>
        </dgm:presLayoutVars>
      </dgm:prSet>
      <dgm:spPr/>
    </dgm:pt>
    <dgm:pt modelId="{A0CFB5C4-4228-41C2-AEAB-488081364445}" type="pres">
      <dgm:prSet presAssocID="{73BE00BB-DEAC-47D8-B91B-C2736A7E6AFA}" presName="negSpace" presStyleCnt="0"/>
      <dgm:spPr/>
    </dgm:pt>
    <dgm:pt modelId="{6417CFBC-1C73-4D15-A134-B82BCAFF99C3}" type="pres">
      <dgm:prSet presAssocID="{73BE00BB-DEAC-47D8-B91B-C2736A7E6AFA}" presName="circle" presStyleLbl="node1" presStyleIdx="2" presStyleCnt="4"/>
      <dgm:spPr/>
    </dgm:pt>
    <dgm:pt modelId="{593D1290-D9FF-4EB1-BBE3-DA30A3F8F3E4}" type="pres">
      <dgm:prSet presAssocID="{B3BEDECE-3640-4254-A7DF-B06244FD8809}" presName="transSpace" presStyleCnt="0"/>
      <dgm:spPr/>
    </dgm:pt>
    <dgm:pt modelId="{69ACFD55-19F4-4E5B-BF96-15F382C38673}" type="pres">
      <dgm:prSet presAssocID="{10EAC555-60D1-493D-9A23-D319138CBACB}" presName="posSpace" presStyleCnt="0"/>
      <dgm:spPr/>
    </dgm:pt>
    <dgm:pt modelId="{CACFA427-5692-4C85-A40D-37C763D255F8}" type="pres">
      <dgm:prSet presAssocID="{10EAC555-60D1-493D-9A23-D319138CBACB}" presName="vertFlow" presStyleCnt="0"/>
      <dgm:spPr/>
    </dgm:pt>
    <dgm:pt modelId="{8AFF879C-1E62-4D69-B877-7FE5DF6ABF1C}" type="pres">
      <dgm:prSet presAssocID="{10EAC555-60D1-493D-9A23-D319138CBACB}" presName="topSpace" presStyleCnt="0"/>
      <dgm:spPr/>
    </dgm:pt>
    <dgm:pt modelId="{2B1B88A7-384E-41B8-B9EC-3F3817EC7F1A}" type="pres">
      <dgm:prSet presAssocID="{10EAC555-60D1-493D-9A23-D319138CBACB}" presName="firstComp" presStyleCnt="0"/>
      <dgm:spPr/>
    </dgm:pt>
    <dgm:pt modelId="{36532342-0617-4009-A60C-2FB8609ECD1C}" type="pres">
      <dgm:prSet presAssocID="{10EAC555-60D1-493D-9A23-D319138CBACB}" presName="firstChild" presStyleLbl="bgAccFollowNode1" presStyleIdx="3" presStyleCnt="4" custScaleX="143579" custScaleY="132774"/>
      <dgm:spPr/>
    </dgm:pt>
    <dgm:pt modelId="{961CEB6F-2450-4EF1-A551-74801BD06C7D}" type="pres">
      <dgm:prSet presAssocID="{10EAC555-60D1-493D-9A23-D319138CBACB}" presName="firstChildTx" presStyleLbl="bgAccFollowNode1" presStyleIdx="3" presStyleCnt="4">
        <dgm:presLayoutVars>
          <dgm:bulletEnabled val="1"/>
        </dgm:presLayoutVars>
      </dgm:prSet>
      <dgm:spPr/>
    </dgm:pt>
    <dgm:pt modelId="{2C65447B-346D-4C44-9BDE-E1D965B195F2}" type="pres">
      <dgm:prSet presAssocID="{10EAC555-60D1-493D-9A23-D319138CBACB}" presName="negSpace" presStyleCnt="0"/>
      <dgm:spPr/>
    </dgm:pt>
    <dgm:pt modelId="{930C8333-2C8B-4DA2-9549-45B405BFAA3C}" type="pres">
      <dgm:prSet presAssocID="{10EAC555-60D1-493D-9A23-D319138CBACB}" presName="circle" presStyleLbl="node1" presStyleIdx="3" presStyleCnt="4" custLinFactNeighborX="-60715" custLinFactNeighborY="-45"/>
      <dgm:spPr/>
    </dgm:pt>
  </dgm:ptLst>
  <dgm:cxnLst>
    <dgm:cxn modelId="{D0D69409-AF04-4EDC-9069-42E8DE8FE37C}" type="presOf" srcId="{88830DFA-2356-46BE-8D10-6482977C14E2}" destId="{2EE103BD-E659-4DAC-904D-3422DA436FC9}" srcOrd="0" destOrd="0" presId="urn:microsoft.com/office/officeart/2005/8/layout/hList9"/>
    <dgm:cxn modelId="{C306560A-928C-4F93-B110-A8F5F6046A97}" srcId="{64817E87-355D-4954-9779-A207184F2B22}" destId="{F76C6C88-F569-4240-8DB6-66D5401AB0C9}" srcOrd="1" destOrd="0" parTransId="{17B4EA18-4A77-427F-A4AD-6B1BE811AD94}" sibTransId="{DE8ABC69-FD65-478A-A265-6DC83D5C52FD}"/>
    <dgm:cxn modelId="{49E91B0E-E877-4E0E-92BC-EAB3B821B628}" type="presOf" srcId="{F479EF9A-9FF2-4508-83A6-096FE2D05874}" destId="{97D04EF2-E388-465E-AEDA-7BD34F22025C}" srcOrd="0" destOrd="0" presId="urn:microsoft.com/office/officeart/2005/8/layout/hList9"/>
    <dgm:cxn modelId="{BA84AA0F-3124-47FE-AB8F-E77507C15ECD}" type="presOf" srcId="{10EAC555-60D1-493D-9A23-D319138CBACB}" destId="{930C8333-2C8B-4DA2-9549-45B405BFAA3C}" srcOrd="0" destOrd="0" presId="urn:microsoft.com/office/officeart/2005/8/layout/hList9"/>
    <dgm:cxn modelId="{FF0A6110-88BF-4321-8C45-F395474E2572}" type="presOf" srcId="{73BE00BB-DEAC-47D8-B91B-C2736A7E6AFA}" destId="{6417CFBC-1C73-4D15-A134-B82BCAFF99C3}" srcOrd="0" destOrd="0" presId="urn:microsoft.com/office/officeart/2005/8/layout/hList9"/>
    <dgm:cxn modelId="{D96DDA13-E1B8-4591-BEC6-765678ED37ED}" type="presOf" srcId="{F479EF9A-9FF2-4508-83A6-096FE2D05874}" destId="{7556FC3E-2136-48F2-B392-C64AEE2097CC}" srcOrd="1" destOrd="0" presId="urn:microsoft.com/office/officeart/2005/8/layout/hList9"/>
    <dgm:cxn modelId="{E0301820-3CAC-4CDE-9B33-3485061DC179}" type="presOf" srcId="{F76C6C88-F569-4240-8DB6-66D5401AB0C9}" destId="{928BC71E-5539-414D-A513-FC92AD8C4FA0}" srcOrd="0" destOrd="0" presId="urn:microsoft.com/office/officeart/2005/8/layout/hList9"/>
    <dgm:cxn modelId="{FB64BD31-99C0-4DEB-9BA0-341D1F05C613}" srcId="{F68AFC55-8194-4054-971F-7E60A7393744}" destId="{88830DFA-2356-46BE-8D10-6482977C14E2}" srcOrd="0" destOrd="0" parTransId="{22265D74-1A84-4753-8541-CFE6A0043EF3}" sibTransId="{FF0EAB70-08C4-4FE5-96AD-4531F983128F}"/>
    <dgm:cxn modelId="{67AA7438-6A76-47B9-A2C0-869A94767A21}" type="presOf" srcId="{53477083-B644-444A-9BAD-A2E57ACA95F5}" destId="{961CEB6F-2450-4EF1-A551-74801BD06C7D}" srcOrd="1" destOrd="0" presId="urn:microsoft.com/office/officeart/2005/8/layout/hList9"/>
    <dgm:cxn modelId="{0C673339-F486-41F3-8C38-EF23B8355AA4}" srcId="{10EAC555-60D1-493D-9A23-D319138CBACB}" destId="{53477083-B644-444A-9BAD-A2E57ACA95F5}" srcOrd="0" destOrd="0" parTransId="{B22E48EC-E1A4-4D0E-9216-E0524BCCCC77}" sibTransId="{CC1B251E-7302-4F21-9C11-E76984657C3B}"/>
    <dgm:cxn modelId="{635C2E3A-6A4C-4AC7-A662-03EE661DB000}" srcId="{64817E87-355D-4954-9779-A207184F2B22}" destId="{73BE00BB-DEAC-47D8-B91B-C2736A7E6AFA}" srcOrd="2" destOrd="0" parTransId="{2297B6B1-8F1D-4D5A-B386-13BD6D909781}" sibTransId="{B3BEDECE-3640-4254-A7DF-B06244FD8809}"/>
    <dgm:cxn modelId="{D6C0155B-F60D-4892-B237-E147F40932CB}" type="presOf" srcId="{0670E0B4-8268-405D-AD2A-40381C8DCD36}" destId="{D134D9F0-B6C1-414F-80AB-E90DCA01F57F}" srcOrd="0" destOrd="0" presId="urn:microsoft.com/office/officeart/2005/8/layout/hList9"/>
    <dgm:cxn modelId="{2ABA8669-65CC-4E4A-B329-80523A3CFFCD}" srcId="{73BE00BB-DEAC-47D8-B91B-C2736A7E6AFA}" destId="{0670E0B4-8268-405D-AD2A-40381C8DCD36}" srcOrd="0" destOrd="0" parTransId="{FE112D13-2BB6-41D3-95C5-5F74381F823C}" sibTransId="{001B3220-DD19-459D-92CB-F6FA4A779BE8}"/>
    <dgm:cxn modelId="{2BA03583-04B2-481D-9307-3B82F53E2D68}" srcId="{F76C6C88-F569-4240-8DB6-66D5401AB0C9}" destId="{F479EF9A-9FF2-4508-83A6-096FE2D05874}" srcOrd="0" destOrd="0" parTransId="{4837BA07-552F-49EA-B394-AD15DEADE74C}" sibTransId="{C01985C1-225D-4F56-A441-D9908184C0D9}"/>
    <dgm:cxn modelId="{F98A8E99-A775-40BB-828C-1F7A496E4E99}" type="presOf" srcId="{64817E87-355D-4954-9779-A207184F2B22}" destId="{3ACCB4FA-4466-4B5C-B6F7-9B8EF079C60B}" srcOrd="0" destOrd="0" presId="urn:microsoft.com/office/officeart/2005/8/layout/hList9"/>
    <dgm:cxn modelId="{CE44049C-38D8-4375-AE78-F7A8AD7B4257}" type="presOf" srcId="{F68AFC55-8194-4054-971F-7E60A7393744}" destId="{90E03435-DEA3-4625-9D88-CABD9396F37D}" srcOrd="0" destOrd="0" presId="urn:microsoft.com/office/officeart/2005/8/layout/hList9"/>
    <dgm:cxn modelId="{171B2ACA-E3D8-4A43-9181-AA1859DBFD2A}" type="presOf" srcId="{0670E0B4-8268-405D-AD2A-40381C8DCD36}" destId="{60AB6468-2F4C-4FD7-917C-17DCCED35A71}" srcOrd="1" destOrd="0" presId="urn:microsoft.com/office/officeart/2005/8/layout/hList9"/>
    <dgm:cxn modelId="{25E319D0-8CE8-4EC0-A114-A3B900049371}" srcId="{64817E87-355D-4954-9779-A207184F2B22}" destId="{F68AFC55-8194-4054-971F-7E60A7393744}" srcOrd="0" destOrd="0" parTransId="{812EF1A8-25C1-400B-BF65-1F425287A357}" sibTransId="{C341C03B-10D8-4AC2-88C5-B9FEFB1A4C01}"/>
    <dgm:cxn modelId="{1A72A0EB-33DF-49CA-999E-BE9C935CCAE7}" type="presOf" srcId="{53477083-B644-444A-9BAD-A2E57ACA95F5}" destId="{36532342-0617-4009-A60C-2FB8609ECD1C}" srcOrd="0" destOrd="0" presId="urn:microsoft.com/office/officeart/2005/8/layout/hList9"/>
    <dgm:cxn modelId="{CC89D0EE-B6C9-4318-85A9-D1F15520366E}" srcId="{64817E87-355D-4954-9779-A207184F2B22}" destId="{10EAC555-60D1-493D-9A23-D319138CBACB}" srcOrd="3" destOrd="0" parTransId="{717380C0-1226-4992-9A6F-EC3BC403C2A5}" sibTransId="{2E393A78-0F0F-44C4-BFA4-141A9646F78E}"/>
    <dgm:cxn modelId="{D4D78FFE-802C-4D37-BB65-F64D11A1C065}" type="presOf" srcId="{88830DFA-2356-46BE-8D10-6482977C14E2}" destId="{5003ED1D-10EF-465B-8E43-CF23342CF86F}" srcOrd="1" destOrd="0" presId="urn:microsoft.com/office/officeart/2005/8/layout/hList9"/>
    <dgm:cxn modelId="{EEBFDE2E-7083-421B-AB34-6B873128C468}" type="presParOf" srcId="{3ACCB4FA-4466-4B5C-B6F7-9B8EF079C60B}" destId="{4549D7F9-AD99-4506-A0EA-85D36D6C2985}" srcOrd="0" destOrd="0" presId="urn:microsoft.com/office/officeart/2005/8/layout/hList9"/>
    <dgm:cxn modelId="{F161E36C-1E72-42B5-BFA3-D852A29940DA}" type="presParOf" srcId="{3ACCB4FA-4466-4B5C-B6F7-9B8EF079C60B}" destId="{81835767-0ABF-4721-90AB-D0C745E393C4}" srcOrd="1" destOrd="0" presId="urn:microsoft.com/office/officeart/2005/8/layout/hList9"/>
    <dgm:cxn modelId="{38DD461B-5C74-43FA-A73C-50CFF9759E3E}" type="presParOf" srcId="{81835767-0ABF-4721-90AB-D0C745E393C4}" destId="{AF29E911-0EBD-4397-9FE3-6FD150BF5A9D}" srcOrd="0" destOrd="0" presId="urn:microsoft.com/office/officeart/2005/8/layout/hList9"/>
    <dgm:cxn modelId="{563343C8-DBA8-4544-AEEC-CCF7C22785D3}" type="presParOf" srcId="{81835767-0ABF-4721-90AB-D0C745E393C4}" destId="{C6764629-53BC-4C5A-84CB-8B4BECC496EA}" srcOrd="1" destOrd="0" presId="urn:microsoft.com/office/officeart/2005/8/layout/hList9"/>
    <dgm:cxn modelId="{6C25C126-0703-44AC-BED9-F10882B13A05}" type="presParOf" srcId="{C6764629-53BC-4C5A-84CB-8B4BECC496EA}" destId="{2EE103BD-E659-4DAC-904D-3422DA436FC9}" srcOrd="0" destOrd="0" presId="urn:microsoft.com/office/officeart/2005/8/layout/hList9"/>
    <dgm:cxn modelId="{B45DE211-DCD1-43B5-AD40-7C084C6D0B74}" type="presParOf" srcId="{C6764629-53BC-4C5A-84CB-8B4BECC496EA}" destId="{5003ED1D-10EF-465B-8E43-CF23342CF86F}" srcOrd="1" destOrd="0" presId="urn:microsoft.com/office/officeart/2005/8/layout/hList9"/>
    <dgm:cxn modelId="{6612D1F7-64E3-4A46-8E1F-C12874928CE5}" type="presParOf" srcId="{3ACCB4FA-4466-4B5C-B6F7-9B8EF079C60B}" destId="{D80B9F44-86C6-4EE6-A6C5-7987476F1F1D}" srcOrd="2" destOrd="0" presId="urn:microsoft.com/office/officeart/2005/8/layout/hList9"/>
    <dgm:cxn modelId="{C7D41F77-64FF-4B6F-B1D9-4D65E1E1815E}" type="presParOf" srcId="{3ACCB4FA-4466-4B5C-B6F7-9B8EF079C60B}" destId="{90E03435-DEA3-4625-9D88-CABD9396F37D}" srcOrd="3" destOrd="0" presId="urn:microsoft.com/office/officeart/2005/8/layout/hList9"/>
    <dgm:cxn modelId="{E86E7FF1-AD51-430A-B765-5F3487B87A6F}" type="presParOf" srcId="{3ACCB4FA-4466-4B5C-B6F7-9B8EF079C60B}" destId="{62FE5DB7-169F-4D95-84EC-53E21F435BC2}" srcOrd="4" destOrd="0" presId="urn:microsoft.com/office/officeart/2005/8/layout/hList9"/>
    <dgm:cxn modelId="{7B801E6A-CF9C-459D-BFE0-C5F14FC3DF98}" type="presParOf" srcId="{3ACCB4FA-4466-4B5C-B6F7-9B8EF079C60B}" destId="{6D2E265B-3692-4BB2-9A3C-A1CDA76AE383}" srcOrd="5" destOrd="0" presId="urn:microsoft.com/office/officeart/2005/8/layout/hList9"/>
    <dgm:cxn modelId="{EDB36C1A-875F-4F99-BB00-1F15DF828C2E}" type="presParOf" srcId="{3ACCB4FA-4466-4B5C-B6F7-9B8EF079C60B}" destId="{AC0AC4F7-4176-4913-8337-67AD50AD1EE5}" srcOrd="6" destOrd="0" presId="urn:microsoft.com/office/officeart/2005/8/layout/hList9"/>
    <dgm:cxn modelId="{8A720652-2D60-4119-AD60-03D2715B2BE1}" type="presParOf" srcId="{AC0AC4F7-4176-4913-8337-67AD50AD1EE5}" destId="{76E5AA8F-32A3-4FD3-96A5-DFE55B8D604D}" srcOrd="0" destOrd="0" presId="urn:microsoft.com/office/officeart/2005/8/layout/hList9"/>
    <dgm:cxn modelId="{69C790D6-AE73-4E9D-86BA-09425A925C4B}" type="presParOf" srcId="{AC0AC4F7-4176-4913-8337-67AD50AD1EE5}" destId="{0B09A5F9-AF43-4D2E-BE0E-F50C67919894}" srcOrd="1" destOrd="0" presId="urn:microsoft.com/office/officeart/2005/8/layout/hList9"/>
    <dgm:cxn modelId="{DD06BBF7-2DF8-48DB-9762-444446FBEA5E}" type="presParOf" srcId="{0B09A5F9-AF43-4D2E-BE0E-F50C67919894}" destId="{97D04EF2-E388-465E-AEDA-7BD34F22025C}" srcOrd="0" destOrd="0" presId="urn:microsoft.com/office/officeart/2005/8/layout/hList9"/>
    <dgm:cxn modelId="{E9E810AF-3034-4BE4-8CB7-11AABCE070AC}" type="presParOf" srcId="{0B09A5F9-AF43-4D2E-BE0E-F50C67919894}" destId="{7556FC3E-2136-48F2-B392-C64AEE2097CC}" srcOrd="1" destOrd="0" presId="urn:microsoft.com/office/officeart/2005/8/layout/hList9"/>
    <dgm:cxn modelId="{392A2244-8D8A-4A2E-82E8-0BDCDE6F5F89}" type="presParOf" srcId="{3ACCB4FA-4466-4B5C-B6F7-9B8EF079C60B}" destId="{AE93DBB2-FF25-41E1-9BDB-6876B190831F}" srcOrd="7" destOrd="0" presId="urn:microsoft.com/office/officeart/2005/8/layout/hList9"/>
    <dgm:cxn modelId="{27D5BADD-67BE-4D0B-B579-5206CF638A4B}" type="presParOf" srcId="{3ACCB4FA-4466-4B5C-B6F7-9B8EF079C60B}" destId="{928BC71E-5539-414D-A513-FC92AD8C4FA0}" srcOrd="8" destOrd="0" presId="urn:microsoft.com/office/officeart/2005/8/layout/hList9"/>
    <dgm:cxn modelId="{F3B03685-E1CE-4D41-9D4A-E782E26114DB}" type="presParOf" srcId="{3ACCB4FA-4466-4B5C-B6F7-9B8EF079C60B}" destId="{31CB8FE1-86A3-4482-BCC1-00ADAD2F8A51}" srcOrd="9" destOrd="0" presId="urn:microsoft.com/office/officeart/2005/8/layout/hList9"/>
    <dgm:cxn modelId="{81D34FCD-C339-49E4-819F-8DBE16FC8108}" type="presParOf" srcId="{3ACCB4FA-4466-4B5C-B6F7-9B8EF079C60B}" destId="{479BDE68-8FF4-4C71-BAEB-C6BC1DFB630B}" srcOrd="10" destOrd="0" presId="urn:microsoft.com/office/officeart/2005/8/layout/hList9"/>
    <dgm:cxn modelId="{8368B23C-46BD-4C20-894C-29674F9B9994}" type="presParOf" srcId="{3ACCB4FA-4466-4B5C-B6F7-9B8EF079C60B}" destId="{53CA9CD1-15A4-4DCD-9928-C36B0241A92C}" srcOrd="11" destOrd="0" presId="urn:microsoft.com/office/officeart/2005/8/layout/hList9"/>
    <dgm:cxn modelId="{6A114CB5-3E97-4ABC-B6FE-6324E6504D97}" type="presParOf" srcId="{53CA9CD1-15A4-4DCD-9928-C36B0241A92C}" destId="{AD5AF07D-902C-48EF-8276-0BACEEDB3B18}" srcOrd="0" destOrd="0" presId="urn:microsoft.com/office/officeart/2005/8/layout/hList9"/>
    <dgm:cxn modelId="{7153A761-02AB-4113-8984-111CE0970B0B}" type="presParOf" srcId="{53CA9CD1-15A4-4DCD-9928-C36B0241A92C}" destId="{DFCB4A8D-6F62-4A58-9CB1-A31B7BDD1E13}" srcOrd="1" destOrd="0" presId="urn:microsoft.com/office/officeart/2005/8/layout/hList9"/>
    <dgm:cxn modelId="{C25D38AE-2F16-4FE2-9ADA-6907A29B5E24}" type="presParOf" srcId="{DFCB4A8D-6F62-4A58-9CB1-A31B7BDD1E13}" destId="{D134D9F0-B6C1-414F-80AB-E90DCA01F57F}" srcOrd="0" destOrd="0" presId="urn:microsoft.com/office/officeart/2005/8/layout/hList9"/>
    <dgm:cxn modelId="{DE020DA0-859A-4DEE-BA87-1A342C5E857C}" type="presParOf" srcId="{DFCB4A8D-6F62-4A58-9CB1-A31B7BDD1E13}" destId="{60AB6468-2F4C-4FD7-917C-17DCCED35A71}" srcOrd="1" destOrd="0" presId="urn:microsoft.com/office/officeart/2005/8/layout/hList9"/>
    <dgm:cxn modelId="{D6D7FB34-7CB5-4660-85EB-C7FE94F4E450}" type="presParOf" srcId="{3ACCB4FA-4466-4B5C-B6F7-9B8EF079C60B}" destId="{A0CFB5C4-4228-41C2-AEAB-488081364445}" srcOrd="12" destOrd="0" presId="urn:microsoft.com/office/officeart/2005/8/layout/hList9"/>
    <dgm:cxn modelId="{AD52D655-64C5-446F-9119-E5F26CC96776}" type="presParOf" srcId="{3ACCB4FA-4466-4B5C-B6F7-9B8EF079C60B}" destId="{6417CFBC-1C73-4D15-A134-B82BCAFF99C3}" srcOrd="13" destOrd="0" presId="urn:microsoft.com/office/officeart/2005/8/layout/hList9"/>
    <dgm:cxn modelId="{EC322D3D-28DD-4698-A2F0-8899FF4CB1E9}" type="presParOf" srcId="{3ACCB4FA-4466-4B5C-B6F7-9B8EF079C60B}" destId="{593D1290-D9FF-4EB1-BBE3-DA30A3F8F3E4}" srcOrd="14" destOrd="0" presId="urn:microsoft.com/office/officeart/2005/8/layout/hList9"/>
    <dgm:cxn modelId="{86C55EF6-B065-4666-B35B-95D0CC674241}" type="presParOf" srcId="{3ACCB4FA-4466-4B5C-B6F7-9B8EF079C60B}" destId="{69ACFD55-19F4-4E5B-BF96-15F382C38673}" srcOrd="15" destOrd="0" presId="urn:microsoft.com/office/officeart/2005/8/layout/hList9"/>
    <dgm:cxn modelId="{C8D625E4-0555-4A85-95FC-9C09867FCB2A}" type="presParOf" srcId="{3ACCB4FA-4466-4B5C-B6F7-9B8EF079C60B}" destId="{CACFA427-5692-4C85-A40D-37C763D255F8}" srcOrd="16" destOrd="0" presId="urn:microsoft.com/office/officeart/2005/8/layout/hList9"/>
    <dgm:cxn modelId="{0A450491-EA32-4A5D-976D-03ED3E333201}" type="presParOf" srcId="{CACFA427-5692-4C85-A40D-37C763D255F8}" destId="{8AFF879C-1E62-4D69-B877-7FE5DF6ABF1C}" srcOrd="0" destOrd="0" presId="urn:microsoft.com/office/officeart/2005/8/layout/hList9"/>
    <dgm:cxn modelId="{78A26953-A521-4706-99A4-8B226ACF9D68}" type="presParOf" srcId="{CACFA427-5692-4C85-A40D-37C763D255F8}" destId="{2B1B88A7-384E-41B8-B9EC-3F3817EC7F1A}" srcOrd="1" destOrd="0" presId="urn:microsoft.com/office/officeart/2005/8/layout/hList9"/>
    <dgm:cxn modelId="{C1ABEC02-BAE4-4BCC-B832-CD2DD485769A}" type="presParOf" srcId="{2B1B88A7-384E-41B8-B9EC-3F3817EC7F1A}" destId="{36532342-0617-4009-A60C-2FB8609ECD1C}" srcOrd="0" destOrd="0" presId="urn:microsoft.com/office/officeart/2005/8/layout/hList9"/>
    <dgm:cxn modelId="{86E300C9-FEC4-47D1-8D46-EF3D3E729F70}" type="presParOf" srcId="{2B1B88A7-384E-41B8-B9EC-3F3817EC7F1A}" destId="{961CEB6F-2450-4EF1-A551-74801BD06C7D}" srcOrd="1" destOrd="0" presId="urn:microsoft.com/office/officeart/2005/8/layout/hList9"/>
    <dgm:cxn modelId="{C545E4A7-7A97-4403-9040-7B6CA9ED7F8E}" type="presParOf" srcId="{3ACCB4FA-4466-4B5C-B6F7-9B8EF079C60B}" destId="{2C65447B-346D-4C44-9BDE-E1D965B195F2}" srcOrd="17" destOrd="0" presId="urn:microsoft.com/office/officeart/2005/8/layout/hList9"/>
    <dgm:cxn modelId="{E749A29F-4ADA-4807-86A4-FD48510CA0B2}" type="presParOf" srcId="{3ACCB4FA-4466-4B5C-B6F7-9B8EF079C60B}" destId="{930C8333-2C8B-4DA2-9549-45B405BFAA3C}" srcOrd="1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DDE7F3-2991-45B0-B4C4-499E65BCF8B6}" type="doc">
      <dgm:prSet loTypeId="urn:microsoft.com/office/officeart/2005/8/layout/chevron1" loCatId="process" qsTypeId="urn:microsoft.com/office/officeart/2005/8/quickstyle/simple1" qsCatId="simple" csTypeId="urn:microsoft.com/office/officeart/2005/8/colors/colorful1" csCatId="colorful" phldr="1"/>
      <dgm:spPr/>
    </dgm:pt>
    <dgm:pt modelId="{C0D3B81B-9EA3-4A69-A6C7-6AAFAC01570E}">
      <dgm:prSet phldrT="[Text]" custT="1"/>
      <dgm:spPr/>
      <dgm:t>
        <a:bodyPr/>
        <a:lstStyle/>
        <a:p>
          <a:r>
            <a:rPr lang="en-GB" sz="1100" dirty="0">
              <a:latin typeface="+mn-lt"/>
            </a:rPr>
            <a:t>We propose a working group focused on resolving these issues for Gas customers. We are focusing on Gas first as Electricity is more mature.</a:t>
          </a:r>
          <a:endParaRPr lang="en-GB" sz="1100" dirty="0">
            <a:latin typeface="Arial" panose="020B0604020202020204" pitchFamily="34" charset="0"/>
            <a:cs typeface="Arial" panose="020B0604020202020204" pitchFamily="34" charset="0"/>
          </a:endParaRPr>
        </a:p>
      </dgm:t>
    </dgm:pt>
    <dgm:pt modelId="{73FFC323-D87B-477F-8A08-FD991E38E39C}" type="parTrans" cxnId="{EC5AB3DB-F833-41F1-925A-0BB76A70CD15}">
      <dgm:prSet/>
      <dgm:spPr/>
      <dgm:t>
        <a:bodyPr/>
        <a:lstStyle/>
        <a:p>
          <a:endParaRPr lang="en-GB" sz="2000">
            <a:latin typeface="Arial" panose="020B0604020202020204" pitchFamily="34" charset="0"/>
            <a:cs typeface="Arial" panose="020B0604020202020204" pitchFamily="34" charset="0"/>
          </a:endParaRPr>
        </a:p>
      </dgm:t>
    </dgm:pt>
    <dgm:pt modelId="{0694B905-BBCE-4E96-AD98-47366F220FBA}" type="sibTrans" cxnId="{EC5AB3DB-F833-41F1-925A-0BB76A70CD15}">
      <dgm:prSet/>
      <dgm:spPr/>
      <dgm:t>
        <a:bodyPr/>
        <a:lstStyle/>
        <a:p>
          <a:endParaRPr lang="en-GB" sz="2000">
            <a:latin typeface="Arial" panose="020B0604020202020204" pitchFamily="34" charset="0"/>
            <a:cs typeface="Arial" panose="020B0604020202020204" pitchFamily="34" charset="0"/>
          </a:endParaRPr>
        </a:p>
      </dgm:t>
    </dgm:pt>
    <dgm:pt modelId="{63B39295-479E-4A8C-8569-B8E14107C47E}">
      <dgm:prSet phldrT="[Text]" custT="1"/>
      <dgm:spPr/>
      <dgm:t>
        <a:bodyPr/>
        <a:lstStyle/>
        <a:p>
          <a:r>
            <a:rPr lang="en-GB" sz="1100" dirty="0">
              <a:latin typeface="+mn-lt"/>
            </a:rPr>
            <a:t>This will include representatives from BSC (where appropriate), UNC and Supplier organisations (ensuring coverage of both Domestic and Non-Domestic sector, as well as organisation scale).</a:t>
          </a:r>
          <a:endParaRPr lang="en-GB" sz="1100" dirty="0">
            <a:latin typeface="Arial" panose="020B0604020202020204" pitchFamily="34" charset="0"/>
            <a:cs typeface="Arial" panose="020B0604020202020204" pitchFamily="34" charset="0"/>
          </a:endParaRPr>
        </a:p>
      </dgm:t>
    </dgm:pt>
    <dgm:pt modelId="{C5A9163D-5C30-45AE-93A7-7A36BCEF194F}" type="parTrans" cxnId="{7DE320A0-B564-447B-BBD7-482C57940A95}">
      <dgm:prSet/>
      <dgm:spPr/>
      <dgm:t>
        <a:bodyPr/>
        <a:lstStyle/>
        <a:p>
          <a:endParaRPr lang="en-GB" sz="2000">
            <a:latin typeface="Arial" panose="020B0604020202020204" pitchFamily="34" charset="0"/>
            <a:cs typeface="Arial" panose="020B0604020202020204" pitchFamily="34" charset="0"/>
          </a:endParaRPr>
        </a:p>
      </dgm:t>
    </dgm:pt>
    <dgm:pt modelId="{3F8C788C-6037-4133-8558-B44A49643005}" type="sibTrans" cxnId="{7DE320A0-B564-447B-BBD7-482C57940A95}">
      <dgm:prSet/>
      <dgm:spPr/>
      <dgm:t>
        <a:bodyPr/>
        <a:lstStyle/>
        <a:p>
          <a:endParaRPr lang="en-GB" sz="2000">
            <a:latin typeface="Arial" panose="020B0604020202020204" pitchFamily="34" charset="0"/>
            <a:cs typeface="Arial" panose="020B0604020202020204" pitchFamily="34" charset="0"/>
          </a:endParaRPr>
        </a:p>
      </dgm:t>
    </dgm:pt>
    <dgm:pt modelId="{4B877BDC-077F-4AB9-B020-1130DD3B65BD}">
      <dgm:prSet phldrT="[Text]" custT="1"/>
      <dgm:spPr/>
      <dgm:t>
        <a:bodyPr/>
        <a:lstStyle/>
        <a:p>
          <a:r>
            <a:rPr lang="en-GB" sz="1100" dirty="0">
              <a:latin typeface="+mn-lt"/>
            </a:rPr>
            <a:t>Workshops and Follow-up workshops with the working group to explore potential solutions and evaluate their cost-benefits.</a:t>
          </a:r>
          <a:endParaRPr lang="en-GB" sz="1100" dirty="0">
            <a:latin typeface="Arial" panose="020B0604020202020204" pitchFamily="34" charset="0"/>
            <a:cs typeface="Arial" panose="020B0604020202020204" pitchFamily="34" charset="0"/>
          </a:endParaRPr>
        </a:p>
      </dgm:t>
    </dgm:pt>
    <dgm:pt modelId="{D82AE4B3-0A02-429F-9D5F-80F821AA405F}" type="parTrans" cxnId="{DA605685-9B30-4193-ADE8-AF43F3FC7466}">
      <dgm:prSet/>
      <dgm:spPr/>
      <dgm:t>
        <a:bodyPr/>
        <a:lstStyle/>
        <a:p>
          <a:endParaRPr lang="en-GB" sz="2000">
            <a:latin typeface="Arial" panose="020B0604020202020204" pitchFamily="34" charset="0"/>
            <a:cs typeface="Arial" panose="020B0604020202020204" pitchFamily="34" charset="0"/>
          </a:endParaRPr>
        </a:p>
      </dgm:t>
    </dgm:pt>
    <dgm:pt modelId="{04B025B1-4A77-44A0-930B-46A5ADB8DBF1}" type="sibTrans" cxnId="{DA605685-9B30-4193-ADE8-AF43F3FC7466}">
      <dgm:prSet/>
      <dgm:spPr/>
      <dgm:t>
        <a:bodyPr/>
        <a:lstStyle/>
        <a:p>
          <a:endParaRPr lang="en-GB" sz="2000">
            <a:latin typeface="Arial" panose="020B0604020202020204" pitchFamily="34" charset="0"/>
            <a:cs typeface="Arial" panose="020B0604020202020204" pitchFamily="34" charset="0"/>
          </a:endParaRPr>
        </a:p>
      </dgm:t>
    </dgm:pt>
    <dgm:pt modelId="{DFC5AD0C-D8DF-404A-A8FF-068EA58C3B27}">
      <dgm:prSet custT="1"/>
      <dgm:spPr/>
      <dgm:t>
        <a:bodyPr/>
        <a:lstStyle/>
        <a:p>
          <a:r>
            <a:rPr lang="en-GB" sz="1100" dirty="0">
              <a:latin typeface="+mn-lt"/>
            </a:rPr>
            <a:t>Develop proposal for Standards of Service for MEMs</a:t>
          </a:r>
          <a:endParaRPr lang="en-US" sz="1100" dirty="0">
            <a:latin typeface="+mn-lt"/>
          </a:endParaRPr>
        </a:p>
      </dgm:t>
    </dgm:pt>
    <dgm:pt modelId="{5A242171-D585-4E52-AE4E-616E4FB4320C}" type="parTrans" cxnId="{65B12537-D8E5-4B0E-B233-42832F6CA177}">
      <dgm:prSet/>
      <dgm:spPr/>
      <dgm:t>
        <a:bodyPr/>
        <a:lstStyle/>
        <a:p>
          <a:endParaRPr lang="en-GB" sz="2400"/>
        </a:p>
      </dgm:t>
    </dgm:pt>
    <dgm:pt modelId="{710A887A-692F-487B-8C58-EFE4C9460A0A}" type="sibTrans" cxnId="{65B12537-D8E5-4B0E-B233-42832F6CA177}">
      <dgm:prSet/>
      <dgm:spPr/>
      <dgm:t>
        <a:bodyPr/>
        <a:lstStyle/>
        <a:p>
          <a:endParaRPr lang="en-GB" sz="2400"/>
        </a:p>
      </dgm:t>
    </dgm:pt>
    <dgm:pt modelId="{B7B685A2-D809-4FAB-8F57-B692A620F753}" type="pres">
      <dgm:prSet presAssocID="{6ADDE7F3-2991-45B0-B4C4-499E65BCF8B6}" presName="Name0" presStyleCnt="0">
        <dgm:presLayoutVars>
          <dgm:dir/>
          <dgm:animLvl val="lvl"/>
          <dgm:resizeHandles val="exact"/>
        </dgm:presLayoutVars>
      </dgm:prSet>
      <dgm:spPr/>
    </dgm:pt>
    <dgm:pt modelId="{D5B438C4-EDDC-4298-81B0-A61702EE69E1}" type="pres">
      <dgm:prSet presAssocID="{C0D3B81B-9EA3-4A69-A6C7-6AAFAC01570E}" presName="parTxOnly" presStyleLbl="node1" presStyleIdx="0" presStyleCnt="4">
        <dgm:presLayoutVars>
          <dgm:chMax val="0"/>
          <dgm:chPref val="0"/>
          <dgm:bulletEnabled val="1"/>
        </dgm:presLayoutVars>
      </dgm:prSet>
      <dgm:spPr/>
    </dgm:pt>
    <dgm:pt modelId="{037A297E-F336-4E08-9C9E-7A231238E23E}" type="pres">
      <dgm:prSet presAssocID="{0694B905-BBCE-4E96-AD98-47366F220FBA}" presName="parTxOnlySpace" presStyleCnt="0"/>
      <dgm:spPr/>
    </dgm:pt>
    <dgm:pt modelId="{B0619478-9770-47A9-9FDF-419967A1AC0D}" type="pres">
      <dgm:prSet presAssocID="{63B39295-479E-4A8C-8569-B8E14107C47E}" presName="parTxOnly" presStyleLbl="node1" presStyleIdx="1" presStyleCnt="4" custScaleY="97649">
        <dgm:presLayoutVars>
          <dgm:chMax val="0"/>
          <dgm:chPref val="0"/>
          <dgm:bulletEnabled val="1"/>
        </dgm:presLayoutVars>
      </dgm:prSet>
      <dgm:spPr/>
    </dgm:pt>
    <dgm:pt modelId="{DAA0090E-BF87-4EFA-8FC4-E98F63361D25}" type="pres">
      <dgm:prSet presAssocID="{3F8C788C-6037-4133-8558-B44A49643005}" presName="parTxOnlySpace" presStyleCnt="0"/>
      <dgm:spPr/>
    </dgm:pt>
    <dgm:pt modelId="{65C6DB3A-3611-4F51-A117-B9D2BE8DA223}" type="pres">
      <dgm:prSet presAssocID="{4B877BDC-077F-4AB9-B020-1130DD3B65BD}" presName="parTxOnly" presStyleLbl="node1" presStyleIdx="2" presStyleCnt="4">
        <dgm:presLayoutVars>
          <dgm:chMax val="0"/>
          <dgm:chPref val="0"/>
          <dgm:bulletEnabled val="1"/>
        </dgm:presLayoutVars>
      </dgm:prSet>
      <dgm:spPr/>
    </dgm:pt>
    <dgm:pt modelId="{1751065A-B2BC-4A44-BAA3-4110445B540C}" type="pres">
      <dgm:prSet presAssocID="{04B025B1-4A77-44A0-930B-46A5ADB8DBF1}" presName="parTxOnlySpace" presStyleCnt="0"/>
      <dgm:spPr/>
    </dgm:pt>
    <dgm:pt modelId="{E1029219-A65E-4611-99C6-5EF39B153555}" type="pres">
      <dgm:prSet presAssocID="{DFC5AD0C-D8DF-404A-A8FF-068EA58C3B27}" presName="parTxOnly" presStyleLbl="node1" presStyleIdx="3" presStyleCnt="4">
        <dgm:presLayoutVars>
          <dgm:chMax val="0"/>
          <dgm:chPref val="0"/>
          <dgm:bulletEnabled val="1"/>
        </dgm:presLayoutVars>
      </dgm:prSet>
      <dgm:spPr/>
    </dgm:pt>
  </dgm:ptLst>
  <dgm:cxnLst>
    <dgm:cxn modelId="{6612CC17-9E8D-472A-9CCA-11A197FFCE70}" type="presOf" srcId="{4B877BDC-077F-4AB9-B020-1130DD3B65BD}" destId="{65C6DB3A-3611-4F51-A117-B9D2BE8DA223}" srcOrd="0" destOrd="0" presId="urn:microsoft.com/office/officeart/2005/8/layout/chevron1"/>
    <dgm:cxn modelId="{65B12537-D8E5-4B0E-B233-42832F6CA177}" srcId="{6ADDE7F3-2991-45B0-B4C4-499E65BCF8B6}" destId="{DFC5AD0C-D8DF-404A-A8FF-068EA58C3B27}" srcOrd="3" destOrd="0" parTransId="{5A242171-D585-4E52-AE4E-616E4FB4320C}" sibTransId="{710A887A-692F-487B-8C58-EFE4C9460A0A}"/>
    <dgm:cxn modelId="{B474F864-D9E6-41EC-9E0B-E8D42ECE3748}" type="presOf" srcId="{DFC5AD0C-D8DF-404A-A8FF-068EA58C3B27}" destId="{E1029219-A65E-4611-99C6-5EF39B153555}" srcOrd="0" destOrd="0" presId="urn:microsoft.com/office/officeart/2005/8/layout/chevron1"/>
    <dgm:cxn modelId="{DA605685-9B30-4193-ADE8-AF43F3FC7466}" srcId="{6ADDE7F3-2991-45B0-B4C4-499E65BCF8B6}" destId="{4B877BDC-077F-4AB9-B020-1130DD3B65BD}" srcOrd="2" destOrd="0" parTransId="{D82AE4B3-0A02-429F-9D5F-80F821AA405F}" sibTransId="{04B025B1-4A77-44A0-930B-46A5ADB8DBF1}"/>
    <dgm:cxn modelId="{8058F489-958B-42A6-B76C-9D05434595C6}" type="presOf" srcId="{63B39295-479E-4A8C-8569-B8E14107C47E}" destId="{B0619478-9770-47A9-9FDF-419967A1AC0D}" srcOrd="0" destOrd="0" presId="urn:microsoft.com/office/officeart/2005/8/layout/chevron1"/>
    <dgm:cxn modelId="{7DE320A0-B564-447B-BBD7-482C57940A95}" srcId="{6ADDE7F3-2991-45B0-B4C4-499E65BCF8B6}" destId="{63B39295-479E-4A8C-8569-B8E14107C47E}" srcOrd="1" destOrd="0" parTransId="{C5A9163D-5C30-45AE-93A7-7A36BCEF194F}" sibTransId="{3F8C788C-6037-4133-8558-B44A49643005}"/>
    <dgm:cxn modelId="{5C6B00D2-98AC-496F-BD30-E506B9C6F970}" type="presOf" srcId="{6ADDE7F3-2991-45B0-B4C4-499E65BCF8B6}" destId="{B7B685A2-D809-4FAB-8F57-B692A620F753}" srcOrd="0" destOrd="0" presId="urn:microsoft.com/office/officeart/2005/8/layout/chevron1"/>
    <dgm:cxn modelId="{EC5AB3DB-F833-41F1-925A-0BB76A70CD15}" srcId="{6ADDE7F3-2991-45B0-B4C4-499E65BCF8B6}" destId="{C0D3B81B-9EA3-4A69-A6C7-6AAFAC01570E}" srcOrd="0" destOrd="0" parTransId="{73FFC323-D87B-477F-8A08-FD991E38E39C}" sibTransId="{0694B905-BBCE-4E96-AD98-47366F220FBA}"/>
    <dgm:cxn modelId="{5E0CE9DD-138F-46B8-96C3-DE9230E5B076}" type="presOf" srcId="{C0D3B81B-9EA3-4A69-A6C7-6AAFAC01570E}" destId="{D5B438C4-EDDC-4298-81B0-A61702EE69E1}" srcOrd="0" destOrd="0" presId="urn:microsoft.com/office/officeart/2005/8/layout/chevron1"/>
    <dgm:cxn modelId="{C85030FE-F44B-4678-AFCE-A9A4D9662024}" type="presParOf" srcId="{B7B685A2-D809-4FAB-8F57-B692A620F753}" destId="{D5B438C4-EDDC-4298-81B0-A61702EE69E1}" srcOrd="0" destOrd="0" presId="urn:microsoft.com/office/officeart/2005/8/layout/chevron1"/>
    <dgm:cxn modelId="{CE562D72-0AA7-4EB6-8EC6-D343A397ABAF}" type="presParOf" srcId="{B7B685A2-D809-4FAB-8F57-B692A620F753}" destId="{037A297E-F336-4E08-9C9E-7A231238E23E}" srcOrd="1" destOrd="0" presId="urn:microsoft.com/office/officeart/2005/8/layout/chevron1"/>
    <dgm:cxn modelId="{72ADE050-6E60-4263-9368-6521CBD346B4}" type="presParOf" srcId="{B7B685A2-D809-4FAB-8F57-B692A620F753}" destId="{B0619478-9770-47A9-9FDF-419967A1AC0D}" srcOrd="2" destOrd="0" presId="urn:microsoft.com/office/officeart/2005/8/layout/chevron1"/>
    <dgm:cxn modelId="{7BD2333A-63BF-4F88-9D6C-DC1CCB286E88}" type="presParOf" srcId="{B7B685A2-D809-4FAB-8F57-B692A620F753}" destId="{DAA0090E-BF87-4EFA-8FC4-E98F63361D25}" srcOrd="3" destOrd="0" presId="urn:microsoft.com/office/officeart/2005/8/layout/chevron1"/>
    <dgm:cxn modelId="{73F5936D-CEE2-41A6-8EF5-55DEB0B07C03}" type="presParOf" srcId="{B7B685A2-D809-4FAB-8F57-B692A620F753}" destId="{65C6DB3A-3611-4F51-A117-B9D2BE8DA223}" srcOrd="4" destOrd="0" presId="urn:microsoft.com/office/officeart/2005/8/layout/chevron1"/>
    <dgm:cxn modelId="{CD15537F-1FEB-4404-9C79-9CCD981155AF}" type="presParOf" srcId="{B7B685A2-D809-4FAB-8F57-B692A620F753}" destId="{1751065A-B2BC-4A44-BAA3-4110445B540C}" srcOrd="5" destOrd="0" presId="urn:microsoft.com/office/officeart/2005/8/layout/chevron1"/>
    <dgm:cxn modelId="{2F27BFDD-DFB4-472E-9AE3-251376361311}" type="presParOf" srcId="{B7B685A2-D809-4FAB-8F57-B692A620F753}" destId="{E1029219-A65E-4611-99C6-5EF39B153555}" srcOrd="6"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E103BD-E659-4DAC-904D-3422DA436FC9}">
      <dsp:nvSpPr>
        <dsp:cNvPr id="0" name=""/>
        <dsp:cNvSpPr/>
      </dsp:nvSpPr>
      <dsp:spPr>
        <a:xfrm>
          <a:off x="834139" y="397523"/>
          <a:ext cx="1488516" cy="1346638"/>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None/>
          </a:pPr>
          <a:r>
            <a:rPr lang="en-GB" sz="1100" b="0" kern="1200" dirty="0">
              <a:solidFill>
                <a:schemeClr val="tx1"/>
              </a:solidFill>
              <a:latin typeface="Arial" panose="020B0604020202020204" pitchFamily="34" charset="0"/>
              <a:cs typeface="Arial" panose="020B0604020202020204" pitchFamily="34" charset="0"/>
            </a:rPr>
            <a:t>As-Is process and data mapping </a:t>
          </a:r>
          <a:endParaRPr lang="en-GB" sz="1100" b="0" kern="1200" dirty="0">
            <a:latin typeface="Arial" panose="020B0604020202020204" pitchFamily="34" charset="0"/>
            <a:cs typeface="Arial" panose="020B0604020202020204" pitchFamily="34" charset="0"/>
          </a:endParaRPr>
        </a:p>
        <a:p>
          <a:pPr marL="0" lvl="0" indent="0" algn="l" defTabSz="488950">
            <a:lnSpc>
              <a:spcPct val="90000"/>
            </a:lnSpc>
            <a:spcBef>
              <a:spcPct val="0"/>
            </a:spcBef>
            <a:spcAft>
              <a:spcPct val="35000"/>
            </a:spcAft>
            <a:buNone/>
          </a:pPr>
          <a:endParaRPr lang="en-GB" sz="1100" b="0" kern="1200" dirty="0">
            <a:latin typeface="Arial" panose="020B0604020202020204" pitchFamily="34" charset="0"/>
            <a:cs typeface="Arial" panose="020B0604020202020204" pitchFamily="34" charset="0"/>
          </a:endParaRPr>
        </a:p>
      </dsp:txBody>
      <dsp:txXfrm>
        <a:off x="1072302" y="397523"/>
        <a:ext cx="1250353" cy="1346638"/>
      </dsp:txXfrm>
    </dsp:sp>
    <dsp:sp modelId="{90E03435-DEA3-4625-9D88-CABD9396F37D}">
      <dsp:nvSpPr>
        <dsp:cNvPr id="0" name=""/>
        <dsp:cNvSpPr/>
      </dsp:nvSpPr>
      <dsp:spPr>
        <a:xfrm>
          <a:off x="40264" y="586"/>
          <a:ext cx="992344" cy="99234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latin typeface="Arial" panose="020B0604020202020204" pitchFamily="34" charset="0"/>
              <a:cs typeface="Arial" panose="020B0604020202020204" pitchFamily="34" charset="0"/>
            </a:rPr>
            <a:t>1</a:t>
          </a:r>
        </a:p>
      </dsp:txBody>
      <dsp:txXfrm>
        <a:off x="185589" y="145911"/>
        <a:ext cx="701694" cy="701694"/>
      </dsp:txXfrm>
    </dsp:sp>
    <dsp:sp modelId="{97D04EF2-E388-465E-AEDA-7BD34F22025C}">
      <dsp:nvSpPr>
        <dsp:cNvPr id="0" name=""/>
        <dsp:cNvSpPr/>
      </dsp:nvSpPr>
      <dsp:spPr>
        <a:xfrm>
          <a:off x="3314999" y="397523"/>
          <a:ext cx="1488516" cy="1346638"/>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None/>
          </a:pPr>
          <a:r>
            <a:rPr lang="en-GB" sz="1100" b="0" kern="1200" dirty="0">
              <a:solidFill>
                <a:schemeClr val="tx1"/>
              </a:solidFill>
              <a:latin typeface="Arial" panose="020B0604020202020204" pitchFamily="34" charset="0"/>
              <a:cs typeface="Arial" panose="020B0604020202020204" pitchFamily="34" charset="0"/>
            </a:rPr>
            <a:t>An articulation of issues at each process points.</a:t>
          </a:r>
          <a:endParaRPr lang="en-GB" sz="1100" b="0" kern="1200" dirty="0">
            <a:latin typeface="Arial" panose="020B0604020202020204" pitchFamily="34" charset="0"/>
            <a:cs typeface="Arial" panose="020B0604020202020204" pitchFamily="34" charset="0"/>
          </a:endParaRPr>
        </a:p>
      </dsp:txBody>
      <dsp:txXfrm>
        <a:off x="3553162" y="397523"/>
        <a:ext cx="1250353" cy="1346638"/>
      </dsp:txXfrm>
    </dsp:sp>
    <dsp:sp modelId="{928BC71E-5539-414D-A513-FC92AD8C4FA0}">
      <dsp:nvSpPr>
        <dsp:cNvPr id="0" name=""/>
        <dsp:cNvSpPr/>
      </dsp:nvSpPr>
      <dsp:spPr>
        <a:xfrm>
          <a:off x="2521124" y="586"/>
          <a:ext cx="992344" cy="99234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latin typeface="Arial" panose="020B0604020202020204" pitchFamily="34" charset="0"/>
              <a:cs typeface="Arial" panose="020B0604020202020204" pitchFamily="34" charset="0"/>
            </a:rPr>
            <a:t>2</a:t>
          </a:r>
        </a:p>
      </dsp:txBody>
      <dsp:txXfrm>
        <a:off x="2666449" y="145911"/>
        <a:ext cx="701694" cy="701694"/>
      </dsp:txXfrm>
    </dsp:sp>
    <dsp:sp modelId="{D134D9F0-B6C1-414F-80AB-E90DCA01F57F}">
      <dsp:nvSpPr>
        <dsp:cNvPr id="0" name=""/>
        <dsp:cNvSpPr/>
      </dsp:nvSpPr>
      <dsp:spPr>
        <a:xfrm>
          <a:off x="5795860" y="397523"/>
          <a:ext cx="1488516" cy="1346638"/>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None/>
          </a:pPr>
          <a:r>
            <a:rPr lang="en-GB" sz="1100" b="0" kern="1200" dirty="0">
              <a:solidFill>
                <a:schemeClr val="tx1"/>
              </a:solidFill>
              <a:latin typeface="Arial" panose="020B0604020202020204" pitchFamily="34" charset="0"/>
              <a:cs typeface="Arial" panose="020B0604020202020204" pitchFamily="34" charset="0"/>
            </a:rPr>
            <a:t>Recommendations on changes to systems or data required for REC Change</a:t>
          </a:r>
        </a:p>
      </dsp:txBody>
      <dsp:txXfrm>
        <a:off x="6034022" y="397523"/>
        <a:ext cx="1250353" cy="1346638"/>
      </dsp:txXfrm>
    </dsp:sp>
    <dsp:sp modelId="{6417CFBC-1C73-4D15-A134-B82BCAFF99C3}">
      <dsp:nvSpPr>
        <dsp:cNvPr id="0" name=""/>
        <dsp:cNvSpPr/>
      </dsp:nvSpPr>
      <dsp:spPr>
        <a:xfrm>
          <a:off x="5001984" y="586"/>
          <a:ext cx="992344" cy="99234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latin typeface="Arial" panose="020B0604020202020204" pitchFamily="34" charset="0"/>
              <a:cs typeface="Arial" panose="020B0604020202020204" pitchFamily="34" charset="0"/>
            </a:rPr>
            <a:t>3</a:t>
          </a:r>
        </a:p>
      </dsp:txBody>
      <dsp:txXfrm>
        <a:off x="5147309" y="145911"/>
        <a:ext cx="701694" cy="701694"/>
      </dsp:txXfrm>
    </dsp:sp>
    <dsp:sp modelId="{36532342-0617-4009-A60C-2FB8609ECD1C}">
      <dsp:nvSpPr>
        <dsp:cNvPr id="0" name=""/>
        <dsp:cNvSpPr/>
      </dsp:nvSpPr>
      <dsp:spPr>
        <a:xfrm>
          <a:off x="8276720" y="397523"/>
          <a:ext cx="3068565" cy="1318233"/>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Font typeface="Wingdings" panose="05000000000000000000" pitchFamily="2" charset="2"/>
            <a:buNone/>
          </a:pPr>
          <a:r>
            <a:rPr lang="en-GB" sz="1100" b="0" kern="1200" dirty="0">
              <a:solidFill>
                <a:schemeClr val="tx1"/>
              </a:solidFill>
              <a:latin typeface="Arial" panose="020B0604020202020204" pitchFamily="34" charset="0"/>
              <a:cs typeface="Arial" panose="020B0604020202020204" pitchFamily="34" charset="0"/>
            </a:rPr>
            <a:t>Recommendations on the appropriate assurance approaches for each requirement that does not meet required performance levels. </a:t>
          </a:r>
        </a:p>
      </dsp:txBody>
      <dsp:txXfrm>
        <a:off x="8767690" y="397523"/>
        <a:ext cx="2577594" cy="1318233"/>
      </dsp:txXfrm>
    </dsp:sp>
    <dsp:sp modelId="{930C8333-2C8B-4DA2-9549-45B405BFAA3C}">
      <dsp:nvSpPr>
        <dsp:cNvPr id="0" name=""/>
        <dsp:cNvSpPr/>
      </dsp:nvSpPr>
      <dsp:spPr>
        <a:xfrm>
          <a:off x="7677140" y="139"/>
          <a:ext cx="992344" cy="99234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latin typeface="Arial" panose="020B0604020202020204" pitchFamily="34" charset="0"/>
              <a:cs typeface="Arial" panose="020B0604020202020204" pitchFamily="34" charset="0"/>
            </a:rPr>
            <a:t>4</a:t>
          </a:r>
        </a:p>
      </dsp:txBody>
      <dsp:txXfrm>
        <a:off x="7822465" y="145464"/>
        <a:ext cx="701694" cy="701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B438C4-EDDC-4298-81B0-A61702EE69E1}">
      <dsp:nvSpPr>
        <dsp:cNvPr id="0" name=""/>
        <dsp:cNvSpPr/>
      </dsp:nvSpPr>
      <dsp:spPr>
        <a:xfrm>
          <a:off x="5280" y="464690"/>
          <a:ext cx="3074047" cy="1229619"/>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mn-lt"/>
            </a:rPr>
            <a:t>We propose a working group focused on resolving these issues for Gas customers. We are focusing on Gas first as Electricity is more mature.</a:t>
          </a:r>
          <a:endParaRPr lang="en-GB" sz="1100" kern="1200" dirty="0">
            <a:latin typeface="Arial" panose="020B0604020202020204" pitchFamily="34" charset="0"/>
            <a:cs typeface="Arial" panose="020B0604020202020204" pitchFamily="34" charset="0"/>
          </a:endParaRPr>
        </a:p>
      </dsp:txBody>
      <dsp:txXfrm>
        <a:off x="620090" y="464690"/>
        <a:ext cx="1844428" cy="1229619"/>
      </dsp:txXfrm>
    </dsp:sp>
    <dsp:sp modelId="{B0619478-9770-47A9-9FDF-419967A1AC0D}">
      <dsp:nvSpPr>
        <dsp:cNvPr id="0" name=""/>
        <dsp:cNvSpPr/>
      </dsp:nvSpPr>
      <dsp:spPr>
        <a:xfrm>
          <a:off x="2771923" y="479144"/>
          <a:ext cx="3074047" cy="1200710"/>
        </a:xfrm>
        <a:prstGeom prst="chevr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mn-lt"/>
            </a:rPr>
            <a:t>This will include representatives from BSC (where appropriate), UNC and Supplier organisations (ensuring coverage of both Domestic and Non-Domestic sector, as well as organisation scale).</a:t>
          </a:r>
          <a:endParaRPr lang="en-GB" sz="1100" kern="1200" dirty="0">
            <a:latin typeface="Arial" panose="020B0604020202020204" pitchFamily="34" charset="0"/>
            <a:cs typeface="Arial" panose="020B0604020202020204" pitchFamily="34" charset="0"/>
          </a:endParaRPr>
        </a:p>
      </dsp:txBody>
      <dsp:txXfrm>
        <a:off x="3372278" y="479144"/>
        <a:ext cx="1873337" cy="1200710"/>
      </dsp:txXfrm>
    </dsp:sp>
    <dsp:sp modelId="{65C6DB3A-3611-4F51-A117-B9D2BE8DA223}">
      <dsp:nvSpPr>
        <dsp:cNvPr id="0" name=""/>
        <dsp:cNvSpPr/>
      </dsp:nvSpPr>
      <dsp:spPr>
        <a:xfrm>
          <a:off x="5538566" y="464690"/>
          <a:ext cx="3074047" cy="1229619"/>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mn-lt"/>
            </a:rPr>
            <a:t>Workshops and Follow-up workshops with the working group to explore potential solutions and evaluate their cost-benefits.</a:t>
          </a:r>
          <a:endParaRPr lang="en-GB" sz="1100" kern="1200" dirty="0">
            <a:latin typeface="Arial" panose="020B0604020202020204" pitchFamily="34" charset="0"/>
            <a:cs typeface="Arial" panose="020B0604020202020204" pitchFamily="34" charset="0"/>
          </a:endParaRPr>
        </a:p>
      </dsp:txBody>
      <dsp:txXfrm>
        <a:off x="6153376" y="464690"/>
        <a:ext cx="1844428" cy="1229619"/>
      </dsp:txXfrm>
    </dsp:sp>
    <dsp:sp modelId="{E1029219-A65E-4611-99C6-5EF39B153555}">
      <dsp:nvSpPr>
        <dsp:cNvPr id="0" name=""/>
        <dsp:cNvSpPr/>
      </dsp:nvSpPr>
      <dsp:spPr>
        <a:xfrm>
          <a:off x="8305209" y="464690"/>
          <a:ext cx="3074047" cy="1229619"/>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mn-lt"/>
            </a:rPr>
            <a:t>Develop proposal for Standards of Service for MEMs</a:t>
          </a:r>
          <a:endParaRPr lang="en-US" sz="1100" kern="1200" dirty="0">
            <a:latin typeface="+mn-lt"/>
          </a:endParaRPr>
        </a:p>
      </dsp:txBody>
      <dsp:txXfrm>
        <a:off x="8920019" y="464690"/>
        <a:ext cx="1844428" cy="1229619"/>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08/11/2023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08/11/2023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343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0731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6069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Hand over to DA to talk about this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129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Hand over to DA to talk about this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4438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through this but ask DA if he would like to provide any further clarification.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3672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221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573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2356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0183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9947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7486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389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853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768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8bd47525d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28bd47525d0_0_82: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6" name="Google Shape;96;g28bd47525d0_0_82:notes"/>
          <p:cNvSpPr txBox="1">
            <a:spLocks noGrp="1"/>
          </p:cNvSpPr>
          <p:nvPr>
            <p:ph type="sldNum" idx="12"/>
          </p:nvPr>
        </p:nvSpPr>
        <p:spPr>
          <a:xfrm>
            <a:off x="3884613" y="8685224"/>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8bd47525d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28bd47525d0_0_82: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6" name="Google Shape;96;g28bd47525d0_0_82:notes"/>
          <p:cNvSpPr txBox="1">
            <a:spLocks noGrp="1"/>
          </p:cNvSpPr>
          <p:nvPr>
            <p:ph type="sldNum" idx="12"/>
          </p:nvPr>
        </p:nvSpPr>
        <p:spPr>
          <a:xfrm>
            <a:off x="3884613" y="8685224"/>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37</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994672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8bd47525d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28bd47525d0_0_82: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6" name="Google Shape;96;g28bd47525d0_0_82:notes"/>
          <p:cNvSpPr txBox="1">
            <a:spLocks noGrp="1"/>
          </p:cNvSpPr>
          <p:nvPr>
            <p:ph type="sldNum" idx="12"/>
          </p:nvPr>
        </p:nvSpPr>
        <p:spPr>
          <a:xfrm>
            <a:off x="3884613" y="8685224"/>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38</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602099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7681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jp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08/11/2023</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086125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859904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9458322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574486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55026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02929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9578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3211976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470854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5496328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8856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34656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200124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80764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145435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2534202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0140994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016965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2443469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237655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13046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108402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703930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548578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3801466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492626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7663851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889769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8073713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999916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786517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Poppins"/>
              <a:buNone/>
              <a:defRPr cap="none">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3" name="Google Shape;23;p11"/>
          <p:cNvSpPr txBox="1">
            <a:spLocks noGrp="1"/>
          </p:cNvSpPr>
          <p:nvPr>
            <p:ph type="body" idx="1"/>
          </p:nvPr>
        </p:nvSpPr>
        <p:spPr>
          <a:xfrm>
            <a:off x="508000" y="1528763"/>
            <a:ext cx="11171200" cy="4830800"/>
          </a:xfrm>
          <a:prstGeom prst="rect">
            <a:avLst/>
          </a:prstGeom>
          <a:noFill/>
          <a:ln>
            <a:noFill/>
          </a:ln>
        </p:spPr>
        <p:txBody>
          <a:bodyPr spcFirstLastPara="1" wrap="square" lIns="0" tIns="0" rIns="0" bIns="0" anchor="t" anchorCtr="0">
            <a:noAutofit/>
          </a:bodyPr>
          <a:lstStyle>
            <a:lvl1pPr marL="609585" lvl="0" indent="-304792" algn="l">
              <a:lnSpc>
                <a:spcPct val="140000"/>
              </a:lnSpc>
              <a:spcBef>
                <a:spcPts val="0"/>
              </a:spcBef>
              <a:spcAft>
                <a:spcPts val="0"/>
              </a:spcAft>
              <a:buSzPts val="1400"/>
              <a:buNone/>
              <a:defRPr sz="1867"/>
            </a:lvl1pPr>
            <a:lvl2pPr marL="1219170" lvl="1" indent="-423323" algn="l">
              <a:lnSpc>
                <a:spcPct val="140000"/>
              </a:lnSpc>
              <a:spcBef>
                <a:spcPts val="0"/>
              </a:spcBef>
              <a:spcAft>
                <a:spcPts val="0"/>
              </a:spcAft>
              <a:buSzPts val="1400"/>
              <a:buChar char="■"/>
              <a:defRPr sz="1867"/>
            </a:lvl2pPr>
            <a:lvl3pPr marL="1828754" lvl="2" indent="-423323" algn="l">
              <a:lnSpc>
                <a:spcPct val="140000"/>
              </a:lnSpc>
              <a:spcBef>
                <a:spcPts val="0"/>
              </a:spcBef>
              <a:spcAft>
                <a:spcPts val="0"/>
              </a:spcAft>
              <a:buClr>
                <a:schemeClr val="dk1"/>
              </a:buClr>
              <a:buSzPts val="1400"/>
              <a:buFont typeface="Noto Sans Symbols"/>
              <a:buChar char="■"/>
              <a:defRPr sz="1867"/>
            </a:lvl3pPr>
            <a:lvl4pPr marL="2438339" lvl="3" indent="-423323" algn="l">
              <a:lnSpc>
                <a:spcPct val="140000"/>
              </a:lnSpc>
              <a:spcBef>
                <a:spcPts val="0"/>
              </a:spcBef>
              <a:spcAft>
                <a:spcPts val="0"/>
              </a:spcAft>
              <a:buClr>
                <a:schemeClr val="dk1"/>
              </a:buClr>
              <a:buSzPts val="1400"/>
              <a:buFont typeface="Noto Sans Symbols"/>
              <a:buChar char="■"/>
              <a:defRPr sz="1867"/>
            </a:lvl4pPr>
            <a:lvl5pPr marL="3047924" lvl="4" indent="-423323" algn="l">
              <a:lnSpc>
                <a:spcPct val="140000"/>
              </a:lnSpc>
              <a:spcBef>
                <a:spcPts val="0"/>
              </a:spcBef>
              <a:spcAft>
                <a:spcPts val="0"/>
              </a:spcAft>
              <a:buClr>
                <a:schemeClr val="dk1"/>
              </a:buClr>
              <a:buSzPts val="1400"/>
              <a:buFont typeface="Noto Sans Symbols"/>
              <a:buChar char="■"/>
              <a:defRPr sz="1867"/>
            </a:lvl5pPr>
            <a:lvl6pPr marL="3657509" lvl="5" indent="-423323" algn="l">
              <a:lnSpc>
                <a:spcPct val="140000"/>
              </a:lnSpc>
              <a:spcBef>
                <a:spcPts val="0"/>
              </a:spcBef>
              <a:spcAft>
                <a:spcPts val="0"/>
              </a:spcAft>
              <a:buClr>
                <a:schemeClr val="dk1"/>
              </a:buClr>
              <a:buSzPts val="1400"/>
              <a:buFont typeface="Noto Sans Symbols"/>
              <a:buChar char="■"/>
              <a:defRPr sz="1867"/>
            </a:lvl6pPr>
            <a:lvl7pPr marL="4267093" lvl="6" indent="-423323" algn="l">
              <a:lnSpc>
                <a:spcPct val="100000"/>
              </a:lnSpc>
              <a:spcBef>
                <a:spcPts val="400"/>
              </a:spcBef>
              <a:spcAft>
                <a:spcPts val="0"/>
              </a:spcAft>
              <a:buClr>
                <a:schemeClr val="dk1"/>
              </a:buClr>
              <a:buSzPts val="1400"/>
              <a:buChar char="•"/>
              <a:defRPr sz="1867"/>
            </a:lvl7pPr>
            <a:lvl8pPr marL="4876678" lvl="7" indent="-423323" algn="l">
              <a:lnSpc>
                <a:spcPct val="100000"/>
              </a:lnSpc>
              <a:spcBef>
                <a:spcPts val="400"/>
              </a:spcBef>
              <a:spcAft>
                <a:spcPts val="0"/>
              </a:spcAft>
              <a:buClr>
                <a:schemeClr val="dk1"/>
              </a:buClr>
              <a:buSzPts val="1400"/>
              <a:buChar char="•"/>
              <a:defRPr sz="1867"/>
            </a:lvl8pPr>
            <a:lvl9pPr marL="5486263" lvl="8" indent="-423323" algn="l">
              <a:lnSpc>
                <a:spcPct val="100000"/>
              </a:lnSpc>
              <a:spcBef>
                <a:spcPts val="400"/>
              </a:spcBef>
              <a:spcAft>
                <a:spcPts val="0"/>
              </a:spcAft>
              <a:buClr>
                <a:schemeClr val="dk1"/>
              </a:buClr>
              <a:buSzPts val="1400"/>
              <a:buChar char="•"/>
              <a:defRPr sz="1867"/>
            </a:lvl9pPr>
          </a:lstStyle>
          <a:p>
            <a:endParaRPr/>
          </a:p>
        </p:txBody>
      </p:sp>
      <p:sp>
        <p:nvSpPr>
          <p:cNvPr id="24" name="Google Shape;24;p11"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60816096"/>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61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matchingName="Shell Energy Title Slide - Option 2">
  <p:cSld name="Shell Energy Title Slide - Option 2">
    <p:spTree>
      <p:nvGrpSpPr>
        <p:cNvPr id="1" name="Shape 66"/>
        <p:cNvGrpSpPr/>
        <p:nvPr/>
      </p:nvGrpSpPr>
      <p:grpSpPr>
        <a:xfrm>
          <a:off x="0" y="0"/>
          <a:ext cx="0" cy="0"/>
          <a:chOff x="0" y="0"/>
          <a:chExt cx="0" cy="0"/>
        </a:xfrm>
      </p:grpSpPr>
      <p:sp>
        <p:nvSpPr>
          <p:cNvPr id="67" name="Google Shape;67;p15"/>
          <p:cNvSpPr/>
          <p:nvPr/>
        </p:nvSpPr>
        <p:spPr>
          <a:xfrm>
            <a:off x="0" y="4313785"/>
            <a:ext cx="12192000" cy="2544400"/>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rme"/>
              <a:ea typeface="Carme"/>
              <a:cs typeface="Carme"/>
              <a:sym typeface="Carme"/>
            </a:endParaRPr>
          </a:p>
        </p:txBody>
      </p:sp>
      <p:sp>
        <p:nvSpPr>
          <p:cNvPr id="68" name="Google Shape;68;p15"/>
          <p:cNvSpPr txBox="1">
            <a:spLocks noGrp="1"/>
          </p:cNvSpPr>
          <p:nvPr>
            <p:ph type="ctrTitle"/>
          </p:nvPr>
        </p:nvSpPr>
        <p:spPr>
          <a:xfrm>
            <a:off x="1779491" y="950400"/>
            <a:ext cx="9899600" cy="918000"/>
          </a:xfrm>
          <a:prstGeom prst="rect">
            <a:avLst/>
          </a:prstGeom>
          <a:noFill/>
          <a:ln>
            <a:noFill/>
          </a:ln>
        </p:spPr>
        <p:txBody>
          <a:bodyPr spcFirstLastPara="1" wrap="square" lIns="0" tIns="0" rIns="0" bIns="0" anchor="ctr" anchorCtr="0">
            <a:noAutofit/>
          </a:bodyPr>
          <a:lstStyle>
            <a:lvl1pPr lvl="0" algn="l" rtl="0">
              <a:lnSpc>
                <a:spcPct val="110000"/>
              </a:lnSpc>
              <a:spcBef>
                <a:spcPts val="0"/>
              </a:spcBef>
              <a:spcAft>
                <a:spcPts val="0"/>
              </a:spcAft>
              <a:buClr>
                <a:schemeClr val="dk1"/>
              </a:buClr>
              <a:buSzPts val="2100"/>
              <a:buNone/>
              <a:defRPr sz="2800" cap="none">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9" name="Google Shape;69;p15"/>
          <p:cNvSpPr txBox="1">
            <a:spLocks noGrp="1"/>
          </p:cNvSpPr>
          <p:nvPr>
            <p:ph type="subTitle" idx="1"/>
          </p:nvPr>
        </p:nvSpPr>
        <p:spPr>
          <a:xfrm>
            <a:off x="1779491" y="2045576"/>
            <a:ext cx="4831200" cy="7500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400"/>
              <a:buNone/>
              <a:defRPr sz="1867">
                <a:solidFill>
                  <a:schemeClr val="dk1"/>
                </a:solidFill>
              </a:defRPr>
            </a:lvl1pPr>
            <a:lvl2pPr lvl="1" algn="l" rtl="0">
              <a:lnSpc>
                <a:spcPct val="110000"/>
              </a:lnSpc>
              <a:spcBef>
                <a:spcPts val="1200"/>
              </a:spcBef>
              <a:spcAft>
                <a:spcPts val="0"/>
              </a:spcAft>
              <a:buSzPts val="1100"/>
              <a:buChar char="■"/>
              <a:defRPr/>
            </a:lvl2pPr>
            <a:lvl3pPr lvl="2" algn="l" rtl="0">
              <a:lnSpc>
                <a:spcPct val="110000"/>
              </a:lnSpc>
              <a:spcBef>
                <a:spcPts val="667"/>
              </a:spcBef>
              <a:spcAft>
                <a:spcPts val="0"/>
              </a:spcAft>
              <a:buSzPts val="1000"/>
              <a:buChar char="■"/>
              <a:defRPr/>
            </a:lvl3pPr>
            <a:lvl4pPr lvl="3" algn="l" rtl="0">
              <a:lnSpc>
                <a:spcPct val="110000"/>
              </a:lnSpc>
              <a:spcBef>
                <a:spcPts val="667"/>
              </a:spcBef>
              <a:spcAft>
                <a:spcPts val="0"/>
              </a:spcAft>
              <a:buSzPts val="1000"/>
              <a:buChar char="■"/>
              <a:defRPr/>
            </a:lvl4pPr>
            <a:lvl5pPr lvl="4" algn="l" rtl="0">
              <a:lnSpc>
                <a:spcPct val="110000"/>
              </a:lnSpc>
              <a:spcBef>
                <a:spcPts val="667"/>
              </a:spcBef>
              <a:spcAft>
                <a:spcPts val="0"/>
              </a:spcAft>
              <a:buSzPts val="1000"/>
              <a:buChar char="■"/>
              <a:defRPr/>
            </a:lvl5pPr>
            <a:lvl6pPr lvl="5" algn="l" rtl="0">
              <a:lnSpc>
                <a:spcPct val="140000"/>
              </a:lnSpc>
              <a:spcBef>
                <a:spcPts val="0"/>
              </a:spcBef>
              <a:spcAft>
                <a:spcPts val="0"/>
              </a:spcAft>
              <a:buSzPts val="1000"/>
              <a:buChar char="■"/>
              <a:defRPr/>
            </a:lvl6pPr>
            <a:lvl7pPr lvl="6" algn="l" rtl="0">
              <a:lnSpc>
                <a:spcPct val="100000"/>
              </a:lnSpc>
              <a:spcBef>
                <a:spcPts val="400"/>
              </a:spcBef>
              <a:spcAft>
                <a:spcPts val="0"/>
              </a:spcAft>
              <a:buClr>
                <a:schemeClr val="dk1"/>
              </a:buClr>
              <a:buSzPts val="1400"/>
              <a:buChar char="•"/>
              <a:defRPr/>
            </a:lvl7pPr>
            <a:lvl8pPr lvl="7" algn="l" rtl="0">
              <a:lnSpc>
                <a:spcPct val="100000"/>
              </a:lnSpc>
              <a:spcBef>
                <a:spcPts val="400"/>
              </a:spcBef>
              <a:spcAft>
                <a:spcPts val="0"/>
              </a:spcAft>
              <a:buClr>
                <a:schemeClr val="dk1"/>
              </a:buClr>
              <a:buSzPts val="1400"/>
              <a:buChar char="•"/>
              <a:defRPr/>
            </a:lvl8pPr>
            <a:lvl9pPr lvl="8" algn="l" rtl="0">
              <a:lnSpc>
                <a:spcPct val="100000"/>
              </a:lnSpc>
              <a:spcBef>
                <a:spcPts val="400"/>
              </a:spcBef>
              <a:spcAft>
                <a:spcPts val="0"/>
              </a:spcAft>
              <a:buClr>
                <a:schemeClr val="dk1"/>
              </a:buClr>
              <a:buSzPts val="1400"/>
              <a:buChar char="•"/>
              <a:defRPr/>
            </a:lvl9pPr>
          </a:lstStyle>
          <a:p>
            <a:endParaRPr/>
          </a:p>
        </p:txBody>
      </p:sp>
      <p:sp>
        <p:nvSpPr>
          <p:cNvPr id="70" name="Google Shape;70;p15"/>
          <p:cNvSpPr txBox="1">
            <a:spLocks noGrp="1"/>
          </p:cNvSpPr>
          <p:nvPr>
            <p:ph type="body" idx="2"/>
          </p:nvPr>
        </p:nvSpPr>
        <p:spPr>
          <a:xfrm>
            <a:off x="1779491" y="4588235"/>
            <a:ext cx="4870800" cy="237600"/>
          </a:xfrm>
          <a:prstGeom prst="rect">
            <a:avLst/>
          </a:prstGeom>
          <a:noFill/>
          <a:ln>
            <a:noFill/>
          </a:ln>
        </p:spPr>
        <p:txBody>
          <a:bodyPr spcFirstLastPara="1" wrap="square" lIns="0" tIns="0" rIns="0" bIns="0" anchor="t" anchorCtr="0">
            <a:noAutofit/>
          </a:bodyPr>
          <a:lstStyle>
            <a:lvl1pPr marL="609585" lvl="0" indent="-304792" algn="l" rtl="0">
              <a:lnSpc>
                <a:spcPct val="100000"/>
              </a:lnSpc>
              <a:spcBef>
                <a:spcPts val="1200"/>
              </a:spcBef>
              <a:spcAft>
                <a:spcPts val="0"/>
              </a:spcAft>
              <a:buSzPts val="1200"/>
              <a:buNone/>
              <a:defRPr sz="1600">
                <a:solidFill>
                  <a:schemeClr val="dk1"/>
                </a:solidFill>
              </a:defRPr>
            </a:lvl1pPr>
            <a:lvl2pPr marL="1219170" lvl="1" indent="-406390" algn="l" rtl="0">
              <a:lnSpc>
                <a:spcPct val="110000"/>
              </a:lnSpc>
              <a:spcBef>
                <a:spcPts val="1200"/>
              </a:spcBef>
              <a:spcAft>
                <a:spcPts val="0"/>
              </a:spcAft>
              <a:buSzPts val="1200"/>
              <a:buChar char="■"/>
              <a:defRPr sz="1600"/>
            </a:lvl2pPr>
            <a:lvl3pPr marL="1828754" lvl="2" indent="-406390" algn="l" rtl="0">
              <a:lnSpc>
                <a:spcPct val="110000"/>
              </a:lnSpc>
              <a:spcBef>
                <a:spcPts val="667"/>
              </a:spcBef>
              <a:spcAft>
                <a:spcPts val="0"/>
              </a:spcAft>
              <a:buSzPts val="1200"/>
              <a:buChar char="■"/>
              <a:defRPr sz="1600"/>
            </a:lvl3pPr>
            <a:lvl4pPr marL="2438339" lvl="3" indent="-406390" algn="l" rtl="0">
              <a:lnSpc>
                <a:spcPct val="110000"/>
              </a:lnSpc>
              <a:spcBef>
                <a:spcPts val="667"/>
              </a:spcBef>
              <a:spcAft>
                <a:spcPts val="0"/>
              </a:spcAft>
              <a:buSzPts val="1200"/>
              <a:buChar char="■"/>
              <a:defRPr sz="1600"/>
            </a:lvl4pPr>
            <a:lvl5pPr marL="3047924" lvl="4" indent="-406390" algn="l" rtl="0">
              <a:lnSpc>
                <a:spcPct val="110000"/>
              </a:lnSpc>
              <a:spcBef>
                <a:spcPts val="667"/>
              </a:spcBef>
              <a:spcAft>
                <a:spcPts val="0"/>
              </a:spcAft>
              <a:buSzPts val="1200"/>
              <a:buChar char="■"/>
              <a:defRPr sz="1600"/>
            </a:lvl5pPr>
            <a:lvl6pPr marL="3657509" lvl="5" indent="-406390" algn="l" rtl="0">
              <a:lnSpc>
                <a:spcPct val="140000"/>
              </a:lnSpc>
              <a:spcBef>
                <a:spcPts val="0"/>
              </a:spcBef>
              <a:spcAft>
                <a:spcPts val="0"/>
              </a:spcAft>
              <a:buSzPts val="1200"/>
              <a:buChar char="■"/>
              <a:defRPr sz="1600"/>
            </a:lvl6pPr>
            <a:lvl7pPr marL="4267093" lvl="6" indent="-406390" algn="l" rtl="0">
              <a:lnSpc>
                <a:spcPct val="100000"/>
              </a:lnSpc>
              <a:spcBef>
                <a:spcPts val="400"/>
              </a:spcBef>
              <a:spcAft>
                <a:spcPts val="0"/>
              </a:spcAft>
              <a:buClr>
                <a:schemeClr val="dk1"/>
              </a:buClr>
              <a:buSzPts val="1200"/>
              <a:buChar char="•"/>
              <a:defRPr sz="1600"/>
            </a:lvl7pPr>
            <a:lvl8pPr marL="4876678" lvl="7" indent="-406390" algn="l" rtl="0">
              <a:lnSpc>
                <a:spcPct val="100000"/>
              </a:lnSpc>
              <a:spcBef>
                <a:spcPts val="400"/>
              </a:spcBef>
              <a:spcAft>
                <a:spcPts val="0"/>
              </a:spcAft>
              <a:buClr>
                <a:schemeClr val="dk1"/>
              </a:buClr>
              <a:buSzPts val="1200"/>
              <a:buChar char="•"/>
              <a:defRPr sz="1600"/>
            </a:lvl8pPr>
            <a:lvl9pPr marL="5486263" lvl="8" indent="-406390" algn="l" rtl="0">
              <a:lnSpc>
                <a:spcPct val="100000"/>
              </a:lnSpc>
              <a:spcBef>
                <a:spcPts val="400"/>
              </a:spcBef>
              <a:spcAft>
                <a:spcPts val="0"/>
              </a:spcAft>
              <a:buClr>
                <a:schemeClr val="dk1"/>
              </a:buClr>
              <a:buSzPts val="1200"/>
              <a:buChar char="•"/>
              <a:defRPr sz="1600"/>
            </a:lvl9pPr>
          </a:lstStyle>
          <a:p>
            <a:endParaRPr/>
          </a:p>
        </p:txBody>
      </p:sp>
      <p:sp>
        <p:nvSpPr>
          <p:cNvPr id="71" name="Google Shape;71;p15"/>
          <p:cNvSpPr txBox="1">
            <a:spLocks noGrp="1"/>
          </p:cNvSpPr>
          <p:nvPr>
            <p:ph type="body" idx="3"/>
          </p:nvPr>
        </p:nvSpPr>
        <p:spPr>
          <a:xfrm>
            <a:off x="1779491" y="4840063"/>
            <a:ext cx="4870800" cy="489600"/>
          </a:xfrm>
          <a:prstGeom prst="rect">
            <a:avLst/>
          </a:prstGeom>
          <a:noFill/>
          <a:ln>
            <a:noFill/>
          </a:ln>
        </p:spPr>
        <p:txBody>
          <a:bodyPr spcFirstLastPara="1" wrap="square" lIns="0" tIns="0" rIns="0" bIns="0" anchor="t" anchorCtr="0">
            <a:noAutofit/>
          </a:bodyPr>
          <a:lstStyle>
            <a:lvl1pPr marL="609585" lvl="0" indent="-304792" algn="l" rtl="0">
              <a:lnSpc>
                <a:spcPct val="100000"/>
              </a:lnSpc>
              <a:spcBef>
                <a:spcPts val="1200"/>
              </a:spcBef>
              <a:spcAft>
                <a:spcPts val="0"/>
              </a:spcAft>
              <a:buSzPts val="1200"/>
              <a:buNone/>
              <a:defRPr sz="1600">
                <a:solidFill>
                  <a:schemeClr val="dk1"/>
                </a:solidFill>
              </a:defRPr>
            </a:lvl1pPr>
            <a:lvl2pPr marL="1219170" lvl="1" indent="-406390" algn="l" rtl="0">
              <a:lnSpc>
                <a:spcPct val="110000"/>
              </a:lnSpc>
              <a:spcBef>
                <a:spcPts val="1200"/>
              </a:spcBef>
              <a:spcAft>
                <a:spcPts val="0"/>
              </a:spcAft>
              <a:buSzPts val="1200"/>
              <a:buChar char="■"/>
              <a:defRPr sz="1600"/>
            </a:lvl2pPr>
            <a:lvl3pPr marL="1828754" lvl="2" indent="-406390" algn="l" rtl="0">
              <a:lnSpc>
                <a:spcPct val="110000"/>
              </a:lnSpc>
              <a:spcBef>
                <a:spcPts val="667"/>
              </a:spcBef>
              <a:spcAft>
                <a:spcPts val="0"/>
              </a:spcAft>
              <a:buSzPts val="1200"/>
              <a:buChar char="■"/>
              <a:defRPr sz="1600"/>
            </a:lvl3pPr>
            <a:lvl4pPr marL="2438339" lvl="3" indent="-406390" algn="l" rtl="0">
              <a:lnSpc>
                <a:spcPct val="110000"/>
              </a:lnSpc>
              <a:spcBef>
                <a:spcPts val="667"/>
              </a:spcBef>
              <a:spcAft>
                <a:spcPts val="0"/>
              </a:spcAft>
              <a:buSzPts val="1200"/>
              <a:buChar char="■"/>
              <a:defRPr sz="1600"/>
            </a:lvl4pPr>
            <a:lvl5pPr marL="3047924" lvl="4" indent="-406390" algn="l" rtl="0">
              <a:lnSpc>
                <a:spcPct val="110000"/>
              </a:lnSpc>
              <a:spcBef>
                <a:spcPts val="667"/>
              </a:spcBef>
              <a:spcAft>
                <a:spcPts val="0"/>
              </a:spcAft>
              <a:buSzPts val="1200"/>
              <a:buChar char="■"/>
              <a:defRPr sz="1600"/>
            </a:lvl5pPr>
            <a:lvl6pPr marL="3657509" lvl="5" indent="-406390" algn="l" rtl="0">
              <a:lnSpc>
                <a:spcPct val="140000"/>
              </a:lnSpc>
              <a:spcBef>
                <a:spcPts val="0"/>
              </a:spcBef>
              <a:spcAft>
                <a:spcPts val="0"/>
              </a:spcAft>
              <a:buSzPts val="1200"/>
              <a:buChar char="■"/>
              <a:defRPr sz="1600"/>
            </a:lvl6pPr>
            <a:lvl7pPr marL="4267093" lvl="6" indent="-406390" algn="l" rtl="0">
              <a:lnSpc>
                <a:spcPct val="100000"/>
              </a:lnSpc>
              <a:spcBef>
                <a:spcPts val="400"/>
              </a:spcBef>
              <a:spcAft>
                <a:spcPts val="0"/>
              </a:spcAft>
              <a:buClr>
                <a:schemeClr val="dk1"/>
              </a:buClr>
              <a:buSzPts val="1200"/>
              <a:buChar char="•"/>
              <a:defRPr sz="1600"/>
            </a:lvl7pPr>
            <a:lvl8pPr marL="4876678" lvl="7" indent="-406390" algn="l" rtl="0">
              <a:lnSpc>
                <a:spcPct val="100000"/>
              </a:lnSpc>
              <a:spcBef>
                <a:spcPts val="400"/>
              </a:spcBef>
              <a:spcAft>
                <a:spcPts val="0"/>
              </a:spcAft>
              <a:buClr>
                <a:schemeClr val="dk1"/>
              </a:buClr>
              <a:buSzPts val="1200"/>
              <a:buChar char="•"/>
              <a:defRPr sz="1600"/>
            </a:lvl8pPr>
            <a:lvl9pPr marL="5486263" lvl="8" indent="-406390" algn="l" rtl="0">
              <a:lnSpc>
                <a:spcPct val="100000"/>
              </a:lnSpc>
              <a:spcBef>
                <a:spcPts val="400"/>
              </a:spcBef>
              <a:spcAft>
                <a:spcPts val="0"/>
              </a:spcAft>
              <a:buClr>
                <a:schemeClr val="dk1"/>
              </a:buClr>
              <a:buSzPts val="1200"/>
              <a:buChar char="•"/>
              <a:defRPr sz="1600"/>
            </a:lvl9pPr>
          </a:lstStyle>
          <a:p>
            <a:endParaRPr/>
          </a:p>
        </p:txBody>
      </p:sp>
      <p:sp>
        <p:nvSpPr>
          <p:cNvPr id="72" name="Google Shape;72;p15"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sp>
        <p:nvSpPr>
          <p:cNvPr id="73" name="Google Shape;73;p15" descr="&lt;Shell Yellow Bar&gt;" title="&lt;Shell Yellow Bar&gt;"/>
          <p:cNvSpPr/>
          <p:nvPr/>
        </p:nvSpPr>
        <p:spPr>
          <a:xfrm>
            <a:off x="1778011" y="761997"/>
            <a:ext cx="1270000" cy="76400"/>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dk1"/>
              </a:solidFill>
              <a:latin typeface="Carme"/>
              <a:ea typeface="Carme"/>
              <a:cs typeface="Carme"/>
              <a:sym typeface="Carme"/>
            </a:endParaRPr>
          </a:p>
        </p:txBody>
      </p:sp>
      <p:pic>
        <p:nvPicPr>
          <p:cNvPr id="74" name="Google Shape;74;p15" descr="PECTEN.png"/>
          <p:cNvPicPr preferRelativeResize="0"/>
          <p:nvPr/>
        </p:nvPicPr>
        <p:blipFill rotWithShape="1">
          <a:blip r:embed="rId2">
            <a:alphaModFix/>
          </a:blip>
          <a:srcRect/>
          <a:stretch/>
        </p:blipFill>
        <p:spPr>
          <a:xfrm>
            <a:off x="127000" y="645968"/>
            <a:ext cx="1524000" cy="1524000"/>
          </a:xfrm>
          <a:prstGeom prst="rect">
            <a:avLst/>
          </a:prstGeom>
          <a:noFill/>
          <a:ln>
            <a:noFill/>
          </a:ln>
        </p:spPr>
      </p:pic>
      <p:pic>
        <p:nvPicPr>
          <p:cNvPr id="75" name="Google Shape;75;p15" descr="A picture containing object&#10;&#10;Description automatically generated"/>
          <p:cNvPicPr preferRelativeResize="0"/>
          <p:nvPr/>
        </p:nvPicPr>
        <p:blipFill rotWithShape="1">
          <a:blip r:embed="rId3">
            <a:alphaModFix/>
          </a:blip>
          <a:srcRect/>
          <a:stretch/>
        </p:blipFill>
        <p:spPr>
          <a:xfrm>
            <a:off x="1778011" y="3284150"/>
            <a:ext cx="1787827" cy="696839"/>
          </a:xfrm>
          <a:prstGeom prst="rect">
            <a:avLst/>
          </a:prstGeom>
          <a:noFill/>
          <a:ln>
            <a:noFill/>
          </a:ln>
        </p:spPr>
      </p:pic>
    </p:spTree>
    <p:extLst>
      <p:ext uri="{BB962C8B-B14F-4D97-AF65-F5344CB8AC3E}">
        <p14:creationId xmlns:p14="http://schemas.microsoft.com/office/powerpoint/2010/main" val="422585337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Shell Energy Two Content - High Content">
  <p:cSld name="Shell Energy Two Content - High Content">
    <p:spTree>
      <p:nvGrpSpPr>
        <p:cNvPr id="1" name="Shape 150"/>
        <p:cNvGrpSpPr/>
        <p:nvPr/>
      </p:nvGrpSpPr>
      <p:grpSpPr>
        <a:xfrm>
          <a:off x="0" y="0"/>
          <a:ext cx="0" cy="0"/>
          <a:chOff x="0" y="0"/>
          <a:chExt cx="0" cy="0"/>
        </a:xfrm>
      </p:grpSpPr>
      <p:sp>
        <p:nvSpPr>
          <p:cNvPr id="151" name="Google Shape;151;p29"/>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1"/>
              </a:buClr>
              <a:buSzPts val="1800"/>
              <a:buNone/>
              <a:defRPr>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2" name="Google Shape;152;p29"/>
          <p:cNvSpPr txBox="1">
            <a:spLocks noGrp="1"/>
          </p:cNvSpPr>
          <p:nvPr>
            <p:ph type="body" idx="1"/>
          </p:nvPr>
        </p:nvSpPr>
        <p:spPr>
          <a:xfrm>
            <a:off x="6215063" y="1595887"/>
            <a:ext cx="5464000" cy="4451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667"/>
              </a:spcBef>
              <a:spcAft>
                <a:spcPts val="0"/>
              </a:spcAft>
              <a:buClr>
                <a:schemeClr val="accent2"/>
              </a:buClr>
              <a:buSzPts val="1400"/>
              <a:buNone/>
              <a:defRPr sz="1867"/>
            </a:lvl1pPr>
            <a:lvl2pPr marL="1219170" lvl="1" indent="-423323" algn="l" rtl="0">
              <a:lnSpc>
                <a:spcPct val="110000"/>
              </a:lnSpc>
              <a:spcBef>
                <a:spcPts val="667"/>
              </a:spcBef>
              <a:spcAft>
                <a:spcPts val="0"/>
              </a:spcAft>
              <a:buClr>
                <a:schemeClr val="accent3"/>
              </a:buClr>
              <a:buSzPts val="1400"/>
              <a:buChar char="■"/>
              <a:defRPr sz="1867"/>
            </a:lvl2pPr>
            <a:lvl3pPr marL="1828754" lvl="2" indent="-423323" algn="l" rtl="0">
              <a:lnSpc>
                <a:spcPct val="110000"/>
              </a:lnSpc>
              <a:spcBef>
                <a:spcPts val="667"/>
              </a:spcBef>
              <a:spcAft>
                <a:spcPts val="0"/>
              </a:spcAft>
              <a:buClr>
                <a:schemeClr val="accent5"/>
              </a:buClr>
              <a:buSzPts val="1400"/>
              <a:buChar char="■"/>
              <a:defRPr sz="1867"/>
            </a:lvl3pPr>
            <a:lvl4pPr marL="2438339" lvl="3" indent="-423323" algn="l" rtl="0">
              <a:lnSpc>
                <a:spcPct val="110000"/>
              </a:lnSpc>
              <a:spcBef>
                <a:spcPts val="667"/>
              </a:spcBef>
              <a:spcAft>
                <a:spcPts val="0"/>
              </a:spcAft>
              <a:buClr>
                <a:schemeClr val="accent5"/>
              </a:buClr>
              <a:buSzPts val="1400"/>
              <a:buChar char="■"/>
              <a:defRPr sz="1867"/>
            </a:lvl4pPr>
            <a:lvl5pPr marL="3047924" lvl="4" indent="-423323" algn="l" rtl="0">
              <a:lnSpc>
                <a:spcPct val="110000"/>
              </a:lnSpc>
              <a:spcBef>
                <a:spcPts val="667"/>
              </a:spcBef>
              <a:spcAft>
                <a:spcPts val="0"/>
              </a:spcAft>
              <a:buClr>
                <a:schemeClr val="accent5"/>
              </a:buClr>
              <a:buSzPts val="1400"/>
              <a:buChar char="■"/>
              <a:defRPr sz="1867"/>
            </a:lvl5pPr>
            <a:lvl6pPr marL="3657509" lvl="5" indent="-423323" algn="l" rtl="0">
              <a:lnSpc>
                <a:spcPct val="140000"/>
              </a:lnSpc>
              <a:spcBef>
                <a:spcPts val="0"/>
              </a:spcBef>
              <a:spcAft>
                <a:spcPts val="0"/>
              </a:spcAft>
              <a:buClr>
                <a:schemeClr val="dk1"/>
              </a:buClr>
              <a:buSzPts val="1400"/>
              <a:buChar char="■"/>
              <a:defRPr sz="1867"/>
            </a:lvl6pPr>
            <a:lvl7pPr marL="4267093" lvl="6" indent="-423323" algn="l" rtl="0">
              <a:lnSpc>
                <a:spcPct val="100000"/>
              </a:lnSpc>
              <a:spcBef>
                <a:spcPts val="400"/>
              </a:spcBef>
              <a:spcAft>
                <a:spcPts val="0"/>
              </a:spcAft>
              <a:buClr>
                <a:schemeClr val="dk1"/>
              </a:buClr>
              <a:buSzPts val="1400"/>
              <a:buChar char="•"/>
              <a:defRPr sz="1867"/>
            </a:lvl7pPr>
            <a:lvl8pPr marL="4876678" lvl="7" indent="-423323" algn="l" rtl="0">
              <a:lnSpc>
                <a:spcPct val="100000"/>
              </a:lnSpc>
              <a:spcBef>
                <a:spcPts val="400"/>
              </a:spcBef>
              <a:spcAft>
                <a:spcPts val="0"/>
              </a:spcAft>
              <a:buClr>
                <a:schemeClr val="dk1"/>
              </a:buClr>
              <a:buSzPts val="1400"/>
              <a:buChar char="•"/>
              <a:defRPr sz="1867"/>
            </a:lvl8pPr>
            <a:lvl9pPr marL="5486263" lvl="8" indent="-423323" algn="l" rtl="0">
              <a:lnSpc>
                <a:spcPct val="100000"/>
              </a:lnSpc>
              <a:spcBef>
                <a:spcPts val="400"/>
              </a:spcBef>
              <a:spcAft>
                <a:spcPts val="0"/>
              </a:spcAft>
              <a:buClr>
                <a:schemeClr val="dk1"/>
              </a:buClr>
              <a:buSzPts val="1400"/>
              <a:buChar char="•"/>
              <a:defRPr sz="1867"/>
            </a:lvl9pPr>
          </a:lstStyle>
          <a:p>
            <a:endParaRPr/>
          </a:p>
        </p:txBody>
      </p:sp>
      <p:sp>
        <p:nvSpPr>
          <p:cNvPr id="153" name="Google Shape;153;p29"/>
          <p:cNvSpPr txBox="1">
            <a:spLocks noGrp="1"/>
          </p:cNvSpPr>
          <p:nvPr>
            <p:ph type="body" idx="2"/>
          </p:nvPr>
        </p:nvSpPr>
        <p:spPr>
          <a:xfrm>
            <a:off x="508000" y="1595887"/>
            <a:ext cx="5468800" cy="4451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667"/>
              </a:spcBef>
              <a:spcAft>
                <a:spcPts val="0"/>
              </a:spcAft>
              <a:buClr>
                <a:schemeClr val="accent2"/>
              </a:buClr>
              <a:buSzPts val="1400"/>
              <a:buNone/>
              <a:defRPr sz="1867"/>
            </a:lvl1pPr>
            <a:lvl2pPr marL="1219170" lvl="1" indent="-423323" algn="l" rtl="0">
              <a:lnSpc>
                <a:spcPct val="110000"/>
              </a:lnSpc>
              <a:spcBef>
                <a:spcPts val="667"/>
              </a:spcBef>
              <a:spcAft>
                <a:spcPts val="0"/>
              </a:spcAft>
              <a:buClr>
                <a:schemeClr val="accent3"/>
              </a:buClr>
              <a:buSzPts val="1400"/>
              <a:buChar char="■"/>
              <a:defRPr sz="1867"/>
            </a:lvl2pPr>
            <a:lvl3pPr marL="1828754" lvl="2" indent="-423323" algn="l" rtl="0">
              <a:lnSpc>
                <a:spcPct val="110000"/>
              </a:lnSpc>
              <a:spcBef>
                <a:spcPts val="667"/>
              </a:spcBef>
              <a:spcAft>
                <a:spcPts val="0"/>
              </a:spcAft>
              <a:buClr>
                <a:schemeClr val="accent5"/>
              </a:buClr>
              <a:buSzPts val="1400"/>
              <a:buChar char="■"/>
              <a:defRPr sz="1867"/>
            </a:lvl3pPr>
            <a:lvl4pPr marL="2438339" lvl="3" indent="-423323" algn="l" rtl="0">
              <a:lnSpc>
                <a:spcPct val="110000"/>
              </a:lnSpc>
              <a:spcBef>
                <a:spcPts val="667"/>
              </a:spcBef>
              <a:spcAft>
                <a:spcPts val="0"/>
              </a:spcAft>
              <a:buClr>
                <a:schemeClr val="accent5"/>
              </a:buClr>
              <a:buSzPts val="1400"/>
              <a:buChar char="■"/>
              <a:defRPr sz="1867"/>
            </a:lvl4pPr>
            <a:lvl5pPr marL="3047924" lvl="4" indent="-423323" algn="l" rtl="0">
              <a:lnSpc>
                <a:spcPct val="110000"/>
              </a:lnSpc>
              <a:spcBef>
                <a:spcPts val="667"/>
              </a:spcBef>
              <a:spcAft>
                <a:spcPts val="0"/>
              </a:spcAft>
              <a:buClr>
                <a:schemeClr val="accent5"/>
              </a:buClr>
              <a:buSzPts val="1400"/>
              <a:buChar char="■"/>
              <a:defRPr sz="1867"/>
            </a:lvl5pPr>
            <a:lvl6pPr marL="3657509" lvl="5" indent="-423323" algn="l" rtl="0">
              <a:lnSpc>
                <a:spcPct val="140000"/>
              </a:lnSpc>
              <a:spcBef>
                <a:spcPts val="0"/>
              </a:spcBef>
              <a:spcAft>
                <a:spcPts val="0"/>
              </a:spcAft>
              <a:buClr>
                <a:schemeClr val="dk1"/>
              </a:buClr>
              <a:buSzPts val="1400"/>
              <a:buChar char="■"/>
              <a:defRPr sz="1867"/>
            </a:lvl6pPr>
            <a:lvl7pPr marL="4267093" lvl="6" indent="-423323" algn="l" rtl="0">
              <a:lnSpc>
                <a:spcPct val="100000"/>
              </a:lnSpc>
              <a:spcBef>
                <a:spcPts val="400"/>
              </a:spcBef>
              <a:spcAft>
                <a:spcPts val="0"/>
              </a:spcAft>
              <a:buClr>
                <a:schemeClr val="dk1"/>
              </a:buClr>
              <a:buSzPts val="1400"/>
              <a:buChar char="•"/>
              <a:defRPr sz="1867"/>
            </a:lvl7pPr>
            <a:lvl8pPr marL="4876678" lvl="7" indent="-423323" algn="l" rtl="0">
              <a:lnSpc>
                <a:spcPct val="100000"/>
              </a:lnSpc>
              <a:spcBef>
                <a:spcPts val="400"/>
              </a:spcBef>
              <a:spcAft>
                <a:spcPts val="0"/>
              </a:spcAft>
              <a:buClr>
                <a:schemeClr val="dk1"/>
              </a:buClr>
              <a:buSzPts val="1400"/>
              <a:buChar char="•"/>
              <a:defRPr sz="1867"/>
            </a:lvl8pPr>
            <a:lvl9pPr marL="5486263" lvl="8" indent="-423323" algn="l" rtl="0">
              <a:lnSpc>
                <a:spcPct val="100000"/>
              </a:lnSpc>
              <a:spcBef>
                <a:spcPts val="400"/>
              </a:spcBef>
              <a:spcAft>
                <a:spcPts val="0"/>
              </a:spcAft>
              <a:buClr>
                <a:schemeClr val="dk1"/>
              </a:buClr>
              <a:buSzPts val="1400"/>
              <a:buChar char="•"/>
              <a:defRPr sz="1867"/>
            </a:lvl9pPr>
          </a:lstStyle>
          <a:p>
            <a:endParaRPr/>
          </a:p>
        </p:txBody>
      </p:sp>
      <p:sp>
        <p:nvSpPr>
          <p:cNvPr id="154" name="Google Shape;154;p29"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992951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matchingName="End Slide (Mandatory)">
  <p:cSld name="End Slide (Mandatory)">
    <p:spTree>
      <p:nvGrpSpPr>
        <p:cNvPr id="1" name="Shape 155"/>
        <p:cNvGrpSpPr/>
        <p:nvPr/>
      </p:nvGrpSpPr>
      <p:grpSpPr>
        <a:xfrm>
          <a:off x="0" y="0"/>
          <a:ext cx="0" cy="0"/>
          <a:chOff x="0" y="0"/>
          <a:chExt cx="0" cy="0"/>
        </a:xfrm>
      </p:grpSpPr>
      <p:pic>
        <p:nvPicPr>
          <p:cNvPr id="156" name="Google Shape;156;p30"/>
          <p:cNvPicPr preferRelativeResize="0"/>
          <p:nvPr/>
        </p:nvPicPr>
        <p:blipFill rotWithShape="1">
          <a:blip r:embed="rId2">
            <a:alphaModFix/>
          </a:blip>
          <a:srcRect/>
          <a:stretch/>
        </p:blipFill>
        <p:spPr>
          <a:xfrm>
            <a:off x="2774034" y="2270834"/>
            <a:ext cx="6643935" cy="2316333"/>
          </a:xfrm>
          <a:prstGeom prst="rect">
            <a:avLst/>
          </a:prstGeom>
          <a:noFill/>
          <a:ln>
            <a:noFill/>
          </a:ln>
        </p:spPr>
      </p:pic>
    </p:spTree>
    <p:extLst>
      <p:ext uri="{BB962C8B-B14F-4D97-AF65-F5344CB8AC3E}">
        <p14:creationId xmlns:p14="http://schemas.microsoft.com/office/powerpoint/2010/main" val="4056635077"/>
      </p:ext>
    </p:extLst>
  </p:cSld>
  <p:clrMapOvr>
    <a:masterClrMapping/>
  </p:clrMapOvr>
  <p:extLst>
    <p:ext uri="{DCECCB84-F9BA-43D5-87BE-67443E8EF086}">
      <p15:sldGuideLst xmlns:p15="http://schemas.microsoft.com/office/powerpoint/2012/main">
        <p15:guide id="1" orient="horz" pos="162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hell Energy 4 Graphs">
  <p:cSld name="Shell Energy 4 Graphs">
    <p:spTree>
      <p:nvGrpSpPr>
        <p:cNvPr id="1" name="Shape 161"/>
        <p:cNvGrpSpPr/>
        <p:nvPr/>
      </p:nvGrpSpPr>
      <p:grpSpPr>
        <a:xfrm>
          <a:off x="0" y="0"/>
          <a:ext cx="0" cy="0"/>
          <a:chOff x="0" y="0"/>
          <a:chExt cx="0" cy="0"/>
        </a:xfrm>
      </p:grpSpPr>
      <p:sp>
        <p:nvSpPr>
          <p:cNvPr id="162" name="Google Shape;162;p32"/>
          <p:cNvSpPr txBox="1">
            <a:spLocks noGrp="1"/>
          </p:cNvSpPr>
          <p:nvPr>
            <p:ph type="body" idx="1"/>
          </p:nvPr>
        </p:nvSpPr>
        <p:spPr>
          <a:xfrm>
            <a:off x="509312" y="5853016"/>
            <a:ext cx="5543200" cy="1584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600"/>
              <a:buNone/>
              <a:defRPr sz="933" cap="none">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sp>
        <p:nvSpPr>
          <p:cNvPr id="163" name="Google Shape;163;p32"/>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1"/>
              </a:buClr>
              <a:buSzPts val="1800"/>
              <a:buFont typeface="Poppins"/>
              <a:buNone/>
              <a:defRPr b="1">
                <a:solidFill>
                  <a:schemeClr val="dk1"/>
                </a:solidFill>
                <a:latin typeface="Poppins"/>
                <a:ea typeface="Poppins"/>
                <a:cs typeface="Poppins"/>
                <a:sym typeface="Poppins"/>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4" name="Google Shape;164;p32"/>
          <p:cNvSpPr txBox="1">
            <a:spLocks noGrp="1"/>
          </p:cNvSpPr>
          <p:nvPr>
            <p:ph type="body" idx="2"/>
          </p:nvPr>
        </p:nvSpPr>
        <p:spPr>
          <a:xfrm>
            <a:off x="508000" y="4069200"/>
            <a:ext cx="5468800" cy="243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sp>
        <p:nvSpPr>
          <p:cNvPr id="165" name="Google Shape;165;p32"/>
          <p:cNvSpPr txBox="1">
            <a:spLocks noGrp="1"/>
          </p:cNvSpPr>
          <p:nvPr>
            <p:ph type="body" idx="3"/>
          </p:nvPr>
        </p:nvSpPr>
        <p:spPr>
          <a:xfrm>
            <a:off x="508000" y="3734237"/>
            <a:ext cx="5468800" cy="2696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cxnSp>
        <p:nvCxnSpPr>
          <p:cNvPr id="166" name="Google Shape;166;p32"/>
          <p:cNvCxnSpPr/>
          <p:nvPr/>
        </p:nvCxnSpPr>
        <p:spPr>
          <a:xfrm>
            <a:off x="508000" y="4010996"/>
            <a:ext cx="5468800" cy="800"/>
          </a:xfrm>
          <a:prstGeom prst="straightConnector1">
            <a:avLst/>
          </a:prstGeom>
          <a:noFill/>
          <a:ln w="50800" cap="flat" cmpd="sng">
            <a:solidFill>
              <a:schemeClr val="accent5"/>
            </a:solidFill>
            <a:prstDash val="solid"/>
            <a:round/>
            <a:headEnd type="none" w="sm" len="sm"/>
            <a:tailEnd type="none" w="sm" len="sm"/>
          </a:ln>
        </p:spPr>
      </p:cxnSp>
      <p:sp>
        <p:nvSpPr>
          <p:cNvPr id="167" name="Google Shape;167;p32"/>
          <p:cNvSpPr>
            <a:spLocks noGrp="1"/>
          </p:cNvSpPr>
          <p:nvPr>
            <p:ph type="chart" idx="4"/>
          </p:nvPr>
        </p:nvSpPr>
        <p:spPr>
          <a:xfrm>
            <a:off x="508000" y="4325855"/>
            <a:ext cx="54688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168" name="Google Shape;168;p32"/>
          <p:cNvCxnSpPr/>
          <p:nvPr/>
        </p:nvCxnSpPr>
        <p:spPr>
          <a:xfrm rot="10800000" flipH="1">
            <a:off x="508000" y="5836147"/>
            <a:ext cx="5468800" cy="2000"/>
          </a:xfrm>
          <a:prstGeom prst="straightConnector1">
            <a:avLst/>
          </a:prstGeom>
          <a:noFill/>
          <a:ln w="15875" cap="flat" cmpd="sng">
            <a:solidFill>
              <a:schemeClr val="lt1"/>
            </a:solidFill>
            <a:prstDash val="solid"/>
            <a:round/>
            <a:headEnd type="none" w="sm" len="sm"/>
            <a:tailEnd type="none" w="sm" len="sm"/>
          </a:ln>
        </p:spPr>
      </p:cxnSp>
      <p:sp>
        <p:nvSpPr>
          <p:cNvPr id="169" name="Google Shape;169;p32"/>
          <p:cNvSpPr txBox="1">
            <a:spLocks noGrp="1"/>
          </p:cNvSpPr>
          <p:nvPr>
            <p:ph type="body" idx="5"/>
          </p:nvPr>
        </p:nvSpPr>
        <p:spPr>
          <a:xfrm>
            <a:off x="508000" y="1863725"/>
            <a:ext cx="5468800" cy="243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sp>
        <p:nvSpPr>
          <p:cNvPr id="170" name="Google Shape;170;p32"/>
          <p:cNvSpPr txBox="1">
            <a:spLocks noGrp="1"/>
          </p:cNvSpPr>
          <p:nvPr>
            <p:ph type="body" idx="6"/>
          </p:nvPr>
        </p:nvSpPr>
        <p:spPr>
          <a:xfrm>
            <a:off x="508000" y="1528763"/>
            <a:ext cx="5468800" cy="2696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cxnSp>
        <p:nvCxnSpPr>
          <p:cNvPr id="171" name="Google Shape;171;p32"/>
          <p:cNvCxnSpPr/>
          <p:nvPr/>
        </p:nvCxnSpPr>
        <p:spPr>
          <a:xfrm>
            <a:off x="508000" y="1805523"/>
            <a:ext cx="5468800" cy="800"/>
          </a:xfrm>
          <a:prstGeom prst="straightConnector1">
            <a:avLst/>
          </a:prstGeom>
          <a:noFill/>
          <a:ln w="50800" cap="flat" cmpd="sng">
            <a:solidFill>
              <a:schemeClr val="accent5"/>
            </a:solidFill>
            <a:prstDash val="solid"/>
            <a:round/>
            <a:headEnd type="none" w="sm" len="sm"/>
            <a:tailEnd type="none" w="sm" len="sm"/>
          </a:ln>
        </p:spPr>
      </p:cxnSp>
      <p:sp>
        <p:nvSpPr>
          <p:cNvPr id="172" name="Google Shape;172;p32"/>
          <p:cNvSpPr>
            <a:spLocks noGrp="1"/>
          </p:cNvSpPr>
          <p:nvPr>
            <p:ph type="chart" idx="7"/>
          </p:nvPr>
        </p:nvSpPr>
        <p:spPr>
          <a:xfrm>
            <a:off x="508000" y="2120383"/>
            <a:ext cx="54688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173" name="Google Shape;173;p32"/>
          <p:cNvCxnSpPr/>
          <p:nvPr/>
        </p:nvCxnSpPr>
        <p:spPr>
          <a:xfrm rot="10800000" flipH="1">
            <a:off x="508000" y="3732237"/>
            <a:ext cx="5468800" cy="2000"/>
          </a:xfrm>
          <a:prstGeom prst="straightConnector1">
            <a:avLst/>
          </a:prstGeom>
          <a:noFill/>
          <a:ln w="15875" cap="flat" cmpd="sng">
            <a:solidFill>
              <a:schemeClr val="lt1"/>
            </a:solidFill>
            <a:prstDash val="solid"/>
            <a:round/>
            <a:headEnd type="none" w="sm" len="sm"/>
            <a:tailEnd type="none" w="sm" len="sm"/>
          </a:ln>
        </p:spPr>
      </p:cxnSp>
      <p:sp>
        <p:nvSpPr>
          <p:cNvPr id="174" name="Google Shape;174;p32"/>
          <p:cNvSpPr txBox="1">
            <a:spLocks noGrp="1"/>
          </p:cNvSpPr>
          <p:nvPr>
            <p:ph type="body" idx="8"/>
          </p:nvPr>
        </p:nvSpPr>
        <p:spPr>
          <a:xfrm>
            <a:off x="6215063" y="4069200"/>
            <a:ext cx="5464000" cy="243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sp>
        <p:nvSpPr>
          <p:cNvPr id="175" name="Google Shape;175;p32"/>
          <p:cNvSpPr txBox="1">
            <a:spLocks noGrp="1"/>
          </p:cNvSpPr>
          <p:nvPr>
            <p:ph type="body" idx="9"/>
          </p:nvPr>
        </p:nvSpPr>
        <p:spPr>
          <a:xfrm>
            <a:off x="6215063" y="3734237"/>
            <a:ext cx="5464000" cy="2696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cxnSp>
        <p:nvCxnSpPr>
          <p:cNvPr id="176" name="Google Shape;176;p32"/>
          <p:cNvCxnSpPr/>
          <p:nvPr/>
        </p:nvCxnSpPr>
        <p:spPr>
          <a:xfrm>
            <a:off x="6215063" y="4011013"/>
            <a:ext cx="5464000" cy="800"/>
          </a:xfrm>
          <a:prstGeom prst="straightConnector1">
            <a:avLst/>
          </a:prstGeom>
          <a:noFill/>
          <a:ln w="50800" cap="flat" cmpd="sng">
            <a:solidFill>
              <a:schemeClr val="accent5"/>
            </a:solidFill>
            <a:prstDash val="solid"/>
            <a:round/>
            <a:headEnd type="none" w="sm" len="sm"/>
            <a:tailEnd type="none" w="sm" len="sm"/>
          </a:ln>
        </p:spPr>
      </p:cxnSp>
      <p:sp>
        <p:nvSpPr>
          <p:cNvPr id="177" name="Google Shape;177;p32"/>
          <p:cNvSpPr>
            <a:spLocks noGrp="1"/>
          </p:cNvSpPr>
          <p:nvPr>
            <p:ph type="chart" idx="13"/>
          </p:nvPr>
        </p:nvSpPr>
        <p:spPr>
          <a:xfrm>
            <a:off x="6215063" y="4325855"/>
            <a:ext cx="54640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178" name="Google Shape;178;p32"/>
          <p:cNvCxnSpPr/>
          <p:nvPr/>
        </p:nvCxnSpPr>
        <p:spPr>
          <a:xfrm rot="10800000" flipH="1">
            <a:off x="6215063" y="5836112"/>
            <a:ext cx="5464000" cy="2000"/>
          </a:xfrm>
          <a:prstGeom prst="straightConnector1">
            <a:avLst/>
          </a:prstGeom>
          <a:noFill/>
          <a:ln w="15875" cap="flat" cmpd="sng">
            <a:solidFill>
              <a:schemeClr val="lt1"/>
            </a:solidFill>
            <a:prstDash val="solid"/>
            <a:round/>
            <a:headEnd type="none" w="sm" len="sm"/>
            <a:tailEnd type="none" w="sm" len="sm"/>
          </a:ln>
        </p:spPr>
      </p:cxnSp>
      <p:sp>
        <p:nvSpPr>
          <p:cNvPr id="179" name="Google Shape;179;p32"/>
          <p:cNvSpPr txBox="1">
            <a:spLocks noGrp="1"/>
          </p:cNvSpPr>
          <p:nvPr>
            <p:ph type="body" idx="14"/>
          </p:nvPr>
        </p:nvSpPr>
        <p:spPr>
          <a:xfrm>
            <a:off x="6215063" y="1863725"/>
            <a:ext cx="5464000" cy="243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sp>
        <p:nvSpPr>
          <p:cNvPr id="180" name="Google Shape;180;p32"/>
          <p:cNvSpPr txBox="1">
            <a:spLocks noGrp="1"/>
          </p:cNvSpPr>
          <p:nvPr>
            <p:ph type="body" idx="15"/>
          </p:nvPr>
        </p:nvSpPr>
        <p:spPr>
          <a:xfrm>
            <a:off x="6215063" y="1528763"/>
            <a:ext cx="5464000" cy="2696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cxnSp>
        <p:nvCxnSpPr>
          <p:cNvPr id="181" name="Google Shape;181;p32"/>
          <p:cNvCxnSpPr/>
          <p:nvPr/>
        </p:nvCxnSpPr>
        <p:spPr>
          <a:xfrm>
            <a:off x="6215063" y="1805539"/>
            <a:ext cx="5464000" cy="800"/>
          </a:xfrm>
          <a:prstGeom prst="straightConnector1">
            <a:avLst/>
          </a:prstGeom>
          <a:noFill/>
          <a:ln w="50800" cap="flat" cmpd="sng">
            <a:solidFill>
              <a:schemeClr val="accent5"/>
            </a:solidFill>
            <a:prstDash val="solid"/>
            <a:round/>
            <a:headEnd type="none" w="sm" len="sm"/>
            <a:tailEnd type="none" w="sm" len="sm"/>
          </a:ln>
        </p:spPr>
      </p:cxnSp>
      <p:sp>
        <p:nvSpPr>
          <p:cNvPr id="182" name="Google Shape;182;p32"/>
          <p:cNvSpPr>
            <a:spLocks noGrp="1"/>
          </p:cNvSpPr>
          <p:nvPr>
            <p:ph type="chart" idx="16"/>
          </p:nvPr>
        </p:nvSpPr>
        <p:spPr>
          <a:xfrm>
            <a:off x="6215063" y="2120383"/>
            <a:ext cx="54640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183" name="Google Shape;183;p32"/>
          <p:cNvCxnSpPr/>
          <p:nvPr/>
        </p:nvCxnSpPr>
        <p:spPr>
          <a:xfrm>
            <a:off x="6089108" y="3730543"/>
            <a:ext cx="5265200" cy="2400"/>
          </a:xfrm>
          <a:prstGeom prst="straightConnector1">
            <a:avLst/>
          </a:prstGeom>
          <a:noFill/>
          <a:ln w="15875" cap="flat" cmpd="sng">
            <a:solidFill>
              <a:schemeClr val="lt1"/>
            </a:solidFill>
            <a:prstDash val="solid"/>
            <a:round/>
            <a:headEnd type="none" w="sm" len="sm"/>
            <a:tailEnd type="none" w="sm" len="sm"/>
          </a:ln>
        </p:spPr>
      </p:cxnSp>
      <p:sp>
        <p:nvSpPr>
          <p:cNvPr id="184" name="Google Shape;184;p32"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084279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matchingName="Shell Energy Blank">
  <p:cSld name="Shell Energy Blank">
    <p:spTree>
      <p:nvGrpSpPr>
        <p:cNvPr id="1" name="Shape 185"/>
        <p:cNvGrpSpPr/>
        <p:nvPr/>
      </p:nvGrpSpPr>
      <p:grpSpPr>
        <a:xfrm>
          <a:off x="0" y="0"/>
          <a:ext cx="0" cy="0"/>
          <a:chOff x="0" y="0"/>
          <a:chExt cx="0" cy="0"/>
        </a:xfrm>
      </p:grpSpPr>
      <p:sp>
        <p:nvSpPr>
          <p:cNvPr id="186" name="Google Shape;186;p33"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pic>
        <p:nvPicPr>
          <p:cNvPr id="187" name="Google Shape;187;p33" descr="A picture containing object&#10;&#10;Description automatically generated"/>
          <p:cNvPicPr preferRelativeResize="0"/>
          <p:nvPr/>
        </p:nvPicPr>
        <p:blipFill rotWithShape="1">
          <a:blip r:embed="rId2">
            <a:alphaModFix/>
          </a:blip>
          <a:srcRect/>
          <a:stretch/>
        </p:blipFill>
        <p:spPr>
          <a:xfrm>
            <a:off x="508000" y="6201303"/>
            <a:ext cx="1073147" cy="418279"/>
          </a:xfrm>
          <a:prstGeom prst="rect">
            <a:avLst/>
          </a:prstGeom>
          <a:noFill/>
          <a:ln>
            <a:noFill/>
          </a:ln>
        </p:spPr>
      </p:pic>
    </p:spTree>
    <p:extLst>
      <p:ext uri="{BB962C8B-B14F-4D97-AF65-F5344CB8AC3E}">
        <p14:creationId xmlns:p14="http://schemas.microsoft.com/office/powerpoint/2010/main" val="11434437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gradFill>
          <a:gsLst>
            <a:gs pos="0">
              <a:srgbClr val="EFEDEE"/>
            </a:gs>
            <a:gs pos="52999">
              <a:srgbClr val="F1EFF0"/>
            </a:gs>
            <a:gs pos="77000">
              <a:srgbClr val="EFEDEE"/>
            </a:gs>
            <a:gs pos="100000">
              <a:srgbClr val="EFEBEC"/>
            </a:gs>
          </a:gsLst>
          <a:lin ang="5400012" scaled="0"/>
        </a:gradFill>
        <a:effectLst/>
      </p:bgPr>
    </p:bg>
    <p:spTree>
      <p:nvGrpSpPr>
        <p:cNvPr id="1" name="Shape 188"/>
        <p:cNvGrpSpPr/>
        <p:nvPr/>
      </p:nvGrpSpPr>
      <p:grpSpPr>
        <a:xfrm>
          <a:off x="0" y="0"/>
          <a:ext cx="0" cy="0"/>
          <a:chOff x="0" y="0"/>
          <a:chExt cx="0" cy="0"/>
        </a:xfrm>
      </p:grpSpPr>
      <p:sp>
        <p:nvSpPr>
          <p:cNvPr id="189" name="Google Shape;189;p34"/>
          <p:cNvSpPr txBox="1">
            <a:spLocks noGrp="1"/>
          </p:cNvSpPr>
          <p:nvPr>
            <p:ph type="title"/>
          </p:nvPr>
        </p:nvSpPr>
        <p:spPr>
          <a:xfrm>
            <a:off x="838200" y="163481"/>
            <a:ext cx="10515600" cy="739200"/>
          </a:xfrm>
          <a:prstGeom prst="rect">
            <a:avLst/>
          </a:prstGeom>
          <a:noFill/>
          <a:ln>
            <a:noFill/>
          </a:ln>
        </p:spPr>
        <p:txBody>
          <a:bodyPr spcFirstLastPara="1" wrap="square" lIns="68575" tIns="34275" rIns="0" bIns="34275" anchor="t" anchorCtr="0">
            <a:normAutofit/>
          </a:bodyPr>
          <a:lstStyle>
            <a:lvl1pPr lvl="0" algn="l" rtl="0">
              <a:lnSpc>
                <a:spcPct val="90000"/>
              </a:lnSpc>
              <a:spcBef>
                <a:spcPts val="0"/>
              </a:spcBef>
              <a:spcAft>
                <a:spcPts val="0"/>
              </a:spcAft>
              <a:buClr>
                <a:schemeClr val="dk1"/>
              </a:buClr>
              <a:buSzPts val="2700"/>
              <a:buFont typeface="Helvetica Neue"/>
              <a:buNone/>
              <a:defRPr sz="36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extLst>
      <p:ext uri="{BB962C8B-B14F-4D97-AF65-F5344CB8AC3E}">
        <p14:creationId xmlns:p14="http://schemas.microsoft.com/office/powerpoint/2010/main" val="16933299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3264173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41" name="Picture Placeholder 8">
            <a:extLst>
              <a:ext uri="{FF2B5EF4-FFF2-40B4-BE49-F238E27FC236}">
                <a16:creationId xmlns:a16="http://schemas.microsoft.com/office/drawing/2014/main" id="{AC175F74-77C8-4969-BBF5-920619ED7628}"/>
              </a:ext>
            </a:extLst>
          </p:cNvPr>
          <p:cNvSpPr>
            <a:spLocks noGrp="1"/>
          </p:cNvSpPr>
          <p:nvPr>
            <p:ph type="pic" sz="quarter" idx="11"/>
          </p:nvPr>
        </p:nvSpPr>
        <p:spPr>
          <a:xfrm>
            <a:off x="3393716" y="727595"/>
            <a:ext cx="5400000" cy="5400000"/>
          </a:xfrm>
          <a:prstGeom prst="rect">
            <a:avLst/>
          </a:prstGeom>
        </p:spPr>
        <p:txBody>
          <a:bodyPr/>
          <a:lstStyle/>
          <a:p>
            <a:r>
              <a:rPr lang="en-GB" noProof="0" dirty="0"/>
              <a:t>Click icon to add picture</a:t>
            </a:r>
            <a:endParaRPr lang="en-GB"/>
          </a:p>
        </p:txBody>
      </p:sp>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275619" y="4798141"/>
            <a:ext cx="4446269" cy="1253337"/>
          </a:xfrm>
        </p:spPr>
        <p:txBody>
          <a:bodyPr anchor="t" anchorCtr="0">
            <a:noAutofit/>
          </a:bodyPr>
          <a:lstStyle>
            <a:lvl1pPr algn="l">
              <a:lnSpc>
                <a:spcPct val="100000"/>
              </a:lnSpc>
              <a:defRPr sz="2800" b="0">
                <a:solidFill>
                  <a:schemeClr val="accent1"/>
                </a:solidFill>
                <a:latin typeface="+mn-lt"/>
                <a:ea typeface="Open Sans" panose="020B0606030504020204" pitchFamily="34" charset="0"/>
                <a:cs typeface="Calibri" panose="020F0502020204030204" pitchFamily="34" charset="0"/>
              </a:defRPr>
            </a:lvl1pPr>
          </a:lstStyle>
          <a:p>
            <a:r>
              <a:rPr lang="en-GB" noProof="0" dirty="0"/>
              <a:t>Click to edit Master title style</a:t>
            </a:r>
            <a:endParaRPr lang="en-GB"/>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275619" y="6155777"/>
            <a:ext cx="4446269" cy="471053"/>
          </a:xfrm>
          <a:prstGeom prst="rect">
            <a:avLst/>
          </a:prstGeom>
        </p:spPr>
        <p:txBody>
          <a:bodyPr>
            <a:noAutofit/>
          </a:bodyPr>
          <a:lstStyle>
            <a:lvl1pPr>
              <a:spcAft>
                <a:spcPts val="0"/>
              </a:spcAft>
              <a:defRPr sz="1400">
                <a:solidFill>
                  <a:schemeClr val="tx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Click to edit Master text styles</a:t>
            </a:r>
            <a:endParaRPr lang="en-GB"/>
          </a:p>
        </p:txBody>
      </p:sp>
      <p:pic>
        <p:nvPicPr>
          <p:cNvPr id="16" name="Logo" descr="{&quot;templafy&quot;:{&quot;id&quot;:&quot;9456fbb7-0444-4e15-ba66-f4c3019a26fa&quot;}}">
            <a:extLst>
              <a:ext uri="{FF2B5EF4-FFF2-40B4-BE49-F238E27FC236}">
                <a16:creationId xmlns:a16="http://schemas.microsoft.com/office/drawing/2014/main" id="{1E454A90-B51F-4B47-B445-87E85A0159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359" y="462957"/>
            <a:ext cx="2286681" cy="1002312"/>
          </a:xfrm>
          <a:prstGeom prst="rect">
            <a:avLst/>
          </a:prstGeom>
        </p:spPr>
      </p:pic>
    </p:spTree>
    <p:extLst>
      <p:ext uri="{BB962C8B-B14F-4D97-AF65-F5344CB8AC3E}">
        <p14:creationId xmlns:p14="http://schemas.microsoft.com/office/powerpoint/2010/main" val="1860511368"/>
      </p:ext>
    </p:extLst>
  </p:cSld>
  <p:clrMapOvr>
    <a:masterClrMapping/>
  </p:clrMapOvr>
  <p:transition>
    <p:fade/>
  </p:transition>
  <p:hf hdr="0" dt="0"/>
  <p:extLst>
    <p:ext uri="{DCECCB84-F9BA-43D5-87BE-67443E8EF086}">
      <p15:sldGuideLst xmlns:p15="http://schemas.microsoft.com/office/powerpoint/2012/main">
        <p15:guide id="1" orient="horz" pos="4088">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_Title Slide - Black">
    <p:bg bwMode="gray">
      <p:bgPr>
        <a:solidFill>
          <a:schemeClr val="tx1"/>
        </a:solidFill>
        <a:effectLst/>
      </p:bgPr>
    </p:bg>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DEF77F0F-DE6A-48C9-92BD-013174DD643C}"/>
              </a:ext>
            </a:extLst>
          </p:cNvPr>
          <p:cNvSpPr>
            <a:spLocks noGrp="1"/>
          </p:cNvSpPr>
          <p:nvPr>
            <p:ph type="pic" sz="quarter" idx="11"/>
          </p:nvPr>
        </p:nvSpPr>
        <p:spPr>
          <a:xfrm>
            <a:off x="3393716" y="727595"/>
            <a:ext cx="5400000" cy="5400000"/>
          </a:xfrm>
          <a:prstGeom prst="rect">
            <a:avLst/>
          </a:prstGeom>
        </p:spPr>
        <p:txBody>
          <a:bodyPr/>
          <a:lstStyle>
            <a:lvl1pPr>
              <a:defRPr>
                <a:solidFill>
                  <a:schemeClr val="bg1"/>
                </a:solidFill>
              </a:defRPr>
            </a:lvl1pPr>
          </a:lstStyle>
          <a:p>
            <a:r>
              <a:rPr lang="en-GB" noProof="0" dirty="0"/>
              <a:t>Click icon to add picture</a:t>
            </a:r>
            <a:endParaRPr lang="en-GB"/>
          </a:p>
        </p:txBody>
      </p:sp>
      <p:pic>
        <p:nvPicPr>
          <p:cNvPr id="16" name="Logo_White" descr="{&quot;templafy&quot;:{&quot;id&quot;:&quot;3b464a7b-be16-43a5-bf92-5907c6ba97ae&quot;}}">
            <a:extLst>
              <a:ext uri="{FF2B5EF4-FFF2-40B4-BE49-F238E27FC236}">
                <a16:creationId xmlns:a16="http://schemas.microsoft.com/office/drawing/2014/main" id="{4CBE280A-0378-4694-AA61-AAC4649964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358" y="462957"/>
            <a:ext cx="2286683" cy="1002312"/>
          </a:xfrm>
          <a:prstGeom prst="rect">
            <a:avLst/>
          </a:prstGeom>
        </p:spPr>
      </p:pic>
      <p:sp>
        <p:nvSpPr>
          <p:cNvPr id="11" name="Title 1">
            <a:extLst>
              <a:ext uri="{FF2B5EF4-FFF2-40B4-BE49-F238E27FC236}">
                <a16:creationId xmlns:a16="http://schemas.microsoft.com/office/drawing/2014/main" id="{3D58A633-0021-4DAD-A2DA-9541178354B2}"/>
              </a:ext>
            </a:extLst>
          </p:cNvPr>
          <p:cNvSpPr>
            <a:spLocks noGrp="1"/>
          </p:cNvSpPr>
          <p:nvPr>
            <p:ph type="ctrTitle"/>
          </p:nvPr>
        </p:nvSpPr>
        <p:spPr bwMode="gray">
          <a:xfrm>
            <a:off x="275619" y="4798141"/>
            <a:ext cx="4446269" cy="1253337"/>
          </a:xfrm>
        </p:spPr>
        <p:txBody>
          <a:bodyPr anchor="t" anchorCtr="0">
            <a:noAutofit/>
          </a:bodyPr>
          <a:lstStyle>
            <a:lvl1pPr algn="l">
              <a:lnSpc>
                <a:spcPct val="100000"/>
              </a:lnSpc>
              <a:defRPr sz="2800" b="0">
                <a:solidFill>
                  <a:schemeClr val="accent1"/>
                </a:solidFill>
                <a:latin typeface="+mn-lt"/>
                <a:ea typeface="Open Sans" panose="020B0606030504020204" pitchFamily="34" charset="0"/>
                <a:cs typeface="Calibri" panose="020F0502020204030204" pitchFamily="34" charset="0"/>
              </a:defRPr>
            </a:lvl1pPr>
          </a:lstStyle>
          <a:p>
            <a:r>
              <a:rPr lang="en-GB" noProof="0" dirty="0"/>
              <a:t>Click to edit Master title style</a:t>
            </a:r>
            <a:endParaRPr lang="en-GB"/>
          </a:p>
        </p:txBody>
      </p:sp>
      <p:sp>
        <p:nvSpPr>
          <p:cNvPr id="12" name="Text Placeholder 4">
            <a:extLst>
              <a:ext uri="{FF2B5EF4-FFF2-40B4-BE49-F238E27FC236}">
                <a16:creationId xmlns:a16="http://schemas.microsoft.com/office/drawing/2014/main" id="{9195BCDD-2392-4CBF-8800-59C2AF64B3CA}"/>
              </a:ext>
            </a:extLst>
          </p:cNvPr>
          <p:cNvSpPr>
            <a:spLocks noGrp="1"/>
          </p:cNvSpPr>
          <p:nvPr>
            <p:ph type="body" sz="quarter" idx="10"/>
          </p:nvPr>
        </p:nvSpPr>
        <p:spPr>
          <a:xfrm>
            <a:off x="275619" y="6155777"/>
            <a:ext cx="4446269" cy="471053"/>
          </a:xfrm>
          <a:prstGeom prst="rect">
            <a:avLst/>
          </a:prstGeom>
        </p:spPr>
        <p:txBody>
          <a:bodyPr>
            <a:noAutofit/>
          </a:bodyPr>
          <a:lstStyle>
            <a:lvl1pPr>
              <a:spcAft>
                <a:spcPts val="0"/>
              </a:spcAft>
              <a:defRPr sz="1400">
                <a:solidFill>
                  <a:schemeClr val="bg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Click to edit Master text styles</a:t>
            </a:r>
            <a:endParaRPr lang="en-GB"/>
          </a:p>
        </p:txBody>
      </p:sp>
    </p:spTree>
    <p:extLst>
      <p:ext uri="{BB962C8B-B14F-4D97-AF65-F5344CB8AC3E}">
        <p14:creationId xmlns:p14="http://schemas.microsoft.com/office/powerpoint/2010/main" val="2333259363"/>
      </p:ext>
    </p:extLst>
  </p:cSld>
  <p:clrMapOvr>
    <a:masterClrMapping/>
  </p:clrMapOvr>
  <p:transition>
    <p:fade/>
  </p:transition>
  <p:hf hdr="0" dt="0"/>
  <p:extLst>
    <p:ext uri="{DCECCB84-F9BA-43D5-87BE-67443E8EF086}">
      <p15:sldGuideLst xmlns:p15="http://schemas.microsoft.com/office/powerpoint/2012/main">
        <p15:guide id="1" orient="horz" pos="4088">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le Slide - fullbleed">
    <p:bg bwMode="gray">
      <p:bgPr>
        <a:solidFill>
          <a:schemeClr val="tx1"/>
        </a:solidFill>
        <a:effectLst/>
      </p:bgPr>
    </p:bg>
    <p:spTree>
      <p:nvGrpSpPr>
        <p:cNvPr id="1" name=""/>
        <p:cNvGrpSpPr/>
        <p:nvPr/>
      </p:nvGrpSpPr>
      <p:grpSpPr>
        <a:xfrm>
          <a:off x="0" y="0"/>
          <a:ext cx="0" cy="0"/>
          <a:chOff x="0" y="0"/>
          <a:chExt cx="0" cy="0"/>
        </a:xfrm>
      </p:grpSpPr>
      <p:pic>
        <p:nvPicPr>
          <p:cNvPr id="7" name="Picture Placeholder 5">
            <a:extLst>
              <a:ext uri="{FF2B5EF4-FFF2-40B4-BE49-F238E27FC236}">
                <a16:creationId xmlns:a16="http://schemas.microsoft.com/office/drawing/2014/main" id="{82DE93FF-A71F-43E7-9ABE-80BFBAA5F412}"/>
              </a:ext>
            </a:extLst>
          </p:cNvPr>
          <p:cNvPicPr>
            <a:picLocks noChangeAspect="1"/>
          </p:cNvPicPr>
          <p:nvPr userDrawn="1"/>
        </p:nvPicPr>
        <p:blipFill rotWithShape="1">
          <a:blip r:embed="rId2"/>
          <a:srcRect t="2573" b="1131"/>
          <a:stretch/>
        </p:blipFill>
        <p:spPr>
          <a:xfrm>
            <a:off x="0" y="0"/>
            <a:ext cx="12277725" cy="6858000"/>
          </a:xfrm>
          <a:prstGeom prst="rect">
            <a:avLst/>
          </a:prstGeom>
        </p:spPr>
      </p:pic>
      <p:sp>
        <p:nvSpPr>
          <p:cNvPr id="11" name="Title 1">
            <a:extLst>
              <a:ext uri="{FF2B5EF4-FFF2-40B4-BE49-F238E27FC236}">
                <a16:creationId xmlns:a16="http://schemas.microsoft.com/office/drawing/2014/main" id="{3D58A633-0021-4DAD-A2DA-9541178354B2}"/>
              </a:ext>
            </a:extLst>
          </p:cNvPr>
          <p:cNvSpPr>
            <a:spLocks noGrp="1"/>
          </p:cNvSpPr>
          <p:nvPr>
            <p:ph type="ctrTitle"/>
          </p:nvPr>
        </p:nvSpPr>
        <p:spPr bwMode="gray">
          <a:xfrm>
            <a:off x="275619" y="4798141"/>
            <a:ext cx="4446269" cy="1253337"/>
          </a:xfrm>
        </p:spPr>
        <p:txBody>
          <a:bodyPr anchor="t" anchorCtr="0">
            <a:noAutofit/>
          </a:bodyPr>
          <a:lstStyle>
            <a:lvl1pPr algn="l">
              <a:lnSpc>
                <a:spcPct val="100000"/>
              </a:lnSpc>
              <a:defRPr sz="2800" b="0">
                <a:solidFill>
                  <a:schemeClr val="accent1"/>
                </a:solidFill>
                <a:latin typeface="+mn-lt"/>
                <a:ea typeface="Open Sans" panose="020B0606030504020204" pitchFamily="34" charset="0"/>
                <a:cs typeface="Calibri" panose="020F0502020204030204" pitchFamily="34" charset="0"/>
              </a:defRPr>
            </a:lvl1pPr>
          </a:lstStyle>
          <a:p>
            <a:r>
              <a:rPr lang="en-GB" noProof="0" dirty="0"/>
              <a:t>Click to edit Master title style</a:t>
            </a:r>
            <a:endParaRPr lang="en-GB"/>
          </a:p>
        </p:txBody>
      </p:sp>
      <p:sp>
        <p:nvSpPr>
          <p:cNvPr id="12" name="Text Placeholder 4">
            <a:extLst>
              <a:ext uri="{FF2B5EF4-FFF2-40B4-BE49-F238E27FC236}">
                <a16:creationId xmlns:a16="http://schemas.microsoft.com/office/drawing/2014/main" id="{9195BCDD-2392-4CBF-8800-59C2AF64B3CA}"/>
              </a:ext>
            </a:extLst>
          </p:cNvPr>
          <p:cNvSpPr>
            <a:spLocks noGrp="1"/>
          </p:cNvSpPr>
          <p:nvPr>
            <p:ph type="body" sz="quarter" idx="10"/>
          </p:nvPr>
        </p:nvSpPr>
        <p:spPr>
          <a:xfrm>
            <a:off x="275619" y="6155777"/>
            <a:ext cx="4446269" cy="471053"/>
          </a:xfrm>
          <a:prstGeom prst="rect">
            <a:avLst/>
          </a:prstGeom>
        </p:spPr>
        <p:txBody>
          <a:bodyPr>
            <a:noAutofit/>
          </a:bodyPr>
          <a:lstStyle>
            <a:lvl1pPr>
              <a:spcAft>
                <a:spcPts val="0"/>
              </a:spcAft>
              <a:defRPr sz="1400">
                <a:solidFill>
                  <a:schemeClr val="bg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Click to edit Master text styles</a:t>
            </a:r>
            <a:endParaRPr lang="en-GB"/>
          </a:p>
        </p:txBody>
      </p:sp>
      <p:pic>
        <p:nvPicPr>
          <p:cNvPr id="16" name="Logo_White" descr="{&quot;templafy&quot;:{&quot;id&quot;:&quot;04884ba3-a197-466f-87a3-dc0e71db38ea&quot;}}">
            <a:extLst>
              <a:ext uri="{FF2B5EF4-FFF2-40B4-BE49-F238E27FC236}">
                <a16:creationId xmlns:a16="http://schemas.microsoft.com/office/drawing/2014/main" id="{4CBE280A-0378-4694-AA61-AAC4649964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358" y="462957"/>
            <a:ext cx="2286683" cy="1002312"/>
          </a:xfrm>
          <a:prstGeom prst="rect">
            <a:avLst/>
          </a:prstGeom>
        </p:spPr>
      </p:pic>
    </p:spTree>
    <p:extLst>
      <p:ext uri="{BB962C8B-B14F-4D97-AF65-F5344CB8AC3E}">
        <p14:creationId xmlns:p14="http://schemas.microsoft.com/office/powerpoint/2010/main" val="1854279826"/>
      </p:ext>
    </p:extLst>
  </p:cSld>
  <p:clrMapOvr>
    <a:masterClrMapping/>
  </p:clrMapOvr>
  <p:transition>
    <p:fade/>
  </p:transition>
  <p:hf hdr="0" dt="0"/>
  <p:extLst>
    <p:ext uri="{DCECCB84-F9BA-43D5-87BE-67443E8EF086}">
      <p15:sldGuideLst xmlns:p15="http://schemas.microsoft.com/office/powerpoint/2012/main">
        <p15:guide id="1" orient="horz" pos="4088">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Letter 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8862256" y="405929"/>
            <a:ext cx="2804160" cy="1027760"/>
          </a:xfrm>
        </p:spPr>
        <p:txBody>
          <a:bodyPr>
            <a:normAutofit/>
          </a:bodyPr>
          <a:lstStyle>
            <a:lvl1pPr>
              <a:spcBef>
                <a:spcPts val="185"/>
              </a:spcBef>
              <a:defRPr sz="1200">
                <a:solidFill>
                  <a:schemeClr val="tx1"/>
                </a:solidFill>
              </a:defRPr>
            </a:lvl1pPr>
            <a:lvl2pPr>
              <a:defRPr sz="969">
                <a:solidFill>
                  <a:schemeClr val="tx2"/>
                </a:solidFill>
              </a:defRPr>
            </a:lvl2pPr>
            <a:lvl3pPr>
              <a:defRPr sz="969">
                <a:solidFill>
                  <a:schemeClr val="tx2"/>
                </a:solidFill>
              </a:defRPr>
            </a:lvl3pPr>
            <a:lvl4pPr>
              <a:defRPr sz="923">
                <a:solidFill>
                  <a:schemeClr val="tx2"/>
                </a:solidFill>
              </a:defRPr>
            </a:lvl4pPr>
            <a:lvl5pPr>
              <a:defRPr sz="923">
                <a:solidFill>
                  <a:schemeClr val="tx2"/>
                </a:solidFill>
              </a:defRPr>
            </a:lvl5pPr>
          </a:lstStyle>
          <a:p>
            <a:pPr lvl="0"/>
            <a:r>
              <a:rPr lang="en-GB" dirty="0"/>
              <a:t>Click to edit Master text styles</a:t>
            </a:r>
            <a:endParaRPr lang="en-GB"/>
          </a:p>
        </p:txBody>
      </p:sp>
      <p:sp>
        <p:nvSpPr>
          <p:cNvPr id="7" name="Text Placeholder 6"/>
          <p:cNvSpPr>
            <a:spLocks noGrp="1"/>
          </p:cNvSpPr>
          <p:nvPr>
            <p:ph type="body" sz="quarter" idx="11"/>
          </p:nvPr>
        </p:nvSpPr>
        <p:spPr>
          <a:xfrm>
            <a:off x="525586" y="1700214"/>
            <a:ext cx="2766255" cy="4656835"/>
          </a:xfrm>
        </p:spPr>
        <p:txBody>
          <a:bodyPr>
            <a:normAutofit/>
          </a:bodyPr>
          <a:lstStyle>
            <a:lvl1pPr>
              <a:spcBef>
                <a:spcPts val="0"/>
              </a:spcBef>
              <a:spcAft>
                <a:spcPts val="554"/>
              </a:spcAft>
              <a:defRPr sz="1400"/>
            </a:lvl1pPr>
            <a:lvl2pPr>
              <a:spcBef>
                <a:spcPts val="277"/>
              </a:spcBef>
              <a:defRPr/>
            </a:lvl2pPr>
            <a:lvl3pPr>
              <a:spcBef>
                <a:spcPts val="277"/>
              </a:spcBef>
              <a:defRPr/>
            </a:lvl3pPr>
            <a:lvl4pPr>
              <a:spcBef>
                <a:spcPts val="277"/>
              </a:spcBef>
              <a:defRPr/>
            </a:lvl4pPr>
            <a:lvl5pPr>
              <a:spcBef>
                <a:spcPts val="277"/>
              </a:spcBef>
              <a:defRPr/>
            </a:lvl5pPr>
          </a:lstStyle>
          <a:p>
            <a:pPr lvl="0"/>
            <a:r>
              <a:rPr lang="en-GB" dirty="0"/>
              <a:t>Click to edit Master text styles</a:t>
            </a:r>
            <a:endParaRPr lang="en-GB"/>
          </a:p>
        </p:txBody>
      </p:sp>
      <p:sp>
        <p:nvSpPr>
          <p:cNvPr id="9" name="Text Placeholder 8"/>
          <p:cNvSpPr>
            <a:spLocks noGrp="1"/>
          </p:cNvSpPr>
          <p:nvPr>
            <p:ph type="body" sz="quarter" idx="12"/>
          </p:nvPr>
        </p:nvSpPr>
        <p:spPr>
          <a:xfrm>
            <a:off x="3780369" y="1700212"/>
            <a:ext cx="7886049" cy="4657726"/>
          </a:xfrm>
        </p:spPr>
        <p:txBody>
          <a:bodyPr/>
          <a:lstStyle>
            <a:lvl1pPr>
              <a:spcBef>
                <a:spcPts val="1662"/>
              </a:spcBef>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581639587"/>
      </p:ext>
    </p:extLst>
  </p:cSld>
  <p:clrMapOvr>
    <a:masterClrMapping/>
  </p:clrMapOvr>
  <p:transition>
    <p:fade/>
  </p:transition>
  <p:hf hd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501651" y="1665289"/>
            <a:ext cx="11165416" cy="4716463"/>
          </a:xfrm>
          <a:prstGeom prst="rect">
            <a:avLst/>
          </a:prstGeom>
        </p:spPr>
        <p:txBody>
          <a:bodyPr vert="horz" lIns="182880" tIns="182880" rIns="182880" bIns="182880" rtlCol="0">
            <a:normAutofit/>
          </a:bodyPr>
          <a:lstStyle>
            <a:lvl1pPr>
              <a:defRPr>
                <a:latin typeface="+mj-lt"/>
              </a:defRPr>
            </a:lvl1pPr>
            <a:lvl2pPr>
              <a:defRPr>
                <a:latin typeface="+mj-lt"/>
              </a:defRPr>
            </a:lvl2pPr>
            <a:lvl3pPr>
              <a:defRPr>
                <a:latin typeface="+mn-lt"/>
              </a:defRPr>
            </a:lvl3pPr>
            <a:lvl4pPr>
              <a:defRPr>
                <a:latin typeface="+mn-lt"/>
              </a:defRPr>
            </a:lvl4pPr>
            <a:lvl5pPr>
              <a:defRPr>
                <a:latin typeface="+mn-lt"/>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p>
        </p:txBody>
      </p:sp>
      <p:sp>
        <p:nvSpPr>
          <p:cNvPr id="4" name="Text Placeholder 8">
            <a:extLst>
              <a:ext uri="{FF2B5EF4-FFF2-40B4-BE49-F238E27FC236}">
                <a16:creationId xmlns:a16="http://schemas.microsoft.com/office/drawing/2014/main" id="{32D9F8E6-4634-4128-96B3-16DEAB1925F6}"/>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5" name="Title 1">
            <a:extLst>
              <a:ext uri="{FF2B5EF4-FFF2-40B4-BE49-F238E27FC236}">
                <a16:creationId xmlns:a16="http://schemas.microsoft.com/office/drawing/2014/main" id="{BC973D8F-8952-4940-97C1-FF03EA558E14}"/>
              </a:ext>
            </a:extLst>
          </p:cNvPr>
          <p:cNvSpPr>
            <a:spLocks noGrp="1"/>
          </p:cNvSpPr>
          <p:nvPr>
            <p:ph type="title" hasCustomPrompt="1"/>
          </p:nvPr>
        </p:nvSpPr>
        <p:spPr>
          <a:xfrm>
            <a:off x="501651" y="307341"/>
            <a:ext cx="11188700" cy="439317"/>
          </a:xfrm>
        </p:spPr>
        <p:txBody>
          <a:bodyPr>
            <a:noAutofit/>
          </a:bodyPr>
          <a:lstStyle>
            <a:lvl1pPr>
              <a:defRPr>
                <a:solidFill>
                  <a:schemeClr val="tx1"/>
                </a:solidFill>
              </a:defRPr>
            </a:lvl1pPr>
          </a:lstStyle>
          <a:p>
            <a:r>
              <a:rPr lang="en-GB" dirty="0"/>
              <a:t>Click to add title</a:t>
            </a:r>
            <a:endParaRPr lang="en-GB"/>
          </a:p>
        </p:txBody>
      </p:sp>
    </p:spTree>
    <p:extLst>
      <p:ext uri="{BB962C8B-B14F-4D97-AF65-F5344CB8AC3E}">
        <p14:creationId xmlns:p14="http://schemas.microsoft.com/office/powerpoint/2010/main" val="1111260069"/>
      </p:ext>
    </p:extLst>
  </p:cSld>
  <p:clrMapOvr>
    <a:masterClrMapping/>
  </p:clrMapOvr>
  <p:transition>
    <p:fade/>
  </p:transition>
  <p:hf hd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subtitle &amp; 1 column text_black">
    <p:bg>
      <p:bgPr>
        <a:solidFill>
          <a:schemeClr val="tx1"/>
        </a:solidFill>
        <a:effectLst/>
      </p:bgPr>
    </p:bg>
    <p:spTree>
      <p:nvGrpSpPr>
        <p:cNvPr id="1" name=""/>
        <p:cNvGrpSpPr/>
        <p:nvPr/>
      </p:nvGrpSpPr>
      <p:grpSpPr>
        <a:xfrm>
          <a:off x="0" y="0"/>
          <a:ext cx="0" cy="0"/>
          <a:chOff x="0" y="0"/>
          <a:chExt cx="0" cy="0"/>
        </a:xfrm>
      </p:grpSpPr>
      <p:sp>
        <p:nvSpPr>
          <p:cNvPr id="8" name="Text Placeholder 18"/>
          <p:cNvSpPr>
            <a:spLocks noGrp="1"/>
          </p:cNvSpPr>
          <p:nvPr>
            <p:ph idx="1"/>
          </p:nvPr>
        </p:nvSpPr>
        <p:spPr>
          <a:xfrm>
            <a:off x="501651" y="1700213"/>
            <a:ext cx="11165416" cy="4678986"/>
          </a:xfrm>
          <a:prstGeom prst="rect">
            <a:avLst/>
          </a:prstGeom>
        </p:spPr>
        <p:txBody>
          <a:bodyPr vert="horz" lIns="182880" tIns="182880" rIns="182880" bIns="182880" rtlCol="0">
            <a:normAutofit/>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p>
        </p:txBody>
      </p:sp>
      <p:sp>
        <p:nvSpPr>
          <p:cNvPr id="7" name="TextBox 6">
            <a:extLst>
              <a:ext uri="{FF2B5EF4-FFF2-40B4-BE49-F238E27FC236}">
                <a16:creationId xmlns:a16="http://schemas.microsoft.com/office/drawing/2014/main" id="{05BE989B-C09B-4026-9E62-E689E5CE0890}"/>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GB"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GB" sz="900" noProof="0" dirty="0">
              <a:solidFill>
                <a:schemeClr val="bg1"/>
              </a:solidFill>
              <a:latin typeface="Calibri" panose="020F0502020204030204" pitchFamily="34" charset="0"/>
              <a:cs typeface="Calibri" panose="020F0502020204030204" pitchFamily="34" charset="0"/>
            </a:endParaRPr>
          </a:p>
        </p:txBody>
      </p:sp>
      <p:sp>
        <p:nvSpPr>
          <p:cNvPr id="10" name="Text Placeholder 8">
            <a:extLst>
              <a:ext uri="{FF2B5EF4-FFF2-40B4-BE49-F238E27FC236}">
                <a16:creationId xmlns:a16="http://schemas.microsoft.com/office/drawing/2014/main" id="{AFAEB9C6-EEC7-4CE3-A115-01EDDAA0B38B}"/>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bg1"/>
                </a:solidFill>
                <a:latin typeface="+mj-lt"/>
              </a:defRPr>
            </a:lvl1pPr>
          </a:lstStyle>
          <a:p>
            <a:pPr lvl="0"/>
            <a:r>
              <a:rPr lang="en-GB" dirty="0"/>
              <a:t>Click to add subtitle</a:t>
            </a:r>
            <a:endParaRPr lang="en-GB"/>
          </a:p>
        </p:txBody>
      </p:sp>
      <p:sp>
        <p:nvSpPr>
          <p:cNvPr id="11" name="Title 1">
            <a:extLst>
              <a:ext uri="{FF2B5EF4-FFF2-40B4-BE49-F238E27FC236}">
                <a16:creationId xmlns:a16="http://schemas.microsoft.com/office/drawing/2014/main" id="{81EB5EAE-D4BA-458F-9214-BCD68B9EFB5F}"/>
              </a:ext>
            </a:extLst>
          </p:cNvPr>
          <p:cNvSpPr>
            <a:spLocks noGrp="1"/>
          </p:cNvSpPr>
          <p:nvPr>
            <p:ph type="title" hasCustomPrompt="1"/>
          </p:nvPr>
        </p:nvSpPr>
        <p:spPr>
          <a:xfrm>
            <a:off x="501651" y="307341"/>
            <a:ext cx="11188700" cy="439317"/>
          </a:xfrm>
        </p:spPr>
        <p:txBody>
          <a:bodyPr>
            <a:noAutofit/>
          </a:bodyPr>
          <a:lstStyle>
            <a:lvl1pPr>
              <a:defRPr>
                <a:solidFill>
                  <a:schemeClr val="bg1"/>
                </a:solidFill>
              </a:defRPr>
            </a:lvl1pPr>
          </a:lstStyle>
          <a:p>
            <a:r>
              <a:rPr lang="en-GB" dirty="0"/>
              <a:t>Click to add title</a:t>
            </a:r>
            <a:endParaRPr lang="en-GB"/>
          </a:p>
        </p:txBody>
      </p:sp>
    </p:spTree>
    <p:extLst>
      <p:ext uri="{BB962C8B-B14F-4D97-AF65-F5344CB8AC3E}">
        <p14:creationId xmlns:p14="http://schemas.microsoft.com/office/powerpoint/2010/main" val="331245371"/>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6" name="Text Placeholder 8">
            <a:extLst>
              <a:ext uri="{FF2B5EF4-FFF2-40B4-BE49-F238E27FC236}">
                <a16:creationId xmlns:a16="http://schemas.microsoft.com/office/drawing/2014/main" id="{4DCDB4B1-C63A-4B29-823B-963532F62330}"/>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7" name="Title 1">
            <a:extLst>
              <a:ext uri="{FF2B5EF4-FFF2-40B4-BE49-F238E27FC236}">
                <a16:creationId xmlns:a16="http://schemas.microsoft.com/office/drawing/2014/main" id="{5E4A4F27-72C0-49F9-A37D-C04DED18A3F6}"/>
              </a:ext>
            </a:extLst>
          </p:cNvPr>
          <p:cNvSpPr>
            <a:spLocks noGrp="1"/>
          </p:cNvSpPr>
          <p:nvPr>
            <p:ph type="title" hasCustomPrompt="1"/>
          </p:nvPr>
        </p:nvSpPr>
        <p:spPr>
          <a:xfrm>
            <a:off x="501651" y="307341"/>
            <a:ext cx="11188700" cy="439317"/>
          </a:xfrm>
        </p:spPr>
        <p:txBody>
          <a:bodyPr>
            <a:noAutofit/>
          </a:bodyPr>
          <a:lstStyle>
            <a:lvl1pPr>
              <a:defRPr>
                <a:solidFill>
                  <a:schemeClr val="tx1"/>
                </a:solidFill>
              </a:defRPr>
            </a:lvl1pPr>
          </a:lstStyle>
          <a:p>
            <a:r>
              <a:rPr lang="en-GB" dirty="0"/>
              <a:t>Click to add title</a:t>
            </a:r>
            <a:endParaRPr lang="en-GB"/>
          </a:p>
        </p:txBody>
      </p:sp>
    </p:spTree>
    <p:extLst>
      <p:ext uri="{BB962C8B-B14F-4D97-AF65-F5344CB8AC3E}">
        <p14:creationId xmlns:p14="http://schemas.microsoft.com/office/powerpoint/2010/main" val="3861143179"/>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 column content">
    <p:bg>
      <p:bgPr>
        <a:solidFill>
          <a:schemeClr val="tx1"/>
        </a:solidFill>
        <a:effectLst/>
      </p:bgPr>
    </p:bg>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solidFill>
                  <a:schemeClr val="bg1"/>
                </a:solidFill>
                <a:latin typeface="+mj-lt"/>
              </a:defRPr>
            </a:lvl1pPr>
            <a:lvl2pPr>
              <a:tabLst>
                <a:tab pos="5029200" algn="r"/>
              </a:tabLst>
              <a:defRPr>
                <a:solidFill>
                  <a:schemeClr val="bg1"/>
                </a:solidFill>
                <a:latin typeface="+mj-lt"/>
              </a:defRPr>
            </a:lvl2pPr>
            <a:lvl3pPr>
              <a:tabLst>
                <a:tab pos="5029200" algn="r"/>
              </a:tabLst>
              <a:defRPr>
                <a:solidFill>
                  <a:schemeClr val="bg1"/>
                </a:solidFill>
                <a:latin typeface="+mj-lt"/>
              </a:defRPr>
            </a:lvl3pPr>
            <a:lvl4pPr>
              <a:tabLst>
                <a:tab pos="5029200" algn="r"/>
              </a:tabLst>
              <a:defRPr>
                <a:solidFill>
                  <a:schemeClr val="bg1"/>
                </a:solidFill>
                <a:latin typeface="+mj-lt"/>
              </a:defRPr>
            </a:lvl4pPr>
            <a:lvl5pPr>
              <a:tabLst>
                <a:tab pos="5029200" algn="r"/>
              </a:tabLst>
              <a:defRPr baseline="0">
                <a:solidFill>
                  <a:schemeClr val="bg1"/>
                </a:solidFill>
                <a:latin typeface="+mj-lt"/>
              </a:defRPr>
            </a:lvl5p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solidFill>
                  <a:schemeClr val="bg1"/>
                </a:solidFill>
                <a:latin typeface="+mj-lt"/>
              </a:defRPr>
            </a:lvl1pPr>
            <a:lvl2pPr>
              <a:tabLst>
                <a:tab pos="5029200" algn="r"/>
              </a:tabLst>
              <a:defRPr>
                <a:solidFill>
                  <a:schemeClr val="bg1"/>
                </a:solidFill>
                <a:latin typeface="+mj-lt"/>
              </a:defRPr>
            </a:lvl2pPr>
            <a:lvl3pPr>
              <a:tabLst>
                <a:tab pos="5029200" algn="r"/>
              </a:tabLst>
              <a:defRPr>
                <a:solidFill>
                  <a:schemeClr val="bg1"/>
                </a:solidFill>
                <a:latin typeface="+mj-lt"/>
              </a:defRPr>
            </a:lvl3pPr>
            <a:lvl4pPr>
              <a:tabLst>
                <a:tab pos="5029200" algn="r"/>
              </a:tabLst>
              <a:defRPr>
                <a:solidFill>
                  <a:schemeClr val="bg1"/>
                </a:solidFill>
                <a:latin typeface="+mj-lt"/>
              </a:defRPr>
            </a:lvl4pPr>
            <a:lvl5pPr>
              <a:tabLst>
                <a:tab pos="5029200" algn="r"/>
              </a:tabLst>
              <a:defRPr baseline="0">
                <a:solidFill>
                  <a:schemeClr val="bg1"/>
                </a:solidFill>
                <a:latin typeface="+mj-lt"/>
              </a:defRPr>
            </a:lvl5p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12" name="Text Placeholder 8">
            <a:extLst>
              <a:ext uri="{FF2B5EF4-FFF2-40B4-BE49-F238E27FC236}">
                <a16:creationId xmlns:a16="http://schemas.microsoft.com/office/drawing/2014/main" id="{BA6528BD-037F-45AA-A159-CE3F98B4ACB2}"/>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bg1"/>
                </a:solidFill>
                <a:latin typeface="+mj-lt"/>
              </a:defRPr>
            </a:lvl1pPr>
          </a:lstStyle>
          <a:p>
            <a:pPr lvl="0"/>
            <a:r>
              <a:rPr lang="en-GB" dirty="0"/>
              <a:t>Click to add subtitle</a:t>
            </a:r>
            <a:endParaRPr lang="en-GB"/>
          </a:p>
        </p:txBody>
      </p:sp>
      <p:sp>
        <p:nvSpPr>
          <p:cNvPr id="13" name="Title 1">
            <a:extLst>
              <a:ext uri="{FF2B5EF4-FFF2-40B4-BE49-F238E27FC236}">
                <a16:creationId xmlns:a16="http://schemas.microsoft.com/office/drawing/2014/main" id="{4245CD9C-6D63-4D06-BE78-06F0395CA23C}"/>
              </a:ext>
            </a:extLst>
          </p:cNvPr>
          <p:cNvSpPr>
            <a:spLocks noGrp="1"/>
          </p:cNvSpPr>
          <p:nvPr>
            <p:ph type="title" hasCustomPrompt="1"/>
          </p:nvPr>
        </p:nvSpPr>
        <p:spPr>
          <a:xfrm>
            <a:off x="501651" y="307341"/>
            <a:ext cx="11188700" cy="439317"/>
          </a:xfrm>
        </p:spPr>
        <p:txBody>
          <a:bodyPr>
            <a:noAutofit/>
          </a:bodyPr>
          <a:lstStyle>
            <a:lvl1pPr>
              <a:defRPr>
                <a:solidFill>
                  <a:schemeClr val="bg1"/>
                </a:solidFill>
                <a:latin typeface="+mj-lt"/>
              </a:defRPr>
            </a:lvl1pPr>
          </a:lstStyle>
          <a:p>
            <a:r>
              <a:rPr lang="en-GB" dirty="0"/>
              <a:t>Click to add title</a:t>
            </a:r>
            <a:endParaRPr lang="en-GB"/>
          </a:p>
        </p:txBody>
      </p:sp>
    </p:spTree>
    <p:extLst>
      <p:ext uri="{BB962C8B-B14F-4D97-AF65-F5344CB8AC3E}">
        <p14:creationId xmlns:p14="http://schemas.microsoft.com/office/powerpoint/2010/main" val="4017731222"/>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501650" y="1665289"/>
            <a:ext cx="5594351" cy="4716463"/>
          </a:xfrm>
          <a:prstGeom prst="rect">
            <a:avLst/>
          </a:prstGeom>
        </p:spPr>
        <p:txBody>
          <a:bodyPr vert="horz" lIns="182880" tIns="182880" rIns="182880" bIns="182880" rtlCol="0">
            <a:normAutofit/>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Text Placeholder 8">
            <a:extLst>
              <a:ext uri="{FF2B5EF4-FFF2-40B4-BE49-F238E27FC236}">
                <a16:creationId xmlns:a16="http://schemas.microsoft.com/office/drawing/2014/main" id="{8E194C63-94ED-4C93-8D7D-F70B2B70705A}"/>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11" name="Title 1">
            <a:extLst>
              <a:ext uri="{FF2B5EF4-FFF2-40B4-BE49-F238E27FC236}">
                <a16:creationId xmlns:a16="http://schemas.microsoft.com/office/drawing/2014/main" id="{41E21696-F330-4A4F-A061-2D991F26CC9C}"/>
              </a:ext>
            </a:extLst>
          </p:cNvPr>
          <p:cNvSpPr>
            <a:spLocks noGrp="1"/>
          </p:cNvSpPr>
          <p:nvPr>
            <p:ph type="title" hasCustomPrompt="1"/>
          </p:nvPr>
        </p:nvSpPr>
        <p:spPr>
          <a:xfrm>
            <a:off x="501651" y="307341"/>
            <a:ext cx="11188700" cy="439317"/>
          </a:xfrm>
        </p:spPr>
        <p:txBody>
          <a:bodyPr>
            <a:noAutofit/>
          </a:bodyPr>
          <a:lstStyle>
            <a:lvl1pPr>
              <a:defRPr>
                <a:solidFill>
                  <a:schemeClr val="tx1"/>
                </a:solidFill>
              </a:defRPr>
            </a:lvl1pPr>
          </a:lstStyle>
          <a:p>
            <a:r>
              <a:rPr lang="en-GB" dirty="0"/>
              <a:t>Click to add title</a:t>
            </a:r>
            <a:endParaRPr lang="en-GB"/>
          </a:p>
        </p:txBody>
      </p:sp>
    </p:spTree>
    <p:extLst>
      <p:ext uri="{BB962C8B-B14F-4D97-AF65-F5344CB8AC3E}">
        <p14:creationId xmlns:p14="http://schemas.microsoft.com/office/powerpoint/2010/main" val="875599238"/>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itle, subtitle, 1 column text with charts_black">
    <p:bg>
      <p:bgPr>
        <a:solidFill>
          <a:schemeClr val="tx1"/>
        </a:solidFill>
        <a:effectLst/>
      </p:bgPr>
    </p:bg>
    <p:spTree>
      <p:nvGrpSpPr>
        <p:cNvPr id="1" name=""/>
        <p:cNvGrpSpPr/>
        <p:nvPr/>
      </p:nvGrpSpPr>
      <p:grpSpPr>
        <a:xfrm>
          <a:off x="0" y="0"/>
          <a:ext cx="0" cy="0"/>
          <a:chOff x="0" y="0"/>
          <a:chExt cx="0" cy="0"/>
        </a:xfrm>
      </p:grpSpPr>
      <p:sp>
        <p:nvSpPr>
          <p:cNvPr id="10" name="Text Placeholder 18"/>
          <p:cNvSpPr>
            <a:spLocks noGrp="1"/>
          </p:cNvSpPr>
          <p:nvPr>
            <p:ph idx="1"/>
          </p:nvPr>
        </p:nvSpPr>
        <p:spPr>
          <a:xfrm>
            <a:off x="501650" y="1665289"/>
            <a:ext cx="5594351" cy="4716463"/>
          </a:xfrm>
          <a:prstGeom prst="rect">
            <a:avLst/>
          </a:prstGeom>
        </p:spPr>
        <p:txBody>
          <a:bodyPr vert="horz" lIns="182880" tIns="182880" rIns="182880" bIns="182880" rtlCol="0">
            <a:normAutofit/>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p>
        </p:txBody>
      </p:sp>
      <p:sp>
        <p:nvSpPr>
          <p:cNvPr id="7" name="Text Placeholder 8">
            <a:extLst>
              <a:ext uri="{FF2B5EF4-FFF2-40B4-BE49-F238E27FC236}">
                <a16:creationId xmlns:a16="http://schemas.microsoft.com/office/drawing/2014/main" id="{8E194C63-94ED-4C93-8D7D-F70B2B70705A}"/>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bg1"/>
                </a:solidFill>
                <a:latin typeface="+mj-lt"/>
              </a:defRPr>
            </a:lvl1pPr>
          </a:lstStyle>
          <a:p>
            <a:pPr lvl="0"/>
            <a:r>
              <a:rPr lang="en-GB" dirty="0"/>
              <a:t>Click to add subtitle</a:t>
            </a:r>
            <a:endParaRPr lang="en-GB"/>
          </a:p>
        </p:txBody>
      </p:sp>
      <p:sp>
        <p:nvSpPr>
          <p:cNvPr id="11" name="Title 1">
            <a:extLst>
              <a:ext uri="{FF2B5EF4-FFF2-40B4-BE49-F238E27FC236}">
                <a16:creationId xmlns:a16="http://schemas.microsoft.com/office/drawing/2014/main" id="{41E21696-F330-4A4F-A061-2D991F26CC9C}"/>
              </a:ext>
            </a:extLst>
          </p:cNvPr>
          <p:cNvSpPr>
            <a:spLocks noGrp="1"/>
          </p:cNvSpPr>
          <p:nvPr>
            <p:ph type="title" hasCustomPrompt="1"/>
          </p:nvPr>
        </p:nvSpPr>
        <p:spPr>
          <a:xfrm>
            <a:off x="501651" y="307341"/>
            <a:ext cx="11188700" cy="439317"/>
          </a:xfrm>
        </p:spPr>
        <p:txBody>
          <a:bodyPr>
            <a:noAutofit/>
          </a:bodyPr>
          <a:lstStyle>
            <a:lvl1pPr>
              <a:defRPr>
                <a:solidFill>
                  <a:schemeClr val="bg1"/>
                </a:solidFill>
              </a:defRPr>
            </a:lvl1pPr>
          </a:lstStyle>
          <a:p>
            <a:r>
              <a:rPr lang="en-GB" dirty="0"/>
              <a:t>Click to add title</a:t>
            </a:r>
            <a:endParaRPr lang="en-GB"/>
          </a:p>
        </p:txBody>
      </p:sp>
    </p:spTree>
    <p:extLst>
      <p:ext uri="{BB962C8B-B14F-4D97-AF65-F5344CB8AC3E}">
        <p14:creationId xmlns:p14="http://schemas.microsoft.com/office/powerpoint/2010/main" val="2142849157"/>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Title, subtitle &amp; 1 column text">
    <p:spTree>
      <p:nvGrpSpPr>
        <p:cNvPr id="1" name=""/>
        <p:cNvGrpSpPr/>
        <p:nvPr/>
      </p:nvGrpSpPr>
      <p:grpSpPr>
        <a:xfrm>
          <a:off x="0" y="0"/>
          <a:ext cx="0" cy="0"/>
          <a:chOff x="0" y="0"/>
          <a:chExt cx="0" cy="0"/>
        </a:xfrm>
      </p:grpSpPr>
      <p:sp>
        <p:nvSpPr>
          <p:cNvPr id="8" name="Text Placeholder 18"/>
          <p:cNvSpPr>
            <a:spLocks noGrp="1"/>
          </p:cNvSpPr>
          <p:nvPr>
            <p:ph idx="1"/>
          </p:nvPr>
        </p:nvSpPr>
        <p:spPr>
          <a:xfrm>
            <a:off x="502920" y="1665818"/>
            <a:ext cx="11252200" cy="4633383"/>
          </a:xfrm>
          <a:prstGeom prst="rect">
            <a:avLst/>
          </a:prstGeom>
        </p:spPr>
        <p:txBody>
          <a:bodyPr vert="horz" lIns="182880" tIns="182880" rIns="182880" bIns="182880" rtlCol="0">
            <a:normAutofit/>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7" name="Text Placeholder 8">
            <a:extLst>
              <a:ext uri="{FF2B5EF4-FFF2-40B4-BE49-F238E27FC236}">
                <a16:creationId xmlns:a16="http://schemas.microsoft.com/office/drawing/2014/main" id="{EC35CE12-0F55-44D2-B9DD-C0590980F88B}"/>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10" name="Title 1">
            <a:extLst>
              <a:ext uri="{FF2B5EF4-FFF2-40B4-BE49-F238E27FC236}">
                <a16:creationId xmlns:a16="http://schemas.microsoft.com/office/drawing/2014/main" id="{388B2547-D6ED-4DFD-BEB5-2175DBB0816D}"/>
              </a:ext>
            </a:extLst>
          </p:cNvPr>
          <p:cNvSpPr>
            <a:spLocks noGrp="1"/>
          </p:cNvSpPr>
          <p:nvPr>
            <p:ph type="title" hasCustomPrompt="1"/>
          </p:nvPr>
        </p:nvSpPr>
        <p:spPr>
          <a:xfrm>
            <a:off x="501651" y="307341"/>
            <a:ext cx="11188700" cy="439317"/>
          </a:xfrm>
        </p:spPr>
        <p:txBody>
          <a:bodyPr>
            <a:noAutofit/>
          </a:bodyPr>
          <a:lstStyle>
            <a:lvl1pPr>
              <a:defRPr>
                <a:solidFill>
                  <a:schemeClr val="tx1"/>
                </a:solidFill>
              </a:defRPr>
            </a:lvl1pPr>
          </a:lstStyle>
          <a:p>
            <a:r>
              <a:rPr lang="en-GB" dirty="0"/>
              <a:t>Click to add title</a:t>
            </a:r>
            <a:endParaRPr lang="en-GB"/>
          </a:p>
        </p:txBody>
      </p:sp>
    </p:spTree>
    <p:extLst>
      <p:ext uri="{BB962C8B-B14F-4D97-AF65-F5344CB8AC3E}">
        <p14:creationId xmlns:p14="http://schemas.microsoft.com/office/powerpoint/2010/main" val="622444158"/>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Title, subtitle &amp; 1 column text_black">
    <p:bg>
      <p:bgPr>
        <a:solidFill>
          <a:schemeClr val="tx1"/>
        </a:solidFill>
        <a:effectLst/>
      </p:bgPr>
    </p:bg>
    <p:spTree>
      <p:nvGrpSpPr>
        <p:cNvPr id="1" name=""/>
        <p:cNvGrpSpPr/>
        <p:nvPr/>
      </p:nvGrpSpPr>
      <p:grpSpPr>
        <a:xfrm>
          <a:off x="0" y="0"/>
          <a:ext cx="0" cy="0"/>
          <a:chOff x="0" y="0"/>
          <a:chExt cx="0" cy="0"/>
        </a:xfrm>
      </p:grpSpPr>
      <p:sp>
        <p:nvSpPr>
          <p:cNvPr id="8" name="Text Placeholder 18"/>
          <p:cNvSpPr>
            <a:spLocks noGrp="1"/>
          </p:cNvSpPr>
          <p:nvPr>
            <p:ph idx="1"/>
          </p:nvPr>
        </p:nvSpPr>
        <p:spPr>
          <a:xfrm>
            <a:off x="502920" y="1665818"/>
            <a:ext cx="11252200" cy="4633383"/>
          </a:xfrm>
          <a:prstGeom prst="rect">
            <a:avLst/>
          </a:prstGeom>
        </p:spPr>
        <p:txBody>
          <a:bodyPr vert="horz" lIns="182880" tIns="182880" rIns="182880" bIns="182880" rtlCol="0">
            <a:normAutofit/>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noProof="0"/>
              <a:t>Click to 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endParaRPr lang="en-GB" noProof="0" dirty="0"/>
          </a:p>
        </p:txBody>
      </p:sp>
      <p:sp>
        <p:nvSpPr>
          <p:cNvPr id="7" name="Text Placeholder 8">
            <a:extLst>
              <a:ext uri="{FF2B5EF4-FFF2-40B4-BE49-F238E27FC236}">
                <a16:creationId xmlns:a16="http://schemas.microsoft.com/office/drawing/2014/main" id="{EC35CE12-0F55-44D2-B9DD-C0590980F88B}"/>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bg1"/>
                </a:solidFill>
                <a:latin typeface="+mj-lt"/>
              </a:defRPr>
            </a:lvl1pPr>
          </a:lstStyle>
          <a:p>
            <a:pPr lvl="0"/>
            <a:r>
              <a:rPr lang="en-GB" dirty="0"/>
              <a:t>Click to add subtitle</a:t>
            </a:r>
            <a:endParaRPr lang="en-GB"/>
          </a:p>
        </p:txBody>
      </p:sp>
      <p:sp>
        <p:nvSpPr>
          <p:cNvPr id="10" name="Title 1">
            <a:extLst>
              <a:ext uri="{FF2B5EF4-FFF2-40B4-BE49-F238E27FC236}">
                <a16:creationId xmlns:a16="http://schemas.microsoft.com/office/drawing/2014/main" id="{388B2547-D6ED-4DFD-BEB5-2175DBB0816D}"/>
              </a:ext>
            </a:extLst>
          </p:cNvPr>
          <p:cNvSpPr>
            <a:spLocks noGrp="1"/>
          </p:cNvSpPr>
          <p:nvPr>
            <p:ph type="title" hasCustomPrompt="1"/>
          </p:nvPr>
        </p:nvSpPr>
        <p:spPr>
          <a:xfrm>
            <a:off x="501651" y="307341"/>
            <a:ext cx="11188700" cy="439317"/>
          </a:xfrm>
        </p:spPr>
        <p:txBody>
          <a:bodyPr>
            <a:noAutofit/>
          </a:bodyPr>
          <a:lstStyle>
            <a:lvl1pPr>
              <a:defRPr>
                <a:solidFill>
                  <a:schemeClr val="bg1"/>
                </a:solidFill>
              </a:defRPr>
            </a:lvl1pPr>
          </a:lstStyle>
          <a:p>
            <a:r>
              <a:rPr lang="en-GB" dirty="0"/>
              <a:t>Click to add title</a:t>
            </a:r>
            <a:endParaRPr lang="en-GB"/>
          </a:p>
        </p:txBody>
      </p:sp>
    </p:spTree>
    <p:extLst>
      <p:ext uri="{BB962C8B-B14F-4D97-AF65-F5344CB8AC3E}">
        <p14:creationId xmlns:p14="http://schemas.microsoft.com/office/powerpoint/2010/main" val="3748432142"/>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rgbClr val="86BC25"/>
        </a:solidFill>
        <a:effectLst/>
      </p:bgPr>
    </p:bg>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C881454F-233A-4611-B716-852418DC9479}"/>
              </a:ext>
            </a:extLst>
          </p:cNvPr>
          <p:cNvSpPr>
            <a:spLocks noGrp="1"/>
          </p:cNvSpPr>
          <p:nvPr>
            <p:ph type="body" sz="quarter" idx="13" hasCustomPrompt="1"/>
          </p:nvPr>
        </p:nvSpPr>
        <p:spPr>
          <a:xfrm>
            <a:off x="398908" y="4137917"/>
            <a:ext cx="11162349" cy="439317"/>
          </a:xfrm>
          <a:prstGeom prst="rect">
            <a:avLst/>
          </a:prstGeom>
        </p:spPr>
        <p:txBody>
          <a:bodyPr lIns="182880" tIns="182880" rIns="182880" bIns="182880">
            <a:noAutofit/>
          </a:bodyPr>
          <a:lstStyle>
            <a:lvl1pPr marL="0" indent="0">
              <a:buNone/>
              <a:defRPr sz="2400" b="0">
                <a:solidFill>
                  <a:schemeClr val="tx1"/>
                </a:solidFill>
                <a:latin typeface="+mj-lt"/>
              </a:defRPr>
            </a:lvl1pPr>
          </a:lstStyle>
          <a:p>
            <a:pPr lvl="0"/>
            <a:r>
              <a:rPr lang="en-GB" dirty="0"/>
              <a:t>Click to add subtitle</a:t>
            </a:r>
            <a:endParaRPr lang="en-GB"/>
          </a:p>
        </p:txBody>
      </p:sp>
      <p:sp>
        <p:nvSpPr>
          <p:cNvPr id="5" name="Title 1">
            <a:extLst>
              <a:ext uri="{FF2B5EF4-FFF2-40B4-BE49-F238E27FC236}">
                <a16:creationId xmlns:a16="http://schemas.microsoft.com/office/drawing/2014/main" id="{B9A97078-C3CC-45FB-A747-7FC55456C890}"/>
              </a:ext>
            </a:extLst>
          </p:cNvPr>
          <p:cNvSpPr>
            <a:spLocks noGrp="1"/>
          </p:cNvSpPr>
          <p:nvPr>
            <p:ph type="title" hasCustomPrompt="1"/>
          </p:nvPr>
        </p:nvSpPr>
        <p:spPr>
          <a:xfrm>
            <a:off x="398908" y="3079750"/>
            <a:ext cx="11188700" cy="698500"/>
          </a:xfrm>
        </p:spPr>
        <p:txBody>
          <a:bodyPr>
            <a:noAutofit/>
          </a:bodyPr>
          <a:lstStyle>
            <a:lvl1pPr>
              <a:defRPr sz="4000" b="1">
                <a:solidFill>
                  <a:schemeClr val="tx1"/>
                </a:solidFill>
              </a:defRPr>
            </a:lvl1pPr>
          </a:lstStyle>
          <a:p>
            <a:r>
              <a:rPr lang="en-GB" dirty="0"/>
              <a:t>Click to add title</a:t>
            </a:r>
            <a:endParaRPr lang="en-GB"/>
          </a:p>
        </p:txBody>
      </p:sp>
    </p:spTree>
    <p:extLst>
      <p:ext uri="{BB962C8B-B14F-4D97-AF65-F5344CB8AC3E}">
        <p14:creationId xmlns:p14="http://schemas.microsoft.com/office/powerpoint/2010/main" val="102830591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1_Divider - circular image">
    <p:bg bwMode="gray">
      <p:bgPr>
        <a:solidFill>
          <a:schemeClr val="bg1"/>
        </a:solidFill>
        <a:effectLst/>
      </p:bgPr>
    </p:bg>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CAFBA8FB-C142-4581-9262-CFFB31F16121}"/>
              </a:ext>
            </a:extLst>
          </p:cNvPr>
          <p:cNvSpPr>
            <a:spLocks noGrp="1"/>
          </p:cNvSpPr>
          <p:nvPr>
            <p:ph type="body" sz="quarter" idx="13" hasCustomPrompt="1"/>
          </p:nvPr>
        </p:nvSpPr>
        <p:spPr>
          <a:xfrm>
            <a:off x="398908" y="4137917"/>
            <a:ext cx="11162349" cy="439317"/>
          </a:xfrm>
          <a:prstGeom prst="rect">
            <a:avLst/>
          </a:prstGeom>
        </p:spPr>
        <p:txBody>
          <a:bodyPr lIns="182880" tIns="182880" rIns="182880" bIns="182880">
            <a:noAutofit/>
          </a:bodyPr>
          <a:lstStyle>
            <a:lvl1pPr marL="0" indent="0">
              <a:buNone/>
              <a:defRPr sz="2400" b="0">
                <a:solidFill>
                  <a:schemeClr val="tx1"/>
                </a:solidFill>
                <a:latin typeface="+mj-lt"/>
              </a:defRPr>
            </a:lvl1pPr>
          </a:lstStyle>
          <a:p>
            <a:pPr lvl="0"/>
            <a:r>
              <a:rPr lang="en-GB" dirty="0"/>
              <a:t>Click to add subtitle</a:t>
            </a:r>
            <a:endParaRPr lang="en-GB"/>
          </a:p>
        </p:txBody>
      </p:sp>
      <p:sp>
        <p:nvSpPr>
          <p:cNvPr id="7" name="Title 1">
            <a:extLst>
              <a:ext uri="{FF2B5EF4-FFF2-40B4-BE49-F238E27FC236}">
                <a16:creationId xmlns:a16="http://schemas.microsoft.com/office/drawing/2014/main" id="{B8BD7F94-90CC-4F08-AD04-83B3ADB1DB62}"/>
              </a:ext>
            </a:extLst>
          </p:cNvPr>
          <p:cNvSpPr>
            <a:spLocks noGrp="1"/>
          </p:cNvSpPr>
          <p:nvPr>
            <p:ph type="title" hasCustomPrompt="1"/>
          </p:nvPr>
        </p:nvSpPr>
        <p:spPr>
          <a:xfrm>
            <a:off x="398908" y="3079750"/>
            <a:ext cx="11188700" cy="698500"/>
          </a:xfrm>
        </p:spPr>
        <p:txBody>
          <a:bodyPr>
            <a:noAutofit/>
          </a:bodyPr>
          <a:lstStyle>
            <a:lvl1pPr>
              <a:defRPr sz="4000" b="1">
                <a:solidFill>
                  <a:schemeClr val="tx1"/>
                </a:solidFill>
              </a:defRPr>
            </a:lvl1pPr>
          </a:lstStyle>
          <a:p>
            <a:r>
              <a:rPr lang="en-GB" dirty="0"/>
              <a:t>Click to add title</a:t>
            </a:r>
            <a:endParaRPr lang="en-GB"/>
          </a:p>
        </p:txBody>
      </p:sp>
      <p:sp>
        <p:nvSpPr>
          <p:cNvPr id="3" name="Picture Placeholder 2">
            <a:extLst>
              <a:ext uri="{FF2B5EF4-FFF2-40B4-BE49-F238E27FC236}">
                <a16:creationId xmlns:a16="http://schemas.microsoft.com/office/drawing/2014/main" id="{44B30A03-CCDA-470E-8535-FBADDA26B097}"/>
              </a:ext>
            </a:extLst>
          </p:cNvPr>
          <p:cNvSpPr>
            <a:spLocks noGrp="1"/>
          </p:cNvSpPr>
          <p:nvPr>
            <p:ph type="pic" sz="quarter" idx="14"/>
          </p:nvPr>
        </p:nvSpPr>
        <p:spPr>
          <a:xfrm>
            <a:off x="6236368" y="1288018"/>
            <a:ext cx="5130450" cy="4281964"/>
          </a:xfrm>
        </p:spPr>
        <p:txBody>
          <a:bodyPr/>
          <a:lstStyle/>
          <a:p>
            <a:endParaRPr lang="en-GB" dirty="0"/>
          </a:p>
        </p:txBody>
      </p:sp>
    </p:spTree>
    <p:extLst>
      <p:ext uri="{BB962C8B-B14F-4D97-AF65-F5344CB8AC3E}">
        <p14:creationId xmlns:p14="http://schemas.microsoft.com/office/powerpoint/2010/main" val="746660387"/>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Divider - circular image_black">
    <p:bg bwMode="gray">
      <p:bgPr>
        <a:solidFill>
          <a:schemeClr val="tx1"/>
        </a:solidFill>
        <a:effectLst/>
      </p:bgPr>
    </p:bg>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CAFBA8FB-C142-4581-9262-CFFB31F16121}"/>
              </a:ext>
            </a:extLst>
          </p:cNvPr>
          <p:cNvSpPr>
            <a:spLocks noGrp="1"/>
          </p:cNvSpPr>
          <p:nvPr>
            <p:ph type="body" sz="quarter" idx="13" hasCustomPrompt="1"/>
          </p:nvPr>
        </p:nvSpPr>
        <p:spPr>
          <a:xfrm>
            <a:off x="398908" y="4137917"/>
            <a:ext cx="11162349" cy="439317"/>
          </a:xfrm>
          <a:prstGeom prst="rect">
            <a:avLst/>
          </a:prstGeom>
        </p:spPr>
        <p:txBody>
          <a:bodyPr lIns="182880" tIns="182880" rIns="182880" bIns="182880">
            <a:noAutofit/>
          </a:bodyPr>
          <a:lstStyle>
            <a:lvl1pPr marL="0" indent="0">
              <a:buNone/>
              <a:defRPr sz="2400" b="0">
                <a:solidFill>
                  <a:schemeClr val="bg1"/>
                </a:solidFill>
                <a:latin typeface="+mj-lt"/>
              </a:defRPr>
            </a:lvl1pPr>
          </a:lstStyle>
          <a:p>
            <a:pPr lvl="0"/>
            <a:r>
              <a:rPr lang="en-GB" dirty="0"/>
              <a:t>Click to add subtitle</a:t>
            </a:r>
            <a:endParaRPr lang="en-GB"/>
          </a:p>
        </p:txBody>
      </p:sp>
      <p:sp>
        <p:nvSpPr>
          <p:cNvPr id="7" name="Title 1">
            <a:extLst>
              <a:ext uri="{FF2B5EF4-FFF2-40B4-BE49-F238E27FC236}">
                <a16:creationId xmlns:a16="http://schemas.microsoft.com/office/drawing/2014/main" id="{B8BD7F94-90CC-4F08-AD04-83B3ADB1DB62}"/>
              </a:ext>
            </a:extLst>
          </p:cNvPr>
          <p:cNvSpPr>
            <a:spLocks noGrp="1"/>
          </p:cNvSpPr>
          <p:nvPr>
            <p:ph type="title" hasCustomPrompt="1"/>
          </p:nvPr>
        </p:nvSpPr>
        <p:spPr>
          <a:xfrm>
            <a:off x="398908" y="3079750"/>
            <a:ext cx="11188700" cy="698500"/>
          </a:xfrm>
        </p:spPr>
        <p:txBody>
          <a:bodyPr>
            <a:noAutofit/>
          </a:bodyPr>
          <a:lstStyle>
            <a:lvl1pPr>
              <a:defRPr sz="4000" b="1">
                <a:solidFill>
                  <a:schemeClr val="bg1"/>
                </a:solidFill>
              </a:defRPr>
            </a:lvl1pPr>
          </a:lstStyle>
          <a:p>
            <a:r>
              <a:rPr lang="en-GB" dirty="0"/>
              <a:t>Click to add title</a:t>
            </a:r>
            <a:endParaRPr lang="en-GB"/>
          </a:p>
        </p:txBody>
      </p:sp>
      <p:sp>
        <p:nvSpPr>
          <p:cNvPr id="3" name="Picture Placeholder 2">
            <a:extLst>
              <a:ext uri="{FF2B5EF4-FFF2-40B4-BE49-F238E27FC236}">
                <a16:creationId xmlns:a16="http://schemas.microsoft.com/office/drawing/2014/main" id="{44B30A03-CCDA-470E-8535-FBADDA26B097}"/>
              </a:ext>
            </a:extLst>
          </p:cNvPr>
          <p:cNvSpPr>
            <a:spLocks noGrp="1"/>
          </p:cNvSpPr>
          <p:nvPr>
            <p:ph type="pic" sz="quarter" idx="14"/>
          </p:nvPr>
        </p:nvSpPr>
        <p:spPr>
          <a:xfrm>
            <a:off x="6236368" y="1288018"/>
            <a:ext cx="5130450" cy="4281964"/>
          </a:xfrm>
        </p:spPr>
        <p:txBody>
          <a:bodyPr/>
          <a:lstStyle/>
          <a:p>
            <a:endParaRPr lang="en-GB" dirty="0"/>
          </a:p>
        </p:txBody>
      </p:sp>
    </p:spTree>
    <p:extLst>
      <p:ext uri="{BB962C8B-B14F-4D97-AF65-F5344CB8AC3E}">
        <p14:creationId xmlns:p14="http://schemas.microsoft.com/office/powerpoint/2010/main" val="393296448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Divider - fullbleed">
    <p:bg bwMode="gray">
      <p:bgPr>
        <a:solidFill>
          <a:srgbClr val="009A44"/>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5D96553-2B86-474D-AE22-78B106391BD2}"/>
              </a:ext>
            </a:extLst>
          </p:cNvPr>
          <p:cNvPicPr>
            <a:picLocks noChangeAspect="1"/>
          </p:cNvPicPr>
          <p:nvPr userDrawn="1"/>
        </p:nvPicPr>
        <p:blipFill rotWithShape="1">
          <a:blip r:embed="rId2"/>
          <a:srcRect l="960" t="1874" r="960"/>
          <a:stretch/>
        </p:blipFill>
        <p:spPr>
          <a:xfrm>
            <a:off x="0" y="0"/>
            <a:ext cx="12192000" cy="6858000"/>
          </a:xfrm>
          <a:prstGeom prst="rect">
            <a:avLst/>
          </a:prstGeom>
        </p:spPr>
      </p:pic>
      <p:sp>
        <p:nvSpPr>
          <p:cNvPr id="5" name="Text Placeholder 8">
            <a:extLst>
              <a:ext uri="{FF2B5EF4-FFF2-40B4-BE49-F238E27FC236}">
                <a16:creationId xmlns:a16="http://schemas.microsoft.com/office/drawing/2014/main" id="{A0CF62B4-F56A-4C66-96B7-497CE4D8822B}"/>
              </a:ext>
            </a:extLst>
          </p:cNvPr>
          <p:cNvSpPr>
            <a:spLocks noGrp="1"/>
          </p:cNvSpPr>
          <p:nvPr>
            <p:ph type="body" sz="quarter" idx="13" hasCustomPrompt="1"/>
          </p:nvPr>
        </p:nvSpPr>
        <p:spPr>
          <a:xfrm>
            <a:off x="398908" y="4137917"/>
            <a:ext cx="11162349" cy="439317"/>
          </a:xfrm>
          <a:prstGeom prst="rect">
            <a:avLst/>
          </a:prstGeom>
        </p:spPr>
        <p:txBody>
          <a:bodyPr lIns="182880" tIns="182880" rIns="182880" bIns="182880">
            <a:noAutofit/>
          </a:bodyPr>
          <a:lstStyle>
            <a:lvl1pPr marL="0" indent="0">
              <a:buNone/>
              <a:defRPr sz="2400" b="0">
                <a:solidFill>
                  <a:schemeClr val="bg1"/>
                </a:solidFill>
                <a:latin typeface="+mj-lt"/>
              </a:defRPr>
            </a:lvl1pPr>
          </a:lstStyle>
          <a:p>
            <a:pPr lvl="0"/>
            <a:r>
              <a:rPr lang="en-GB" dirty="0"/>
              <a:t>Click to add subtitle</a:t>
            </a:r>
            <a:endParaRPr lang="en-GB"/>
          </a:p>
        </p:txBody>
      </p:sp>
      <p:sp>
        <p:nvSpPr>
          <p:cNvPr id="6" name="Title 1">
            <a:extLst>
              <a:ext uri="{FF2B5EF4-FFF2-40B4-BE49-F238E27FC236}">
                <a16:creationId xmlns:a16="http://schemas.microsoft.com/office/drawing/2014/main" id="{F589E032-CCDF-4908-9821-7B72535F1685}"/>
              </a:ext>
            </a:extLst>
          </p:cNvPr>
          <p:cNvSpPr>
            <a:spLocks noGrp="1"/>
          </p:cNvSpPr>
          <p:nvPr>
            <p:ph type="title" hasCustomPrompt="1"/>
          </p:nvPr>
        </p:nvSpPr>
        <p:spPr>
          <a:xfrm>
            <a:off x="398908" y="3079750"/>
            <a:ext cx="11188700" cy="698500"/>
          </a:xfrm>
        </p:spPr>
        <p:txBody>
          <a:bodyPr>
            <a:noAutofit/>
          </a:bodyPr>
          <a:lstStyle>
            <a:lvl1pPr>
              <a:defRPr sz="4000" b="1">
                <a:solidFill>
                  <a:schemeClr val="bg1"/>
                </a:solidFill>
              </a:defRPr>
            </a:lvl1pPr>
          </a:lstStyle>
          <a:p>
            <a:r>
              <a:rPr lang="en-GB" dirty="0"/>
              <a:t>Click to add title</a:t>
            </a:r>
            <a:endParaRPr lang="en-GB"/>
          </a:p>
        </p:txBody>
      </p:sp>
    </p:spTree>
    <p:extLst>
      <p:ext uri="{BB962C8B-B14F-4D97-AF65-F5344CB8AC3E}">
        <p14:creationId xmlns:p14="http://schemas.microsoft.com/office/powerpoint/2010/main" val="283287079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pyright">
    <p:spTree>
      <p:nvGrpSpPr>
        <p:cNvPr id="1" name=""/>
        <p:cNvGrpSpPr/>
        <p:nvPr/>
      </p:nvGrpSpPr>
      <p:grpSpPr>
        <a:xfrm>
          <a:off x="0" y="0"/>
          <a:ext cx="0" cy="0"/>
          <a:chOff x="0" y="0"/>
          <a:chExt cx="0" cy="0"/>
        </a:xfrm>
      </p:grpSpPr>
      <p:sp>
        <p:nvSpPr>
          <p:cNvPr id="3" name="text" descr="{&quot;templafy&quot;:{&quot;id&quot;:&quot;a51c0a84-50a3-49ed-a6f3-9552f69c05fc&quot;}}" title="UserProfile.LegalEntity.{{Form.InternalExternal.PowerpointPrefix}}_{{DocumentLanguage}}">
            <a:extLst>
              <a:ext uri="{FF2B5EF4-FFF2-40B4-BE49-F238E27FC236}">
                <a16:creationId xmlns:a16="http://schemas.microsoft.com/office/drawing/2014/main" id="{7FE1F645-A497-4FE6-8E5A-0456158C4C13}"/>
              </a:ext>
            </a:extLst>
          </p:cNvPr>
          <p:cNvSpPr txBox="1"/>
          <p:nvPr userDrawn="1"/>
        </p:nvSpPr>
        <p:spPr>
          <a:xfrm>
            <a:off x="474359" y="2590763"/>
            <a:ext cx="7623175" cy="3999600"/>
          </a:xfrm>
          <a:prstGeom prst="rect">
            <a:avLst/>
          </a:prstGeom>
          <a:noFill/>
        </p:spPr>
        <p:txBody>
          <a:bodyPr wrap="square" lIns="0" tIns="0" rIns="0" bIns="0" rtlCol="0" anchor="b" anchorCtr="0">
            <a:noAutofit/>
          </a:bodyPr>
          <a:lstStyle/>
          <a:p>
            <a:r>
              <a:rPr lang="en-GB" sz="900" kern="1200" dirty="0">
                <a:solidFill>
                  <a:schemeClr val="tx1"/>
                </a:solidFill>
                <a:effectLst/>
                <a:latin typeface="Calibri Light" panose="020F0302020204030204" pitchFamily="34" charset="0"/>
                <a:ea typeface="+mn-ea"/>
                <a:cs typeface="Calibri Light" panose="020F0302020204030204" pitchFamily="34" charset="0"/>
              </a:rPr>
              <a:t>This is an internal document which provides confidential advice and guidance to partners and staff of Deloitte LLP and its subsidiaries. It is not to be copied or made available to any other party.
</a:t>
            </a:r>
          </a:p>
        </p:txBody>
      </p:sp>
      <p:pic>
        <p:nvPicPr>
          <p:cNvPr id="15" name="Logo" descr="{&quot;templafy&quot;:{&quot;id&quot;:&quot;1894f604-7e47-4810-a9ee-2234b25b66df&quot;}}">
            <a:extLst>
              <a:ext uri="{FF2B5EF4-FFF2-40B4-BE49-F238E27FC236}">
                <a16:creationId xmlns:a16="http://schemas.microsoft.com/office/drawing/2014/main" id="{A76B8B82-2AD6-4674-B103-8AECAE1EC3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359" y="462957"/>
            <a:ext cx="2286681" cy="1002312"/>
          </a:xfrm>
          <a:prstGeom prst="rect">
            <a:avLst/>
          </a:prstGeom>
        </p:spPr>
      </p:pic>
      <p:sp>
        <p:nvSpPr>
          <p:cNvPr id="5" name="text" descr="{&quot;templafy&quot;:{&quot;id&quot;:&quot;43ba77ef-fbf4-4aad-b14b-a318f06c4069&quot;}}" hidden="1" title="UserProfile.LegalEntity.{{Form.InternalExternal.PowerpointPrefix}}_{{DocumentLanguage}}">
            <a:extLst>
              <a:ext uri="{FF2B5EF4-FFF2-40B4-BE49-F238E27FC236}">
                <a16:creationId xmlns:a16="http://schemas.microsoft.com/office/drawing/2014/main" id="{62BCF646-8E44-D6E8-65F6-735A586E6CA3}"/>
              </a:ext>
            </a:extLst>
          </p:cNvPr>
          <p:cNvSpPr txBox="1"/>
          <p:nvPr userDrawn="1"/>
        </p:nvSpPr>
        <p:spPr>
          <a:xfrm>
            <a:off x="474359" y="2424905"/>
            <a:ext cx="7623175" cy="3999600"/>
          </a:xfrm>
          <a:prstGeom prst="rect">
            <a:avLst/>
          </a:prstGeom>
          <a:noFill/>
        </p:spPr>
        <p:txBody>
          <a:bodyPr wrap="square" lIns="0" tIns="0" rIns="0" bIns="0" rtlCol="0" anchor="b" anchorCtr="0">
            <a:noAutofit/>
          </a:bodyPr>
          <a:lstStyle/>
          <a:p>
            <a:r>
              <a:rPr lang="en-GB" sz="900" kern="1200" dirty="0">
                <a:solidFill>
                  <a:schemeClr val="tx1"/>
                </a:solidFill>
                <a:effectLst/>
                <a:latin typeface="Calibri Light" panose="020F0302020204030204" pitchFamily="34" charset="0"/>
                <a:ea typeface="+mn-ea"/>
                <a:cs typeface="Calibri Light" panose="020F0302020204030204" pitchFamily="34" charset="0"/>
              </a:rPr>
              <a:t>This publication has been written in general terms and we recommend that you obtain professional advice before acting or refraining from action on any of the contents of this publication. Deloitte LLP accepts no liability for any loss occasioned to any person acting or refraining from action as a result of any material in this publication.
Deloitte LLP is a limited liability partnership registered in England and Wales with registered number OC303675 and its registered office at 1 New Street Square, London, EC4A 3HQ, United Kingdom. 
Deloitte LLP is the United Kingdom affiliate of Deloitte NSE LLP, a member firm of Deloitte Touche Tohmatsu Limited, a UK private company limited by guarantee (“DTTL”). DTTL and each of its member firms are legally separate and independent entities. DTTL and Deloitte NSE LLP do not provide services to clients. Please see www.deloitte.com/about to learn more about our global network of member firms.
</a:t>
            </a:r>
            <a:endParaRPr lang="en-GB"/>
          </a:p>
        </p:txBody>
      </p:sp>
      <p:sp>
        <p:nvSpPr>
          <p:cNvPr id="6" name="text" descr="{&quot;templafy&quot;:{&quot;id&quot;:&quot;6e6c5032-f22d-40c4-8abe-97ca1b96c0ac&quot;}}" title="UserProfile.LegalEntity.{{Form.InternalExternal.PowerpointPrefix}}_{{DocumentLanguage}}">
            <a:extLst>
              <a:ext uri="{FF2B5EF4-FFF2-40B4-BE49-F238E27FC236}">
                <a16:creationId xmlns:a16="http://schemas.microsoft.com/office/drawing/2014/main" id="{DCA91DAB-6E34-AD89-3563-3BAF100334EA}"/>
              </a:ext>
            </a:extLst>
          </p:cNvPr>
          <p:cNvSpPr txBox="1"/>
          <p:nvPr userDrawn="1"/>
        </p:nvSpPr>
        <p:spPr>
          <a:xfrm>
            <a:off x="474359" y="2756620"/>
            <a:ext cx="7623175" cy="3999600"/>
          </a:xfrm>
          <a:prstGeom prst="rect">
            <a:avLst/>
          </a:prstGeom>
          <a:noFill/>
        </p:spPr>
        <p:txBody>
          <a:bodyPr wrap="square" lIns="0" tIns="0" rIns="0" bIns="0" rtlCol="0" anchor="b" anchorCtr="0">
            <a:noAutofit/>
          </a:bodyPr>
          <a:lstStyle/>
          <a:p>
            <a:r>
              <a:rPr lang="en-GB" sz="900" kern="1200" dirty="0">
                <a:solidFill>
                  <a:schemeClr val="tx1"/>
                </a:solidFill>
                <a:effectLst/>
                <a:latin typeface="Calibri Light" panose="020F0302020204030204" pitchFamily="34" charset="0"/>
                <a:ea typeface="+mn-ea"/>
                <a:cs typeface="Calibri Light" panose="020F0302020204030204" pitchFamily="34" charset="0"/>
              </a:rPr>
              <a:t>© 2023 Deloitte LLP. All rights reserved.</a:t>
            </a:r>
          </a:p>
        </p:txBody>
      </p:sp>
    </p:spTree>
    <p:extLst>
      <p:ext uri="{BB962C8B-B14F-4D97-AF65-F5344CB8AC3E}">
        <p14:creationId xmlns:p14="http://schemas.microsoft.com/office/powerpoint/2010/main" val="3842599574"/>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1_Copyright">
    <p:bg>
      <p:bgPr>
        <a:solidFill>
          <a:schemeClr val="tx1"/>
        </a:solidFill>
        <a:effectLst/>
      </p:bgPr>
    </p:bg>
    <p:spTree>
      <p:nvGrpSpPr>
        <p:cNvPr id="1" name=""/>
        <p:cNvGrpSpPr/>
        <p:nvPr/>
      </p:nvGrpSpPr>
      <p:grpSpPr>
        <a:xfrm>
          <a:off x="0" y="0"/>
          <a:ext cx="0" cy="0"/>
          <a:chOff x="0" y="0"/>
          <a:chExt cx="0" cy="0"/>
        </a:xfrm>
      </p:grpSpPr>
      <p:pic>
        <p:nvPicPr>
          <p:cNvPr id="14" name="Logo_White" descr="{&quot;templafy&quot;:{&quot;id&quot;:&quot;a6bd9b9f-3182-42d6-88b5-c56b96061e7d&quot;}}">
            <a:extLst>
              <a:ext uri="{FF2B5EF4-FFF2-40B4-BE49-F238E27FC236}">
                <a16:creationId xmlns:a16="http://schemas.microsoft.com/office/drawing/2014/main" id="{3264FC9A-AEDC-4C30-8A35-905CACD26D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358" y="462957"/>
            <a:ext cx="2286683" cy="1002312"/>
          </a:xfrm>
          <a:prstGeom prst="rect">
            <a:avLst/>
          </a:prstGeom>
        </p:spPr>
      </p:pic>
      <p:sp>
        <p:nvSpPr>
          <p:cNvPr id="10" name="text" descr="{&quot;templafy&quot;:{&quot;id&quot;:&quot;0247a150-7c1c-4fc5-ad2b-a972c7111cca&quot;}}" title="UserProfile.LegalEntity.{{Form.InternalExternal.PowerpointPrefix}}_{{DocumentLanguage}}">
            <a:extLst>
              <a:ext uri="{FF2B5EF4-FFF2-40B4-BE49-F238E27FC236}">
                <a16:creationId xmlns:a16="http://schemas.microsoft.com/office/drawing/2014/main" id="{CFA40709-A77B-D128-4073-1F0459FFAD4E}"/>
              </a:ext>
            </a:extLst>
          </p:cNvPr>
          <p:cNvSpPr txBox="1"/>
          <p:nvPr userDrawn="1"/>
        </p:nvSpPr>
        <p:spPr>
          <a:xfrm>
            <a:off x="474358" y="2590763"/>
            <a:ext cx="7623175" cy="3999600"/>
          </a:xfrm>
          <a:prstGeom prst="rect">
            <a:avLst/>
          </a:prstGeom>
          <a:noFill/>
        </p:spPr>
        <p:txBody>
          <a:bodyPr wrap="square" lIns="0" tIns="0" rIns="0" bIns="0" rtlCol="0" anchor="b" anchorCtr="0">
            <a:noAutofit/>
          </a:bodyPr>
          <a:lstStyle/>
          <a:p>
            <a:r>
              <a:rPr lang="en-GB" sz="900" kern="1200" dirty="0">
                <a:solidFill>
                  <a:schemeClr val="bg1"/>
                </a:solidFill>
                <a:effectLst/>
                <a:latin typeface="Calibri Light" panose="020F0302020204030204" pitchFamily="34" charset="0"/>
                <a:ea typeface="+mn-ea"/>
                <a:cs typeface="Calibri Light" panose="020F0302020204030204" pitchFamily="34" charset="0"/>
              </a:rPr>
              <a:t>This is an internal document which provides confidential advice and guidance to partners and staff of Deloitte LLP and its subsidiaries. It is not to be copied or made available to any other party.
</a:t>
            </a:r>
          </a:p>
        </p:txBody>
      </p:sp>
      <p:sp>
        <p:nvSpPr>
          <p:cNvPr id="11" name="text" descr="{&quot;templafy&quot;:{&quot;id&quot;:&quot;7f166b91-42a3-4342-a240-0c33ab546b61&quot;}}" hidden="1" title="UserProfile.LegalEntity.{{Form.InternalExternal.PowerpointPrefix}}_{{DocumentLanguage}}">
            <a:extLst>
              <a:ext uri="{FF2B5EF4-FFF2-40B4-BE49-F238E27FC236}">
                <a16:creationId xmlns:a16="http://schemas.microsoft.com/office/drawing/2014/main" id="{E111FBBB-3B40-EB2C-2F4F-F126D806550F}"/>
              </a:ext>
            </a:extLst>
          </p:cNvPr>
          <p:cNvSpPr txBox="1"/>
          <p:nvPr userDrawn="1"/>
        </p:nvSpPr>
        <p:spPr>
          <a:xfrm>
            <a:off x="474359" y="2424905"/>
            <a:ext cx="7623175" cy="3999600"/>
          </a:xfrm>
          <a:prstGeom prst="rect">
            <a:avLst/>
          </a:prstGeom>
          <a:noFill/>
        </p:spPr>
        <p:txBody>
          <a:bodyPr wrap="square" lIns="0" tIns="0" rIns="0" bIns="0" rtlCol="0" anchor="b" anchorCtr="0">
            <a:noAutofit/>
          </a:bodyPr>
          <a:lstStyle/>
          <a:p>
            <a:r>
              <a:rPr lang="en-GB" sz="900" kern="1200" dirty="0">
                <a:solidFill>
                  <a:schemeClr val="bg1"/>
                </a:solidFill>
                <a:effectLst/>
                <a:latin typeface="Calibri Light" panose="020F0302020204030204" pitchFamily="34" charset="0"/>
                <a:ea typeface="+mn-ea"/>
                <a:cs typeface="Calibri Light" panose="020F0302020204030204" pitchFamily="34" charset="0"/>
              </a:rPr>
              <a:t>This publication has been written in general terms and we recommend that you obtain professional advice before acting or refraining from action on any of the contents of this publication. Deloitte LLP accepts no liability for any loss occasioned to any person acting or refraining from action as a result of any material in this publication.
Deloitte LLP is a limited liability partnership registered in England and Wales with registered number OC303675 and its registered office at 1 New Street Square, London, EC4A 3HQ, United Kingdom. 
Deloitte LLP is the United Kingdom affiliate of Deloitte NSE LLP, a member firm of Deloitte Touche Tohmatsu Limited, a UK private company limited by guarantee (“DTTL”). DTTL and each of its member firms are legally separate and independent entities. DTTL and Deloitte NSE LLP do not provide services to clients. Please see www.deloitte.com/about to learn more about our global network of member firms.
</a:t>
            </a:r>
            <a:endParaRPr lang="en-GB"/>
          </a:p>
        </p:txBody>
      </p:sp>
      <p:sp>
        <p:nvSpPr>
          <p:cNvPr id="12" name="text" descr="{&quot;templafy&quot;:{&quot;id&quot;:&quot;752b1d7b-146e-48f0-a019-b84a86635cdb&quot;}}" title="UserProfile.LegalEntity.{{Form.InternalExternal.PowerpointPrefix}}_{{DocumentLanguage}}">
            <a:extLst>
              <a:ext uri="{FF2B5EF4-FFF2-40B4-BE49-F238E27FC236}">
                <a16:creationId xmlns:a16="http://schemas.microsoft.com/office/drawing/2014/main" id="{1FFD8E91-A3AC-40C3-E418-DBF7D3FFF5DB}"/>
              </a:ext>
            </a:extLst>
          </p:cNvPr>
          <p:cNvSpPr txBox="1"/>
          <p:nvPr userDrawn="1"/>
        </p:nvSpPr>
        <p:spPr>
          <a:xfrm>
            <a:off x="474359" y="2756620"/>
            <a:ext cx="7623175" cy="3999600"/>
          </a:xfrm>
          <a:prstGeom prst="rect">
            <a:avLst/>
          </a:prstGeom>
          <a:noFill/>
        </p:spPr>
        <p:txBody>
          <a:bodyPr wrap="square" lIns="0" tIns="0" rIns="0" bIns="0" rtlCol="0" anchor="b" anchorCtr="0">
            <a:noAutofit/>
          </a:bodyPr>
          <a:lstStyle/>
          <a:p>
            <a:r>
              <a:rPr lang="en-GB" sz="900" kern="1200" dirty="0">
                <a:solidFill>
                  <a:schemeClr val="bg1"/>
                </a:solidFill>
                <a:effectLst/>
                <a:latin typeface="Calibri Light" panose="020F0302020204030204" pitchFamily="34" charset="0"/>
                <a:ea typeface="+mn-ea"/>
                <a:cs typeface="Calibri Light" panose="020F0302020204030204" pitchFamily="34" charset="0"/>
              </a:rPr>
              <a:t>© 2023 Deloitte LLP. All rights reserved.</a:t>
            </a:r>
          </a:p>
        </p:txBody>
      </p:sp>
    </p:spTree>
    <p:extLst>
      <p:ext uri="{BB962C8B-B14F-4D97-AF65-F5344CB8AC3E}">
        <p14:creationId xmlns:p14="http://schemas.microsoft.com/office/powerpoint/2010/main" val="2347350274"/>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only A">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393186EF-EDA6-4FB6-DBB5-0870ED2DE095}"/>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5" name="Title 4">
            <a:extLst>
              <a:ext uri="{FF2B5EF4-FFF2-40B4-BE49-F238E27FC236}">
                <a16:creationId xmlns:a16="http://schemas.microsoft.com/office/drawing/2014/main" id="{5A96E061-D2C3-FC25-D627-4011DE92818D}"/>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851384523"/>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only B">
    <p:bg>
      <p:bgRef idx="1001">
        <a:schemeClr val="bg1"/>
      </p:bgRef>
    </p:bg>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393186EF-EDA6-4FB6-DBB5-0870ED2DE095}"/>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5" name="Title 4">
            <a:extLst>
              <a:ext uri="{FF2B5EF4-FFF2-40B4-BE49-F238E27FC236}">
                <a16:creationId xmlns:a16="http://schemas.microsoft.com/office/drawing/2014/main" id="{5A96E061-D2C3-FC25-D627-4011DE92818D}"/>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6675826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738382"/>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4261917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40194184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30237107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0897440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0303757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19538192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08270759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60084200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143442411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805211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2022255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270481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5505336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8789512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8822097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96838822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9823761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79647338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163868065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370343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4101837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theme" Target="../theme/theme7.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image" Target="../media/image2.png"/><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theme" Target="../theme/theme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90.xml"/><Relationship Id="rId7" Type="http://schemas.openxmlformats.org/officeDocument/2006/relationships/slideLayout" Target="../slideLayouts/slideLayout94.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5" Type="http://schemas.openxmlformats.org/officeDocument/2006/relationships/slideLayout" Target="../slideLayouts/slideLayout92.xml"/><Relationship Id="rId4" Type="http://schemas.openxmlformats.org/officeDocument/2006/relationships/slideLayout" Target="../slideLayouts/slideLayout91.xml"/><Relationship Id="rId9"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26" Type="http://schemas.openxmlformats.org/officeDocument/2006/relationships/image" Target="../media/image14.emf"/><Relationship Id="rId3" Type="http://schemas.openxmlformats.org/officeDocument/2006/relationships/slideLayout" Target="../slideLayouts/slideLayout97.xml"/><Relationship Id="rId21" Type="http://schemas.openxmlformats.org/officeDocument/2006/relationships/slideLayout" Target="../slideLayouts/slideLayout115.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5" Type="http://schemas.openxmlformats.org/officeDocument/2006/relationships/oleObject" Target="../embeddings/oleObject1.bin"/><Relationship Id="rId2" Type="http://schemas.openxmlformats.org/officeDocument/2006/relationships/slideLayout" Target="../slideLayouts/slideLayout96.xml"/><Relationship Id="rId16" Type="http://schemas.openxmlformats.org/officeDocument/2006/relationships/slideLayout" Target="../slideLayouts/slideLayout110.xml"/><Relationship Id="rId20" Type="http://schemas.openxmlformats.org/officeDocument/2006/relationships/slideLayout" Target="../slideLayouts/slideLayout114.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24" Type="http://schemas.openxmlformats.org/officeDocument/2006/relationships/tags" Target="../tags/tag1.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23" Type="http://schemas.openxmlformats.org/officeDocument/2006/relationships/theme" Target="../theme/theme10.xml"/><Relationship Id="rId10" Type="http://schemas.openxmlformats.org/officeDocument/2006/relationships/slideLayout" Target="../slideLayouts/slideLayout104.xml"/><Relationship Id="rId19" Type="http://schemas.openxmlformats.org/officeDocument/2006/relationships/slideLayout" Target="../slideLayouts/slideLayout113.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 Id="rId22" Type="http://schemas.openxmlformats.org/officeDocument/2006/relationships/slideLayout" Target="../slideLayouts/slideLayout11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18" Type="http://schemas.openxmlformats.org/officeDocument/2006/relationships/slideLayout" Target="../slideLayouts/slideLayout134.xml"/><Relationship Id="rId3" Type="http://schemas.openxmlformats.org/officeDocument/2006/relationships/slideLayout" Target="../slideLayouts/slideLayout119.xml"/><Relationship Id="rId21" Type="http://schemas.openxmlformats.org/officeDocument/2006/relationships/theme" Target="../theme/theme11.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0" Type="http://schemas.openxmlformats.org/officeDocument/2006/relationships/slideLayout" Target="../slideLayouts/slideLayout136.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23" Type="http://schemas.openxmlformats.org/officeDocument/2006/relationships/image" Target="../media/image2.png"/><Relationship Id="rId10" Type="http://schemas.openxmlformats.org/officeDocument/2006/relationships/slideLayout" Target="../slideLayouts/slideLayout126.xml"/><Relationship Id="rId19" Type="http://schemas.openxmlformats.org/officeDocument/2006/relationships/slideLayout" Target="../slideLayouts/slideLayout135.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25908800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87632703"/>
      </p:ext>
    </p:extLst>
  </p:cSld>
  <p:clrMap bg1="lt1" tx1="dk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body" idx="1"/>
          </p:nvPr>
        </p:nvSpPr>
        <p:spPr>
          <a:xfrm>
            <a:off x="508000" y="1613139"/>
            <a:ext cx="11171200" cy="4416800"/>
          </a:xfrm>
          <a:prstGeom prst="rect">
            <a:avLst/>
          </a:prstGeom>
          <a:noFill/>
          <a:ln>
            <a:noFill/>
          </a:ln>
        </p:spPr>
        <p:txBody>
          <a:bodyPr spcFirstLastPara="1" wrap="square" lIns="0" tIns="0" rIns="0" bIns="0" anchor="t" anchorCtr="0">
            <a:noAutofit/>
          </a:bodyPr>
          <a:lstStyle>
            <a:lvl1pPr marL="457200" marR="0" lvl="0" indent="-228600" algn="l" rtl="0">
              <a:lnSpc>
                <a:spcPct val="110000"/>
              </a:lnSpc>
              <a:spcBef>
                <a:spcPts val="900"/>
              </a:spcBef>
              <a:spcAft>
                <a:spcPts val="0"/>
              </a:spcAft>
              <a:buClr>
                <a:schemeClr val="accent2"/>
              </a:buClr>
              <a:buSzPts val="1600"/>
              <a:buFont typeface="Arial"/>
              <a:buNone/>
              <a:defRPr sz="1600" b="0" i="0" u="none" strike="noStrike" cap="none">
                <a:solidFill>
                  <a:schemeClr val="dk1"/>
                </a:solidFill>
                <a:latin typeface="Arial"/>
                <a:ea typeface="Arial"/>
                <a:cs typeface="Arial"/>
                <a:sym typeface="Arial"/>
              </a:defRPr>
            </a:lvl1pPr>
            <a:lvl2pPr marL="914400" marR="0" lvl="1" indent="-330200" algn="l" rtl="0">
              <a:lnSpc>
                <a:spcPct val="110000"/>
              </a:lnSpc>
              <a:spcBef>
                <a:spcPts val="900"/>
              </a:spcBef>
              <a:spcAft>
                <a:spcPts val="0"/>
              </a:spcAft>
              <a:buClr>
                <a:schemeClr val="accent3"/>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0000"/>
              </a:lnSpc>
              <a:spcBef>
                <a:spcPts val="500"/>
              </a:spcBef>
              <a:spcAft>
                <a:spcPts val="0"/>
              </a:spcAft>
              <a:buClr>
                <a:schemeClr val="accent5"/>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10000"/>
              </a:lnSpc>
              <a:spcBef>
                <a:spcPts val="500"/>
              </a:spcBef>
              <a:spcAft>
                <a:spcPts val="0"/>
              </a:spcAft>
              <a:buClr>
                <a:schemeClr val="accent5"/>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10000"/>
              </a:lnSpc>
              <a:spcBef>
                <a:spcPts val="500"/>
              </a:spcBef>
              <a:spcAft>
                <a:spcPts val="0"/>
              </a:spcAft>
              <a:buClr>
                <a:schemeClr val="accent5"/>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lnSpc>
                <a:spcPct val="14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2" name="Google Shape;52;p13"/>
          <p:cNvSpPr txBox="1">
            <a:spLocks noGrp="1"/>
          </p:cNvSpPr>
          <p:nvPr>
            <p:ph type="title"/>
          </p:nvPr>
        </p:nvSpPr>
        <p:spPr>
          <a:xfrm>
            <a:off x="508000" y="712800"/>
            <a:ext cx="11171200" cy="754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 name="Google Shape;53;p13" descr="&lt;Shell Yellow Bar&gt;" title="&lt;Shell Yellow Bar&gt;"/>
          <p:cNvSpPr/>
          <p:nvPr/>
        </p:nvSpPr>
        <p:spPr>
          <a:xfrm>
            <a:off x="508011" y="508000"/>
            <a:ext cx="1270000" cy="76400"/>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dk1"/>
              </a:solidFill>
              <a:latin typeface="Carme"/>
              <a:ea typeface="Carme"/>
              <a:cs typeface="Carme"/>
              <a:sym typeface="Carme"/>
            </a:endParaRPr>
          </a:p>
        </p:txBody>
      </p:sp>
      <p:sp>
        <p:nvSpPr>
          <p:cNvPr id="54" name="Google Shape;54;p13"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pic>
        <p:nvPicPr>
          <p:cNvPr id="55" name="Google Shape;55;p13" descr="A picture containing object&#10;&#10;Description automatically generated"/>
          <p:cNvPicPr preferRelativeResize="0"/>
          <p:nvPr/>
        </p:nvPicPr>
        <p:blipFill rotWithShape="1">
          <a:blip r:embed="rId9">
            <a:alphaModFix/>
          </a:blip>
          <a:srcRect/>
          <a:stretch/>
        </p:blipFill>
        <p:spPr>
          <a:xfrm>
            <a:off x="508000" y="6201303"/>
            <a:ext cx="1080000" cy="420949"/>
          </a:xfrm>
          <a:prstGeom prst="rect">
            <a:avLst/>
          </a:prstGeom>
          <a:solidFill>
            <a:schemeClr val="lt1"/>
          </a:solidFill>
          <a:ln>
            <a:noFill/>
          </a:ln>
        </p:spPr>
      </p:pic>
    </p:spTree>
    <p:extLst>
      <p:ext uri="{BB962C8B-B14F-4D97-AF65-F5344CB8AC3E}">
        <p14:creationId xmlns:p14="http://schemas.microsoft.com/office/powerpoint/2010/main" val="1125959431"/>
      </p:ext>
    </p:extLst>
  </p:cSld>
  <p:clrMap bg1="lt1" tx1="dk1" bg2="dk2" tx2="lt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F26B43"/>
          </p15:clr>
        </p15:guide>
        <p15:guide id="2" pos="240">
          <p15:clr>
            <a:srgbClr val="F26B43"/>
          </p15:clr>
        </p15:guide>
        <p15:guide id="3" pos="5518">
          <p15:clr>
            <a:srgbClr val="F26B43"/>
          </p15:clr>
        </p15:guide>
        <p15:guide id="4" orient="horz" pos="333">
          <p15:clr>
            <a:srgbClr val="F26B43"/>
          </p15:clr>
        </p15:guide>
        <p15:guide id="5" orient="horz" pos="722">
          <p15:clr>
            <a:srgbClr val="F26B43"/>
          </p15:clr>
        </p15:guide>
        <p15:guide id="6" orient="horz" pos="696">
          <p15:clr>
            <a:srgbClr val="F26B43"/>
          </p15:clr>
        </p15:guide>
        <p15:guide id="7" orient="horz" pos="3053">
          <p15:clr>
            <a:srgbClr val="F26B43"/>
          </p15:clr>
        </p15:guide>
        <p15:guide id="8" orient="horz" pos="3005">
          <p15:clr>
            <a:srgbClr val="F26B43"/>
          </p15:clr>
        </p15:guide>
        <p15:guide id="9" pos="2824">
          <p15:clr>
            <a:srgbClr val="F26B43"/>
          </p15:clr>
        </p15:guide>
        <p15:guide id="10" pos="2936">
          <p15:clr>
            <a:srgbClr val="F26B43"/>
          </p15:clr>
        </p15:guide>
        <p15:guide id="11" orient="horz" pos="240">
          <p15:clr>
            <a:srgbClr val="F26B43"/>
          </p15:clr>
        </p15:guide>
        <p15:guide id="12" orient="horz" pos="276">
          <p15:clr>
            <a:srgbClr val="F26B43"/>
          </p15:clr>
        </p15:guide>
        <p15:guide id="13" pos="841">
          <p15:clr>
            <a:srgbClr val="F26B43"/>
          </p15:clr>
        </p15:guide>
        <p15:guide id="14" orient="horz" pos="3169">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4"/>
            </p:custDataLst>
            <p:extLst>
              <p:ext uri="{D42A27DB-BD31-4B8C-83A1-F6EECF244321}">
                <p14:modId xmlns:p14="http://schemas.microsoft.com/office/powerpoint/2010/main" val="3636573352"/>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25" imgW="270" imgH="270" progId="TCLayout.ActiveDocument.1">
                  <p:embed/>
                </p:oleObj>
              </mc:Choice>
              <mc:Fallback>
                <p:oleObj name="think-cell Slide" r:id="rId25" imgW="270" imgH="270" progId="TCLayout.ActiveDocument.1">
                  <p:embed/>
                  <p:pic>
                    <p:nvPicPr>
                      <p:cNvPr id="4" name="Object 3" hidden="1"/>
                      <p:cNvPicPr/>
                      <p:nvPr/>
                    </p:nvPicPr>
                    <p:blipFill>
                      <a:blip r:embed="rId26"/>
                      <a:stretch>
                        <a:fillRect/>
                      </a:stretch>
                    </p:blipFill>
                    <p:spPr>
                      <a:xfrm>
                        <a:off x="2118"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501650" y="321339"/>
            <a:ext cx="11188700" cy="432000"/>
          </a:xfrm>
          <a:prstGeom prst="rect">
            <a:avLst/>
          </a:prstGeom>
        </p:spPr>
        <p:txBody>
          <a:bodyPr vert="horz" lIns="182880" tIns="182880" rIns="182880" bIns="182880" rtlCol="0" anchor="t" anchorCtr="0">
            <a:noAutofit/>
          </a:bodyPr>
          <a:lstStyle/>
          <a:p>
            <a:r>
              <a:rPr lang="en-GB" noProof="0" dirty="0"/>
              <a:t>Click to edit Master title style</a:t>
            </a:r>
            <a:endParaRPr lang="en-GB"/>
          </a:p>
        </p:txBody>
      </p:sp>
      <p:sp>
        <p:nvSpPr>
          <p:cNvPr id="19" name="Text Placeholder 18"/>
          <p:cNvSpPr>
            <a:spLocks noGrp="1"/>
          </p:cNvSpPr>
          <p:nvPr>
            <p:ph type="body" idx="1"/>
          </p:nvPr>
        </p:nvSpPr>
        <p:spPr>
          <a:xfrm>
            <a:off x="501650" y="1665289"/>
            <a:ext cx="11188700" cy="4716462"/>
          </a:xfrm>
          <a:prstGeom prst="rect">
            <a:avLst/>
          </a:prstGeom>
        </p:spPr>
        <p:txBody>
          <a:bodyPr vert="horz" lIns="182880" tIns="182880" rIns="182880" bIns="182880" rtlCol="0">
            <a:normAutofit/>
          </a:body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3" name="TextBox 2"/>
          <p:cNvSpPr txBox="1"/>
          <p:nvPr/>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GB"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GB" sz="900" noProof="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9257837"/>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 id="2147483960" r:id="rId18"/>
    <p:sldLayoutId id="2147483961" r:id="rId19"/>
    <p:sldLayoutId id="2147483962" r:id="rId20"/>
    <p:sldLayoutId id="2147483963" r:id="rId21"/>
    <p:sldLayoutId id="2147483964" r:id="rId22"/>
  </p:sldLayoutIdLst>
  <p:transition>
    <p:fade/>
  </p:transition>
  <p:hf hdr="0" dt="0"/>
  <p:txStyles>
    <p:titleStyle>
      <a:lvl1pPr algn="l" defTabSz="914400" rtl="0" eaLnBrk="1" latinLnBrk="0" hangingPunct="1">
        <a:spcBef>
          <a:spcPct val="0"/>
        </a:spcBef>
        <a:buNone/>
        <a:defRPr sz="2400" kern="1200">
          <a:solidFill>
            <a:schemeClr val="tx1"/>
          </a:solidFill>
          <a:latin typeface="+mj-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400" b="0" kern="1200">
          <a:solidFill>
            <a:schemeClr val="tx1"/>
          </a:solidFill>
          <a:latin typeface="+mj-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4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4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4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4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3" orient="horz" pos="4020">
          <p15:clr>
            <a:srgbClr val="F26B43"/>
          </p15:clr>
        </p15:guide>
        <p15:guide id="4" pos="237">
          <p15:clr>
            <a:srgbClr val="F26B43"/>
          </p15:clr>
        </p15:guide>
        <p15:guide id="5" pos="5523">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2" orient="horz" pos="640">
          <p15:clr>
            <a:srgbClr val="F26B43"/>
          </p15:clr>
        </p15:guide>
        <p15:guide id="23" pos="5098">
          <p15:clr>
            <a:srgbClr val="F26B43"/>
          </p15:clr>
        </p15:guide>
        <p15:guide id="24" orient="horz" pos="2160">
          <p15:clr>
            <a:srgbClr val="F26B43"/>
          </p15:clr>
        </p15:guide>
        <p15:guide id="25" orient="horz" pos="3968">
          <p15:clr>
            <a:srgbClr val="F26B43"/>
          </p15:clr>
        </p15:guide>
        <p15:guide id="26" pos="296">
          <p15:clr>
            <a:srgbClr val="F26B43"/>
          </p15:clr>
        </p15:guide>
        <p15:guide id="27" pos="7384">
          <p15:clr>
            <a:srgbClr val="F26B43"/>
          </p15:clr>
        </p15:guide>
        <p15:guide id="28" orient="horz" pos="1071">
          <p15:clr>
            <a:srgbClr val="F26B43"/>
          </p15:clr>
        </p15:guide>
        <p15:guide id="29" orient="horz" pos="245">
          <p15:clr>
            <a:srgbClr val="F26B43"/>
          </p15:clr>
        </p15:guide>
        <p15:guide id="30" orient="horz" pos="4081">
          <p15:clr>
            <a:srgbClr val="F26B43"/>
          </p15:clr>
        </p15:guide>
        <p15:guide id="31" pos="4986">
          <p15:clr>
            <a:srgbClr val="F26B43"/>
          </p15:clr>
        </p15:guide>
        <p15:guide id="32" pos="1382">
          <p15:clr>
            <a:srgbClr val="F26B43"/>
          </p15:clr>
        </p15:guide>
        <p15:guide id="33" pos="1496">
          <p15:clr>
            <a:srgbClr val="F26B43"/>
          </p15:clr>
        </p15:guide>
        <p15:guide id="34" pos="2581">
          <p15:clr>
            <a:srgbClr val="F26B43"/>
          </p15:clr>
        </p15:guide>
        <p15:guide id="35" pos="2695">
          <p15:clr>
            <a:srgbClr val="F26B43"/>
          </p15:clr>
        </p15:guide>
        <p15:guide id="36" pos="6185">
          <p15:clr>
            <a:srgbClr val="F26B43"/>
          </p15:clr>
        </p15:guide>
        <p15:guide id="37" pos="3783">
          <p15:clr>
            <a:srgbClr val="F26B43"/>
          </p15:clr>
        </p15:guide>
        <p15:guide id="38" pos="3896">
          <p15:clr>
            <a:srgbClr val="F26B43"/>
          </p15:clr>
        </p15:guide>
        <p15:guide id="39" pos="3840">
          <p15:clr>
            <a:srgbClr val="F26B43"/>
          </p15:clr>
        </p15:guide>
        <p15:guide id="40" pos="6299">
          <p15:clr>
            <a:srgbClr val="F26B43"/>
          </p15:clr>
        </p15:guide>
        <p15:guide id="41" orient="horz" pos="1049">
          <p15:clr>
            <a:srgbClr val="F26B43"/>
          </p15:clr>
        </p15:guide>
        <p15:guide id="42" orient="horz" pos="641">
          <p15:clr>
            <a:srgbClr val="F26B43"/>
          </p15:clr>
        </p15:guide>
        <p15:guide id="43" orient="horz" pos="288">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877977917"/>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 id="2147483978" r:id="rId13"/>
    <p:sldLayoutId id="2147483979" r:id="rId14"/>
    <p:sldLayoutId id="2147483980" r:id="rId15"/>
    <p:sldLayoutId id="2147483981" r:id="rId16"/>
    <p:sldLayoutId id="2147483982" r:id="rId17"/>
    <p:sldLayoutId id="2147483983" r:id="rId18"/>
    <p:sldLayoutId id="2147483984" r:id="rId19"/>
    <p:sldLayoutId id="2147483985"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hyperlink" Target="https://recportal.co.uk/documents/20121/147251563/Central+Data+Service+Provider+Further+Services+Service+Definition.pdf/1421a848-98cd-1c63-6ecd-f969c04f8675?t=1649932261132&amp;download=true" TargetMode="External"/><Relationship Id="rId2" Type="http://schemas.openxmlformats.org/officeDocument/2006/relationships/hyperlink" Target="https://recportal.co.uk/documents/20121/224177964/Schedule+14+-+Metering+Operations.pdf/59901570-ff02-3166-a55f-2e29876043d9?t=1688048159047&amp;download=true" TargetMode="External"/><Relationship Id="rId1" Type="http://schemas.openxmlformats.org/officeDocument/2006/relationships/slideLayout" Target="../slideLayouts/slideLayout1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19.png"/><Relationship Id="rId1" Type="http://schemas.openxmlformats.org/officeDocument/2006/relationships/slideLayout" Target="../slideLayouts/slideLayout11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3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2.xml"/></Relationships>
</file>

<file path=ppt/slides/_rels/slide19.xml.rels><?xml version="1.0" encoding="UTF-8" standalone="yes"?>
<Relationships xmlns="http://schemas.openxmlformats.org/package/2006/relationships"><Relationship Id="rId3" Type="http://schemas.openxmlformats.org/officeDocument/2006/relationships/hyperlink" Target="mailto:Lydia.Bentley@recmanager.co.uk" TargetMode="External"/><Relationship Id="rId2" Type="http://schemas.openxmlformats.org/officeDocument/2006/relationships/notesSlide" Target="../notesSlides/notesSlide8.xml"/><Relationship Id="rId1" Type="http://schemas.openxmlformats.org/officeDocument/2006/relationships/slideLayout" Target="../slideLayouts/slideLayout1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hyperlink" Target="https://recportal.co.uk/documents/20121/0/Copy+of+Metadata+Catalogue+V2.2+Published+-+EES++GES+Sources.xlsx/0cff212c-3c26-562c-5140-35d998f8999d?t=1697194309479"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86.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8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87.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87.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6.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9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hyperlink" Target="https://recportal.co.uk/group/guest/-/prepayment-credit-balance-debt-transfer-processes" TargetMode="External"/><Relationship Id="rId2" Type="http://schemas.openxmlformats.org/officeDocument/2006/relationships/notesSlide" Target="../notesSlides/notesSlide20.xml"/><Relationship Id="rId1" Type="http://schemas.openxmlformats.org/officeDocument/2006/relationships/slideLayout" Target="../slideLayouts/slideLayout68.xml"/><Relationship Id="rId4" Type="http://schemas.openxmlformats.org/officeDocument/2006/relationships/hyperlink" Target="mailto:change.management@recmanager.co.uk"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10 November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091010537"/>
              </p:ext>
            </p:extLst>
          </p:nvPr>
        </p:nvGraphicFramePr>
        <p:xfrm>
          <a:off x="1241182" y="758060"/>
          <a:ext cx="8881873" cy="5623043"/>
        </p:xfrm>
        <a:graphic>
          <a:graphicData uri="http://schemas.openxmlformats.org/drawingml/2006/table">
            <a:tbl>
              <a:tblPr firstRow="1" bandRow="1">
                <a:tableStyleId>{8799B23B-EC83-4686-B30A-512413B5E67A}</a:tableStyleId>
              </a:tblPr>
              <a:tblGrid>
                <a:gridCol w="257428">
                  <a:extLst>
                    <a:ext uri="{9D8B030D-6E8A-4147-A177-3AD203B41FA5}">
                      <a16:colId xmlns:a16="http://schemas.microsoft.com/office/drawing/2014/main" val="2985595102"/>
                    </a:ext>
                  </a:extLst>
                </a:gridCol>
                <a:gridCol w="4052450">
                  <a:extLst>
                    <a:ext uri="{9D8B030D-6E8A-4147-A177-3AD203B41FA5}">
                      <a16:colId xmlns:a16="http://schemas.microsoft.com/office/drawing/2014/main" val="2643265497"/>
                    </a:ext>
                  </a:extLst>
                </a:gridCol>
                <a:gridCol w="1350817">
                  <a:extLst>
                    <a:ext uri="{9D8B030D-6E8A-4147-A177-3AD203B41FA5}">
                      <a16:colId xmlns:a16="http://schemas.microsoft.com/office/drawing/2014/main" val="2149799782"/>
                    </a:ext>
                  </a:extLst>
                </a:gridCol>
                <a:gridCol w="3221178">
                  <a:extLst>
                    <a:ext uri="{9D8B030D-6E8A-4147-A177-3AD203B41FA5}">
                      <a16:colId xmlns:a16="http://schemas.microsoft.com/office/drawing/2014/main" val="1672424288"/>
                    </a:ext>
                  </a:extLst>
                </a:gridCol>
              </a:tblGrid>
              <a:tr h="34718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TITLE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ctr" rtl="0" fontAlgn="base"/>
                      <a:r>
                        <a:rPr lang="en-GB" sz="1000" b="1" cap="none" spc="0">
                          <a:solidFill>
                            <a:schemeClr val="tx1"/>
                          </a:solidFill>
                          <a:effectLst/>
                        </a:rPr>
                        <a:t>TIME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LEAD </a:t>
                      </a:r>
                      <a:endParaRPr lang="en-GB" sz="1000" b="1" i="0" cap="none" spc="0">
                        <a:solidFill>
                          <a:schemeClr val="tx1"/>
                        </a:solidFill>
                        <a:effectLst/>
                        <a:latin typeface="+mn-lt"/>
                      </a:endParaRPr>
                    </a:p>
                  </a:txBody>
                  <a:tcPr marL="22680" marR="11861" marT="6480" marB="48600" anchor="b"/>
                </a:tc>
                <a:extLst>
                  <a:ext uri="{0D108BD9-81ED-4DB2-BD59-A6C34878D82A}">
                    <a16:rowId xmlns:a16="http://schemas.microsoft.com/office/drawing/2014/main" val="952606947"/>
                  </a:ext>
                </a:extLst>
              </a:tr>
              <a:tr h="36575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Introductions and Agreement of Agenda</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10:00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Chair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662143624"/>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2 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Data Cleanse Update</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10:05 </a:t>
                      </a:r>
                      <a:endParaRPr lang="en-GB" sz="1000" b="0" i="0" cap="none" spc="0" dirty="0">
                        <a:solidFill>
                          <a:schemeClr val="tx1"/>
                        </a:solidFill>
                        <a:effectLst/>
                        <a:latin typeface="+mn-lt"/>
                      </a:endParaRPr>
                    </a:p>
                  </a:txBody>
                  <a:tcPr marL="22680" marR="11861" marT="6480" marB="48600"/>
                </a:tc>
                <a:tc>
                  <a:txBody>
                    <a:bodyPr/>
                    <a:lstStyle/>
                    <a:p>
                      <a:pPr fontAlgn="ctr"/>
                      <a:r>
                        <a:rPr lang="en-GB" sz="1000" cap="none" spc="0" dirty="0">
                          <a:solidFill>
                            <a:schemeClr val="tx1"/>
                          </a:solidFill>
                          <a:effectLst/>
                        </a:rPr>
                        <a:t>REC Performance Assurance Team</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361916360"/>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2a</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Data Cleanse Update</a:t>
                      </a:r>
                      <a:r>
                        <a:rPr lang="en-GB" sz="1000" b="0" cap="none" spc="0" dirty="0">
                          <a:solidFill>
                            <a:schemeClr val="tx1"/>
                          </a:solidFill>
                          <a:effectLst/>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cap="none" spc="0" dirty="0">
                          <a:solidFill>
                            <a:schemeClr val="tx1"/>
                          </a:solidFill>
                          <a:effectLst/>
                        </a:rPr>
                        <a:t>Data Cleanse Reporting</a:t>
                      </a:r>
                      <a:r>
                        <a:rPr lang="en-GB" sz="1000" b="0" cap="none" spc="0" dirty="0">
                          <a:solidFill>
                            <a:schemeClr val="tx1"/>
                          </a:solidFill>
                          <a:effectLst/>
                        </a:rPr>
                        <a:t> </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10.20 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REC Performance Assurance Team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414980351"/>
                  </a:ext>
                </a:extLst>
              </a:tr>
              <a:tr h="347189">
                <a:tc>
                  <a:txBody>
                    <a:bodyPr/>
                    <a:lstStyle/>
                    <a:p>
                      <a:pPr algn="l" rtl="0" fontAlgn="base"/>
                      <a:r>
                        <a:rPr lang="en-GB" sz="1000" b="0" i="0" cap="none" spc="0" dirty="0">
                          <a:solidFill>
                            <a:schemeClr val="tx1"/>
                          </a:solidFill>
                          <a:effectLst/>
                          <a:latin typeface="+mn-lt"/>
                        </a:rPr>
                        <a:t>3</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mn-lt"/>
                        </a:rPr>
                        <a:t>Metering Workshops</a:t>
                      </a:r>
                    </a:p>
                  </a:txBody>
                  <a:tcPr marL="22680" marR="11861" marT="6480" marB="48600"/>
                </a:tc>
                <a:tc>
                  <a:txBody>
                    <a:bodyPr/>
                    <a:lstStyle/>
                    <a:p>
                      <a:pPr algn="ctr" rtl="0" fontAlgn="base"/>
                      <a:r>
                        <a:rPr lang="en-GB" sz="1000" b="0" i="0" cap="none" spc="0" dirty="0">
                          <a:solidFill>
                            <a:schemeClr val="tx1"/>
                          </a:solidFill>
                          <a:effectLst/>
                          <a:latin typeface="+mn-lt"/>
                        </a:rPr>
                        <a:t>10:30</a:t>
                      </a:r>
                    </a:p>
                  </a:txBody>
                  <a:tcPr marL="22680" marR="11861" marT="6480" marB="48600"/>
                </a:tc>
                <a:tc>
                  <a:txBody>
                    <a:bodyPr/>
                    <a:lstStyle/>
                    <a:p>
                      <a:pPr algn="l" rtl="0" fontAlgn="base"/>
                      <a:r>
                        <a:rPr lang="en-GB" sz="1000" b="0" i="0" cap="none" spc="0" dirty="0">
                          <a:solidFill>
                            <a:schemeClr val="tx1"/>
                          </a:solidFill>
                          <a:effectLst/>
                          <a:latin typeface="+mn-lt"/>
                        </a:rPr>
                        <a:t>REC Performance Assurance Team</a:t>
                      </a:r>
                    </a:p>
                  </a:txBody>
                  <a:tcPr marL="22680" marR="11861" marT="6480" marB="48600"/>
                </a:tc>
                <a:extLst>
                  <a:ext uri="{0D108BD9-81ED-4DB2-BD59-A6C34878D82A}">
                    <a16:rowId xmlns:a16="http://schemas.microsoft.com/office/drawing/2014/main" val="1905737428"/>
                  </a:ext>
                </a:extLst>
              </a:tr>
              <a:tr h="494215">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4</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i="0" cap="none" spc="0" dirty="0">
                          <a:solidFill>
                            <a:schemeClr val="tx1"/>
                          </a:solidFill>
                          <a:effectLst/>
                          <a:latin typeface="+mn-lt"/>
                        </a:rPr>
                        <a:t>R0094 – Clarify Obligations on Gas Meter Exchanges that Occur Close to </a:t>
                      </a:r>
                      <a:r>
                        <a:rPr lang="en-GB" sz="1000" b="1" i="0" cap="none" spc="0" dirty="0" err="1">
                          <a:solidFill>
                            <a:schemeClr val="tx1"/>
                          </a:solidFill>
                          <a:effectLst/>
                          <a:latin typeface="+mn-lt"/>
                        </a:rPr>
                        <a:t>CoS</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10.45</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fontAlgn="ctr"/>
                      <a:r>
                        <a:rPr lang="en-GB" sz="1000" cap="none" spc="0" dirty="0">
                          <a:solidFill>
                            <a:schemeClr val="tx1"/>
                          </a:solidFill>
                          <a:effectLst/>
                        </a:rPr>
                        <a:t>REC Change Team</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045428501"/>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5</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R0092 – DCC Service Level Agreements for the Switching Incentive Regime</a:t>
                      </a:r>
                      <a:r>
                        <a:rPr lang="en-GB" sz="1000" b="0" cap="none" spc="0" dirty="0">
                          <a:solidFill>
                            <a:schemeClr val="tx1"/>
                          </a:solidFill>
                          <a:effectLst/>
                        </a:rPr>
                        <a:t> </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11:00</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REC Change Team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3998449525"/>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6</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R0148 and the Metadata Catalogue</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11:15</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Change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1734259428"/>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7</a:t>
                      </a: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Return of MPRN from Postcode Search on GES</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11:30</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Change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1986941917"/>
                  </a:ext>
                </a:extLst>
              </a:tr>
              <a:tr h="338065">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8 </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Schedule 30 &amp; Risk Driver 5.8</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11:45</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RIG Member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667269496"/>
                  </a:ext>
                </a:extLst>
              </a:tr>
              <a:tr h="347189">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9 </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AOB</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i="0" cap="none" spc="0" dirty="0">
                          <a:solidFill>
                            <a:schemeClr val="tx1"/>
                          </a:solidFill>
                          <a:effectLst/>
                          <a:latin typeface="+mn-lt"/>
                        </a:rPr>
                        <a:t>12:00</a:t>
                      </a: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Change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3081973692"/>
                  </a:ext>
                </a:extLst>
              </a:tr>
              <a:tr h="347189">
                <a:tc>
                  <a:txBody>
                    <a:bodyPr/>
                    <a:lstStyle/>
                    <a:p>
                      <a:pPr algn="l" rtl="0" fontAlgn="base"/>
                      <a:endParaRPr lang="en-GB" sz="1000" b="0" i="0" cap="none" spc="0" dirty="0">
                        <a:solidFill>
                          <a:schemeClr val="tx1"/>
                        </a:solidFill>
                        <a:effectLst/>
                        <a:latin typeface="+mn-lt"/>
                      </a:endParaRPr>
                    </a:p>
                    <a:p>
                      <a:pPr algn="l" rtl="0" fontAlgn="base"/>
                      <a:r>
                        <a:rPr lang="en-GB" sz="1000" b="0" i="0" cap="none" spc="0" dirty="0">
                          <a:solidFill>
                            <a:schemeClr val="tx1"/>
                          </a:solidFill>
                          <a:effectLst/>
                          <a:latin typeface="+mn-lt"/>
                        </a:rPr>
                        <a:t>9a </a:t>
                      </a:r>
                    </a:p>
                  </a:txBody>
                  <a:tcPr marL="22680" marR="11861" marT="6480" marB="48600"/>
                </a:tc>
                <a:tc>
                  <a:txBody>
                    <a:bodyPr/>
                    <a:lstStyle/>
                    <a:p>
                      <a:pPr algn="l" rtl="0" fontAlgn="base"/>
                      <a:r>
                        <a:rPr lang="en-GB" sz="1000" b="1" i="0" cap="none" spc="0" dirty="0">
                          <a:solidFill>
                            <a:schemeClr val="tx1"/>
                          </a:solidFill>
                          <a:effectLst/>
                          <a:latin typeface="+mn-lt"/>
                        </a:rPr>
                        <a:t>AOB</a:t>
                      </a:r>
                    </a:p>
                    <a:p>
                      <a:pPr algn="l" rtl="0" fontAlgn="base"/>
                      <a:r>
                        <a:rPr lang="en-GB" sz="1000" b="1" i="0" cap="none" spc="0" dirty="0">
                          <a:solidFill>
                            <a:schemeClr val="tx1"/>
                          </a:solidFill>
                          <a:effectLst/>
                          <a:latin typeface="+mn-lt"/>
                        </a:rPr>
                        <a:t>R0037 – Prepayment Credit Balance &amp; Debt Transfer Processes</a:t>
                      </a:r>
                    </a:p>
                  </a:txBody>
                  <a:tcPr marL="22680" marR="11861" marT="6480" marB="48600"/>
                </a:tc>
                <a:tc>
                  <a:txBody>
                    <a:bodyPr/>
                    <a:lstStyle/>
                    <a:p>
                      <a:pPr algn="ctr" rtl="0" fontAlgn="base"/>
                      <a:endParaRPr lang="en-GB" sz="1000" b="0" i="0" cap="none" spc="0" dirty="0">
                        <a:solidFill>
                          <a:schemeClr val="tx1"/>
                        </a:solidFill>
                        <a:effectLst/>
                        <a:latin typeface="+mn-lt"/>
                      </a:endParaRPr>
                    </a:p>
                    <a:p>
                      <a:pPr algn="ctr" rtl="0" fontAlgn="base"/>
                      <a:r>
                        <a:rPr lang="en-GB" sz="1000" b="0" i="0" cap="none" spc="0" dirty="0">
                          <a:solidFill>
                            <a:schemeClr val="tx1"/>
                          </a:solidFill>
                          <a:effectLst/>
                          <a:latin typeface="+mn-lt"/>
                        </a:rPr>
                        <a:t>12:00</a:t>
                      </a:r>
                    </a:p>
                  </a:txBody>
                  <a:tcPr marL="22680" marR="11861" marT="6480" marB="48600"/>
                </a:tc>
                <a:tc>
                  <a:txBody>
                    <a:bodyPr/>
                    <a:lstStyle/>
                    <a:p>
                      <a:pPr algn="l" rtl="0" fontAlgn="base"/>
                      <a:endParaRPr lang="en-GB" sz="1000" b="0" i="0" cap="none" spc="0" dirty="0">
                        <a:solidFill>
                          <a:schemeClr val="tx1"/>
                        </a:solidFill>
                        <a:effectLst/>
                        <a:latin typeface="+mn-lt"/>
                      </a:endParaRPr>
                    </a:p>
                    <a:p>
                      <a:pPr algn="l" rtl="0" fontAlgn="base"/>
                      <a:r>
                        <a:rPr lang="en-GB" sz="1000" b="0" i="0" cap="none" spc="0" dirty="0">
                          <a:solidFill>
                            <a:schemeClr val="tx1"/>
                          </a:solidFill>
                          <a:effectLst/>
                          <a:latin typeface="+mn-lt"/>
                        </a:rPr>
                        <a:t>REC Change Team</a:t>
                      </a:r>
                    </a:p>
                  </a:txBody>
                  <a:tcPr marL="22680" marR="11861" marT="6480" marB="48600"/>
                </a:tc>
                <a:extLst>
                  <a:ext uri="{0D108BD9-81ED-4DB2-BD59-A6C34878D82A}">
                    <a16:rowId xmlns:a16="http://schemas.microsoft.com/office/drawing/2014/main" val="70273667"/>
                  </a:ext>
                </a:extLst>
              </a:tr>
              <a:tr h="0">
                <a:tc>
                  <a:txBody>
                    <a:bodyPr/>
                    <a:lstStyle/>
                    <a:p>
                      <a:pPr algn="l" rtl="0" fontAlgn="base"/>
                      <a:endParaRPr lang="en-GB" sz="1000" b="0" i="0" cap="none" spc="0" dirty="0">
                        <a:solidFill>
                          <a:schemeClr val="tx1"/>
                        </a:solidFill>
                        <a:effectLst/>
                        <a:latin typeface="+mn-lt"/>
                      </a:endParaRPr>
                    </a:p>
                    <a:p>
                      <a:pPr algn="l" rtl="0" fontAlgn="base"/>
                      <a:r>
                        <a:rPr lang="en-GB" sz="1000" b="0" i="0" cap="none" spc="0" dirty="0">
                          <a:solidFill>
                            <a:schemeClr val="tx1"/>
                          </a:solidFill>
                          <a:effectLst/>
                          <a:latin typeface="+mn-lt"/>
                        </a:rPr>
                        <a:t>9b</a:t>
                      </a:r>
                    </a:p>
                  </a:txBody>
                  <a:tcPr marL="22680" marR="11861" marT="6480" marB="48600"/>
                </a:tc>
                <a:tc>
                  <a:txBody>
                    <a:bodyPr/>
                    <a:lstStyle/>
                    <a:p>
                      <a:pPr algn="l" rtl="0" fontAlgn="base"/>
                      <a:endParaRPr lang="en-GB" sz="1000" b="1" i="0" cap="none" spc="0" dirty="0">
                        <a:solidFill>
                          <a:schemeClr val="tx1"/>
                        </a:solidFill>
                        <a:effectLst/>
                        <a:latin typeface="+mn-lt"/>
                      </a:endParaRPr>
                    </a:p>
                    <a:p>
                      <a:pPr algn="l" rtl="0" fontAlgn="base"/>
                      <a:r>
                        <a:rPr lang="en-GB" sz="1000" b="1" i="0" cap="none" spc="0" dirty="0">
                          <a:solidFill>
                            <a:schemeClr val="tx1"/>
                          </a:solidFill>
                          <a:effectLst/>
                          <a:latin typeface="+mn-lt"/>
                        </a:rPr>
                        <a:t>AOB</a:t>
                      </a:r>
                    </a:p>
                    <a:p>
                      <a:pPr algn="l" rtl="0" fontAlgn="base"/>
                      <a:r>
                        <a:rPr lang="en-GB" sz="1000" b="1" i="0" cap="none" spc="0" dirty="0">
                          <a:solidFill>
                            <a:schemeClr val="tx1"/>
                          </a:solidFill>
                          <a:effectLst/>
                          <a:latin typeface="+mn-lt"/>
                        </a:rPr>
                        <a:t>Introduction to Erin</a:t>
                      </a:r>
                    </a:p>
                    <a:p>
                      <a:pPr algn="l" rtl="0" fontAlgn="base"/>
                      <a:endParaRPr lang="en-GB" sz="1000" b="1" i="0" cap="none" spc="0" dirty="0">
                        <a:solidFill>
                          <a:schemeClr val="tx1"/>
                        </a:solidFill>
                        <a:effectLst/>
                        <a:latin typeface="+mn-lt"/>
                      </a:endParaRPr>
                    </a:p>
                  </a:txBody>
                  <a:tcPr marL="22680" marR="11861" marT="6480" marB="48600"/>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000" b="0" i="0" cap="none" spc="0" dirty="0">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0" i="0" cap="none" spc="0" dirty="0">
                          <a:solidFill>
                            <a:schemeClr val="tx1"/>
                          </a:solidFill>
                          <a:effectLst/>
                          <a:latin typeface="+mn-lt"/>
                        </a:rPr>
                        <a:t>12:15</a:t>
                      </a:r>
                    </a:p>
                    <a:p>
                      <a:pPr algn="ctr" rtl="0" fontAlgn="base"/>
                      <a:endParaRPr lang="en-GB" sz="1000" b="0" i="0" cap="none" spc="0" dirty="0">
                        <a:solidFill>
                          <a:schemeClr val="tx1"/>
                        </a:solidFill>
                        <a:effectLst/>
                        <a:latin typeface="+mn-lt"/>
                      </a:endParaRPr>
                    </a:p>
                    <a:p>
                      <a:pPr algn="ctr" rtl="0" fontAlgn="base"/>
                      <a:endParaRPr lang="en-GB" sz="1000" b="0" i="0" cap="none" spc="0" dirty="0">
                        <a:solidFill>
                          <a:schemeClr val="tx1"/>
                        </a:solidFill>
                        <a:effectLst/>
                        <a:latin typeface="+mn-lt"/>
                      </a:endParaRP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000" b="0" i="0" cap="none" spc="0" dirty="0">
                        <a:solidFill>
                          <a:schemeClr val="tx1"/>
                        </a:solidFill>
                        <a:effectLst/>
                        <a:latin typeface="+mn-lt"/>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i="0" cap="none" spc="0" dirty="0">
                          <a:solidFill>
                            <a:schemeClr val="tx1"/>
                          </a:solidFill>
                          <a:effectLst/>
                          <a:latin typeface="+mn-lt"/>
                        </a:rPr>
                        <a:t>REC Technical Services Team</a:t>
                      </a:r>
                    </a:p>
                    <a:p>
                      <a:pPr algn="l" rtl="0" fontAlgn="base"/>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369065811"/>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10</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i="0" cap="none" spc="0" dirty="0">
                          <a:solidFill>
                            <a:schemeClr val="tx1"/>
                          </a:solidFill>
                          <a:effectLst/>
                          <a:latin typeface="+mn-lt"/>
                        </a:rPr>
                        <a:t>Close</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12:30</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fontAlgn="ctr"/>
                      <a:r>
                        <a:rPr lang="en-GB" sz="1000" cap="none" spc="0" dirty="0">
                          <a:solidFill>
                            <a:schemeClr val="tx1"/>
                          </a:solidFill>
                          <a:effectLst/>
                        </a:rPr>
                        <a:t>Chair</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1689195594"/>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2.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2a. Data cleanse reporting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378103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3. metering workshops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1319252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EF486-21F5-D1ED-11A9-441E7E5B389D}"/>
              </a:ext>
            </a:extLst>
          </p:cNvPr>
          <p:cNvSpPr>
            <a:spLocks noGrp="1"/>
          </p:cNvSpPr>
          <p:nvPr>
            <p:ph type="title"/>
          </p:nvPr>
        </p:nvSpPr>
        <p:spPr>
          <a:xfrm>
            <a:off x="203201" y="193299"/>
            <a:ext cx="11188700" cy="432000"/>
          </a:xfrm>
        </p:spPr>
        <p:txBody>
          <a:bodyPr/>
          <a:lstStyle/>
          <a:p>
            <a:r>
              <a:rPr lang="en-GB" sz="1800" b="1" u="none" strike="noStrike" cap="all" dirty="0">
                <a:solidFill>
                  <a:srgbClr val="70ADA3"/>
                </a:solidFill>
                <a:effectLst/>
                <a:latin typeface="Arial" panose="020B0604020202020204" pitchFamily="34" charset="0"/>
                <a:ea typeface="Calibri" panose="020F0502020204030204" pitchFamily="34" charset="0"/>
              </a:rPr>
              <a:t>Schedule 14 metering operations engagement UPDATE</a:t>
            </a:r>
            <a:br>
              <a:rPr lang="en-GB" sz="1800" b="1" u="none" strike="noStrike" cap="all" dirty="0">
                <a:solidFill>
                  <a:srgbClr val="70ADA3"/>
                </a:solidFill>
                <a:effectLst/>
                <a:latin typeface="Arial" panose="020B0604020202020204" pitchFamily="34" charset="0"/>
                <a:ea typeface="Calibri" panose="020F0502020204030204" pitchFamily="34" charset="0"/>
              </a:rPr>
            </a:br>
            <a:r>
              <a:rPr lang="en-GB" sz="1800" b="1" u="none" strike="noStrike" cap="all" dirty="0">
                <a:solidFill>
                  <a:srgbClr val="70ADA3"/>
                </a:solidFill>
                <a:effectLst/>
                <a:latin typeface="Arial" panose="020B0604020202020204" pitchFamily="34" charset="0"/>
                <a:ea typeface="Calibri" panose="020F0502020204030204" pitchFamily="34" charset="0"/>
              </a:rPr>
              <a:t> </a:t>
            </a:r>
            <a:endParaRPr lang="en-GB" dirty="0"/>
          </a:p>
        </p:txBody>
      </p:sp>
      <p:sp>
        <p:nvSpPr>
          <p:cNvPr id="8" name="TextBox 7">
            <a:extLst>
              <a:ext uri="{FF2B5EF4-FFF2-40B4-BE49-F238E27FC236}">
                <a16:creationId xmlns:a16="http://schemas.microsoft.com/office/drawing/2014/main" id="{9F644ECE-4FDE-44C1-7627-A718755DBEBD}"/>
              </a:ext>
            </a:extLst>
          </p:cNvPr>
          <p:cNvSpPr txBox="1"/>
          <p:nvPr/>
        </p:nvSpPr>
        <p:spPr>
          <a:xfrm>
            <a:off x="328158" y="536870"/>
            <a:ext cx="11660641" cy="6104556"/>
          </a:xfrm>
          <a:prstGeom prst="rect">
            <a:avLst/>
          </a:prstGeom>
          <a:noFill/>
        </p:spPr>
        <p:txBody>
          <a:bodyPr wrap="square" rtlCol="0">
            <a:spAutoFit/>
          </a:bodyPr>
          <a:lstStyle/>
          <a:p>
            <a:pPr marL="0" marR="0" lvl="0" indent="0" algn="l" defTabSz="914400" rtl="0" eaLnBrk="1" fontAlgn="auto" latinLnBrk="0" hangingPunct="1">
              <a:lnSpc>
                <a:spcPct val="115000"/>
              </a:lnSpc>
              <a:spcBef>
                <a:spcPts val="600"/>
              </a:spcBef>
              <a:spcAft>
                <a:spcPts val="600"/>
              </a:spcAft>
              <a:buClrTx/>
              <a:buSzTx/>
              <a:buFontTx/>
              <a:buNone/>
              <a:tabLst/>
              <a:defRPr/>
            </a:pPr>
            <a:endParaRPr kumimoji="0" lang="en-GB" sz="1700" b="1" i="0" u="none" strike="noStrike" kern="1200" cap="none" spc="0" normalizeH="0" baseline="0" noProof="0" dirty="0">
              <a:ln>
                <a:noFill/>
              </a:ln>
              <a:solidFill>
                <a:srgbClr val="43B02A"/>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700" b="1" i="0" u="none" strike="noStrike" kern="1200" cap="none" spc="0" normalizeH="0" baseline="0" noProof="0" dirty="0">
                <a:ln>
                  <a:noFill/>
                </a:ln>
                <a:solidFill>
                  <a:srgbClr val="43B02A"/>
                </a:solidFill>
                <a:effectLst/>
                <a:uLnTx/>
                <a:uFillTx/>
                <a:latin typeface="Arial" panose="020B0604020202020204" pitchFamily="34" charset="0"/>
                <a:ea typeface="+mn-ea"/>
                <a:cs typeface="Arial" panose="020B0604020202020204" pitchFamily="34" charset="0"/>
              </a:rPr>
              <a:t>Background: </a:t>
            </a:r>
          </a:p>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 </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Schedule 14</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sets out the obligations on Metering Equipment Managers (MEMs) and Energy Suppliers in respect of metering operations, covering management of MEM appointments and maintenance of Meter Technical Details (MTD) across Parties. These involve updating central systems in gas, namely the Central Data Service Provider (CDSP), a role performed by Xoserve primarily governed by the Joint Office of Gas Transporters. The Code Manager and PAB monitor performance in relation to these obligations to mitigate Retail Risk 7: Inaccurate meter point master data results in errors that impact consumers.</a:t>
            </a:r>
          </a:p>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accordance with the </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Central Data Service Provider (CDSP) Further Services Service Definition</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which sets out CDSP responsibilities under the REC, the CDSP conducts an annual comparison exercise between the gas MTD data provided directly by each gas MEM and the MTD data held within the Central Gas Register. The findings from this reconciliation activity are shared with the appointed Gas MEM, the Gas Supplier that has appointed the MEM, and the Code Manager.</a:t>
            </a:r>
          </a:p>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carried out further analysis on the report received from the CDSP and noted:</a:t>
            </a:r>
          </a:p>
          <a:p>
            <a:pPr marL="628650" marR="0" lvl="1" indent="-171450" algn="l" defTabSz="914400" rtl="0" eaLnBrk="1" fontAlgn="auto" latinLnBrk="0" hangingPunct="1">
              <a:lnSpc>
                <a:spcPct val="115000"/>
              </a:lnSpc>
              <a:spcBef>
                <a:spcPts val="600"/>
              </a:spcBef>
              <a:spcAft>
                <a:spcPts val="600"/>
              </a:spcAft>
              <a:buClrTx/>
              <a:buSzTx/>
              <a:buFont typeface="Wingdings" panose="05000000000000000000" pitchFamily="2" charset="2"/>
              <a:buChar char="ü"/>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2,669,208 out of 6,275,634 gas meter points (</a:t>
            </a:r>
            <a:r>
              <a:rPr kumimoji="0" lang="en-GB" sz="17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42.53%</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covered by this </a:t>
            </a:r>
            <a:r>
              <a:rPr kumimoji="0" lang="en-GB" sz="17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exercise had inconsistencies </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between the meter data maintained by the MEM and within the Central Gas Register.</a:t>
            </a:r>
          </a:p>
          <a:p>
            <a:pPr marL="628650" marR="0" lvl="1" indent="-171450" algn="l" defTabSz="914400" rtl="0" eaLnBrk="1" fontAlgn="auto" latinLnBrk="0" hangingPunct="1">
              <a:lnSpc>
                <a:spcPct val="115000"/>
              </a:lnSpc>
              <a:spcBef>
                <a:spcPts val="600"/>
              </a:spcBef>
              <a:spcAft>
                <a:spcPts val="600"/>
              </a:spcAft>
              <a:buClrTx/>
              <a:buSzTx/>
              <a:buFont typeface="Wingdings" panose="05000000000000000000" pitchFamily="2" charset="2"/>
              <a:buChar char="ü"/>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 gas MEMs accounted for </a:t>
            </a:r>
            <a:r>
              <a:rPr kumimoji="0" lang="en-GB" sz="17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60.35% </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 inconsistencies noted across the market. </a:t>
            </a:r>
          </a:p>
        </p:txBody>
      </p:sp>
    </p:spTree>
    <p:extLst>
      <p:ext uri="{BB962C8B-B14F-4D97-AF65-F5344CB8AC3E}">
        <p14:creationId xmlns:p14="http://schemas.microsoft.com/office/powerpoint/2010/main" val="35394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66C46-81AA-F9A3-0237-5DA9FE1FA143}"/>
              </a:ext>
            </a:extLst>
          </p:cNvPr>
          <p:cNvSpPr>
            <a:spLocks noGrp="1"/>
          </p:cNvSpPr>
          <p:nvPr>
            <p:ph type="title"/>
          </p:nvPr>
        </p:nvSpPr>
        <p:spPr/>
        <p:txBody>
          <a:bodyPr/>
          <a:lstStyle/>
          <a:p>
            <a:r>
              <a:rPr lang="en-US" b="1" dirty="0">
                <a:solidFill>
                  <a:schemeClr val="accent2"/>
                </a:solidFill>
                <a:latin typeface="Arial" panose="020B0604020202020204" pitchFamily="34" charset="0"/>
                <a:cs typeface="Arial" panose="020B0604020202020204" pitchFamily="34" charset="0"/>
              </a:rPr>
              <a:t>Problem Statement: </a:t>
            </a:r>
            <a:br>
              <a:rPr lang="en-US" b="1" dirty="0">
                <a:solidFill>
                  <a:schemeClr val="accent2"/>
                </a:solidFill>
                <a:latin typeface="Arial" panose="020B0604020202020204" pitchFamily="34" charset="0"/>
                <a:cs typeface="Arial" panose="020B0604020202020204" pitchFamily="34" charset="0"/>
              </a:rPr>
            </a:br>
            <a:endParaRPr lang="en-GB" dirty="0"/>
          </a:p>
        </p:txBody>
      </p:sp>
      <p:sp>
        <p:nvSpPr>
          <p:cNvPr id="5" name="TextBox 4">
            <a:extLst>
              <a:ext uri="{FF2B5EF4-FFF2-40B4-BE49-F238E27FC236}">
                <a16:creationId xmlns:a16="http://schemas.microsoft.com/office/drawing/2014/main" id="{DB37D31D-154F-3706-5457-4242A2B7B051}"/>
              </a:ext>
            </a:extLst>
          </p:cNvPr>
          <p:cNvSpPr txBox="1"/>
          <p:nvPr/>
        </p:nvSpPr>
        <p:spPr>
          <a:xfrm>
            <a:off x="265679" y="753339"/>
            <a:ext cx="11660641" cy="3024674"/>
          </a:xfrm>
          <a:prstGeom prst="rect">
            <a:avLst/>
          </a:prstGeom>
          <a:noFill/>
        </p:spPr>
        <p:txBody>
          <a:bodyPr wrap="square" rtlCol="0">
            <a:spAutoFit/>
          </a:bodyPr>
          <a:lstStyle/>
          <a:p>
            <a:pPr marL="457200" marR="0" lvl="1" indent="0" algn="l" defTabSz="914400" rtl="0" eaLnBrk="1" fontAlgn="auto" latinLnBrk="0" hangingPunct="1">
              <a:lnSpc>
                <a:spcPct val="115000"/>
              </a:lnSpc>
              <a:spcBef>
                <a:spcPts val="600"/>
              </a:spcBef>
              <a:spcAft>
                <a:spcPts val="600"/>
              </a:spcAft>
              <a:buClrTx/>
              <a:buSzTx/>
              <a:buFontTx/>
              <a:buNone/>
              <a:tabLst/>
              <a:defRPr/>
            </a:pPr>
            <a:endParaRPr kumimoji="0" lang="en-US" sz="1700" b="1" i="0" u="none" strike="noStrike" kern="1200" cap="none" spc="0" normalizeH="0" baseline="0" noProof="0" dirty="0">
              <a:ln>
                <a:noFill/>
              </a:ln>
              <a:solidFill>
                <a:srgbClr val="43B02A"/>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are aware of performance issues in relation to MEMs from the CDSP reconciliation, MEM RFI and Metering-specific topic monitoring.  We think that for this issue to be resolved the requirements defined within the Code and how operational processes are delivered by MEMs will need to change.</a:t>
            </a:r>
          </a:p>
          <a:p>
            <a:pPr marL="171450" marR="0" lvl="0" indent="-171450" algn="l" defTabSz="91440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Current requirements do not obligate data retention for effective performance monitoring and reporting, so a more Party-focused approach will not work.</a:t>
            </a:r>
          </a:p>
          <a:p>
            <a:pPr marL="171450" marR="0" lvl="0" indent="-171450" algn="l" defTabSz="91440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Non-domestic customers may have direct contracts with MEMs, reducing the ability of Suppliers to ensure MEMs meet standards of service through contract management.</a:t>
            </a:r>
          </a:p>
          <a:p>
            <a:pPr marL="171450" marR="0" lvl="0" indent="-171450" algn="l" defTabSz="91440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Smaller Suppliers often have limited ability to incentivise MEM performance.</a:t>
            </a:r>
          </a:p>
        </p:txBody>
      </p:sp>
    </p:spTree>
    <p:extLst>
      <p:ext uri="{BB962C8B-B14F-4D97-AF65-F5344CB8AC3E}">
        <p14:creationId xmlns:p14="http://schemas.microsoft.com/office/powerpoint/2010/main" val="3567451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5A2B39B-5EDD-0031-2A25-6EC61FA4A1B2}"/>
              </a:ext>
            </a:extLst>
          </p:cNvPr>
          <p:cNvPicPr>
            <a:picLocks noChangeAspect="1"/>
          </p:cNvPicPr>
          <p:nvPr/>
        </p:nvPicPr>
        <p:blipFill>
          <a:blip r:embed="rId2"/>
          <a:stretch>
            <a:fillRect/>
          </a:stretch>
        </p:blipFill>
        <p:spPr>
          <a:xfrm>
            <a:off x="571500" y="5030945"/>
            <a:ext cx="4622800" cy="1759333"/>
          </a:xfrm>
          <a:prstGeom prst="rect">
            <a:avLst/>
          </a:prstGeom>
        </p:spPr>
      </p:pic>
      <p:sp>
        <p:nvSpPr>
          <p:cNvPr id="6" name="Inhaltsplatzhalter 4">
            <a:extLst>
              <a:ext uri="{FF2B5EF4-FFF2-40B4-BE49-F238E27FC236}">
                <a16:creationId xmlns:a16="http://schemas.microsoft.com/office/drawing/2014/main" id="{255E7BCF-B6CB-3D57-CCF5-6093DCCC3604}"/>
              </a:ext>
            </a:extLst>
          </p:cNvPr>
          <p:cNvSpPr txBox="1">
            <a:spLocks/>
          </p:cNvSpPr>
          <p:nvPr/>
        </p:nvSpPr>
        <p:spPr>
          <a:xfrm>
            <a:off x="303787" y="4967525"/>
            <a:ext cx="11385550" cy="369332"/>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2967" marR="0" lvl="0" indent="-272967" algn="l" defTabSz="914127"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summary report that is suitable for scrutiny at the Metering Expert Panel (MEP) and the Performance Assurance Board. In addition, A summary report that can be communicated to industry so that they understand the conclusions.</a:t>
            </a:r>
            <a:endParaRPr kumimoji="0" 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A2737B8D-725C-2F2C-BB3B-1A3F387C8A9D}"/>
              </a:ext>
            </a:extLst>
          </p:cNvPr>
          <p:cNvSpPr>
            <a:spLocks noGrp="1"/>
          </p:cNvSpPr>
          <p:nvPr>
            <p:ph type="title"/>
          </p:nvPr>
        </p:nvSpPr>
        <p:spPr>
          <a:xfrm>
            <a:off x="196850" y="338261"/>
            <a:ext cx="11188700" cy="432000"/>
          </a:xfrm>
        </p:spPr>
        <p:txBody>
          <a:bodyPr/>
          <a:lstStyle/>
          <a:p>
            <a:r>
              <a:rPr lang="en-GB" sz="1800" b="1" u="none" strike="noStrike" cap="all" dirty="0">
                <a:solidFill>
                  <a:srgbClr val="70ADA3"/>
                </a:solidFill>
                <a:effectLst/>
                <a:latin typeface="Arial" panose="020B0604020202020204" pitchFamily="34" charset="0"/>
                <a:ea typeface="Calibri" panose="020F0502020204030204" pitchFamily="34" charset="0"/>
              </a:rPr>
              <a:t>Schedule 14 metering operations engagement UPDATE continued…</a:t>
            </a:r>
            <a:endParaRPr lang="en-GB" sz="1800" dirty="0"/>
          </a:p>
        </p:txBody>
      </p:sp>
      <p:graphicFrame>
        <p:nvGraphicFramePr>
          <p:cNvPr id="5" name="Diagram 4">
            <a:extLst>
              <a:ext uri="{FF2B5EF4-FFF2-40B4-BE49-F238E27FC236}">
                <a16:creationId xmlns:a16="http://schemas.microsoft.com/office/drawing/2014/main" id="{07C9DDBA-0EC7-D53A-8CA1-884A445D7A37}"/>
              </a:ext>
            </a:extLst>
          </p:cNvPr>
          <p:cNvGraphicFramePr/>
          <p:nvPr/>
        </p:nvGraphicFramePr>
        <p:xfrm>
          <a:off x="303786" y="3073717"/>
          <a:ext cx="11385550" cy="17447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5389BD79-F69F-6A76-6A63-13EB51D0EE3B}"/>
              </a:ext>
            </a:extLst>
          </p:cNvPr>
          <p:cNvSpPr txBox="1"/>
          <p:nvPr/>
        </p:nvSpPr>
        <p:spPr>
          <a:xfrm>
            <a:off x="304800" y="979693"/>
            <a:ext cx="6096000" cy="318998"/>
          </a:xfrm>
          <a:prstGeom prst="rect">
            <a:avLst/>
          </a:prstGeom>
          <a:noFill/>
        </p:spPr>
        <p:txBody>
          <a:bodyPr wrap="square">
            <a:spAutoFit/>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US" sz="1400" b="1" i="0" u="none" strike="noStrike" kern="1200" cap="none" spc="0" normalizeH="0" baseline="0" noProof="0" dirty="0">
                <a:ln>
                  <a:noFill/>
                </a:ln>
                <a:solidFill>
                  <a:srgbClr val="43B02A"/>
                </a:solidFill>
                <a:effectLst/>
                <a:uLnTx/>
                <a:uFillTx/>
                <a:latin typeface="Arial" panose="020B0604020202020204" pitchFamily="34" charset="0"/>
                <a:ea typeface="+mn-ea"/>
                <a:cs typeface="Arial" panose="020B0604020202020204" pitchFamily="34" charset="0"/>
              </a:rPr>
              <a:t>Actionable Deliverables:</a:t>
            </a:r>
            <a:endParaRPr kumimoji="0" lang="en-GB" sz="1400" b="0" i="0" u="none" strike="noStrike" kern="1200" cap="none" spc="0" normalizeH="0" baseline="0" noProof="0" dirty="0">
              <a:ln>
                <a:noFill/>
              </a:ln>
              <a:solidFill>
                <a:prstClr val="black"/>
              </a:solidFill>
              <a:effectLst/>
              <a:uLnTx/>
              <a:uFillTx/>
              <a:latin typeface="Arial"/>
              <a:ea typeface="+mn-ea"/>
              <a:cs typeface="Arial"/>
            </a:endParaRPr>
          </a:p>
        </p:txBody>
      </p:sp>
      <p:grpSp>
        <p:nvGrpSpPr>
          <p:cNvPr id="11" name="Group 10">
            <a:extLst>
              <a:ext uri="{FF2B5EF4-FFF2-40B4-BE49-F238E27FC236}">
                <a16:creationId xmlns:a16="http://schemas.microsoft.com/office/drawing/2014/main" id="{73F78727-EBC3-E67A-719C-EAA8096F2F57}"/>
              </a:ext>
            </a:extLst>
          </p:cNvPr>
          <p:cNvGrpSpPr/>
          <p:nvPr/>
        </p:nvGrpSpPr>
        <p:grpSpPr>
          <a:xfrm>
            <a:off x="6400800" y="5549900"/>
            <a:ext cx="5289550" cy="1079500"/>
            <a:chOff x="5453" y="444558"/>
            <a:chExt cx="3174707" cy="1269883"/>
          </a:xfrm>
          <a:solidFill>
            <a:srgbClr val="0076A8"/>
          </a:solidFill>
        </p:grpSpPr>
        <p:sp>
          <p:nvSpPr>
            <p:cNvPr id="12" name="Arrow: Chevron 11">
              <a:extLst>
                <a:ext uri="{FF2B5EF4-FFF2-40B4-BE49-F238E27FC236}">
                  <a16:creationId xmlns:a16="http://schemas.microsoft.com/office/drawing/2014/main" id="{91E1BE48-6239-3E05-6F5A-9AA5B23ED52B}"/>
                </a:ext>
              </a:extLst>
            </p:cNvPr>
            <p:cNvSpPr/>
            <p:nvPr/>
          </p:nvSpPr>
          <p:spPr>
            <a:xfrm>
              <a:off x="5453" y="444558"/>
              <a:ext cx="3174707" cy="1269883"/>
            </a:xfrm>
            <a:prstGeom prst="chevron">
              <a:avLst/>
            </a:prstGeom>
            <a:grpFill/>
            <a:ln>
              <a:solidFill>
                <a:srgbClr val="0076A8"/>
              </a:solidFill>
            </a:ln>
          </p:spPr>
          <p:style>
            <a:lnRef idx="2">
              <a:schemeClr val="accent6"/>
            </a:lnRef>
            <a:fillRef idx="1">
              <a:schemeClr val="lt1"/>
            </a:fillRef>
            <a:effectRef idx="0">
              <a:schemeClr val="accent6"/>
            </a:effectRef>
            <a:fontRef idx="minor">
              <a:schemeClr val="dk1"/>
            </a:fontRef>
          </p:style>
          <p:txBody>
            <a:bodyPr/>
            <a:lstStyle/>
            <a:p>
              <a:endParaRPr lang="en-GB"/>
            </a:p>
          </p:txBody>
        </p:sp>
        <p:sp>
          <p:nvSpPr>
            <p:cNvPr id="13" name="Arrow: Chevron 4">
              <a:extLst>
                <a:ext uri="{FF2B5EF4-FFF2-40B4-BE49-F238E27FC236}">
                  <a16:creationId xmlns:a16="http://schemas.microsoft.com/office/drawing/2014/main" id="{05566824-6B23-B165-9415-F46A28A3086F}"/>
                </a:ext>
              </a:extLst>
            </p:cNvPr>
            <p:cNvSpPr txBox="1"/>
            <p:nvPr/>
          </p:nvSpPr>
          <p:spPr>
            <a:xfrm>
              <a:off x="640395" y="444558"/>
              <a:ext cx="1904824" cy="1269883"/>
            </a:xfrm>
            <a:prstGeom prst="rect">
              <a:avLst/>
            </a:prstGeom>
            <a:grpFill/>
            <a:ln>
              <a:solidFill>
                <a:srgbClr val="0076A8"/>
              </a:solidFill>
            </a:ln>
          </p:spPr>
          <p:style>
            <a:lnRef idx="2">
              <a:schemeClr val="accent6"/>
            </a:lnRef>
            <a:fillRef idx="1">
              <a:schemeClr val="lt1"/>
            </a:fillRef>
            <a:effectRef idx="0">
              <a:schemeClr val="accent6"/>
            </a:effectRef>
            <a:fontRef idx="minor">
              <a:schemeClr val="dk1"/>
            </a:fontRef>
          </p:style>
          <p:txBody>
            <a:bodyPr spcFirstLastPara="0" vert="horz" wrap="square" lIns="44006" tIns="14669" rIns="14669" bIns="14669"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GB" sz="1400" b="1" i="0" u="sng" strike="noStrike" kern="1200" cap="none" spc="0" normalizeH="0" baseline="0" noProof="0" dirty="0">
                  <a:ln>
                    <a:noFill/>
                  </a:ln>
                  <a:solidFill>
                    <a:prstClr val="white"/>
                  </a:solidFill>
                  <a:effectLst/>
                  <a:uLnTx/>
                  <a:uFillTx/>
                  <a:latin typeface="Calibri Light"/>
                  <a:ea typeface="+mn-ea"/>
                  <a:cs typeface="Arial" panose="020B0604020202020204" pitchFamily="34" charset="0"/>
                </a:rPr>
                <a:t>FIRST ASK: </a:t>
              </a:r>
            </a:p>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Calibri Light"/>
                  <a:ea typeface="+mn-ea"/>
                  <a:cs typeface="Arial" panose="020B0604020202020204" pitchFamily="34" charset="0"/>
                </a:rPr>
                <a:t>Please raise your interest to be part of the workshop that will be delivered on 20 November. Invites will be sent accordingly.</a:t>
              </a:r>
              <a:endPar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aphicFrame>
        <p:nvGraphicFramePr>
          <p:cNvPr id="14" name="Diagram 13">
            <a:extLst>
              <a:ext uri="{FF2B5EF4-FFF2-40B4-BE49-F238E27FC236}">
                <a16:creationId xmlns:a16="http://schemas.microsoft.com/office/drawing/2014/main" id="{15E32855-D87B-92A1-27D4-EB6A0266194B}"/>
              </a:ext>
            </a:extLst>
          </p:cNvPr>
          <p:cNvGraphicFramePr/>
          <p:nvPr/>
        </p:nvGraphicFramePr>
        <p:xfrm>
          <a:off x="304799" y="1078819"/>
          <a:ext cx="11384538" cy="2159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08462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4. R0094 – clarify obligations on gas meter exchanges that occur close to cos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change team</a:t>
            </a:r>
          </a:p>
        </p:txBody>
      </p:sp>
    </p:spTree>
    <p:extLst>
      <p:ext uri="{BB962C8B-B14F-4D97-AF65-F5344CB8AC3E}">
        <p14:creationId xmlns:p14="http://schemas.microsoft.com/office/powerpoint/2010/main" val="4225681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OVERVIEW </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47089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Following a meter job, the Central Data Service Provider (CDSP) are updated with ONJOB and JOB Market Messages from the MEM and Shipper, respectively. It has been reported that the CDSP are not always sent updated meter details if a meter job occurs concurrent with a switch.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As a result, the CDSP retains out of date meter information, and cannot make the new details available to the gaining supplier. This results in a poor Consumer experience as the gaining MEM &amp; Supplier do not have accurate meter information.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Whilst the obligation for the MEM and Supplier to communicate to CDSP persists beyond de-appointment during a switch, we have been told that </a:t>
            </a:r>
            <a:r>
              <a:rPr kumimoji="0" lang="en-GB" sz="2000" b="1"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this is not clear</a:t>
            </a: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 within Schedule 14 – Metering Operations. A mechanism should be identified to reinforce MEM</a:t>
            </a:r>
            <a:r>
              <a:rPr kumimoji="0" lang="en-GB" sz="2000" b="0" i="0" u="none" strike="noStrike" kern="1200" cap="none" spc="0" normalizeH="0" baseline="0" noProof="0">
                <a:ln>
                  <a:noFill/>
                </a:ln>
                <a:solidFill>
                  <a:srgbClr val="70ADA3"/>
                </a:solidFill>
                <a:effectLst/>
                <a:uLnTx/>
                <a:uFillTx/>
                <a:latin typeface="Arial" panose="020B0604020202020204" pitchFamily="34" charset="0"/>
                <a:ea typeface="+mn-ea"/>
                <a:cs typeface="Arial" panose="020B0604020202020204" pitchFamily="34" charset="0"/>
              </a:rPr>
              <a:t>/Supplier </a:t>
            </a: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obligations. </a:t>
            </a:r>
          </a:p>
        </p:txBody>
      </p:sp>
    </p:spTree>
    <p:extLst>
      <p:ext uri="{BB962C8B-B14F-4D97-AF65-F5344CB8AC3E}">
        <p14:creationId xmlns:p14="http://schemas.microsoft.com/office/powerpoint/2010/main" val="3281635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Current mechanism</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There are currently two mechanisms by which the CDSP receive updated information following a meter job.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rPr>
              <a:t>Pathway 1:</a:t>
            </a: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 </a:t>
            </a:r>
            <a:b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MEM &gt; CDSP (via ONJOB)</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rPr>
              <a:t>Pathway 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MEM &gt; Supplier (Via ONJOB) &gt; Shipper (via ONJOB) &gt; CDSP (via JOB) </a:t>
            </a:r>
          </a:p>
        </p:txBody>
      </p:sp>
    </p:spTree>
    <p:extLst>
      <p:ext uri="{BB962C8B-B14F-4D97-AF65-F5344CB8AC3E}">
        <p14:creationId xmlns:p14="http://schemas.microsoft.com/office/powerpoint/2010/main" val="1332735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Current mechanism</a:t>
            </a:r>
          </a:p>
        </p:txBody>
      </p:sp>
      <p:pic>
        <p:nvPicPr>
          <p:cNvPr id="1026" name="Picture 2">
            <a:extLst>
              <a:ext uri="{FF2B5EF4-FFF2-40B4-BE49-F238E27FC236}">
                <a16:creationId xmlns:a16="http://schemas.microsoft.com/office/drawing/2014/main" id="{F24B948A-BDFE-1388-02FA-45BE5E1700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42565"/>
            <a:ext cx="12192000" cy="185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449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76822-0DB5-43F0-0A76-22D1B732E679}"/>
              </a:ext>
            </a:extLst>
          </p:cNvPr>
          <p:cNvSpPr>
            <a:spLocks noGrp="1"/>
          </p:cNvSpPr>
          <p:nvPr>
            <p:ph type="title"/>
          </p:nvPr>
        </p:nvSpPr>
        <p:spPr/>
        <p:txBody>
          <a:bodyPr/>
          <a:lstStyle/>
          <a:p>
            <a:r>
              <a:rPr lang="en-GB" dirty="0"/>
              <a:t>R0094 - Scenario Summary</a:t>
            </a:r>
          </a:p>
        </p:txBody>
      </p:sp>
      <p:sp>
        <p:nvSpPr>
          <p:cNvPr id="4" name="TextBox 3">
            <a:extLst>
              <a:ext uri="{FF2B5EF4-FFF2-40B4-BE49-F238E27FC236}">
                <a16:creationId xmlns:a16="http://schemas.microsoft.com/office/drawing/2014/main" id="{5086275F-6927-C6D3-58FD-619B0BDD7BAE}"/>
              </a:ext>
            </a:extLst>
          </p:cNvPr>
          <p:cNvSpPr txBox="1"/>
          <p:nvPr/>
        </p:nvSpPr>
        <p:spPr>
          <a:xfrm>
            <a:off x="595901" y="1541124"/>
            <a:ext cx="10561834"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We have identified 3 main scenarios causing the issues outlined in R0094:</a:t>
            </a:r>
            <a:b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Losing Supplier instructs a meter job prior to the switch and it is conducted in the losing Supplier’s ownership period, but the market messages are not sent prior to the switch.</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Losing Supplier instructs a meter job, but the supply switches prior to the job, and the work done is done in the gaining Supplier’s ownership.</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The gaining Supplier conducts a meter job in the losing Supplier’s ownership period following a request from the incoming supplier to the incoming MEM.</a:t>
            </a:r>
            <a:b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All 3 scenarios can result in market messages not being sent to the CDSP. </a:t>
            </a:r>
          </a:p>
        </p:txBody>
      </p:sp>
    </p:spTree>
    <p:extLst>
      <p:ext uri="{BB962C8B-B14F-4D97-AF65-F5344CB8AC3E}">
        <p14:creationId xmlns:p14="http://schemas.microsoft.com/office/powerpoint/2010/main" val="1531832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scenarios</a:t>
            </a:r>
          </a:p>
        </p:txBody>
      </p:sp>
      <p:pic>
        <p:nvPicPr>
          <p:cNvPr id="4" name="Picture 3">
            <a:extLst>
              <a:ext uri="{FF2B5EF4-FFF2-40B4-BE49-F238E27FC236}">
                <a16:creationId xmlns:a16="http://schemas.microsoft.com/office/drawing/2014/main" id="{3115C98A-BEBC-2143-48A6-771CD559E053}"/>
              </a:ext>
            </a:extLst>
          </p:cNvPr>
          <p:cNvPicPr>
            <a:picLocks noChangeAspect="1"/>
          </p:cNvPicPr>
          <p:nvPr/>
        </p:nvPicPr>
        <p:blipFill>
          <a:blip r:embed="rId3"/>
          <a:stretch>
            <a:fillRect/>
          </a:stretch>
        </p:blipFill>
        <p:spPr>
          <a:xfrm>
            <a:off x="440928" y="1305979"/>
            <a:ext cx="10377760" cy="5026001"/>
          </a:xfrm>
          <a:prstGeom prst="rect">
            <a:avLst/>
          </a:prstGeom>
        </p:spPr>
      </p:pic>
      <p:sp>
        <p:nvSpPr>
          <p:cNvPr id="6" name="TextBox 5">
            <a:extLst>
              <a:ext uri="{FF2B5EF4-FFF2-40B4-BE49-F238E27FC236}">
                <a16:creationId xmlns:a16="http://schemas.microsoft.com/office/drawing/2014/main" id="{C5CB9D08-52D2-564B-A930-0D8EA0DFB92E}"/>
              </a:ext>
            </a:extLst>
          </p:cNvPr>
          <p:cNvSpPr txBox="1"/>
          <p:nvPr/>
        </p:nvSpPr>
        <p:spPr>
          <a:xfrm>
            <a:off x="7890552" y="1337962"/>
            <a:ext cx="40788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Graphic provided courtesy of Xoserve</a:t>
            </a:r>
          </a:p>
        </p:txBody>
      </p:sp>
    </p:spTree>
    <p:extLst>
      <p:ext uri="{BB962C8B-B14F-4D97-AF65-F5344CB8AC3E}">
        <p14:creationId xmlns:p14="http://schemas.microsoft.com/office/powerpoint/2010/main" val="1370678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CFE76-4181-8B10-A78F-56060DC38A36}"/>
              </a:ext>
            </a:extLst>
          </p:cNvPr>
          <p:cNvSpPr>
            <a:spLocks noGrp="1"/>
          </p:cNvSpPr>
          <p:nvPr>
            <p:ph type="title"/>
          </p:nvPr>
        </p:nvSpPr>
        <p:spPr/>
        <p:txBody>
          <a:bodyPr/>
          <a:lstStyle/>
          <a:p>
            <a:r>
              <a:rPr lang="en-GB" dirty="0"/>
              <a:t>R0094 – SCENARIOS CONT. </a:t>
            </a:r>
          </a:p>
        </p:txBody>
      </p:sp>
      <p:pic>
        <p:nvPicPr>
          <p:cNvPr id="5" name="Picture 4">
            <a:extLst>
              <a:ext uri="{FF2B5EF4-FFF2-40B4-BE49-F238E27FC236}">
                <a16:creationId xmlns:a16="http://schemas.microsoft.com/office/drawing/2014/main" id="{7DD51188-ECDE-B23B-BE35-D4C5619FD3CD}"/>
              </a:ext>
            </a:extLst>
          </p:cNvPr>
          <p:cNvPicPr>
            <a:picLocks noChangeAspect="1"/>
          </p:cNvPicPr>
          <p:nvPr/>
        </p:nvPicPr>
        <p:blipFill>
          <a:blip r:embed="rId3"/>
          <a:stretch>
            <a:fillRect/>
          </a:stretch>
        </p:blipFill>
        <p:spPr>
          <a:xfrm>
            <a:off x="524357" y="1247662"/>
            <a:ext cx="10160767" cy="4933178"/>
          </a:xfrm>
          <a:prstGeom prst="rect">
            <a:avLst/>
          </a:prstGeom>
        </p:spPr>
      </p:pic>
      <p:sp>
        <p:nvSpPr>
          <p:cNvPr id="6" name="TextBox 5">
            <a:extLst>
              <a:ext uri="{FF2B5EF4-FFF2-40B4-BE49-F238E27FC236}">
                <a16:creationId xmlns:a16="http://schemas.microsoft.com/office/drawing/2014/main" id="{C81BF10F-060C-44BC-9574-BC7551DAEBED}"/>
              </a:ext>
            </a:extLst>
          </p:cNvPr>
          <p:cNvSpPr txBox="1"/>
          <p:nvPr/>
        </p:nvSpPr>
        <p:spPr>
          <a:xfrm>
            <a:off x="6493266" y="1078385"/>
            <a:ext cx="40788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Graphic provided courtesy of Xoserve</a:t>
            </a:r>
          </a:p>
        </p:txBody>
      </p:sp>
    </p:spTree>
    <p:extLst>
      <p:ext uri="{BB962C8B-B14F-4D97-AF65-F5344CB8AC3E}">
        <p14:creationId xmlns:p14="http://schemas.microsoft.com/office/powerpoint/2010/main" val="3149277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76822-0DB5-43F0-0A76-22D1B732E679}"/>
              </a:ext>
            </a:extLst>
          </p:cNvPr>
          <p:cNvSpPr>
            <a:spLocks noGrp="1"/>
          </p:cNvSpPr>
          <p:nvPr>
            <p:ph type="title"/>
          </p:nvPr>
        </p:nvSpPr>
        <p:spPr/>
        <p:txBody>
          <a:bodyPr/>
          <a:lstStyle/>
          <a:p>
            <a:r>
              <a:rPr lang="en-GB" dirty="0"/>
              <a:t>R0094 – Solution summary</a:t>
            </a:r>
          </a:p>
        </p:txBody>
      </p:sp>
      <p:sp>
        <p:nvSpPr>
          <p:cNvPr id="4" name="TextBox 3">
            <a:extLst>
              <a:ext uri="{FF2B5EF4-FFF2-40B4-BE49-F238E27FC236}">
                <a16:creationId xmlns:a16="http://schemas.microsoft.com/office/drawing/2014/main" id="{5086275F-6927-C6D3-58FD-619B0BDD7BAE}"/>
              </a:ext>
            </a:extLst>
          </p:cNvPr>
          <p:cNvSpPr txBox="1"/>
          <p:nvPr/>
        </p:nvSpPr>
        <p:spPr>
          <a:xfrm>
            <a:off x="595901" y="1541124"/>
            <a:ext cx="10561834"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The Code Manager and Xoserve have identified 3 solution options to remedy the 3 issue scenarios: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We believe a clarificatory legal text change would remedy scenario 1. All parties involved have a 10WD window to update CDSP with the new Meter Asset information. We propose the inclusion of a new paragraph within Schedule 14 – Metering Operations to remind parties of their obligations to update CDSP and the existence of the 10WD window. </a:t>
            </a:r>
            <a:b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The Code Manager may establish an obligation for the gaining supplier to respond to messaging from the C&amp;D store that indicates action is required when the losing supplier’s messaging to the CDSP is rejected on account of being in the gaining Supplier's ownership period. We would explore using a CD JOB Market Message received by a gaining supplier as the prompt for this obligation. </a:t>
            </a:r>
            <a:b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As the bulk of issues occurring in scenario 3 happen due to Meter Asset jobs being conducted prior to D-1, we may introduce a requirement to prevent work being carrying out by a gaining supplier any earlier than D-1. &lt;D-1 Market Messages would requirement amendment to be accepted by the C&amp;D store even if they are notified &gt;D-1, which we are not minded to allow. </a:t>
            </a:r>
            <a:b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84107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Questions for rig </a:t>
            </a:r>
          </a:p>
        </p:txBody>
      </p:sp>
      <p:sp>
        <p:nvSpPr>
          <p:cNvPr id="5" name="TextBox 4">
            <a:extLst>
              <a:ext uri="{FF2B5EF4-FFF2-40B4-BE49-F238E27FC236}">
                <a16:creationId xmlns:a16="http://schemas.microsoft.com/office/drawing/2014/main" id="{2762CB19-D862-0D55-D1D7-7D735641BBC1}"/>
              </a:ext>
            </a:extLst>
          </p:cNvPr>
          <p:cNvSpPr txBox="1"/>
          <p:nvPr/>
        </p:nvSpPr>
        <p:spPr>
          <a:xfrm>
            <a:off x="565421" y="1541124"/>
            <a:ext cx="10561834"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We would like to hear your take on this issue to understand the size and scale of the problem, and to open discussion about possible solutions: </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What do you think of the proposed solution ? </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Do you think the proposed solution will address the issue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4459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Further comments</a:t>
            </a:r>
          </a:p>
        </p:txBody>
      </p:sp>
      <p:sp>
        <p:nvSpPr>
          <p:cNvPr id="5" name="TextBox 4">
            <a:extLst>
              <a:ext uri="{FF2B5EF4-FFF2-40B4-BE49-F238E27FC236}">
                <a16:creationId xmlns:a16="http://schemas.microsoft.com/office/drawing/2014/main" id="{2762CB19-D862-0D55-D1D7-7D735641BBC1}"/>
              </a:ext>
            </a:extLst>
          </p:cNvPr>
          <p:cNvSpPr txBox="1"/>
          <p:nvPr/>
        </p:nvSpPr>
        <p:spPr>
          <a:xfrm>
            <a:off x="545101" y="2262484"/>
            <a:ext cx="10561834" cy="40934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rPr>
              <a:t>If you would like to contact me to discuss further, please reach me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hlinkClick r:id="rId3"/>
              </a:rPr>
              <a:t>Lydia.Bentley@recmanager.co.uk</a:t>
            </a: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rPr>
              <a: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185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dirty="0">
                <a:latin typeface="Roboto"/>
                <a:ea typeface="Roboto"/>
                <a:cs typeface="Roboto"/>
              </a:rPr>
              <a:t>5. R0092 – DCC Service Level agreements for the switching incentive regime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3405725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dirty="0"/>
              <a:t>Background</a:t>
            </a:r>
          </a:p>
        </p:txBody>
      </p:sp>
      <p:sp>
        <p:nvSpPr>
          <p:cNvPr id="16" name="TextBox 15">
            <a:extLst>
              <a:ext uri="{FF2B5EF4-FFF2-40B4-BE49-F238E27FC236}">
                <a16:creationId xmlns:a16="http://schemas.microsoft.com/office/drawing/2014/main" id="{092BABEA-C1A8-6C4A-CEBB-ECDAF6959F89}"/>
              </a:ext>
            </a:extLst>
          </p:cNvPr>
          <p:cNvSpPr txBox="1"/>
          <p:nvPr/>
        </p:nvSpPr>
        <p:spPr>
          <a:xfrm>
            <a:off x="532060" y="1397675"/>
            <a:ext cx="10314122" cy="39703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CRS’s Service Levels were based on assumptions made in the early phases of the Switching Programme and R0092 was raised to conduct a review to ensure these are still fit for purpose.</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 work group has been operational since June and has been discussing the DCC’s proposals. </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 Impact Assessment will be triggered today to gain Service Provider and Party feedback on the DCC’s proposals. This will include information on the work group discussions to provide that additional context.</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There may be an alternate change proposal raised, dependent on the responses of this Impact Assessment.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095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p:txBody>
          <a:bodyPr/>
          <a:lstStyle/>
          <a:p>
            <a:r>
              <a:rPr lang="en-GB" dirty="0"/>
              <a:t>Proposal 1 - MAXIMUM DEMAND VOLUMES</a:t>
            </a:r>
          </a:p>
        </p:txBody>
      </p:sp>
      <p:sp>
        <p:nvSpPr>
          <p:cNvPr id="3" name="Content Placeholder 2">
            <a:extLst>
              <a:ext uri="{FF2B5EF4-FFF2-40B4-BE49-F238E27FC236}">
                <a16:creationId xmlns:a16="http://schemas.microsoft.com/office/drawing/2014/main" id="{BC687B40-83C9-8045-1A37-5F9E59D59CD1}"/>
              </a:ext>
            </a:extLst>
          </p:cNvPr>
          <p:cNvSpPr>
            <a:spLocks noGrp="1"/>
          </p:cNvSpPr>
          <p:nvPr>
            <p:ph sz="quarter" idx="10"/>
          </p:nvPr>
        </p:nvSpPr>
        <p:spPr>
          <a:xfrm>
            <a:off x="509648" y="1422310"/>
            <a:ext cx="9842050" cy="4978490"/>
          </a:xfrm>
        </p:spPr>
        <p:txBody>
          <a:bodyPr>
            <a:normAutofit/>
          </a:bodyPr>
          <a:lstStyle/>
          <a:p>
            <a:r>
              <a:rPr lang="en-GB" sz="1400" dirty="0">
                <a:effectLst/>
                <a:latin typeface="Arial" panose="020B0604020202020204" pitchFamily="34" charset="0"/>
                <a:ea typeface="Calibri" panose="020F0502020204030204" pitchFamily="34" charset="0"/>
              </a:rPr>
              <a:t>Maximum Demand Volumes are set out in the REC Service Definitions, and set out assumptions regarding the level of demand REC Services are expected to manage within the defined Service Levels in the REC. Where Service Levels are not met as a result of Maximum Demand Volumes being breached, the Service Provider would not usually be held accountable for the failure </a:t>
            </a:r>
          </a:p>
          <a:p>
            <a:r>
              <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work group highlighted that there needs to be a better definition of how Maximum Demand Volumes are measured based on learnings from the early operation of the service. The definition should relate to the total number of messages relating to switching, rather than the switches themselves.</a:t>
            </a:r>
          </a:p>
          <a:p>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0" indent="0">
              <a:lnSpc>
                <a:spcPct val="115000"/>
              </a:lnSpc>
              <a:buNone/>
            </a:pP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CSS Definition 7.3 (Switch Requests only)</a:t>
            </a:r>
            <a:r>
              <a:rPr lang="en-GB" sz="1400" b="1" u="none" strike="noStrike" spc="150" dirty="0">
                <a:effectLst/>
                <a:latin typeface="Arial" panose="020B0604020202020204" pitchFamily="34" charset="0"/>
                <a:ea typeface="Calibri" panose="020F0502020204030204" pitchFamily="34" charset="0"/>
                <a:cs typeface="Times New Roman" panose="02020603050405020304" pitchFamily="18"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Average daily volume = 42,300</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Peak daily volume = 281,600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CSS Definition </a:t>
            </a:r>
            <a:r>
              <a:rPr lang="en-GB" sz="1400" b="1" u="sng" spc="150" dirty="0">
                <a:latin typeface="Arial" panose="020B0604020202020204" pitchFamily="34" charset="0"/>
                <a:ea typeface="Calibri" panose="020F0502020204030204" pitchFamily="34" charset="0"/>
                <a:cs typeface="Times New Roman" panose="02020603050405020304" pitchFamily="18" charset="0"/>
              </a:rPr>
              <a:t>X</a:t>
            </a: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a:t>
            </a:r>
            <a:r>
              <a:rPr lang="en-GB" sz="1400" b="1" u="sng" spc="150" dirty="0">
                <a:latin typeface="Arial" panose="020B0604020202020204" pitchFamily="34" charset="0"/>
                <a:ea typeface="Calibri" panose="020F0502020204030204" pitchFamily="34" charset="0"/>
                <a:cs typeface="Times New Roman" panose="02020603050405020304" pitchFamily="18" charset="0"/>
              </a:rPr>
              <a:t>X</a:t>
            </a: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 (Total volume of messages)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Average daily volume = 455,000</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Peak daily volume = 1,088,000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4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8D9A9AD1-947A-3B17-4458-55F870D18930}"/>
              </a:ext>
            </a:extLst>
          </p:cNvPr>
          <p:cNvSpPr/>
          <p:nvPr/>
        </p:nvSpPr>
        <p:spPr>
          <a:xfrm>
            <a:off x="6029864" y="3316858"/>
            <a:ext cx="4986068" cy="13586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proposed Maximum Demand Volume?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this should be subject to an optimism bias?</a:t>
            </a:r>
          </a:p>
        </p:txBody>
      </p:sp>
    </p:spTree>
    <p:extLst>
      <p:ext uri="{BB962C8B-B14F-4D97-AF65-F5344CB8AC3E}">
        <p14:creationId xmlns:p14="http://schemas.microsoft.com/office/powerpoint/2010/main" val="278605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2 – synchronous responses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389698"/>
            <a:ext cx="10378440" cy="137382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CURRENT </a:t>
            </a: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CSS Definition 6.1</a:t>
            </a: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6.1. Following receipt of Market Messages from CSS Users, the CSS Provider shall carry out synchronous validation and provide a response within the following times</a:t>
            </a:r>
            <a:r>
              <a:rPr kumimoji="0" lang="en-US" altLang="en-US" sz="17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 </a:t>
            </a: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7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4" name="Content Placeholder 3">
            <a:extLst>
              <a:ext uri="{FF2B5EF4-FFF2-40B4-BE49-F238E27FC236}">
                <a16:creationId xmlns:a16="http://schemas.microsoft.com/office/drawing/2014/main" id="{E8750119-EB78-C253-800E-CCC7FB26C65B}"/>
              </a:ext>
            </a:extLst>
          </p:cNvPr>
          <p:cNvGraphicFramePr>
            <a:graphicFrameLocks noGrp="1"/>
          </p:cNvGraphicFramePr>
          <p:nvPr>
            <p:ph type="tbl" sz="quarter" idx="11"/>
          </p:nvPr>
        </p:nvGraphicFramePr>
        <p:xfrm>
          <a:off x="502920" y="2615505"/>
          <a:ext cx="6562114" cy="1320510"/>
        </p:xfrm>
        <a:graphic>
          <a:graphicData uri="http://schemas.openxmlformats.org/drawingml/2006/table">
            <a:tbl>
              <a:tblPr firstRow="1" firstCol="1" bandRow="1"/>
              <a:tblGrid>
                <a:gridCol w="2528440">
                  <a:extLst>
                    <a:ext uri="{9D8B030D-6E8A-4147-A177-3AD203B41FA5}">
                      <a16:colId xmlns:a16="http://schemas.microsoft.com/office/drawing/2014/main" val="1778150616"/>
                    </a:ext>
                  </a:extLst>
                </a:gridCol>
                <a:gridCol w="4033674">
                  <a:extLst>
                    <a:ext uri="{9D8B030D-6E8A-4147-A177-3AD203B41FA5}">
                      <a16:colId xmlns:a16="http://schemas.microsoft.com/office/drawing/2014/main" val="2385864642"/>
                    </a:ext>
                  </a:extLst>
                </a:gridCol>
              </a:tblGrid>
              <a:tr h="260177">
                <a:tc>
                  <a:txBody>
                    <a:bodyPr/>
                    <a:lstStyle/>
                    <a:p>
                      <a:pPr algn="l" fontAlgn="t">
                        <a:lnSpc>
                          <a:spcPct val="115000"/>
                        </a:lnSpc>
                        <a:spcBef>
                          <a:spcPts val="0"/>
                        </a:spcBef>
                        <a:spcAft>
                          <a:spcPts val="0"/>
                        </a:spcAft>
                      </a:pPr>
                      <a:r>
                        <a:rPr lang="en-GB" sz="1400" b="1" i="0" u="none" strike="noStrike">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715211214"/>
                  </a:ext>
                </a:extLst>
              </a:tr>
              <a:tr h="260177">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two seconds or less</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004203619"/>
                  </a:ext>
                </a:extLst>
              </a:tr>
              <a:tr h="260177">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four seconds or less</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01496455"/>
                  </a:ext>
                </a:extLst>
              </a:tr>
              <a:tr h="260177">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three seconds or less</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59649047"/>
                  </a:ext>
                </a:extLst>
              </a:tr>
              <a:tr h="260177">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six seconds or less</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5877857"/>
                  </a:ext>
                </a:extLst>
              </a:tr>
            </a:tbl>
          </a:graphicData>
        </a:graphic>
      </p:graphicFrame>
      <p:sp>
        <p:nvSpPr>
          <p:cNvPr id="7" name="TextBox 6">
            <a:extLst>
              <a:ext uri="{FF2B5EF4-FFF2-40B4-BE49-F238E27FC236}">
                <a16:creationId xmlns:a16="http://schemas.microsoft.com/office/drawing/2014/main" id="{583D80B5-F6CF-2B83-6316-3B0A9D55D38E}"/>
              </a:ext>
            </a:extLst>
          </p:cNvPr>
          <p:cNvSpPr txBox="1"/>
          <p:nvPr/>
        </p:nvSpPr>
        <p:spPr>
          <a:xfrm>
            <a:off x="431800" y="415533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graphicFrame>
        <p:nvGraphicFramePr>
          <p:cNvPr id="9" name="Table 8">
            <a:extLst>
              <a:ext uri="{FF2B5EF4-FFF2-40B4-BE49-F238E27FC236}">
                <a16:creationId xmlns:a16="http://schemas.microsoft.com/office/drawing/2014/main" id="{E0F3099A-AD4F-DE47-649A-789DE6278BC3}"/>
              </a:ext>
            </a:extLst>
          </p:cNvPr>
          <p:cNvGraphicFramePr>
            <a:graphicFrameLocks noGrp="1"/>
          </p:cNvGraphicFramePr>
          <p:nvPr/>
        </p:nvGraphicFramePr>
        <p:xfrm>
          <a:off x="502920" y="4503232"/>
          <a:ext cx="6562113" cy="773568"/>
        </p:xfrm>
        <a:graphic>
          <a:graphicData uri="http://schemas.openxmlformats.org/drawingml/2006/table">
            <a:tbl>
              <a:tblPr firstRow="1" firstCol="1" bandRow="1"/>
              <a:tblGrid>
                <a:gridCol w="2528439">
                  <a:extLst>
                    <a:ext uri="{9D8B030D-6E8A-4147-A177-3AD203B41FA5}">
                      <a16:colId xmlns:a16="http://schemas.microsoft.com/office/drawing/2014/main" val="1388785865"/>
                    </a:ext>
                  </a:extLst>
                </a:gridCol>
                <a:gridCol w="4033674">
                  <a:extLst>
                    <a:ext uri="{9D8B030D-6E8A-4147-A177-3AD203B41FA5}">
                      <a16:colId xmlns:a16="http://schemas.microsoft.com/office/drawing/2014/main" val="2147678921"/>
                    </a:ext>
                  </a:extLst>
                </a:gridCol>
              </a:tblGrid>
              <a:tr h="0">
                <a:tc>
                  <a:txBody>
                    <a:bodyPr/>
                    <a:lstStyle/>
                    <a:p>
                      <a:pPr algn="l" fontAlgn="t">
                        <a:lnSpc>
                          <a:spcPct val="115000"/>
                        </a:lnSpc>
                        <a:spcBef>
                          <a:spcPts val="0"/>
                        </a:spcBef>
                        <a:spcAft>
                          <a:spcPts val="0"/>
                        </a:spcAft>
                      </a:pPr>
                      <a:r>
                        <a:rPr lang="en-GB" sz="1400" b="1" i="0" u="none" strike="noStrike">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458881058"/>
                  </a:ext>
                </a:extLst>
              </a:tr>
              <a:tr h="0">
                <a:tc>
                  <a:txBody>
                    <a:bodyPr/>
                    <a:lstStyle/>
                    <a:p>
                      <a:pPr marL="0" algn="l" defTabSz="914400" rtl="0" eaLnBrk="1" fontAlgn="t" latinLnBrk="0" hangingPunct="1">
                        <a:lnSpc>
                          <a:spcPct val="115000"/>
                        </a:lnSpc>
                        <a:spcBef>
                          <a:spcPts val="0"/>
                        </a:spcBef>
                        <a:spcAft>
                          <a:spcPts val="0"/>
                        </a:spcAft>
                      </a:pPr>
                      <a:r>
                        <a:rPr lang="en-GB" sz="1400" b="0" i="0" u="none" strike="noStrike"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and Peak daily volume</a:t>
                      </a: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two seconds or less</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068459818"/>
                  </a:ext>
                </a:extLst>
              </a:tr>
            </a:tbl>
          </a:graphicData>
        </a:graphic>
      </p:graphicFrame>
      <p:sp>
        <p:nvSpPr>
          <p:cNvPr id="10" name="Rectangle 9">
            <a:extLst>
              <a:ext uri="{FF2B5EF4-FFF2-40B4-BE49-F238E27FC236}">
                <a16:creationId xmlns:a16="http://schemas.microsoft.com/office/drawing/2014/main" id="{BAEE5B0D-0EA0-EAEA-4936-77CAF8E3345A}"/>
              </a:ext>
            </a:extLst>
          </p:cNvPr>
          <p:cNvSpPr/>
          <p:nvPr/>
        </p:nvSpPr>
        <p:spPr>
          <a:xfrm>
            <a:off x="7430219" y="2599953"/>
            <a:ext cx="4129177" cy="18416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there should be a maximum response 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do you think an appropriate maximum response time should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alternative proposals?</a:t>
            </a:r>
          </a:p>
        </p:txBody>
      </p:sp>
    </p:spTree>
    <p:extLst>
      <p:ext uri="{BB962C8B-B14F-4D97-AF65-F5344CB8AC3E}">
        <p14:creationId xmlns:p14="http://schemas.microsoft.com/office/powerpoint/2010/main" val="314272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3 – asynchronous responses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389698"/>
            <a:ext cx="10378440" cy="137382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CURRENT </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sng"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CSS Definition 6.2 </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none"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 </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The CSS Provider shall process a Registration Service Request (from the point of receipt by CSS to the point where CSS sends out the response of either "Validated" or "Rejected") as follows:</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7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4" name="Content Placeholder 3">
            <a:extLst>
              <a:ext uri="{FF2B5EF4-FFF2-40B4-BE49-F238E27FC236}">
                <a16:creationId xmlns:a16="http://schemas.microsoft.com/office/drawing/2014/main" id="{E8750119-EB78-C253-800E-CCC7FB26C65B}"/>
              </a:ext>
            </a:extLst>
          </p:cNvPr>
          <p:cNvGraphicFramePr>
            <a:graphicFrameLocks noGrp="1"/>
          </p:cNvGraphicFramePr>
          <p:nvPr>
            <p:ph type="tbl" sz="quarter" idx="11"/>
          </p:nvPr>
        </p:nvGraphicFramePr>
        <p:xfrm>
          <a:off x="502920" y="2615505"/>
          <a:ext cx="6562114" cy="1304810"/>
        </p:xfrm>
        <a:graphic>
          <a:graphicData uri="http://schemas.openxmlformats.org/drawingml/2006/table">
            <a:tbl>
              <a:tblPr firstRow="1" firstCol="1" bandRow="1"/>
              <a:tblGrid>
                <a:gridCol w="2528440">
                  <a:extLst>
                    <a:ext uri="{9D8B030D-6E8A-4147-A177-3AD203B41FA5}">
                      <a16:colId xmlns:a16="http://schemas.microsoft.com/office/drawing/2014/main" val="1778150616"/>
                    </a:ext>
                  </a:extLst>
                </a:gridCol>
                <a:gridCol w="4033674">
                  <a:extLst>
                    <a:ext uri="{9D8B030D-6E8A-4147-A177-3AD203B41FA5}">
                      <a16:colId xmlns:a16="http://schemas.microsoft.com/office/drawing/2014/main" val="2385864642"/>
                    </a:ext>
                  </a:extLst>
                </a:gridCol>
              </a:tblGrid>
              <a:tr h="260177">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715211214"/>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three seconds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004203619"/>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six seconds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01496455"/>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five seconds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59649047"/>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eight seconds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5877857"/>
                  </a:ext>
                </a:extLst>
              </a:tr>
            </a:tbl>
          </a:graphicData>
        </a:graphic>
      </p:graphicFrame>
      <p:sp>
        <p:nvSpPr>
          <p:cNvPr id="7" name="TextBox 6">
            <a:extLst>
              <a:ext uri="{FF2B5EF4-FFF2-40B4-BE49-F238E27FC236}">
                <a16:creationId xmlns:a16="http://schemas.microsoft.com/office/drawing/2014/main" id="{583D80B5-F6CF-2B83-6316-3B0A9D55D38E}"/>
              </a:ext>
            </a:extLst>
          </p:cNvPr>
          <p:cNvSpPr txBox="1"/>
          <p:nvPr/>
        </p:nvSpPr>
        <p:spPr>
          <a:xfrm>
            <a:off x="431800" y="415533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graphicFrame>
        <p:nvGraphicFramePr>
          <p:cNvPr id="9" name="Table 8">
            <a:extLst>
              <a:ext uri="{FF2B5EF4-FFF2-40B4-BE49-F238E27FC236}">
                <a16:creationId xmlns:a16="http://schemas.microsoft.com/office/drawing/2014/main" id="{E0F3099A-AD4F-DE47-649A-789DE6278BC3}"/>
              </a:ext>
            </a:extLst>
          </p:cNvPr>
          <p:cNvGraphicFramePr>
            <a:graphicFrameLocks noGrp="1"/>
          </p:cNvGraphicFramePr>
          <p:nvPr/>
        </p:nvGraphicFramePr>
        <p:xfrm>
          <a:off x="502920" y="4503232"/>
          <a:ext cx="6562113" cy="493655"/>
        </p:xfrm>
        <a:graphic>
          <a:graphicData uri="http://schemas.openxmlformats.org/drawingml/2006/table">
            <a:tbl>
              <a:tblPr firstRow="1" firstCol="1" bandRow="1"/>
              <a:tblGrid>
                <a:gridCol w="2654348">
                  <a:extLst>
                    <a:ext uri="{9D8B030D-6E8A-4147-A177-3AD203B41FA5}">
                      <a16:colId xmlns:a16="http://schemas.microsoft.com/office/drawing/2014/main" val="1388785865"/>
                    </a:ext>
                  </a:extLst>
                </a:gridCol>
                <a:gridCol w="3907765">
                  <a:extLst>
                    <a:ext uri="{9D8B030D-6E8A-4147-A177-3AD203B41FA5}">
                      <a16:colId xmlns:a16="http://schemas.microsoft.com/office/drawing/2014/main" val="2147678921"/>
                    </a:ext>
                  </a:extLst>
                </a:gridCol>
              </a:tblGrid>
              <a:tr h="0">
                <a:tc>
                  <a:txBody>
                    <a:bodyPr/>
                    <a:lstStyle/>
                    <a:p>
                      <a:pPr algn="l" fontAlgn="t">
                        <a:lnSpc>
                          <a:spcPct val="115000"/>
                        </a:lnSpc>
                        <a:spcBef>
                          <a:spcPts val="0"/>
                        </a:spcBef>
                        <a:spcAft>
                          <a:spcPts val="0"/>
                        </a:spcAft>
                      </a:pPr>
                      <a:r>
                        <a:rPr lang="en-GB" sz="1400" b="1" i="0" u="none" strike="noStrike">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458881058"/>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and Peak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three seconds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068459818"/>
                  </a:ext>
                </a:extLst>
              </a:tr>
            </a:tbl>
          </a:graphicData>
        </a:graphic>
      </p:graphicFrame>
      <p:sp>
        <p:nvSpPr>
          <p:cNvPr id="10" name="Rectangle 9">
            <a:extLst>
              <a:ext uri="{FF2B5EF4-FFF2-40B4-BE49-F238E27FC236}">
                <a16:creationId xmlns:a16="http://schemas.microsoft.com/office/drawing/2014/main" id="{BAEE5B0D-0EA0-EAEA-4936-77CAF8E3345A}"/>
              </a:ext>
            </a:extLst>
          </p:cNvPr>
          <p:cNvSpPr/>
          <p:nvPr/>
        </p:nvSpPr>
        <p:spPr>
          <a:xfrm>
            <a:off x="7430219" y="2599953"/>
            <a:ext cx="4129177" cy="18416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there should be a maximum response 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do you think an appropriate maximum response time should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alternative proposals?</a:t>
            </a:r>
          </a:p>
        </p:txBody>
      </p:sp>
    </p:spTree>
    <p:extLst>
      <p:ext uri="{BB962C8B-B14F-4D97-AF65-F5344CB8AC3E}">
        <p14:creationId xmlns:p14="http://schemas.microsoft.com/office/powerpoint/2010/main" val="793655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4 – gate closure</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025236"/>
            <a:ext cx="10378440" cy="173828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CURRENT </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sng"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CSS Definition 6.3</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The CSS Provider shall process the securing of Switches and send synchronisation messages of secured Switches at Gate Closure to each relevant Switching Data Service Provider (from the time of Gate Closure to the point at which CSS sends the last message) as follows:</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4" name="Content Placeholder 3">
            <a:extLst>
              <a:ext uri="{FF2B5EF4-FFF2-40B4-BE49-F238E27FC236}">
                <a16:creationId xmlns:a16="http://schemas.microsoft.com/office/drawing/2014/main" id="{E8750119-EB78-C253-800E-CCC7FB26C65B}"/>
              </a:ext>
            </a:extLst>
          </p:cNvPr>
          <p:cNvGraphicFramePr>
            <a:graphicFrameLocks noGrp="1"/>
          </p:cNvGraphicFramePr>
          <p:nvPr>
            <p:ph type="tbl" sz="quarter" idx="11"/>
          </p:nvPr>
        </p:nvGraphicFramePr>
        <p:xfrm>
          <a:off x="502920" y="2615505"/>
          <a:ext cx="6562114" cy="1734290"/>
        </p:xfrm>
        <a:graphic>
          <a:graphicData uri="http://schemas.openxmlformats.org/drawingml/2006/table">
            <a:tbl>
              <a:tblPr firstRow="1" firstCol="1" bandRow="1"/>
              <a:tblGrid>
                <a:gridCol w="2528440">
                  <a:extLst>
                    <a:ext uri="{9D8B030D-6E8A-4147-A177-3AD203B41FA5}">
                      <a16:colId xmlns:a16="http://schemas.microsoft.com/office/drawing/2014/main" val="1778150616"/>
                    </a:ext>
                  </a:extLst>
                </a:gridCol>
                <a:gridCol w="4033674">
                  <a:extLst>
                    <a:ext uri="{9D8B030D-6E8A-4147-A177-3AD203B41FA5}">
                      <a16:colId xmlns:a16="http://schemas.microsoft.com/office/drawing/2014/main" val="2385864642"/>
                    </a:ext>
                  </a:extLst>
                </a:gridCol>
              </a:tblGrid>
              <a:tr h="260177">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715211214"/>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response time of 20 minutes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004203619"/>
                  </a:ext>
                </a:extLst>
              </a:tr>
              <a:tr h="260177">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a:t>
                      </a:r>
                      <a:r>
                        <a:rPr lang="en-GB" sz="14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a:t>
                      </a: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percentile response time of 25 minutes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01496455"/>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response time of 35 minutes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59649047"/>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a:t>
                      </a:r>
                      <a:r>
                        <a:rPr lang="en-GB" sz="14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a:t>
                      </a: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percentile response time of 40 minutes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5877857"/>
                  </a:ext>
                </a:extLst>
              </a:tr>
            </a:tbl>
          </a:graphicData>
        </a:graphic>
      </p:graphicFrame>
      <p:sp>
        <p:nvSpPr>
          <p:cNvPr id="7" name="TextBox 6">
            <a:extLst>
              <a:ext uri="{FF2B5EF4-FFF2-40B4-BE49-F238E27FC236}">
                <a16:creationId xmlns:a16="http://schemas.microsoft.com/office/drawing/2014/main" id="{583D80B5-F6CF-2B83-6316-3B0A9D55D38E}"/>
              </a:ext>
            </a:extLst>
          </p:cNvPr>
          <p:cNvSpPr txBox="1"/>
          <p:nvPr/>
        </p:nvSpPr>
        <p:spPr>
          <a:xfrm>
            <a:off x="431800" y="4436964"/>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sp>
        <p:nvSpPr>
          <p:cNvPr id="10" name="Rectangle 9">
            <a:extLst>
              <a:ext uri="{FF2B5EF4-FFF2-40B4-BE49-F238E27FC236}">
                <a16:creationId xmlns:a16="http://schemas.microsoft.com/office/drawing/2014/main" id="{BAEE5B0D-0EA0-EAEA-4936-77CAF8E3345A}"/>
              </a:ext>
            </a:extLst>
          </p:cNvPr>
          <p:cNvSpPr/>
          <p:nvPr/>
        </p:nvSpPr>
        <p:spPr>
          <a:xfrm>
            <a:off x="7559903" y="2615505"/>
            <a:ext cx="4129177" cy="22149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that the DCC should only be responsible for its control area?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should the end-to-end still be measured but managed by exemptions?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there any other options?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see changing Gate Closure SLAs as a risk?</a:t>
            </a:r>
          </a:p>
        </p:txBody>
      </p:sp>
      <p:graphicFrame>
        <p:nvGraphicFramePr>
          <p:cNvPr id="6" name="Table 5">
            <a:extLst>
              <a:ext uri="{FF2B5EF4-FFF2-40B4-BE49-F238E27FC236}">
                <a16:creationId xmlns:a16="http://schemas.microsoft.com/office/drawing/2014/main" id="{E1DB5310-B77F-47F3-FB69-43F07516B82A}"/>
              </a:ext>
            </a:extLst>
          </p:cNvPr>
          <p:cNvGraphicFramePr>
            <a:graphicFrameLocks noGrp="1"/>
          </p:cNvGraphicFramePr>
          <p:nvPr/>
        </p:nvGraphicFramePr>
        <p:xfrm>
          <a:off x="502920" y="4814912"/>
          <a:ext cx="6562114" cy="1203776"/>
        </p:xfrm>
        <a:graphic>
          <a:graphicData uri="http://schemas.openxmlformats.org/drawingml/2006/table">
            <a:tbl>
              <a:tblPr firstRow="1" firstCol="1" bandRow="1"/>
              <a:tblGrid>
                <a:gridCol w="2528440">
                  <a:extLst>
                    <a:ext uri="{9D8B030D-6E8A-4147-A177-3AD203B41FA5}">
                      <a16:colId xmlns:a16="http://schemas.microsoft.com/office/drawing/2014/main" val="1590840055"/>
                    </a:ext>
                  </a:extLst>
                </a:gridCol>
                <a:gridCol w="4033674">
                  <a:extLst>
                    <a:ext uri="{9D8B030D-6E8A-4147-A177-3AD203B41FA5}">
                      <a16:colId xmlns:a16="http://schemas.microsoft.com/office/drawing/2014/main" val="1741129249"/>
                    </a:ext>
                  </a:extLst>
                </a:gridCol>
              </a:tblGrid>
              <a:tr h="260177">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Arial" panose="020B0604020202020204" pitchFamily="34" charset="0"/>
                        </a:rPr>
                        <a:t>Performance Parameter</a:t>
                      </a:r>
                      <a:endParaRPr lang="en-GB" sz="2000" b="0" i="0" u="none" strike="noStrike" dirty="0">
                        <a:effectLst/>
                        <a:latin typeface="Arial" panose="020B0604020202020204" pitchFamily="34" charset="0"/>
                        <a:cs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Arial" panose="020B0604020202020204" pitchFamily="34" charset="0"/>
                        </a:rPr>
                        <a:t>Performance Level</a:t>
                      </a:r>
                      <a:endParaRPr lang="en-GB" sz="2000" b="0" i="0" u="none" strike="noStrike" dirty="0">
                        <a:effectLst/>
                        <a:latin typeface="Arial" panose="020B0604020202020204" pitchFamily="34" charset="0"/>
                        <a:cs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3696368411"/>
                  </a:ext>
                </a:extLst>
              </a:tr>
              <a:tr h="260177">
                <a:tc>
                  <a:txBody>
                    <a:bodyPr/>
                    <a:lstStyle/>
                    <a:p>
                      <a:pPr>
                        <a:lnSpc>
                          <a:spcPct val="115000"/>
                        </a:lnSpc>
                      </a:pPr>
                      <a:r>
                        <a:rPr lang="en-GB" sz="1400" dirty="0">
                          <a:effectLst/>
                          <a:latin typeface="Arial" panose="020B0604020202020204" pitchFamily="34" charset="0"/>
                          <a:cs typeface="Arial" panose="020B0604020202020204" pitchFamily="34" charset="0"/>
                        </a:rPr>
                        <a:t>Average and Peak daily volume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effectLst/>
                          <a:latin typeface="Arial" panose="020B0604020202020204" pitchFamily="34" charset="0"/>
                          <a:cs typeface="Arial" panose="020B0604020202020204" pitchFamily="34" charset="0"/>
                        </a:rPr>
                        <a:t>Mean time of 35 minutes or less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748115551"/>
                  </a:ext>
                </a:extLst>
              </a:tr>
              <a:tr h="260177">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400" dirty="0">
                          <a:effectLst/>
                          <a:latin typeface="Arial" panose="020B0604020202020204" pitchFamily="34" charset="0"/>
                          <a:cs typeface="Arial" panose="020B0604020202020204" pitchFamily="34" charset="0"/>
                        </a:rPr>
                        <a:t>Average and Peak daily volume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400" dirty="0">
                          <a:effectLst/>
                          <a:latin typeface="Arial" panose="020B0604020202020204" pitchFamily="34" charset="0"/>
                          <a:cs typeface="Arial" panose="020B0604020202020204" pitchFamily="34" charset="0"/>
                        </a:rPr>
                        <a:t>90</a:t>
                      </a:r>
                      <a:r>
                        <a:rPr lang="en-GB" sz="1400" baseline="30000" dirty="0">
                          <a:effectLst/>
                          <a:latin typeface="Arial" panose="020B0604020202020204" pitchFamily="34" charset="0"/>
                          <a:cs typeface="Arial" panose="020B0604020202020204" pitchFamily="34" charset="0"/>
                        </a:rPr>
                        <a:t>th</a:t>
                      </a:r>
                      <a:r>
                        <a:rPr lang="en-GB" sz="1400" dirty="0">
                          <a:effectLst/>
                          <a:latin typeface="Arial" panose="020B0604020202020204" pitchFamily="34" charset="0"/>
                          <a:cs typeface="Arial" panose="020B0604020202020204" pitchFamily="34" charset="0"/>
                        </a:rPr>
                        <a:t> percentile response time of 40 minutes or less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223047353"/>
                  </a:ext>
                </a:extLst>
              </a:tr>
            </a:tbl>
          </a:graphicData>
        </a:graphic>
      </p:graphicFrame>
    </p:spTree>
    <p:extLst>
      <p:ext uri="{BB962C8B-B14F-4D97-AF65-F5344CB8AC3E}">
        <p14:creationId xmlns:p14="http://schemas.microsoft.com/office/powerpoint/2010/main" val="2718568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5 – switching incidents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025236"/>
            <a:ext cx="10378440" cy="173828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7" name="TextBox 6">
            <a:extLst>
              <a:ext uri="{FF2B5EF4-FFF2-40B4-BE49-F238E27FC236}">
                <a16:creationId xmlns:a16="http://schemas.microsoft.com/office/drawing/2014/main" id="{583D80B5-F6CF-2B83-6316-3B0A9D55D38E}"/>
              </a:ext>
            </a:extLst>
          </p:cNvPr>
          <p:cNvSpPr txBox="1"/>
          <p:nvPr/>
        </p:nvSpPr>
        <p:spPr>
          <a:xfrm>
            <a:off x="233392" y="381533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sp>
        <p:nvSpPr>
          <p:cNvPr id="10" name="Rectangle 9">
            <a:extLst>
              <a:ext uri="{FF2B5EF4-FFF2-40B4-BE49-F238E27FC236}">
                <a16:creationId xmlns:a16="http://schemas.microsoft.com/office/drawing/2014/main" id="{BAEE5B0D-0EA0-EAEA-4936-77CAF8E3345A}"/>
              </a:ext>
            </a:extLst>
          </p:cNvPr>
          <p:cNvSpPr/>
          <p:nvPr/>
        </p:nvSpPr>
        <p:spPr>
          <a:xfrm>
            <a:off x="7559903" y="2615505"/>
            <a:ext cx="4129177" cy="22149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that a maximum response time should be incorporated?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should the maximum response time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other Proposals?</a:t>
            </a:r>
          </a:p>
        </p:txBody>
      </p:sp>
      <p:graphicFrame>
        <p:nvGraphicFramePr>
          <p:cNvPr id="12" name="Table 11">
            <a:extLst>
              <a:ext uri="{FF2B5EF4-FFF2-40B4-BE49-F238E27FC236}">
                <a16:creationId xmlns:a16="http://schemas.microsoft.com/office/drawing/2014/main" id="{A748EFB0-D797-828E-7A04-00D9A89D1952}"/>
              </a:ext>
            </a:extLst>
          </p:cNvPr>
          <p:cNvGraphicFramePr>
            <a:graphicFrameLocks noGrp="1"/>
          </p:cNvGraphicFramePr>
          <p:nvPr/>
        </p:nvGraphicFramePr>
        <p:xfrm>
          <a:off x="311511" y="1996387"/>
          <a:ext cx="6935160" cy="1320179"/>
        </p:xfrm>
        <a:graphic>
          <a:graphicData uri="http://schemas.openxmlformats.org/drawingml/2006/table">
            <a:tbl>
              <a:tblPr firstRow="1" firstCol="1" bandRow="1"/>
              <a:tblGrid>
                <a:gridCol w="2440026">
                  <a:extLst>
                    <a:ext uri="{9D8B030D-6E8A-4147-A177-3AD203B41FA5}">
                      <a16:colId xmlns:a16="http://schemas.microsoft.com/office/drawing/2014/main" val="20308422"/>
                    </a:ext>
                  </a:extLst>
                </a:gridCol>
                <a:gridCol w="2226386">
                  <a:extLst>
                    <a:ext uri="{9D8B030D-6E8A-4147-A177-3AD203B41FA5}">
                      <a16:colId xmlns:a16="http://schemas.microsoft.com/office/drawing/2014/main" val="4220811111"/>
                    </a:ext>
                  </a:extLst>
                </a:gridCol>
                <a:gridCol w="2268748">
                  <a:extLst>
                    <a:ext uri="{9D8B030D-6E8A-4147-A177-3AD203B41FA5}">
                      <a16:colId xmlns:a16="http://schemas.microsoft.com/office/drawing/2014/main" val="1228232965"/>
                    </a:ext>
                  </a:extLst>
                </a:gridCol>
              </a:tblGrid>
              <a:tr h="401967">
                <a:tc>
                  <a:txBody>
                    <a:bodyPr/>
                    <a:lstStyle/>
                    <a:p>
                      <a:pPr>
                        <a:lnSpc>
                          <a:spcPct val="115000"/>
                        </a:lnSpc>
                      </a:pPr>
                      <a:r>
                        <a:rPr lang="en-GB" sz="14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Target Response Time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Target Resolution Time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876452585"/>
                  </a:ext>
                </a:extLst>
              </a:tr>
              <a:tr h="220232">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30 minutes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 hours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319233817"/>
                  </a:ext>
                </a:extLst>
              </a:tr>
              <a:tr h="202368">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 hour</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24 hours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1060835493"/>
                  </a:ext>
                </a:extLst>
              </a:tr>
              <a:tr h="202368">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 working hours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 working days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90722383"/>
                  </a:ext>
                </a:extLst>
              </a:tr>
              <a:tr h="202368">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 working day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 working days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71693144"/>
                  </a:ext>
                </a:extLst>
              </a:tr>
            </a:tbl>
          </a:graphicData>
        </a:graphic>
      </p:graphicFrame>
      <p:sp>
        <p:nvSpPr>
          <p:cNvPr id="13" name="Rectangle 2">
            <a:extLst>
              <a:ext uri="{FF2B5EF4-FFF2-40B4-BE49-F238E27FC236}">
                <a16:creationId xmlns:a16="http://schemas.microsoft.com/office/drawing/2014/main" id="{7F5A0C0E-3095-771F-0A52-439003F978AA}"/>
              </a:ext>
            </a:extLst>
          </p:cNvPr>
          <p:cNvSpPr>
            <a:spLocks noChangeArrowheads="1"/>
          </p:cNvSpPr>
          <p:nvPr/>
        </p:nvSpPr>
        <p:spPr bwMode="auto">
          <a:xfrm>
            <a:off x="233392" y="1316015"/>
            <a:ext cx="4128053"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1" i="0" u="sng"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5.2 Switching Operator Service Definition</a:t>
            </a:r>
            <a:endParaRPr kumimoji="0" lang="en-GB" altLang="en-US" sz="1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Switching Incidents will be categorised as follows:</a:t>
            </a:r>
            <a:endParaRPr kumimoji="0" lang="en-GB" altLang="en-US" sz="1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4" name="TextBox 13">
            <a:extLst>
              <a:ext uri="{FF2B5EF4-FFF2-40B4-BE49-F238E27FC236}">
                <a16:creationId xmlns:a16="http://schemas.microsoft.com/office/drawing/2014/main" id="{C14CEF9D-8622-4594-13A7-AA4CDD8FF37C}"/>
              </a:ext>
            </a:extLst>
          </p:cNvPr>
          <p:cNvSpPr txBox="1"/>
          <p:nvPr/>
        </p:nvSpPr>
        <p:spPr>
          <a:xfrm>
            <a:off x="233392" y="3387684"/>
            <a:ext cx="2501181"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100% of the above met </a:t>
            </a:r>
          </a:p>
        </p:txBody>
      </p:sp>
      <p:graphicFrame>
        <p:nvGraphicFramePr>
          <p:cNvPr id="15" name="Table 14">
            <a:extLst>
              <a:ext uri="{FF2B5EF4-FFF2-40B4-BE49-F238E27FC236}">
                <a16:creationId xmlns:a16="http://schemas.microsoft.com/office/drawing/2014/main" id="{4AF79C1B-578E-8B27-A92F-FAC8022B9992}"/>
              </a:ext>
            </a:extLst>
          </p:cNvPr>
          <p:cNvGraphicFramePr>
            <a:graphicFrameLocks noGrp="1"/>
          </p:cNvGraphicFramePr>
          <p:nvPr/>
        </p:nvGraphicFramePr>
        <p:xfrm>
          <a:off x="354162" y="4242978"/>
          <a:ext cx="6107023" cy="1147765"/>
        </p:xfrm>
        <a:graphic>
          <a:graphicData uri="http://schemas.openxmlformats.org/drawingml/2006/table">
            <a:tbl>
              <a:tblPr firstRow="1" firstCol="1" bandRow="1"/>
              <a:tblGrid>
                <a:gridCol w="1547495">
                  <a:extLst>
                    <a:ext uri="{9D8B030D-6E8A-4147-A177-3AD203B41FA5}">
                      <a16:colId xmlns:a16="http://schemas.microsoft.com/office/drawing/2014/main" val="2955221075"/>
                    </a:ext>
                  </a:extLst>
                </a:gridCol>
                <a:gridCol w="1698961">
                  <a:extLst>
                    <a:ext uri="{9D8B030D-6E8A-4147-A177-3AD203B41FA5}">
                      <a16:colId xmlns:a16="http://schemas.microsoft.com/office/drawing/2014/main" val="1282590897"/>
                    </a:ext>
                  </a:extLst>
                </a:gridCol>
                <a:gridCol w="2860567">
                  <a:extLst>
                    <a:ext uri="{9D8B030D-6E8A-4147-A177-3AD203B41FA5}">
                      <a16:colId xmlns:a16="http://schemas.microsoft.com/office/drawing/2014/main" val="1091294108"/>
                    </a:ext>
                  </a:extLst>
                </a:gridCol>
              </a:tblGrid>
              <a:tr h="0">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Response Target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Resolution Target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4200900603"/>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684690002"/>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522714497"/>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99859026"/>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18157602"/>
                  </a:ext>
                </a:extLst>
              </a:tr>
            </a:tbl>
          </a:graphicData>
        </a:graphic>
      </p:graphicFrame>
    </p:spTree>
    <p:extLst>
      <p:ext uri="{BB962C8B-B14F-4D97-AF65-F5344CB8AC3E}">
        <p14:creationId xmlns:p14="http://schemas.microsoft.com/office/powerpoint/2010/main" val="2204527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6 – Service Requests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025236"/>
            <a:ext cx="10378440" cy="173828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7" name="TextBox 6">
            <a:extLst>
              <a:ext uri="{FF2B5EF4-FFF2-40B4-BE49-F238E27FC236}">
                <a16:creationId xmlns:a16="http://schemas.microsoft.com/office/drawing/2014/main" id="{583D80B5-F6CF-2B83-6316-3B0A9D55D38E}"/>
              </a:ext>
            </a:extLst>
          </p:cNvPr>
          <p:cNvSpPr txBox="1"/>
          <p:nvPr/>
        </p:nvSpPr>
        <p:spPr>
          <a:xfrm>
            <a:off x="233392" y="428164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sp>
        <p:nvSpPr>
          <p:cNvPr id="10" name="Rectangle 9">
            <a:extLst>
              <a:ext uri="{FF2B5EF4-FFF2-40B4-BE49-F238E27FC236}">
                <a16:creationId xmlns:a16="http://schemas.microsoft.com/office/drawing/2014/main" id="{BAEE5B0D-0EA0-EAEA-4936-77CAF8E3345A}"/>
              </a:ext>
            </a:extLst>
          </p:cNvPr>
          <p:cNvSpPr/>
          <p:nvPr/>
        </p:nvSpPr>
        <p:spPr>
          <a:xfrm>
            <a:off x="7559903" y="2615505"/>
            <a:ext cx="4129177" cy="22149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other Proposals?</a:t>
            </a:r>
          </a:p>
        </p:txBody>
      </p:sp>
      <p:sp>
        <p:nvSpPr>
          <p:cNvPr id="13" name="Rectangle 2">
            <a:extLst>
              <a:ext uri="{FF2B5EF4-FFF2-40B4-BE49-F238E27FC236}">
                <a16:creationId xmlns:a16="http://schemas.microsoft.com/office/drawing/2014/main" id="{7F5A0C0E-3095-771F-0A52-439003F978AA}"/>
              </a:ext>
            </a:extLst>
          </p:cNvPr>
          <p:cNvSpPr>
            <a:spLocks noChangeArrowheads="1"/>
          </p:cNvSpPr>
          <p:nvPr/>
        </p:nvSpPr>
        <p:spPr bwMode="auto">
          <a:xfrm>
            <a:off x="233392" y="1168898"/>
            <a:ext cx="9958173" cy="1067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sng"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5.4 Switching Operator Service Definition</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Switching Service Request will be assigned a priority based on the nature of the request. Each request is defined in the Switching Portal with the priority and service level that applies.</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91614390-B1C2-54BD-4B0B-0381E7ECF478}"/>
              </a:ext>
            </a:extLst>
          </p:cNvPr>
          <p:cNvGraphicFramePr>
            <a:graphicFrameLocks noGrp="1"/>
          </p:cNvGraphicFramePr>
          <p:nvPr/>
        </p:nvGraphicFramePr>
        <p:xfrm>
          <a:off x="300486" y="2301221"/>
          <a:ext cx="6764548" cy="1384393"/>
        </p:xfrm>
        <a:graphic>
          <a:graphicData uri="http://schemas.openxmlformats.org/drawingml/2006/table">
            <a:tbl>
              <a:tblPr firstRow="1" firstCol="1" bandRow="1"/>
              <a:tblGrid>
                <a:gridCol w="2057564">
                  <a:extLst>
                    <a:ext uri="{9D8B030D-6E8A-4147-A177-3AD203B41FA5}">
                      <a16:colId xmlns:a16="http://schemas.microsoft.com/office/drawing/2014/main" val="2113187470"/>
                    </a:ext>
                  </a:extLst>
                </a:gridCol>
                <a:gridCol w="2144939">
                  <a:extLst>
                    <a:ext uri="{9D8B030D-6E8A-4147-A177-3AD203B41FA5}">
                      <a16:colId xmlns:a16="http://schemas.microsoft.com/office/drawing/2014/main" val="3422955131"/>
                    </a:ext>
                  </a:extLst>
                </a:gridCol>
                <a:gridCol w="2562045">
                  <a:extLst>
                    <a:ext uri="{9D8B030D-6E8A-4147-A177-3AD203B41FA5}">
                      <a16:colId xmlns:a16="http://schemas.microsoft.com/office/drawing/2014/main" val="2638351005"/>
                    </a:ext>
                  </a:extLst>
                </a:gridCol>
              </a:tblGrid>
              <a:tr h="201539">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Definition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Targets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3626714587"/>
                  </a:ext>
                </a:extLst>
              </a:tr>
              <a:tr h="28871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Critical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One working day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2489782"/>
                  </a:ext>
                </a:extLst>
              </a:tr>
              <a:tr h="28871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High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Two working days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1737088457"/>
                  </a:ext>
                </a:extLst>
              </a:tr>
              <a:tr h="28871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Medium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Three working days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855219738"/>
                  </a:ext>
                </a:extLst>
              </a:tr>
              <a:tr h="288710">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Low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 working days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767567780"/>
                  </a:ext>
                </a:extLst>
              </a:tr>
            </a:tbl>
          </a:graphicData>
        </a:graphic>
      </p:graphicFrame>
      <p:graphicFrame>
        <p:nvGraphicFramePr>
          <p:cNvPr id="6" name="Table 5">
            <a:extLst>
              <a:ext uri="{FF2B5EF4-FFF2-40B4-BE49-F238E27FC236}">
                <a16:creationId xmlns:a16="http://schemas.microsoft.com/office/drawing/2014/main" id="{E8FE41FF-5C64-73FF-9C78-427FFE6A035A}"/>
              </a:ext>
            </a:extLst>
          </p:cNvPr>
          <p:cNvGraphicFramePr>
            <a:graphicFrameLocks noGrp="1"/>
          </p:cNvGraphicFramePr>
          <p:nvPr/>
        </p:nvGraphicFramePr>
        <p:xfrm>
          <a:off x="300486" y="4702243"/>
          <a:ext cx="4228382" cy="1147765"/>
        </p:xfrm>
        <a:graphic>
          <a:graphicData uri="http://schemas.openxmlformats.org/drawingml/2006/table">
            <a:tbl>
              <a:tblPr firstRow="1" firstCol="1" bandRow="1"/>
              <a:tblGrid>
                <a:gridCol w="1925129">
                  <a:extLst>
                    <a:ext uri="{9D8B030D-6E8A-4147-A177-3AD203B41FA5}">
                      <a16:colId xmlns:a16="http://schemas.microsoft.com/office/drawing/2014/main" val="3318154896"/>
                    </a:ext>
                  </a:extLst>
                </a:gridCol>
                <a:gridCol w="2303253">
                  <a:extLst>
                    <a:ext uri="{9D8B030D-6E8A-4147-A177-3AD203B41FA5}">
                      <a16:colId xmlns:a16="http://schemas.microsoft.com/office/drawing/2014/main" val="1815380830"/>
                    </a:ext>
                  </a:extLst>
                </a:gridCol>
              </a:tblGrid>
              <a:tr h="0">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Fulfilment target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3324257073"/>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094736682"/>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166341677"/>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98%</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967357554"/>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589792711"/>
                  </a:ext>
                </a:extLst>
              </a:tr>
            </a:tbl>
          </a:graphicData>
        </a:graphic>
      </p:graphicFrame>
    </p:spTree>
    <p:extLst>
      <p:ext uri="{BB962C8B-B14F-4D97-AF65-F5344CB8AC3E}">
        <p14:creationId xmlns:p14="http://schemas.microsoft.com/office/powerpoint/2010/main" val="2917889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dirty="0">
                <a:latin typeface="Roboto"/>
                <a:ea typeface="Roboto"/>
                <a:cs typeface="Roboto"/>
              </a:rPr>
              <a:t>6. R0148 and the metadata catalogue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2715136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BB3FB-9A19-A2BD-4E81-C2F13E941004}"/>
              </a:ext>
            </a:extLst>
          </p:cNvPr>
          <p:cNvSpPr>
            <a:spLocks noGrp="1"/>
          </p:cNvSpPr>
          <p:nvPr>
            <p:ph type="title"/>
          </p:nvPr>
        </p:nvSpPr>
        <p:spPr/>
        <p:txBody>
          <a:bodyPr/>
          <a:lstStyle/>
          <a:p>
            <a:r>
              <a:rPr lang="en-GB" dirty="0"/>
              <a:t>R0148 and the metadata catalogue</a:t>
            </a:r>
          </a:p>
        </p:txBody>
      </p:sp>
      <p:sp>
        <p:nvSpPr>
          <p:cNvPr id="3" name="Content Placeholder 2">
            <a:extLst>
              <a:ext uri="{FF2B5EF4-FFF2-40B4-BE49-F238E27FC236}">
                <a16:creationId xmlns:a16="http://schemas.microsoft.com/office/drawing/2014/main" id="{50161666-47DB-94F2-B232-E50DC9E0C981}"/>
              </a:ext>
            </a:extLst>
          </p:cNvPr>
          <p:cNvSpPr>
            <a:spLocks noGrp="1"/>
          </p:cNvSpPr>
          <p:nvPr>
            <p:ph sz="quarter" idx="10"/>
          </p:nvPr>
        </p:nvSpPr>
        <p:spPr>
          <a:xfrm>
            <a:off x="549847" y="1339835"/>
            <a:ext cx="9217025" cy="4178330"/>
          </a:xfrm>
        </p:spPr>
        <p:txBody>
          <a:bodyPr>
            <a:normAutofit lnSpcReduction="10000"/>
          </a:bodyPr>
          <a:lstStyle/>
          <a:p>
            <a:r>
              <a:rPr lang="en-GB" dirty="0"/>
              <a:t>R0148 involves the categorisation of data within the Enquiry Services which will help to improve, extend, and simplify access to data securely and efficiently. These will be 4 categories of Closed, Personal, Conditionally Open and Always Open.</a:t>
            </a:r>
          </a:p>
          <a:p>
            <a:r>
              <a:rPr lang="en-GB" dirty="0"/>
              <a:t>Part of this Change Proposal will be to introduce a metadata catalogue and the draft of this was worked through with RECCo and other Code Bodies. This will need to be impact assessed by industry and can be found on the Change Proposal Page of the Portal </a:t>
            </a:r>
            <a:r>
              <a:rPr lang="en-GB" dirty="0">
                <a:hlinkClick r:id="rId2"/>
              </a:rPr>
              <a:t>here</a:t>
            </a:r>
            <a:r>
              <a:rPr lang="en-GB" dirty="0"/>
              <a:t>.</a:t>
            </a:r>
          </a:p>
          <a:p>
            <a:endParaRPr lang="en-GB" dirty="0"/>
          </a:p>
          <a:p>
            <a:pPr marL="0" indent="0">
              <a:buNone/>
            </a:pPr>
            <a:r>
              <a:rPr lang="en-GB" b="1" dirty="0"/>
              <a:t>The ask</a:t>
            </a:r>
          </a:p>
          <a:p>
            <a:pPr marL="0" indent="0">
              <a:buNone/>
            </a:pPr>
            <a:r>
              <a:rPr lang="en-GB" i="1" dirty="0"/>
              <a:t>For the RIG to consider how this should be impact assessed and for how long.</a:t>
            </a:r>
          </a:p>
          <a:p>
            <a:r>
              <a:rPr lang="en-GB" dirty="0"/>
              <a:t>Do you think an additional two columns at the end of each data item would be the best way to gain the feedback required? One to say do you agree with the categorisation and one for any additional comments as shown in the video?</a:t>
            </a:r>
          </a:p>
          <a:p>
            <a:r>
              <a:rPr lang="en-GB" dirty="0"/>
              <a:t>If we triggered this Impact Assessment within the next 2 weeks, would the 12 January 2024 closure date be appropriate and give your organisation enough time to respond?</a:t>
            </a:r>
          </a:p>
        </p:txBody>
      </p:sp>
    </p:spTree>
    <p:extLst>
      <p:ext uri="{BB962C8B-B14F-4D97-AF65-F5344CB8AC3E}">
        <p14:creationId xmlns:p14="http://schemas.microsoft.com/office/powerpoint/2010/main" val="1347358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dirty="0">
                <a:latin typeface="Roboto"/>
                <a:ea typeface="Roboto"/>
                <a:cs typeface="Roboto"/>
              </a:rPr>
              <a:t>7. Return of </a:t>
            </a:r>
            <a:r>
              <a:rPr lang="en-GB" dirty="0" err="1">
                <a:latin typeface="Roboto"/>
                <a:ea typeface="Roboto"/>
                <a:cs typeface="Roboto"/>
              </a:rPr>
              <a:t>mprn</a:t>
            </a:r>
            <a:r>
              <a:rPr lang="en-GB" dirty="0">
                <a:latin typeface="Roboto"/>
                <a:ea typeface="Roboto"/>
                <a:cs typeface="Roboto"/>
              </a:rPr>
              <a:t> from postcode search on </a:t>
            </a:r>
            <a:r>
              <a:rPr lang="en-GB" dirty="0" err="1">
                <a:latin typeface="Roboto"/>
                <a:ea typeface="Roboto"/>
                <a:cs typeface="Roboto"/>
              </a:rPr>
              <a:t>ges</a:t>
            </a:r>
            <a:endParaRPr lang="en-GB" dirty="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Change Team</a:t>
            </a:r>
          </a:p>
        </p:txBody>
      </p:sp>
    </p:spTree>
    <p:extLst>
      <p:ext uri="{BB962C8B-B14F-4D97-AF65-F5344CB8AC3E}">
        <p14:creationId xmlns:p14="http://schemas.microsoft.com/office/powerpoint/2010/main" val="1842185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sz="2000">
                <a:latin typeface="Arial" panose="020B0604020202020204" pitchFamily="34" charset="0"/>
                <a:cs typeface="Arial" panose="020B0604020202020204" pitchFamily="34" charset="0"/>
              </a:rPr>
              <a:t>Problem Statement– Return of MPRN from Postcode Search of GES</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06463" y="1939895"/>
            <a:ext cx="9217025" cy="4178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Following a postcode search of GES, the following details are currently returned.  Address id, UPRN, MPL address, REL address.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The Electricity Enquiry Service returns the MPAN for each property within a response to a postcode search.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GB Group Plc are requesting sight of the MPRN of all gas supply points in the postcode before other technical details are retrieved for a selected address because this is causing issues where the consumer cannot recognise any of the MPL addresses as their own.  This issue is particularly pertinent for non – domestic premises that are predisposed to changes in occupier/ business name.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2865961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sz="2000">
                <a:latin typeface="Arial" panose="020B0604020202020204" pitchFamily="34" charset="0"/>
                <a:cs typeface="Arial" panose="020B0604020202020204" pitchFamily="34" charset="0"/>
              </a:rPr>
              <a:t>Impact of Issue and Suggested Solution  </a:t>
            </a:r>
          </a:p>
        </p:txBody>
      </p:sp>
      <p:sp>
        <p:nvSpPr>
          <p:cNvPr id="4" name="TextBox 3">
            <a:extLst>
              <a:ext uri="{FF2B5EF4-FFF2-40B4-BE49-F238E27FC236}">
                <a16:creationId xmlns:a16="http://schemas.microsoft.com/office/drawing/2014/main" id="{C1DCDC68-36A5-25E0-492E-225BAECD1C8E}"/>
              </a:ext>
            </a:extLst>
          </p:cNvPr>
          <p:cNvSpPr txBox="1"/>
          <p:nvPr/>
        </p:nvSpPr>
        <p:spPr>
          <a:xfrm>
            <a:off x="920496" y="1836737"/>
            <a:ext cx="4415550" cy="4178330"/>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Consumers can have trouble in recognising and selecting an address following a postcode search of GES causing friction and frustration in the switching journey, possibly resulting in abandonment</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Consumers may select an incorrect address which could result in an erroneous switch </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8" name="TextBox 7">
            <a:extLst>
              <a:ext uri="{FF2B5EF4-FFF2-40B4-BE49-F238E27FC236}">
                <a16:creationId xmlns:a16="http://schemas.microsoft.com/office/drawing/2014/main" id="{E2E1FBE3-1022-CE19-BC74-B9BEFB9A0B0C}"/>
              </a:ext>
            </a:extLst>
          </p:cNvPr>
          <p:cNvSpPr txBox="1"/>
          <p:nvPr/>
        </p:nvSpPr>
        <p:spPr>
          <a:xfrm>
            <a:off x="6339155" y="1804470"/>
            <a:ext cx="4551452" cy="4688405"/>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The ‘happy path’ could allow any consumer experiencing difficulties recognising or selecting their address, to enter their MPRN to be checked by the supplier/PCW/Broker against the list of MPRNs returned from the postcode search.  </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The Meter Serial Number(s)associated with the MPRN would also be beneficial as the consumer would then be able to provide this to the energy supplier should they not know their MPRN.  </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3624364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sz="2000">
                <a:latin typeface="Arial" panose="020B0604020202020204" pitchFamily="34" charset="0"/>
                <a:cs typeface="Arial" panose="020B0604020202020204" pitchFamily="34" charset="0"/>
              </a:rPr>
              <a:t>Key questions </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230832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Is there a need to align the functionality of EES and GES?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Does anyone have similar concerns that consumers are experiencing difficulties in switching because of the way in which this information is presented?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If there are concerns what is the scale of the problem?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Is there an urgent industry need to resolve this issue?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Assuming that this is an issue.  Are there any alternative solutions or work arounds in place?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7519345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520440" y="2766219"/>
            <a:ext cx="7827745" cy="1325563"/>
          </a:xfrm>
        </p:spPr>
        <p:txBody>
          <a:bodyPr>
            <a:normAutofit/>
          </a:bodyPr>
          <a:lstStyle/>
          <a:p>
            <a:r>
              <a:rPr lang="en-GB" dirty="0">
                <a:latin typeface="Roboto"/>
                <a:ea typeface="Roboto"/>
                <a:cs typeface="Roboto"/>
              </a:rPr>
              <a:t>8. Schedule 30 &amp; risk driver 5.8</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a:xfrm>
            <a:off x="3648202" y="4252405"/>
            <a:ext cx="6965950" cy="1084262"/>
          </a:xfrm>
        </p:spPr>
        <p:txBody>
          <a:bodyPr/>
          <a:lstStyle/>
          <a:p>
            <a:r>
              <a:rPr lang="en-GB" dirty="0"/>
              <a:t>RIG member</a:t>
            </a:r>
          </a:p>
        </p:txBody>
      </p:sp>
    </p:spTree>
    <p:extLst>
      <p:ext uri="{BB962C8B-B14F-4D97-AF65-F5344CB8AC3E}">
        <p14:creationId xmlns:p14="http://schemas.microsoft.com/office/powerpoint/2010/main" val="3224379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using a calculator">
            <a:extLst>
              <a:ext uri="{FF2B5EF4-FFF2-40B4-BE49-F238E27FC236}">
                <a16:creationId xmlns:a16="http://schemas.microsoft.com/office/drawing/2014/main" id="{8537D1B9-5F9C-208E-7221-7434FB08E053}"/>
              </a:ext>
            </a:extLst>
          </p:cNvPr>
          <p:cNvPicPr>
            <a:picLocks noChangeAspect="1"/>
          </p:cNvPicPr>
          <p:nvPr/>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05ABA2A2-C82B-4DEF-072C-522050A430D9}"/>
              </a:ext>
            </a:extLst>
          </p:cNvPr>
          <p:cNvPicPr>
            <a:picLocks noChangeAspect="1"/>
          </p:cNvPicPr>
          <p:nvPr/>
        </p:nvPicPr>
        <p:blipFill>
          <a:blip r:embed="rId3"/>
          <a:stretch>
            <a:fillRect/>
          </a:stretch>
        </p:blipFill>
        <p:spPr>
          <a:xfrm>
            <a:off x="681317" y="3775557"/>
            <a:ext cx="6350000" cy="2590131"/>
          </a:xfrm>
          <a:prstGeom prst="rect">
            <a:avLst/>
          </a:prstGeom>
        </p:spPr>
      </p:pic>
    </p:spTree>
    <p:extLst>
      <p:ext uri="{BB962C8B-B14F-4D97-AF65-F5344CB8AC3E}">
        <p14:creationId xmlns:p14="http://schemas.microsoft.com/office/powerpoint/2010/main" val="4009832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g28bd47525d0_0_8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9" name="Google Shape;99;g28bd47525d0_0_82"/>
          <p:cNvSpPr txBox="1">
            <a:spLocks noGrp="1"/>
          </p:cNvSpPr>
          <p:nvPr>
            <p:ph type="title"/>
          </p:nvPr>
        </p:nvSpPr>
        <p:spPr>
          <a:xfrm>
            <a:off x="510384" y="704867"/>
            <a:ext cx="11171200" cy="752400"/>
          </a:xfrm>
          <a:prstGeom prst="rect">
            <a:avLst/>
          </a:prstGeom>
          <a:noFill/>
          <a:ln>
            <a:noFill/>
          </a:ln>
        </p:spPr>
        <p:txBody>
          <a:bodyPr spcFirstLastPara="1" wrap="square" lIns="0" tIns="0" rIns="0" bIns="0" anchor="t" anchorCtr="0">
            <a:noAutofit/>
          </a:bodyPr>
          <a:lstStyle/>
          <a:p>
            <a:r>
              <a:rPr lang="en" sz="3200" dirty="0">
                <a:latin typeface="+mj-lt"/>
              </a:rPr>
              <a:t>Schedule 30 &amp; Risk Driver 5.8 - background</a:t>
            </a:r>
            <a:endParaRPr dirty="0">
              <a:latin typeface="+mj-lt"/>
            </a:endParaRPr>
          </a:p>
        </p:txBody>
      </p:sp>
      <p:sp>
        <p:nvSpPr>
          <p:cNvPr id="100" name="Google Shape;100;g28bd47525d0_0_82"/>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45700" anchor="t" anchorCtr="0">
            <a:noAutofit/>
          </a:bodyPr>
          <a:lstStyle/>
          <a:p>
            <a:pPr defTabSz="1219170"/>
            <a:fld id="{00000000-1234-1234-1234-123412341234}" type="slidenum">
              <a:rPr lang="en" kern="0">
                <a:solidFill>
                  <a:srgbClr val="000000"/>
                </a:solidFill>
              </a:rPr>
              <a:pPr defTabSz="1219170"/>
              <a:t>36</a:t>
            </a:fld>
            <a:endParaRPr kern="0">
              <a:solidFill>
                <a:srgbClr val="000000"/>
              </a:solidFill>
            </a:endParaRPr>
          </a:p>
        </p:txBody>
      </p:sp>
      <p:sp>
        <p:nvSpPr>
          <p:cNvPr id="101" name="Google Shape;101;g28bd47525d0_0_82"/>
          <p:cNvSpPr txBox="1">
            <a:spLocks noGrp="1"/>
          </p:cNvSpPr>
          <p:nvPr>
            <p:ph type="ftr" idx="11"/>
          </p:nvPr>
        </p:nvSpPr>
        <p:spPr>
          <a:xfrm>
            <a:off x="3877056" y="6469199"/>
            <a:ext cx="4435200" cy="237600"/>
          </a:xfrm>
          <a:prstGeom prst="rect">
            <a:avLst/>
          </a:prstGeom>
          <a:noFill/>
          <a:ln>
            <a:noFill/>
          </a:ln>
        </p:spPr>
        <p:txBody>
          <a:bodyPr spcFirstLastPara="1" wrap="square" lIns="0" tIns="0" rIns="0" bIns="45700" anchor="t" anchorCtr="0">
            <a:noAutofit/>
          </a:bodyPr>
          <a:lstStyle/>
          <a:p>
            <a:pPr algn="ctr" defTabSz="1219170">
              <a:buClr>
                <a:srgbClr val="000000"/>
              </a:buClr>
              <a:buSzPts val="1100"/>
            </a:pPr>
            <a:r>
              <a:rPr lang="en" sz="1467" kern="0">
                <a:solidFill>
                  <a:srgbClr val="000000"/>
                </a:solidFill>
                <a:latin typeface="Arial"/>
                <a:ea typeface="Arial"/>
                <a:cs typeface="Arial"/>
                <a:sym typeface="Arial"/>
              </a:rPr>
              <a:t> </a:t>
            </a:r>
            <a:endParaRPr sz="1467" kern="0">
              <a:solidFill>
                <a:srgbClr val="000000"/>
              </a:solidFill>
              <a:latin typeface="Arial"/>
              <a:ea typeface="Arial"/>
              <a:cs typeface="Arial"/>
              <a:sym typeface="Arial"/>
            </a:endParaRPr>
          </a:p>
        </p:txBody>
      </p:sp>
      <p:sp>
        <p:nvSpPr>
          <p:cNvPr id="103" name="Google Shape;103;g28bd47525d0_0_82" descr="&lt;Shell Yellow Bar&gt;" title="&lt;Shell Yellow Bar&gt;"/>
          <p:cNvSpPr/>
          <p:nvPr/>
        </p:nvSpPr>
        <p:spPr>
          <a:xfrm>
            <a:off x="508011" y="508000"/>
            <a:ext cx="1270000" cy="76400"/>
          </a:xfrm>
          <a:prstGeom prst="rect">
            <a:avLst/>
          </a:prstGeom>
          <a:solidFill>
            <a:schemeClr val="accent1"/>
          </a:solidFill>
          <a:ln>
            <a:noFill/>
          </a:ln>
        </p:spPr>
        <p:txBody>
          <a:bodyPr spcFirstLastPara="1" wrap="square" lIns="91433" tIns="45700" rIns="91433" bIns="45700" anchor="ctr" anchorCtr="0">
            <a:noAutofit/>
          </a:bodyPr>
          <a:lstStyle/>
          <a:p>
            <a:pPr algn="ctr" defTabSz="1219170">
              <a:buClr>
                <a:srgbClr val="000000"/>
              </a:buClr>
              <a:buSzPts val="1800"/>
            </a:pPr>
            <a:endParaRPr sz="2400" kern="0">
              <a:solidFill>
                <a:srgbClr val="000000"/>
              </a:solidFill>
              <a:latin typeface="Carme"/>
              <a:ea typeface="Carme"/>
              <a:cs typeface="Carme"/>
              <a:sym typeface="Carme"/>
            </a:endParaRPr>
          </a:p>
        </p:txBody>
      </p:sp>
      <p:sp>
        <p:nvSpPr>
          <p:cNvPr id="2" name="TextBox 1">
            <a:extLst>
              <a:ext uri="{FF2B5EF4-FFF2-40B4-BE49-F238E27FC236}">
                <a16:creationId xmlns:a16="http://schemas.microsoft.com/office/drawing/2014/main" id="{7870FD8D-C261-63CD-05EB-548DA9B34198}"/>
              </a:ext>
            </a:extLst>
          </p:cNvPr>
          <p:cNvSpPr txBox="1"/>
          <p:nvPr/>
        </p:nvSpPr>
        <p:spPr>
          <a:xfrm>
            <a:off x="508011" y="2734914"/>
            <a:ext cx="5480412" cy="3827523"/>
          </a:xfrm>
          <a:prstGeom prst="rect">
            <a:avLst/>
          </a:prstGeom>
          <a:noFill/>
        </p:spPr>
        <p:txBody>
          <a:bodyPr wrap="square" rtlCol="0">
            <a:spAutoFit/>
          </a:bodyPr>
          <a:lstStyle/>
          <a:p>
            <a:pPr defTabSz="1219170">
              <a:buClr>
                <a:srgbClr val="000000"/>
              </a:buClr>
            </a:pPr>
            <a:r>
              <a:rPr lang="en-GB" sz="1867" kern="0" dirty="0">
                <a:solidFill>
                  <a:srgbClr val="000000"/>
                </a:solidFill>
                <a:latin typeface="Arial"/>
                <a:cs typeface="Arial"/>
                <a:sym typeface="Arial"/>
              </a:rPr>
              <a:t>Following the receipt of an RFI relating to our performance against Risk Driver 5.8  we identified that there appeared to be disparity between our treatment of rejected D0300s and the treatment of them expected by the Code Manager. Essentially Schedule 30 obligates Suppliers to respond to rejection flows, and the Code Manager has been using this obligation to assess Party performance and assign risk scores.</a:t>
            </a:r>
          </a:p>
          <a:p>
            <a:pPr defTabSz="1219170">
              <a:buClr>
                <a:srgbClr val="000000"/>
              </a:buClr>
            </a:pPr>
            <a:r>
              <a:rPr lang="en-GB" sz="1867" kern="0" dirty="0">
                <a:solidFill>
                  <a:srgbClr val="000000"/>
                </a:solidFill>
                <a:latin typeface="Arial"/>
                <a:cs typeface="Arial"/>
                <a:sym typeface="Arial"/>
              </a:rPr>
              <a:t>We have held discussions with the code manager and agreed upon an initial action to raise this here today and then to develop a change to solve the problem.</a:t>
            </a:r>
          </a:p>
        </p:txBody>
      </p:sp>
      <p:sp>
        <p:nvSpPr>
          <p:cNvPr id="3" name="TextBox 2">
            <a:extLst>
              <a:ext uri="{FF2B5EF4-FFF2-40B4-BE49-F238E27FC236}">
                <a16:creationId xmlns:a16="http://schemas.microsoft.com/office/drawing/2014/main" id="{BC22B461-4D30-D388-CB17-CBCAA762ED93}"/>
              </a:ext>
            </a:extLst>
          </p:cNvPr>
          <p:cNvSpPr txBox="1"/>
          <p:nvPr/>
        </p:nvSpPr>
        <p:spPr>
          <a:xfrm>
            <a:off x="508013" y="1457268"/>
            <a:ext cx="5480412" cy="954300"/>
          </a:xfrm>
          <a:prstGeom prst="rect">
            <a:avLst/>
          </a:prstGeom>
          <a:solidFill>
            <a:schemeClr val="bg1">
              <a:lumMod val="85000"/>
            </a:schemeClr>
          </a:solidFill>
        </p:spPr>
        <p:txBody>
          <a:bodyPr wrap="square" rtlCol="0">
            <a:spAutoFit/>
          </a:bodyPr>
          <a:lstStyle/>
          <a:p>
            <a:pPr defTabSz="1219170">
              <a:buClr>
                <a:srgbClr val="000000"/>
              </a:buClr>
            </a:pPr>
            <a:r>
              <a:rPr lang="en-GB" sz="1867" i="1" kern="0" dirty="0">
                <a:solidFill>
                  <a:srgbClr val="FFFFFF"/>
                </a:solidFill>
                <a:latin typeface="Arial"/>
                <a:cs typeface="Arial"/>
                <a:sym typeface="Arial"/>
              </a:rPr>
              <a:t>5.8 Failure of the Initiating Supplier to respond to rejected proposed/alternate switch read on time leading to billing issues impacting consumers.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g28bd47525d0_0_8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9" name="Google Shape;99;g28bd47525d0_0_82"/>
          <p:cNvSpPr txBox="1">
            <a:spLocks noGrp="1"/>
          </p:cNvSpPr>
          <p:nvPr>
            <p:ph type="title"/>
          </p:nvPr>
        </p:nvSpPr>
        <p:spPr>
          <a:xfrm>
            <a:off x="510384" y="704867"/>
            <a:ext cx="11171200" cy="752400"/>
          </a:xfrm>
          <a:prstGeom prst="rect">
            <a:avLst/>
          </a:prstGeom>
          <a:noFill/>
          <a:ln>
            <a:noFill/>
          </a:ln>
        </p:spPr>
        <p:txBody>
          <a:bodyPr spcFirstLastPara="1" wrap="square" lIns="0" tIns="0" rIns="0" bIns="0" anchor="t" anchorCtr="0">
            <a:noAutofit/>
          </a:bodyPr>
          <a:lstStyle/>
          <a:p>
            <a:r>
              <a:rPr lang="en" sz="3200" dirty="0">
                <a:latin typeface="+mj-lt"/>
              </a:rPr>
              <a:t>Schedule 30 &amp; Risk Driver 5.8 - Issues</a:t>
            </a:r>
            <a:endParaRPr dirty="0">
              <a:latin typeface="+mj-lt"/>
            </a:endParaRPr>
          </a:p>
        </p:txBody>
      </p:sp>
      <p:sp>
        <p:nvSpPr>
          <p:cNvPr id="100" name="Google Shape;100;g28bd47525d0_0_82"/>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45700" anchor="t" anchorCtr="0">
            <a:noAutofit/>
          </a:bodyPr>
          <a:lstStyle/>
          <a:p>
            <a:pPr defTabSz="1219170"/>
            <a:fld id="{00000000-1234-1234-1234-123412341234}" type="slidenum">
              <a:rPr lang="en" kern="0">
                <a:solidFill>
                  <a:srgbClr val="000000"/>
                </a:solidFill>
              </a:rPr>
              <a:pPr defTabSz="1219170"/>
              <a:t>37</a:t>
            </a:fld>
            <a:endParaRPr kern="0">
              <a:solidFill>
                <a:srgbClr val="000000"/>
              </a:solidFill>
            </a:endParaRPr>
          </a:p>
        </p:txBody>
      </p:sp>
      <p:sp>
        <p:nvSpPr>
          <p:cNvPr id="101" name="Google Shape;101;g28bd47525d0_0_82"/>
          <p:cNvSpPr txBox="1">
            <a:spLocks noGrp="1"/>
          </p:cNvSpPr>
          <p:nvPr>
            <p:ph type="ftr" idx="11"/>
          </p:nvPr>
        </p:nvSpPr>
        <p:spPr>
          <a:xfrm>
            <a:off x="3877056" y="6469199"/>
            <a:ext cx="4435200" cy="237600"/>
          </a:xfrm>
          <a:prstGeom prst="rect">
            <a:avLst/>
          </a:prstGeom>
          <a:noFill/>
          <a:ln>
            <a:noFill/>
          </a:ln>
        </p:spPr>
        <p:txBody>
          <a:bodyPr spcFirstLastPara="1" wrap="square" lIns="0" tIns="0" rIns="0" bIns="45700" anchor="t" anchorCtr="0">
            <a:noAutofit/>
          </a:bodyPr>
          <a:lstStyle/>
          <a:p>
            <a:pPr algn="ctr" defTabSz="1219170">
              <a:buClr>
                <a:srgbClr val="000000"/>
              </a:buClr>
              <a:buSzPts val="1100"/>
            </a:pPr>
            <a:r>
              <a:rPr lang="en" sz="1467" kern="0">
                <a:solidFill>
                  <a:srgbClr val="000000"/>
                </a:solidFill>
                <a:latin typeface="Arial"/>
                <a:ea typeface="Arial"/>
                <a:cs typeface="Arial"/>
                <a:sym typeface="Arial"/>
              </a:rPr>
              <a:t> </a:t>
            </a:r>
            <a:endParaRPr sz="1467" kern="0">
              <a:solidFill>
                <a:srgbClr val="000000"/>
              </a:solidFill>
              <a:latin typeface="Arial"/>
              <a:ea typeface="Arial"/>
              <a:cs typeface="Arial"/>
              <a:sym typeface="Arial"/>
            </a:endParaRPr>
          </a:p>
        </p:txBody>
      </p:sp>
      <p:sp>
        <p:nvSpPr>
          <p:cNvPr id="102" name="Google Shape;102;g28bd47525d0_0_82"/>
          <p:cNvSpPr txBox="1"/>
          <p:nvPr/>
        </p:nvSpPr>
        <p:spPr>
          <a:xfrm>
            <a:off x="510401" y="1457267"/>
            <a:ext cx="6337287" cy="4546000"/>
          </a:xfrm>
          <a:prstGeom prst="rect">
            <a:avLst/>
          </a:prstGeom>
          <a:noFill/>
          <a:ln>
            <a:noFill/>
          </a:ln>
        </p:spPr>
        <p:txBody>
          <a:bodyPr spcFirstLastPara="1" wrap="square" lIns="0" tIns="0" rIns="0" bIns="0" anchor="t" anchorCtr="0">
            <a:noAutofit/>
          </a:bodyPr>
          <a:lstStyle/>
          <a:p>
            <a:pPr defTabSz="1219170">
              <a:lnSpc>
                <a:spcPct val="110000"/>
              </a:lnSpc>
              <a:buClr>
                <a:srgbClr val="212121"/>
              </a:buClr>
              <a:buSzPts val="1100"/>
            </a:pPr>
            <a:r>
              <a:rPr lang="en-GB" sz="1867" b="1" kern="0" dirty="0">
                <a:solidFill>
                  <a:srgbClr val="000000"/>
                </a:solidFill>
                <a:latin typeface="Arial"/>
                <a:cs typeface="Arial"/>
                <a:sym typeface="Arial"/>
              </a:rPr>
              <a:t>The issues identified</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a:sym typeface="Arial"/>
              </a:rPr>
              <a:t>Schedule 30 (CFSB) does not recognise a D0300 rejection as an end status</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a:sym typeface="Arial"/>
              </a:rPr>
              <a:t>Because of this the Performance Assurance Code Manager is looking for a response flow</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a:sym typeface="Arial"/>
              </a:rPr>
              <a:t>This is causing </a:t>
            </a:r>
            <a:r>
              <a:rPr lang="en-GB" sz="1867" b="1" i="1" kern="0" dirty="0">
                <a:solidFill>
                  <a:srgbClr val="000000"/>
                </a:solidFill>
                <a:latin typeface="Arial"/>
                <a:cs typeface="Arial"/>
                <a:sym typeface="Arial"/>
              </a:rPr>
              <a:t>all</a:t>
            </a:r>
            <a:r>
              <a:rPr lang="en-GB" sz="1867" kern="0" dirty="0">
                <a:solidFill>
                  <a:srgbClr val="000000"/>
                </a:solidFill>
                <a:latin typeface="Arial"/>
                <a:cs typeface="Arial"/>
                <a:sym typeface="Arial"/>
              </a:rPr>
              <a:t> Suppliers to have adversely effected risk scores</a:t>
            </a:r>
            <a:endParaRPr lang="en-GB" sz="1867" b="1" i="1" kern="0" dirty="0">
              <a:solidFill>
                <a:srgbClr val="000000"/>
              </a:solidFill>
              <a:latin typeface="Arial"/>
              <a:cs typeface="Arial"/>
              <a:sym typeface="Arial"/>
            </a:endParaRP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a:sym typeface="Arial"/>
              </a:rPr>
              <a:t>There is no read dispute/missing read process user guide</a:t>
            </a:r>
            <a:endParaRPr lang="en-GB" sz="2000" kern="0" dirty="0">
              <a:solidFill>
                <a:srgbClr val="000000"/>
              </a:solidFill>
              <a:latin typeface="Arial"/>
              <a:ea typeface="Arial"/>
              <a:cs typeface="Arial"/>
              <a:sym typeface="Arial"/>
            </a:endParaRPr>
          </a:p>
        </p:txBody>
      </p:sp>
      <p:sp>
        <p:nvSpPr>
          <p:cNvPr id="103" name="Google Shape;103;g28bd47525d0_0_82" descr="&lt;Shell Yellow Bar&gt;" title="&lt;Shell Yellow Bar&gt;"/>
          <p:cNvSpPr/>
          <p:nvPr/>
        </p:nvSpPr>
        <p:spPr>
          <a:xfrm>
            <a:off x="508011" y="508000"/>
            <a:ext cx="1270000" cy="76400"/>
          </a:xfrm>
          <a:prstGeom prst="rect">
            <a:avLst/>
          </a:prstGeom>
          <a:solidFill>
            <a:schemeClr val="accent1"/>
          </a:solidFill>
          <a:ln>
            <a:noFill/>
          </a:ln>
        </p:spPr>
        <p:txBody>
          <a:bodyPr spcFirstLastPara="1" wrap="square" lIns="91433" tIns="45700" rIns="91433" bIns="45700" anchor="ctr" anchorCtr="0">
            <a:noAutofit/>
          </a:bodyPr>
          <a:lstStyle/>
          <a:p>
            <a:pPr algn="ctr" defTabSz="1219170">
              <a:buClr>
                <a:srgbClr val="000000"/>
              </a:buClr>
              <a:buSzPts val="1800"/>
            </a:pPr>
            <a:endParaRPr sz="2400" kern="0">
              <a:solidFill>
                <a:srgbClr val="000000"/>
              </a:solidFill>
              <a:latin typeface="Carme"/>
              <a:ea typeface="Carme"/>
              <a:cs typeface="Carme"/>
              <a:sym typeface="Carme"/>
            </a:endParaRPr>
          </a:p>
        </p:txBody>
      </p:sp>
    </p:spTree>
    <p:extLst>
      <p:ext uri="{BB962C8B-B14F-4D97-AF65-F5344CB8AC3E}">
        <p14:creationId xmlns:p14="http://schemas.microsoft.com/office/powerpoint/2010/main" val="4056382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g28bd47525d0_0_8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9" name="Google Shape;99;g28bd47525d0_0_82"/>
          <p:cNvSpPr txBox="1">
            <a:spLocks noGrp="1"/>
          </p:cNvSpPr>
          <p:nvPr>
            <p:ph type="title"/>
          </p:nvPr>
        </p:nvSpPr>
        <p:spPr>
          <a:xfrm>
            <a:off x="510384" y="704867"/>
            <a:ext cx="11171200" cy="752400"/>
          </a:xfrm>
          <a:prstGeom prst="rect">
            <a:avLst/>
          </a:prstGeom>
          <a:noFill/>
          <a:ln>
            <a:noFill/>
          </a:ln>
        </p:spPr>
        <p:txBody>
          <a:bodyPr spcFirstLastPara="1" wrap="square" lIns="0" tIns="0" rIns="0" bIns="0" anchor="t" anchorCtr="0">
            <a:noAutofit/>
          </a:bodyPr>
          <a:lstStyle/>
          <a:p>
            <a:r>
              <a:rPr lang="en" sz="3200" dirty="0">
                <a:latin typeface="+mj-lt"/>
              </a:rPr>
              <a:t>Schedule 30 &amp; Risk Driver 5.8 - changes</a:t>
            </a:r>
            <a:endParaRPr dirty="0">
              <a:latin typeface="+mj-lt"/>
            </a:endParaRPr>
          </a:p>
        </p:txBody>
      </p:sp>
      <p:sp>
        <p:nvSpPr>
          <p:cNvPr id="100" name="Google Shape;100;g28bd47525d0_0_82"/>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45700" anchor="t" anchorCtr="0">
            <a:noAutofit/>
          </a:bodyPr>
          <a:lstStyle/>
          <a:p>
            <a:pPr defTabSz="1219170"/>
            <a:fld id="{00000000-1234-1234-1234-123412341234}" type="slidenum">
              <a:rPr lang="en" kern="0">
                <a:solidFill>
                  <a:srgbClr val="000000"/>
                </a:solidFill>
              </a:rPr>
              <a:pPr defTabSz="1219170"/>
              <a:t>38</a:t>
            </a:fld>
            <a:endParaRPr kern="0">
              <a:solidFill>
                <a:srgbClr val="000000"/>
              </a:solidFill>
            </a:endParaRPr>
          </a:p>
        </p:txBody>
      </p:sp>
      <p:sp>
        <p:nvSpPr>
          <p:cNvPr id="101" name="Google Shape;101;g28bd47525d0_0_82"/>
          <p:cNvSpPr txBox="1">
            <a:spLocks noGrp="1"/>
          </p:cNvSpPr>
          <p:nvPr>
            <p:ph type="ftr" idx="11"/>
          </p:nvPr>
        </p:nvSpPr>
        <p:spPr>
          <a:xfrm>
            <a:off x="3877056" y="6469199"/>
            <a:ext cx="4435200" cy="237600"/>
          </a:xfrm>
          <a:prstGeom prst="rect">
            <a:avLst/>
          </a:prstGeom>
          <a:noFill/>
          <a:ln>
            <a:noFill/>
          </a:ln>
        </p:spPr>
        <p:txBody>
          <a:bodyPr spcFirstLastPara="1" wrap="square" lIns="0" tIns="0" rIns="0" bIns="45700" anchor="t" anchorCtr="0">
            <a:noAutofit/>
          </a:bodyPr>
          <a:lstStyle/>
          <a:p>
            <a:pPr algn="ctr" defTabSz="1219170">
              <a:buClr>
                <a:srgbClr val="000000"/>
              </a:buClr>
              <a:buSzPts val="1100"/>
            </a:pPr>
            <a:r>
              <a:rPr lang="en" sz="1467" kern="0">
                <a:solidFill>
                  <a:srgbClr val="000000"/>
                </a:solidFill>
                <a:latin typeface="Arial"/>
                <a:ea typeface="Arial"/>
                <a:cs typeface="Arial"/>
                <a:sym typeface="Arial"/>
              </a:rPr>
              <a:t> </a:t>
            </a:r>
            <a:endParaRPr sz="1467" kern="0">
              <a:solidFill>
                <a:srgbClr val="000000"/>
              </a:solidFill>
              <a:latin typeface="Arial"/>
              <a:ea typeface="Arial"/>
              <a:cs typeface="Arial"/>
              <a:sym typeface="Arial"/>
            </a:endParaRPr>
          </a:p>
        </p:txBody>
      </p:sp>
      <p:sp>
        <p:nvSpPr>
          <p:cNvPr id="102" name="Google Shape;102;g28bd47525d0_0_82"/>
          <p:cNvSpPr txBox="1"/>
          <p:nvPr/>
        </p:nvSpPr>
        <p:spPr>
          <a:xfrm>
            <a:off x="510401" y="1457267"/>
            <a:ext cx="6337287" cy="4546000"/>
          </a:xfrm>
          <a:prstGeom prst="rect">
            <a:avLst/>
          </a:prstGeom>
          <a:noFill/>
          <a:ln>
            <a:noFill/>
          </a:ln>
        </p:spPr>
        <p:txBody>
          <a:bodyPr spcFirstLastPara="1" wrap="square" lIns="0" tIns="0" rIns="0" bIns="0" anchor="t" anchorCtr="0">
            <a:noAutofit/>
          </a:bodyPr>
          <a:lstStyle/>
          <a:p>
            <a:pPr defTabSz="1219170">
              <a:lnSpc>
                <a:spcPct val="110000"/>
              </a:lnSpc>
              <a:buClr>
                <a:srgbClr val="000000"/>
              </a:buClr>
              <a:buSzPts val="1100"/>
            </a:pPr>
            <a:r>
              <a:rPr lang="en-GB" sz="1867" b="1" kern="0" dirty="0">
                <a:solidFill>
                  <a:srgbClr val="000000"/>
                </a:solidFill>
                <a:latin typeface="Arial"/>
                <a:cs typeface="Arial" panose="020B0604020202020204" pitchFamily="34" charset="0"/>
                <a:sym typeface="Arial"/>
              </a:rPr>
              <a:t>What needs to change</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panose="020B0604020202020204" pitchFamily="34" charset="0"/>
                <a:sym typeface="Arial"/>
              </a:rPr>
              <a:t>CFSB schedule needs to reflect what happens with the flows, this will provide clarity to Suppliers and to the Code Manager</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panose="020B0604020202020204" pitchFamily="34" charset="0"/>
                <a:sym typeface="Arial"/>
              </a:rPr>
              <a:t>The Code Manager needs to reference additional data from their service provider (D10x/D86)</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panose="020B0604020202020204" pitchFamily="34" charset="0"/>
                <a:sym typeface="Arial"/>
              </a:rPr>
              <a:t>A process guide would support Parties in understanding how to correctly use the rejection codes.</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panose="020B0604020202020204" pitchFamily="34" charset="0"/>
                <a:sym typeface="Arial"/>
              </a:rPr>
              <a:t>Potentially the rejection codes need to be reviewed and updated and or removed</a:t>
            </a:r>
          </a:p>
        </p:txBody>
      </p:sp>
      <p:sp>
        <p:nvSpPr>
          <p:cNvPr id="103" name="Google Shape;103;g28bd47525d0_0_82" descr="&lt;Shell Yellow Bar&gt;" title="&lt;Shell Yellow Bar&gt;"/>
          <p:cNvSpPr/>
          <p:nvPr/>
        </p:nvSpPr>
        <p:spPr>
          <a:xfrm>
            <a:off x="508011" y="508000"/>
            <a:ext cx="1270000" cy="76400"/>
          </a:xfrm>
          <a:prstGeom prst="rect">
            <a:avLst/>
          </a:prstGeom>
          <a:solidFill>
            <a:schemeClr val="accent1"/>
          </a:solidFill>
          <a:ln>
            <a:noFill/>
          </a:ln>
        </p:spPr>
        <p:txBody>
          <a:bodyPr spcFirstLastPara="1" wrap="square" lIns="91433" tIns="45700" rIns="91433" bIns="45700" anchor="ctr" anchorCtr="0">
            <a:noAutofit/>
          </a:bodyPr>
          <a:lstStyle/>
          <a:p>
            <a:pPr algn="ctr" defTabSz="1219170">
              <a:buClr>
                <a:srgbClr val="000000"/>
              </a:buClr>
              <a:buSzPts val="1800"/>
            </a:pPr>
            <a:endParaRPr sz="2400" kern="0">
              <a:solidFill>
                <a:srgbClr val="000000"/>
              </a:solidFill>
              <a:latin typeface="Carme"/>
              <a:ea typeface="Carme"/>
              <a:cs typeface="Carme"/>
              <a:sym typeface="Carme"/>
            </a:endParaRPr>
          </a:p>
        </p:txBody>
      </p:sp>
    </p:spTree>
    <p:extLst>
      <p:ext uri="{BB962C8B-B14F-4D97-AF65-F5344CB8AC3E}">
        <p14:creationId xmlns:p14="http://schemas.microsoft.com/office/powerpoint/2010/main" val="2763551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913A8F-235D-DD94-E9D0-88342F50C4B6}"/>
              </a:ext>
            </a:extLst>
          </p:cNvPr>
          <p:cNvPicPr>
            <a:picLocks noChangeAspect="1"/>
          </p:cNvPicPr>
          <p:nvPr/>
        </p:nvPicPr>
        <p:blipFill>
          <a:blip r:embed="rId2"/>
          <a:stretch>
            <a:fillRect/>
          </a:stretch>
        </p:blipFill>
        <p:spPr>
          <a:xfrm>
            <a:off x="0" y="1"/>
            <a:ext cx="12192000" cy="6857999"/>
          </a:xfrm>
          <a:prstGeom prst="rect">
            <a:avLst/>
          </a:prstGeom>
        </p:spPr>
      </p:pic>
    </p:spTree>
    <p:extLst>
      <p:ext uri="{BB962C8B-B14F-4D97-AF65-F5344CB8AC3E}">
        <p14:creationId xmlns:p14="http://schemas.microsoft.com/office/powerpoint/2010/main" val="3391467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8"/>
          <p:cNvPicPr preferRelativeResize="0"/>
          <p:nvPr/>
        </p:nvPicPr>
        <p:blipFill rotWithShape="1">
          <a:blip r:embed="rId3">
            <a:alphaModFix/>
          </a:blip>
          <a:srcRect/>
          <a:stretch/>
        </p:blipFill>
        <p:spPr>
          <a:xfrm>
            <a:off x="0" y="1"/>
            <a:ext cx="12192000" cy="6858007"/>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lstStyle/>
          <a:p>
            <a:r>
              <a:rPr lang="en-GB" dirty="0">
                <a:latin typeface="Roboto"/>
                <a:ea typeface="Roboto"/>
                <a:cs typeface="Roboto"/>
              </a:rPr>
              <a:t>9. AOB</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All</a:t>
            </a:r>
          </a:p>
        </p:txBody>
      </p:sp>
    </p:spTree>
    <p:extLst>
      <p:ext uri="{BB962C8B-B14F-4D97-AF65-F5344CB8AC3E}">
        <p14:creationId xmlns:p14="http://schemas.microsoft.com/office/powerpoint/2010/main" val="3411966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lstStyle/>
          <a:p>
            <a:r>
              <a:rPr lang="en-GB" dirty="0">
                <a:latin typeface="Roboto"/>
                <a:ea typeface="Roboto"/>
                <a:cs typeface="Roboto"/>
              </a:rPr>
              <a:t>9a. R0037 – prepayment credit balance &amp; debt transfer processes</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Change Team</a:t>
            </a:r>
          </a:p>
        </p:txBody>
      </p:sp>
    </p:spTree>
    <p:extLst>
      <p:ext uri="{BB962C8B-B14F-4D97-AF65-F5344CB8AC3E}">
        <p14:creationId xmlns:p14="http://schemas.microsoft.com/office/powerpoint/2010/main" val="136936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dirty="0">
                <a:latin typeface="Arial" panose="020B0604020202020204" pitchFamily="34" charset="0"/>
                <a:cs typeface="Arial" panose="020B0604020202020204" pitchFamily="34" charset="0"/>
              </a:rPr>
              <a:t>AOB – R0037 Solution development</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286232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R0037 Prepayment Credit Balance and Debt Transfer Processes – current status is with Code Manager relooking at solution development post legal review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Most recent proposed solution available </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hlinkClick r:id="rId3"/>
              </a:rPr>
              <a:t>Prepayment Credit Balance &amp; Debt Transfer Processes - REC Portal</a:t>
            </a: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New proposed solution to be discussed at RIG 8</a:t>
            </a:r>
            <a:r>
              <a:rPr kumimoji="0" lang="en-GB" sz="1800" b="0" i="0" u="none" strike="noStrike" kern="1200" cap="none" spc="0" normalizeH="0" baseline="30000" noProof="0" dirty="0">
                <a:ln>
                  <a:noFill/>
                </a:ln>
                <a:solidFill>
                  <a:srgbClr val="252525"/>
                </a:solidFill>
                <a:effectLst/>
                <a:uLnTx/>
                <a:uFillTx/>
                <a:latin typeface="Arial" panose="020B0604020202020204" pitchFamily="34" charset="0"/>
                <a:ea typeface="+mn-ea"/>
                <a:cs typeface="Arial" panose="020B0604020202020204" pitchFamily="34" charset="0"/>
              </a:rPr>
              <a:t>th</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December – we are requesting parties come prepared with ideas and solution input</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Alternatively email them to </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hlinkClick r:id="rId4"/>
              </a:rPr>
              <a:t>change.management@recmanager.co.uk</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prior to the meeting for us to review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559838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08 December 2023</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Shell energy layouts with footer">
  <a:themeElements>
    <a:clrScheme name="Project Aurora">
      <a:dk1>
        <a:srgbClr val="404040"/>
      </a:dk1>
      <a:lt1>
        <a:srgbClr val="FFFFFF"/>
      </a:lt1>
      <a:dk2>
        <a:srgbClr val="A6A6A6"/>
      </a:dk2>
      <a:lt2>
        <a:srgbClr val="D9D9D9"/>
      </a:lt2>
      <a:accent1>
        <a:srgbClr val="FBCE07"/>
      </a:accent1>
      <a:accent2>
        <a:srgbClr val="DD1D21"/>
      </a:accent2>
      <a:accent3>
        <a:srgbClr val="009EB4"/>
      </a:accent3>
      <a:accent4>
        <a:srgbClr val="003C88"/>
      </a:accent4>
      <a:accent5>
        <a:srgbClr val="89CFDC"/>
      </a:accent5>
      <a:accent6>
        <a:srgbClr val="008443"/>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Deloitte Brand Theme">
  <a:themeElements>
    <a:clrScheme name="Custom 1">
      <a:dk1>
        <a:sysClr val="windowText" lastClr="000000"/>
      </a:dk1>
      <a:lt1>
        <a:sysClr val="window" lastClr="FFFFFF"/>
      </a:lt1>
      <a:dk2>
        <a:srgbClr val="D0D0CE"/>
      </a:dk2>
      <a:lt2>
        <a:srgbClr val="53565A"/>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1" id="{D49F25BE-4A20-456C-BDCE-F6635A3DE58D}" vid="{37FE3EE6-063D-44DD-A490-0AF0157BE16E}"/>
    </a:ext>
  </a:extLst>
</a:theme>
</file>

<file path=ppt/theme/theme11.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Code Manager Template" id="{2B200D23-CED6-497B-8722-F6DC915C62B8}" vid="{EC207632-8481-4220-B8A6-DA6C5D0D046E}"/>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227F3447-4B93-44BA-86EC-08F1999C5A12}">
  <ds:schemaRefs>
    <ds:schemaRef ds:uri="5eb01662-1b8e-47cb-8683-36f494b8385c"/>
    <ds:schemaRef ds:uri="65e7efb7-4b5a-4a4a-bd0c-94ce4e8e30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5e8df70-7ba7-462a-92bc-0eb2af61e599"/>
    <ds:schemaRef ds:uri="33669984-af94-4b35-9f37-f4574e663bce"/>
  </ds:schemaRefs>
</ds:datastoreItem>
</file>

<file path=customXml/itemProps3.xml><?xml version="1.0" encoding="utf-8"?>
<ds:datastoreItem xmlns:ds="http://schemas.openxmlformats.org/officeDocument/2006/customXml" ds:itemID="{565B60C0-532F-4D6B-A50C-B7ABE645EB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158</TotalTime>
  <Words>3768</Words>
  <Application>Microsoft Office PowerPoint</Application>
  <PresentationFormat>Widescreen</PresentationFormat>
  <Paragraphs>511</Paragraphs>
  <Slides>44</Slides>
  <Notes>20</Notes>
  <HiddenSlides>0</HiddenSlides>
  <MMClips>0</MMClips>
  <ScaleCrop>false</ScaleCrop>
  <HeadingPairs>
    <vt:vector size="8" baseType="variant">
      <vt:variant>
        <vt:lpstr>Fonts Used</vt:lpstr>
      </vt:variant>
      <vt:variant>
        <vt:i4>12</vt:i4>
      </vt:variant>
      <vt:variant>
        <vt:lpstr>Theme</vt:lpstr>
      </vt:variant>
      <vt:variant>
        <vt:i4>11</vt:i4>
      </vt:variant>
      <vt:variant>
        <vt:lpstr>Embedded OLE Servers</vt:lpstr>
      </vt:variant>
      <vt:variant>
        <vt:i4>1</vt:i4>
      </vt:variant>
      <vt:variant>
        <vt:lpstr>Slide Titles</vt:lpstr>
      </vt:variant>
      <vt:variant>
        <vt:i4>44</vt:i4>
      </vt:variant>
    </vt:vector>
  </HeadingPairs>
  <TitlesOfParts>
    <vt:vector size="68" baseType="lpstr">
      <vt:lpstr>Arial</vt:lpstr>
      <vt:lpstr>Calibri</vt:lpstr>
      <vt:lpstr>Calibri Light</vt:lpstr>
      <vt:lpstr>Carme</vt:lpstr>
      <vt:lpstr>Helvetica Neue</vt:lpstr>
      <vt:lpstr>Noto Sans Symbols</vt:lpstr>
      <vt:lpstr>Poppins</vt:lpstr>
      <vt:lpstr>Roboto</vt:lpstr>
      <vt:lpstr>Roboto Slab</vt:lpstr>
      <vt:lpstr>Segoe UI</vt:lpstr>
      <vt:lpstr>Verdana</vt:lpstr>
      <vt:lpstr>Wingdings</vt:lpstr>
      <vt:lpstr>REC Light Event Theme</vt:lpstr>
      <vt:lpstr>REC Alternative Event Theme</vt:lpstr>
      <vt:lpstr>1_REC Alternative Event Theme</vt:lpstr>
      <vt:lpstr>CONTENT SLIDE</vt:lpstr>
      <vt:lpstr>1_CONTENT SLIDE</vt:lpstr>
      <vt:lpstr>Gemserv Content</vt:lpstr>
      <vt:lpstr>1_REC Light Event Theme</vt:lpstr>
      <vt:lpstr>Simple Light</vt:lpstr>
      <vt:lpstr>1_Shell energy layouts with footer</vt:lpstr>
      <vt:lpstr>Deloitte Brand Theme</vt:lpstr>
      <vt:lpstr>2_REC Light Event Theme</vt:lpstr>
      <vt:lpstr>think-cell Slide</vt:lpstr>
      <vt:lpstr>REC ISSues group</vt:lpstr>
      <vt:lpstr>1. Introduction and agreement of agenda</vt:lpstr>
      <vt:lpstr>Agenda For today</vt:lpstr>
      <vt:lpstr> 2. Data cleanse update    </vt:lpstr>
      <vt:lpstr> 2a. Data cleanse reporting    </vt:lpstr>
      <vt:lpstr> 3. metering workshops    </vt:lpstr>
      <vt:lpstr>Schedule 14 metering operations engagement UPDATE  </vt:lpstr>
      <vt:lpstr>Problem Statement:  </vt:lpstr>
      <vt:lpstr>Schedule 14 metering operations engagement UPDATE continued…</vt:lpstr>
      <vt:lpstr> 4. R0094 – clarify obligations on gas meter exchanges that occur close to cos    </vt:lpstr>
      <vt:lpstr>R0094 – OVERVIEW </vt:lpstr>
      <vt:lpstr>R0094 – Current mechanism</vt:lpstr>
      <vt:lpstr>R0094 – Current mechanism</vt:lpstr>
      <vt:lpstr>R0094 - Scenario Summary</vt:lpstr>
      <vt:lpstr>R0094 – scenarios</vt:lpstr>
      <vt:lpstr>R0094 – SCENARIOS CONT. </vt:lpstr>
      <vt:lpstr>R0094 – Solution summary</vt:lpstr>
      <vt:lpstr>R0094 – Questions for rig </vt:lpstr>
      <vt:lpstr>R0094 – Further comments</vt:lpstr>
      <vt:lpstr>5. R0092 – DCC Service Level agreements for the switching incentive regime</vt:lpstr>
      <vt:lpstr>Background</vt:lpstr>
      <vt:lpstr>Proposal 1 - MAXIMUM DEMAND VOLUMES</vt:lpstr>
      <vt:lpstr>Proposal 2 – synchronous responses</vt:lpstr>
      <vt:lpstr>Proposal 3 – asynchronous responses</vt:lpstr>
      <vt:lpstr>Proposal 4 – gate closure</vt:lpstr>
      <vt:lpstr>Proposal 5 – switching incidents</vt:lpstr>
      <vt:lpstr>Proposal 6 – Service Requests</vt:lpstr>
      <vt:lpstr>6. R0148 and the metadata catalogue</vt:lpstr>
      <vt:lpstr>R0148 and the metadata catalogue</vt:lpstr>
      <vt:lpstr>7. Return of mprn from postcode search on ges</vt:lpstr>
      <vt:lpstr>Problem Statement– Return of MPRN from Postcode Search of GES</vt:lpstr>
      <vt:lpstr>Impact of Issue and Suggested Solution  </vt:lpstr>
      <vt:lpstr>Key questions </vt:lpstr>
      <vt:lpstr>8. Schedule 30 &amp; risk driver 5.8</vt:lpstr>
      <vt:lpstr>PowerPoint Presentation</vt:lpstr>
      <vt:lpstr>Schedule 30 &amp; Risk Driver 5.8 - background</vt:lpstr>
      <vt:lpstr>Schedule 30 &amp; Risk Driver 5.8 - Issues</vt:lpstr>
      <vt:lpstr>Schedule 30 &amp; Risk Driver 5.8 - changes</vt:lpstr>
      <vt:lpstr>PowerPoint Presentation</vt:lpstr>
      <vt:lpstr>PowerPoint Presentation</vt:lpstr>
      <vt:lpstr>9. AOB</vt:lpstr>
      <vt:lpstr>9a. R0037 – prepayment credit balance &amp; debt transfer processes</vt:lpstr>
      <vt:lpstr>AOB – R0037 Solution development</vt:lpstr>
      <vt:lpstr>Next meeting:  08 December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6</cp:revision>
  <dcterms:created xsi:type="dcterms:W3CDTF">2022-06-08T15:31:29Z</dcterms:created>
  <dcterms:modified xsi:type="dcterms:W3CDTF">2023-11-08T16:47:57Z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