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3683" r:id="rId6"/>
    <p:sldMasterId id="2147483686" r:id="rId7"/>
    <p:sldMasterId id="2147483718" r:id="rId8"/>
    <p:sldMasterId id="2147483720" r:id="rId9"/>
    <p:sldMasterId id="2147483841" r:id="rId10"/>
    <p:sldMasterId id="2147483862" r:id="rId11"/>
  </p:sldMasterIdLst>
  <p:notesMasterIdLst>
    <p:notesMasterId r:id="rId35"/>
  </p:notesMasterIdLst>
  <p:handoutMasterIdLst>
    <p:handoutMasterId r:id="rId36"/>
  </p:handoutMasterIdLst>
  <p:sldIdLst>
    <p:sldId id="256" r:id="rId12"/>
    <p:sldId id="269" r:id="rId13"/>
    <p:sldId id="263" r:id="rId14"/>
    <p:sldId id="2147377262" r:id="rId15"/>
    <p:sldId id="278" r:id="rId16"/>
    <p:sldId id="2146848762" r:id="rId17"/>
    <p:sldId id="280" r:id="rId18"/>
    <p:sldId id="2146848756" r:id="rId19"/>
    <p:sldId id="2147377263" r:id="rId20"/>
    <p:sldId id="2147377309" r:id="rId21"/>
    <p:sldId id="2147475611" r:id="rId22"/>
    <p:sldId id="2147377264" r:id="rId23"/>
    <p:sldId id="2147377311" r:id="rId24"/>
    <p:sldId id="414" r:id="rId25"/>
    <p:sldId id="415" r:id="rId26"/>
    <p:sldId id="2147377250" r:id="rId27"/>
    <p:sldId id="2147377312" r:id="rId28"/>
    <p:sldId id="264" r:id="rId29"/>
    <p:sldId id="270" r:id="rId30"/>
    <p:sldId id="266" r:id="rId31"/>
    <p:sldId id="2147377313" r:id="rId32"/>
    <p:sldId id="2147377314" r:id="rId33"/>
    <p:sldId id="257"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DF3958-57AB-4878-9FC0-CF0B77576ABE}" v="3" dt="2023-12-07T14:36:10.073"/>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theme" Target="theme/theme1.xml"/><Relationship Id="rId21" Type="http://schemas.openxmlformats.org/officeDocument/2006/relationships/slide" Target="slides/slide10.xml"/><Relationship Id="rId34" Type="http://schemas.openxmlformats.org/officeDocument/2006/relationships/slide" Target="slides/slide23.xml"/><Relationship Id="rId42"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handoutMaster" Target="handoutMasters/handoutMaster1.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notesMaster" Target="notesMasters/notesMaster1.xml"/><Relationship Id="rId43" Type="http://schemas.microsoft.com/office/2018/10/relationships/authors" Target="author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Rees" userId="6a49c294-0318-4273-b1fc-4011d6bf9f90" providerId="ADAL" clId="{0DDF3958-57AB-4878-9FC0-CF0B77576ABE}"/>
    <pc:docChg chg="custSel addSld delSld modSld">
      <pc:chgData name="James Rees" userId="6a49c294-0318-4273-b1fc-4011d6bf9f90" providerId="ADAL" clId="{0DDF3958-57AB-4878-9FC0-CF0B77576ABE}" dt="2023-12-07T14:37:25.951" v="260" actId="255"/>
      <pc:docMkLst>
        <pc:docMk/>
      </pc:docMkLst>
      <pc:sldChg chg="modSp mod">
        <pc:chgData name="James Rees" userId="6a49c294-0318-4273-b1fc-4011d6bf9f90" providerId="ADAL" clId="{0DDF3958-57AB-4878-9FC0-CF0B77576ABE}" dt="2023-12-05T09:55:33.789" v="255" actId="20577"/>
        <pc:sldMkLst>
          <pc:docMk/>
          <pc:sldMk cId="1116783212" sldId="263"/>
        </pc:sldMkLst>
        <pc:graphicFrameChg chg="modGraphic">
          <ac:chgData name="James Rees" userId="6a49c294-0318-4273-b1fc-4011d6bf9f90" providerId="ADAL" clId="{0DDF3958-57AB-4878-9FC0-CF0B77576ABE}" dt="2023-12-05T09:55:33.789" v="255" actId="20577"/>
          <ac:graphicFrameMkLst>
            <pc:docMk/>
            <pc:sldMk cId="1116783212" sldId="263"/>
            <ac:graphicFrameMk id="3" creationId="{ADE9F281-2DB4-898F-0D79-1AE200709F3A}"/>
          </ac:graphicFrameMkLst>
        </pc:graphicFrameChg>
      </pc:sldChg>
      <pc:sldChg chg="modSp mod">
        <pc:chgData name="James Rees" userId="6a49c294-0318-4273-b1fc-4011d6bf9f90" providerId="ADAL" clId="{0DDF3958-57AB-4878-9FC0-CF0B77576ABE}" dt="2023-12-07T14:37:25.951" v="260" actId="255"/>
        <pc:sldMkLst>
          <pc:docMk/>
          <pc:sldMk cId="2400526247" sldId="2146848756"/>
        </pc:sldMkLst>
        <pc:spChg chg="mod">
          <ac:chgData name="James Rees" userId="6a49c294-0318-4273-b1fc-4011d6bf9f90" providerId="ADAL" clId="{0DDF3958-57AB-4878-9FC0-CF0B77576ABE}" dt="2023-12-07T14:37:25.951" v="260" actId="255"/>
          <ac:spMkLst>
            <pc:docMk/>
            <pc:sldMk cId="2400526247" sldId="2146848756"/>
            <ac:spMk id="3" creationId="{A1722699-A870-0EC5-DD67-3AF09F0645B5}"/>
          </ac:spMkLst>
        </pc:spChg>
      </pc:sldChg>
      <pc:sldChg chg="modSp del mod">
        <pc:chgData name="James Rees" userId="6a49c294-0318-4273-b1fc-4011d6bf9f90" providerId="ADAL" clId="{0DDF3958-57AB-4878-9FC0-CF0B77576ABE}" dt="2023-12-05T09:55:45.339" v="256" actId="2696"/>
        <pc:sldMkLst>
          <pc:docMk/>
          <pc:sldMk cId="341196646" sldId="2147377269"/>
        </pc:sldMkLst>
        <pc:spChg chg="mod">
          <ac:chgData name="James Rees" userId="6a49c294-0318-4273-b1fc-4011d6bf9f90" providerId="ADAL" clId="{0DDF3958-57AB-4878-9FC0-CF0B77576ABE}" dt="2023-12-01T10:23:11.061" v="208" actId="20577"/>
          <ac:spMkLst>
            <pc:docMk/>
            <pc:sldMk cId="341196646" sldId="2147377269"/>
            <ac:spMk id="2" creationId="{4310DABB-9296-FDB0-E562-D1B45488F158}"/>
          </ac:spMkLst>
        </pc:spChg>
        <pc:spChg chg="mod">
          <ac:chgData name="James Rees" userId="6a49c294-0318-4273-b1fc-4011d6bf9f90" providerId="ADAL" clId="{0DDF3958-57AB-4878-9FC0-CF0B77576ABE}" dt="2023-12-01T10:23:16.650" v="226" actId="20577"/>
          <ac:spMkLst>
            <pc:docMk/>
            <pc:sldMk cId="341196646" sldId="2147377269"/>
            <ac:spMk id="3" creationId="{153C8D1C-9736-081E-4D60-57FAF1DD1D92}"/>
          </ac:spMkLst>
        </pc:spChg>
      </pc:sldChg>
      <pc:sldChg chg="modSp add mod">
        <pc:chgData name="James Rees" userId="6a49c294-0318-4273-b1fc-4011d6bf9f90" providerId="ADAL" clId="{0DDF3958-57AB-4878-9FC0-CF0B77576ABE}" dt="2023-12-05T09:55:49.290" v="258" actId="20577"/>
        <pc:sldMkLst>
          <pc:docMk/>
          <pc:sldMk cId="1639679387" sldId="2147377314"/>
        </pc:sldMkLst>
        <pc:spChg chg="mod">
          <ac:chgData name="James Rees" userId="6a49c294-0318-4273-b1fc-4011d6bf9f90" providerId="ADAL" clId="{0DDF3958-57AB-4878-9FC0-CF0B77576ABE}" dt="2023-12-05T09:55:49.290" v="258" actId="20577"/>
          <ac:spMkLst>
            <pc:docMk/>
            <pc:sldMk cId="1639679387" sldId="2147377314"/>
            <ac:spMk id="2" creationId="{4310DABB-9296-FDB0-E562-D1B45488F158}"/>
          </ac:spMkLst>
        </pc:spChg>
        <pc:spChg chg="mod">
          <ac:chgData name="James Rees" userId="6a49c294-0318-4273-b1fc-4011d6bf9f90" providerId="ADAL" clId="{0DDF3958-57AB-4878-9FC0-CF0B77576ABE}" dt="2023-12-01T10:23:32.538" v="236" actId="20577"/>
          <ac:spMkLst>
            <pc:docMk/>
            <pc:sldMk cId="1639679387" sldId="2147377314"/>
            <ac:spMk id="3" creationId="{153C8D1C-9736-081E-4D60-57FAF1DD1D9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07/12/2023</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07/12/2023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06A149-C9EB-4073-8E98-A850D16475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8768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06A149-C9EB-4073-8E98-A850D16475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6349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06A149-C9EB-4073-8E98-A850D16475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7631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6343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0731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6129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8221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85730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032234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87753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750E5-7338-4325-B1EB-990C64CC4462}"/>
              </a:ext>
            </a:extLst>
          </p:cNvPr>
          <p:cNvSpPr>
            <a:spLocks noGrp="1"/>
          </p:cNvSpPr>
          <p:nvPr>
            <p:ph sz="quarter" idx="30"/>
          </p:nvPr>
        </p:nvSpPr>
        <p:spPr>
          <a:xfrm>
            <a:off x="550863" y="1222375"/>
            <a:ext cx="11090275" cy="4987925"/>
          </a:xfrm>
          <a:prstGeom prst="rect">
            <a:avLst/>
          </a:prstGeo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tle 3">
            <a:extLst>
              <a:ext uri="{FF2B5EF4-FFF2-40B4-BE49-F238E27FC236}">
                <a16:creationId xmlns:a16="http://schemas.microsoft.com/office/drawing/2014/main" id="{692B2594-A09A-4136-BB5D-0714E2600A8F}"/>
              </a:ext>
            </a:extLst>
          </p:cNvPr>
          <p:cNvSpPr>
            <a:spLocks noGrp="1"/>
          </p:cNvSpPr>
          <p:nvPr>
            <p:ph type="title"/>
          </p:nvPr>
        </p:nvSpPr>
        <p:spPr/>
        <p:txBody>
          <a:bodyPr/>
          <a:lstStyle/>
          <a:p>
            <a:r>
              <a:rPr lang="en-GB" noProof="0"/>
              <a:t>Click to edit Master title style</a:t>
            </a:r>
          </a:p>
        </p:txBody>
      </p:sp>
      <p:sp>
        <p:nvSpPr>
          <p:cNvPr id="6" name="Footer Placeholder 5">
            <a:extLst>
              <a:ext uri="{FF2B5EF4-FFF2-40B4-BE49-F238E27FC236}">
                <a16:creationId xmlns:a16="http://schemas.microsoft.com/office/drawing/2014/main" id="{E9F8B7CE-1403-4626-8A27-24FB87322E45}"/>
              </a:ext>
            </a:extLst>
          </p:cNvPr>
          <p:cNvSpPr>
            <a:spLocks noGrp="1"/>
          </p:cNvSpPr>
          <p:nvPr>
            <p:ph type="ftr" sz="quarter" idx="31"/>
          </p:nvPr>
        </p:nvSpPr>
        <p:spPr/>
        <p:txBody>
          <a:bodyPr/>
          <a:lstStyle/>
          <a:p>
            <a:pPr algn="l">
              <a:defRPr/>
            </a:pPr>
            <a:r>
              <a:rPr lang="en-GB" cap="all" noProof="0"/>
              <a:t>Commercial in confidence</a:t>
            </a:r>
          </a:p>
        </p:txBody>
      </p:sp>
      <p:sp>
        <p:nvSpPr>
          <p:cNvPr id="7" name="Slide Number Placeholder 6">
            <a:extLst>
              <a:ext uri="{FF2B5EF4-FFF2-40B4-BE49-F238E27FC236}">
                <a16:creationId xmlns:a16="http://schemas.microsoft.com/office/drawing/2014/main" id="{C84499A0-6B83-4F9D-A91A-8251FCE1A25C}"/>
              </a:ext>
            </a:extLst>
          </p:cNvPr>
          <p:cNvSpPr>
            <a:spLocks noGrp="1"/>
          </p:cNvSpPr>
          <p:nvPr>
            <p:ph type="sldNum" sz="quarter" idx="32"/>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6349817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
        <p:nvSpPr>
          <p:cNvPr id="9" name="Title 8">
            <a:extLst>
              <a:ext uri="{FF2B5EF4-FFF2-40B4-BE49-F238E27FC236}">
                <a16:creationId xmlns:a16="http://schemas.microsoft.com/office/drawing/2014/main" id="{36A24EB5-3AE7-44F7-BF59-AA50C09B4850}"/>
              </a:ext>
            </a:extLst>
          </p:cNvPr>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7321866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pic>
        <p:nvPicPr>
          <p:cNvPr id="5" name="Picture 4">
            <a:extLst>
              <a:ext uri="{FF2B5EF4-FFF2-40B4-BE49-F238E27FC236}">
                <a16:creationId xmlns:a16="http://schemas.microsoft.com/office/drawing/2014/main" id="{6558016D-ECBF-4667-87E2-61AE7320C3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23961353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F9015EE-45C2-4272-8B6E-ACD9A6FC6669}"/>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5" name="Footer Placeholder 3">
            <a:extLst>
              <a:ext uri="{FF2B5EF4-FFF2-40B4-BE49-F238E27FC236}">
                <a16:creationId xmlns:a16="http://schemas.microsoft.com/office/drawing/2014/main" id="{DD49D8C2-F82A-4A65-B170-9025BA3BC72E}"/>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2" name="Title 1">
            <a:extLst>
              <a:ext uri="{FF2B5EF4-FFF2-40B4-BE49-F238E27FC236}">
                <a16:creationId xmlns:a16="http://schemas.microsoft.com/office/drawing/2014/main" id="{D032E758-444E-42CA-8EE2-0F9B1C9201CA}"/>
              </a:ext>
            </a:extLst>
          </p:cNvPr>
          <p:cNvSpPr>
            <a:spLocks noGrp="1"/>
          </p:cNvSpPr>
          <p:nvPr>
            <p:ph type="title"/>
          </p:nvPr>
        </p:nvSpPr>
        <p:spPr/>
        <p:txBody>
          <a:bodyPr/>
          <a:lstStyle/>
          <a:p>
            <a:r>
              <a:rPr lang="en-GB" noProof="0"/>
              <a:t>Click to edit Master title style</a:t>
            </a:r>
          </a:p>
        </p:txBody>
      </p:sp>
      <p:sp>
        <p:nvSpPr>
          <p:cNvPr id="4" name="Content Placeholder 2">
            <a:extLst>
              <a:ext uri="{FF2B5EF4-FFF2-40B4-BE49-F238E27FC236}">
                <a16:creationId xmlns:a16="http://schemas.microsoft.com/office/drawing/2014/main" id="{EE162B27-77E0-4044-A0B3-750AF4D603BC}"/>
              </a:ext>
            </a:extLst>
          </p:cNvPr>
          <p:cNvSpPr>
            <a:spLocks noGrp="1"/>
          </p:cNvSpPr>
          <p:nvPr>
            <p:ph sz="quarter" idx="31"/>
          </p:nvPr>
        </p:nvSpPr>
        <p:spPr>
          <a:xfrm>
            <a:off x="550863" y="1196975"/>
            <a:ext cx="5326062" cy="50133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3">
            <a:extLst>
              <a:ext uri="{FF2B5EF4-FFF2-40B4-BE49-F238E27FC236}">
                <a16:creationId xmlns:a16="http://schemas.microsoft.com/office/drawing/2014/main" id="{CF71008C-56CE-4D4C-B11C-EE053DB14A60}"/>
              </a:ext>
            </a:extLst>
          </p:cNvPr>
          <p:cNvSpPr>
            <a:spLocks noGrp="1"/>
          </p:cNvSpPr>
          <p:nvPr>
            <p:ph sz="quarter" idx="32"/>
          </p:nvPr>
        </p:nvSpPr>
        <p:spPr>
          <a:xfrm>
            <a:off x="6311900" y="1196975"/>
            <a:ext cx="5364163" cy="5003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007259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E964-886F-4F28-B9B5-45541DAACA49}"/>
              </a:ext>
            </a:extLst>
          </p:cNvPr>
          <p:cNvSpPr>
            <a:spLocks noGrp="1"/>
          </p:cNvSpPr>
          <p:nvPr>
            <p:ph type="title"/>
          </p:nvPr>
        </p:nvSpPr>
        <p:spPr/>
        <p:txBody>
          <a:bodyPr/>
          <a:lstStyle/>
          <a:p>
            <a:r>
              <a:rPr lang="en-GB" noProof="0"/>
              <a:t>Click to edit Master title style</a:t>
            </a:r>
          </a:p>
        </p:txBody>
      </p:sp>
      <p:sp>
        <p:nvSpPr>
          <p:cNvPr id="15" name="Slide Number Placeholder 5">
            <a:extLst>
              <a:ext uri="{FF2B5EF4-FFF2-40B4-BE49-F238E27FC236}">
                <a16:creationId xmlns:a16="http://schemas.microsoft.com/office/drawing/2014/main" id="{F1E9F0DF-A5B2-4A5D-B754-B9EFF637A784}"/>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8" name="Footer Placeholder 3">
            <a:extLst>
              <a:ext uri="{FF2B5EF4-FFF2-40B4-BE49-F238E27FC236}">
                <a16:creationId xmlns:a16="http://schemas.microsoft.com/office/drawing/2014/main" id="{E198066E-75B7-4380-BE80-92082757D114}"/>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Content Placeholder 2">
            <a:extLst>
              <a:ext uri="{FF2B5EF4-FFF2-40B4-BE49-F238E27FC236}">
                <a16:creationId xmlns:a16="http://schemas.microsoft.com/office/drawing/2014/main" id="{9FE27231-2F9D-4B9C-8C2E-FEF5766A7D9B}"/>
              </a:ext>
            </a:extLst>
          </p:cNvPr>
          <p:cNvSpPr>
            <a:spLocks noGrp="1"/>
          </p:cNvSpPr>
          <p:nvPr>
            <p:ph sz="quarter" idx="31"/>
          </p:nvPr>
        </p:nvSpPr>
        <p:spPr>
          <a:xfrm>
            <a:off x="550863" y="1628775"/>
            <a:ext cx="5326062" cy="45815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3">
            <a:extLst>
              <a:ext uri="{FF2B5EF4-FFF2-40B4-BE49-F238E27FC236}">
                <a16:creationId xmlns:a16="http://schemas.microsoft.com/office/drawing/2014/main" id="{2A2012D5-64C7-4210-A7E4-6066A27671AA}"/>
              </a:ext>
            </a:extLst>
          </p:cNvPr>
          <p:cNvSpPr>
            <a:spLocks noGrp="1"/>
          </p:cNvSpPr>
          <p:nvPr>
            <p:ph sz="quarter" idx="32"/>
          </p:nvPr>
        </p:nvSpPr>
        <p:spPr>
          <a:xfrm>
            <a:off x="6311900" y="1627955"/>
            <a:ext cx="5364163" cy="457282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2">
            <a:extLst>
              <a:ext uri="{FF2B5EF4-FFF2-40B4-BE49-F238E27FC236}">
                <a16:creationId xmlns:a16="http://schemas.microsoft.com/office/drawing/2014/main" id="{4C7A13FD-A263-4E3A-A8E6-41907673FA96}"/>
              </a:ext>
            </a:extLst>
          </p:cNvPr>
          <p:cNvSpPr>
            <a:spLocks noGrp="1"/>
          </p:cNvSpPr>
          <p:nvPr>
            <p:ph type="body" idx="1" hasCustomPrompt="1"/>
          </p:nvPr>
        </p:nvSpPr>
        <p:spPr>
          <a:xfrm>
            <a:off x="550862" y="1063625"/>
            <a:ext cx="5326061"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
        <p:nvSpPr>
          <p:cNvPr id="21" name="Text Placeholder 2">
            <a:extLst>
              <a:ext uri="{FF2B5EF4-FFF2-40B4-BE49-F238E27FC236}">
                <a16:creationId xmlns:a16="http://schemas.microsoft.com/office/drawing/2014/main" id="{70296569-F4E4-461B-8771-38C2726A45F6}"/>
              </a:ext>
            </a:extLst>
          </p:cNvPr>
          <p:cNvSpPr>
            <a:spLocks noGrp="1"/>
          </p:cNvSpPr>
          <p:nvPr>
            <p:ph type="body" idx="33" hasCustomPrompt="1"/>
          </p:nvPr>
        </p:nvSpPr>
        <p:spPr>
          <a:xfrm>
            <a:off x="6311900" y="1063625"/>
            <a:ext cx="5364163"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Tree>
    <p:extLst>
      <p:ext uri="{BB962C8B-B14F-4D97-AF65-F5344CB8AC3E}">
        <p14:creationId xmlns:p14="http://schemas.microsoft.com/office/powerpoint/2010/main" val="16186908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FBA1-B101-4563-9913-E570237C664F}"/>
              </a:ext>
            </a:extLst>
          </p:cNvPr>
          <p:cNvSpPr>
            <a:spLocks noGrp="1"/>
          </p:cNvSpPr>
          <p:nvPr>
            <p:ph type="title"/>
          </p:nvPr>
        </p:nvSpPr>
        <p:spPr>
          <a:xfrm>
            <a:off x="839788" y="333375"/>
            <a:ext cx="3932237" cy="1724025"/>
          </a:xfrm>
        </p:spPr>
        <p:txBody>
          <a:bodyPr anchor="t"/>
          <a:lstStyle>
            <a:lvl1pPr>
              <a:defRPr sz="3200"/>
            </a:lvl1pPr>
          </a:lstStyle>
          <a:p>
            <a:r>
              <a:rPr lang="en-GB" noProof="0"/>
              <a:t>Click to edit Master title style</a:t>
            </a:r>
          </a:p>
        </p:txBody>
      </p:sp>
      <p:sp>
        <p:nvSpPr>
          <p:cNvPr id="3" name="Content Placeholder 2">
            <a:extLst>
              <a:ext uri="{FF2B5EF4-FFF2-40B4-BE49-F238E27FC236}">
                <a16:creationId xmlns:a16="http://schemas.microsoft.com/office/drawing/2014/main" id="{79571B95-4032-415F-8873-9F021ADAE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57CF7997-B4F9-4E17-B358-0E2EC4182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4">
            <a:extLst>
              <a:ext uri="{FF2B5EF4-FFF2-40B4-BE49-F238E27FC236}">
                <a16:creationId xmlns:a16="http://schemas.microsoft.com/office/drawing/2014/main" id="{540E0012-39EA-4C27-9DD4-25553E042412}"/>
              </a:ext>
            </a:extLst>
          </p:cNvPr>
          <p:cNvSpPr>
            <a:spLocks noGrp="1"/>
          </p:cNvSpPr>
          <p:nvPr>
            <p:ph type="dt" sz="half" idx="10"/>
          </p:nvPr>
        </p:nvSpPr>
        <p:spPr>
          <a:xfrm>
            <a:off x="838200" y="6356350"/>
            <a:ext cx="2743200" cy="365125"/>
          </a:xfrm>
          <a:prstGeom prst="rect">
            <a:avLst/>
          </a:prstGeom>
        </p:spPr>
        <p:txBody>
          <a:bodyPr/>
          <a:lstStyle/>
          <a:p>
            <a:fld id="{8810577E-EEF6-442B-8AF9-26FB6A7BC1E4}" type="datetimeFigureOut">
              <a:rPr lang="en-GB" noProof="0" smtClean="0"/>
              <a:t>07/12/2023</a:t>
            </a:fld>
            <a:endParaRPr lang="en-GB" noProof="0"/>
          </a:p>
        </p:txBody>
      </p:sp>
      <p:sp>
        <p:nvSpPr>
          <p:cNvPr id="6" name="Footer Placeholder 5">
            <a:extLst>
              <a:ext uri="{FF2B5EF4-FFF2-40B4-BE49-F238E27FC236}">
                <a16:creationId xmlns:a16="http://schemas.microsoft.com/office/drawing/2014/main" id="{EE9DDE1C-3AF1-4906-AC3D-60E55C66BAA0}"/>
              </a:ext>
            </a:extLst>
          </p:cNvPr>
          <p:cNvSpPr>
            <a:spLocks noGrp="1"/>
          </p:cNvSpPr>
          <p:nvPr>
            <p:ph type="ftr" sz="quarter" idx="11"/>
          </p:nvPr>
        </p:nvSpPr>
        <p:spPr>
          <a:xfrm>
            <a:off x="4038600" y="6356350"/>
            <a:ext cx="4114800" cy="365125"/>
          </a:xfrm>
          <a:prstGeom prst="rect">
            <a:avLst/>
          </a:prstGeom>
        </p:spPr>
        <p:txBody>
          <a:bodyPr/>
          <a:lstStyle/>
          <a:p>
            <a:endParaRPr lang="en-GB" noProof="0"/>
          </a:p>
        </p:txBody>
      </p:sp>
      <p:sp>
        <p:nvSpPr>
          <p:cNvPr id="7" name="Slide Number Placeholder 6">
            <a:extLst>
              <a:ext uri="{FF2B5EF4-FFF2-40B4-BE49-F238E27FC236}">
                <a16:creationId xmlns:a16="http://schemas.microsoft.com/office/drawing/2014/main" id="{0549F1F1-EAB5-4273-A7F7-E7F44ECDE252}"/>
              </a:ext>
            </a:extLst>
          </p:cNvPr>
          <p:cNvSpPr>
            <a:spLocks noGrp="1"/>
          </p:cNvSpPr>
          <p:nvPr>
            <p:ph type="sldNum" sz="quarter" idx="12"/>
          </p:nvPr>
        </p:nvSpPr>
        <p:spPr>
          <a:xfrm>
            <a:off x="8610600" y="6356350"/>
            <a:ext cx="2743200" cy="365125"/>
          </a:xfrm>
          <a:prstGeom prst="rect">
            <a:avLst/>
          </a:prstGeom>
        </p:spPr>
        <p:txBody>
          <a:bodyPr/>
          <a:lstStyle/>
          <a:p>
            <a:fld id="{0E73C5D0-967A-4C14-8618-CF4A780E236B}" type="slidenum">
              <a:rPr lang="en-GB" noProof="0" smtClean="0"/>
              <a:t>‹#›</a:t>
            </a:fld>
            <a:endParaRPr lang="en-GB" noProof="0"/>
          </a:p>
        </p:txBody>
      </p:sp>
    </p:spTree>
    <p:extLst>
      <p:ext uri="{BB962C8B-B14F-4D97-AF65-F5344CB8AC3E}">
        <p14:creationId xmlns:p14="http://schemas.microsoft.com/office/powerpoint/2010/main" val="2956061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A94A-F3F8-4FC4-A1C1-8FD62B09708D}"/>
              </a:ext>
            </a:extLst>
          </p:cNvPr>
          <p:cNvSpPr>
            <a:spLocks noGrp="1"/>
          </p:cNvSpPr>
          <p:nvPr>
            <p:ph type="title"/>
          </p:nvPr>
        </p:nvSpPr>
        <p:spPr>
          <a:xfrm>
            <a:off x="550864" y="246491"/>
            <a:ext cx="4221162" cy="1810910"/>
          </a:xfrm>
        </p:spPr>
        <p:txBody>
          <a:bodyPr anchor="t">
            <a:normAutofit/>
          </a:bodyPr>
          <a:lstStyle>
            <a:lvl1pPr>
              <a:defRPr sz="3600"/>
            </a:lvl1pPr>
          </a:lstStyle>
          <a:p>
            <a:r>
              <a:rPr lang="en-GB" noProof="0"/>
              <a:t>Click to edit Master title style</a:t>
            </a:r>
          </a:p>
        </p:txBody>
      </p:sp>
      <p:sp>
        <p:nvSpPr>
          <p:cNvPr id="3" name="Picture Placeholder 2">
            <a:extLst>
              <a:ext uri="{FF2B5EF4-FFF2-40B4-BE49-F238E27FC236}">
                <a16:creationId xmlns:a16="http://schemas.microsoft.com/office/drawing/2014/main" id="{2DC6E018-E326-4BDE-85F1-F6C295F56147}"/>
              </a:ext>
            </a:extLst>
          </p:cNvPr>
          <p:cNvSpPr>
            <a:spLocks noGrp="1"/>
          </p:cNvSpPr>
          <p:nvPr>
            <p:ph type="pic" idx="1"/>
          </p:nvPr>
        </p:nvSpPr>
        <p:spPr>
          <a:xfrm>
            <a:off x="5183188" y="1628775"/>
            <a:ext cx="6172200" cy="4232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noProof="0"/>
          </a:p>
        </p:txBody>
      </p:sp>
      <p:sp>
        <p:nvSpPr>
          <p:cNvPr id="4" name="Text Placeholder 3">
            <a:extLst>
              <a:ext uri="{FF2B5EF4-FFF2-40B4-BE49-F238E27FC236}">
                <a16:creationId xmlns:a16="http://schemas.microsoft.com/office/drawing/2014/main" id="{0A12725E-B87A-4B92-87EE-D0844687AD80}"/>
              </a:ext>
            </a:extLst>
          </p:cNvPr>
          <p:cNvSpPr>
            <a:spLocks noGrp="1"/>
          </p:cNvSpPr>
          <p:nvPr>
            <p:ph type="body" sz="half" idx="2"/>
          </p:nvPr>
        </p:nvSpPr>
        <p:spPr>
          <a:xfrm>
            <a:off x="550863" y="2057400"/>
            <a:ext cx="422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8" name="Footer Placeholder 7">
            <a:extLst>
              <a:ext uri="{FF2B5EF4-FFF2-40B4-BE49-F238E27FC236}">
                <a16:creationId xmlns:a16="http://schemas.microsoft.com/office/drawing/2014/main" id="{FAD66111-495B-4F2A-8E78-702A66308FBD}"/>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329CA7F-DD98-40AC-9258-9D7A1112E97C}"/>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6461842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320B-1FFD-411B-9BBB-8CB268A54A39}"/>
              </a:ext>
            </a:extLst>
          </p:cNvPr>
          <p:cNvSpPr>
            <a:spLocks noGrp="1"/>
          </p:cNvSpPr>
          <p:nvPr>
            <p:ph type="title"/>
          </p:nvPr>
        </p:nvSpPr>
        <p:spPr/>
        <p:txBody>
          <a:bodyPr/>
          <a:lstStyle/>
          <a:p>
            <a:r>
              <a:rPr lang="en-GB" noProof="0"/>
              <a:t>Click to edit Master title style</a:t>
            </a:r>
          </a:p>
        </p:txBody>
      </p:sp>
      <p:sp>
        <p:nvSpPr>
          <p:cNvPr id="3" name="Vertical Text Placeholder 2">
            <a:extLst>
              <a:ext uri="{FF2B5EF4-FFF2-40B4-BE49-F238E27FC236}">
                <a16:creationId xmlns:a16="http://schemas.microsoft.com/office/drawing/2014/main" id="{E5EDA933-430B-4802-8912-8FD5830F2935}"/>
              </a:ext>
            </a:extLst>
          </p:cNvPr>
          <p:cNvSpPr>
            <a:spLocks noGrp="1"/>
          </p:cNvSpPr>
          <p:nvPr>
            <p:ph type="body" orient="vert" idx="1"/>
          </p:nvPr>
        </p:nvSpPr>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6">
            <a:extLst>
              <a:ext uri="{FF2B5EF4-FFF2-40B4-BE49-F238E27FC236}">
                <a16:creationId xmlns:a16="http://schemas.microsoft.com/office/drawing/2014/main" id="{D0FDA926-4265-4EED-9D3F-02240930EE93}"/>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95D41608-018E-4170-BF99-7558C1BB9368}"/>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6871931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68273-E380-480A-8D23-42DBA4112C07}"/>
              </a:ext>
            </a:extLst>
          </p:cNvPr>
          <p:cNvSpPr>
            <a:spLocks noGrp="1"/>
          </p:cNvSpPr>
          <p:nvPr>
            <p:ph type="title" orient="vert"/>
          </p:nvPr>
        </p:nvSpPr>
        <p:spPr>
          <a:xfrm>
            <a:off x="8724900" y="365125"/>
            <a:ext cx="2628900" cy="5811838"/>
          </a:xfrm>
        </p:spPr>
        <p:txBody>
          <a:bodyPr vert="eaVert"/>
          <a:lstStyle/>
          <a:p>
            <a:r>
              <a:rPr lang="en-GB" noProof="0"/>
              <a:t>Click to edit Master title style</a:t>
            </a:r>
          </a:p>
        </p:txBody>
      </p:sp>
      <p:sp>
        <p:nvSpPr>
          <p:cNvPr id="3" name="Vertical Text Placeholder 2">
            <a:extLst>
              <a:ext uri="{FF2B5EF4-FFF2-40B4-BE49-F238E27FC236}">
                <a16:creationId xmlns:a16="http://schemas.microsoft.com/office/drawing/2014/main" id="{0551EC2A-4B64-4F4A-B58D-5EE020D41826}"/>
              </a:ext>
            </a:extLst>
          </p:cNvPr>
          <p:cNvSpPr>
            <a:spLocks noGrp="1"/>
          </p:cNvSpPr>
          <p:nvPr>
            <p:ph type="body" orient="vert" idx="1"/>
          </p:nvPr>
        </p:nvSpPr>
        <p:spPr>
          <a:xfrm>
            <a:off x="838200" y="365125"/>
            <a:ext cx="7734300" cy="5811838"/>
          </a:xfrm>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7" name="Picture 6">
            <a:extLst>
              <a:ext uri="{FF2B5EF4-FFF2-40B4-BE49-F238E27FC236}">
                <a16:creationId xmlns:a16="http://schemas.microsoft.com/office/drawing/2014/main" id="{7390C331-2795-4F90-B02E-378E77B79D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8" name="Footer Placeholder 7">
            <a:extLst>
              <a:ext uri="{FF2B5EF4-FFF2-40B4-BE49-F238E27FC236}">
                <a16:creationId xmlns:a16="http://schemas.microsoft.com/office/drawing/2014/main" id="{063AC59B-065C-4B77-B9E4-18652B26F5DE}"/>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0E061F3-37E5-4720-90BF-2D612ACC55AE}"/>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4318125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A72C1-1624-4480-A075-23961A8C05D2}"/>
              </a:ext>
            </a:extLst>
          </p:cNvPr>
          <p:cNvSpPr>
            <a:spLocks noGrp="1"/>
          </p:cNvSpPr>
          <p:nvPr>
            <p:ph sz="quarter" idx="29" hasCustomPrompt="1"/>
          </p:nvPr>
        </p:nvSpPr>
        <p:spPr>
          <a:xfrm>
            <a:off x="383137"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83137"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6" name="Rectangle 15">
            <a:extLst>
              <a:ext uri="{FF2B5EF4-FFF2-40B4-BE49-F238E27FC236}">
                <a16:creationId xmlns:a16="http://schemas.microsoft.com/office/drawing/2014/main" id="{3C5A3EA8-BA32-44F1-A126-0C5039201986}"/>
              </a:ext>
            </a:extLst>
          </p:cNvPr>
          <p:cNvSpPr/>
          <p:nvPr userDrawn="1"/>
        </p:nvSpPr>
        <p:spPr>
          <a:xfrm rot="2700000">
            <a:off x="9834480"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917429"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5" name="Content Placeholder 4">
            <a:extLst>
              <a:ext uri="{FF2B5EF4-FFF2-40B4-BE49-F238E27FC236}">
                <a16:creationId xmlns:a16="http://schemas.microsoft.com/office/drawing/2014/main" id="{D73C3A9F-AF64-4932-970C-0921349B65D3}"/>
              </a:ext>
            </a:extLst>
          </p:cNvPr>
          <p:cNvSpPr>
            <a:spLocks noGrp="1"/>
          </p:cNvSpPr>
          <p:nvPr>
            <p:ph sz="quarter" idx="32" hasCustomPrompt="1"/>
          </p:nvPr>
        </p:nvSpPr>
        <p:spPr>
          <a:xfrm>
            <a:off x="3357221"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6" name="Content Placeholder 4">
            <a:extLst>
              <a:ext uri="{FF2B5EF4-FFF2-40B4-BE49-F238E27FC236}">
                <a16:creationId xmlns:a16="http://schemas.microsoft.com/office/drawing/2014/main" id="{169B7C15-0ADD-4490-B4A5-46163FC52672}"/>
              </a:ext>
            </a:extLst>
          </p:cNvPr>
          <p:cNvSpPr>
            <a:spLocks noGrp="1"/>
          </p:cNvSpPr>
          <p:nvPr>
            <p:ph sz="quarter" idx="33" hasCustomPrompt="1"/>
          </p:nvPr>
        </p:nvSpPr>
        <p:spPr>
          <a:xfrm>
            <a:off x="3357221"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7" name="Rectangle 26">
            <a:extLst>
              <a:ext uri="{FF2B5EF4-FFF2-40B4-BE49-F238E27FC236}">
                <a16:creationId xmlns:a16="http://schemas.microsoft.com/office/drawing/2014/main" id="{154929C9-F393-41E0-843A-66BC214F939E}"/>
              </a:ext>
            </a:extLst>
          </p:cNvPr>
          <p:cNvSpPr/>
          <p:nvPr userDrawn="1"/>
        </p:nvSpPr>
        <p:spPr>
          <a:xfrm rot="2700000">
            <a:off x="3891513"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8" name="Content Placeholder 4">
            <a:extLst>
              <a:ext uri="{FF2B5EF4-FFF2-40B4-BE49-F238E27FC236}">
                <a16:creationId xmlns:a16="http://schemas.microsoft.com/office/drawing/2014/main" id="{0B6A0D47-1017-4CF1-A7FF-959AAB7AFEF2}"/>
              </a:ext>
            </a:extLst>
          </p:cNvPr>
          <p:cNvSpPr>
            <a:spLocks noGrp="1"/>
          </p:cNvSpPr>
          <p:nvPr>
            <p:ph sz="quarter" idx="34" hasCustomPrompt="1"/>
          </p:nvPr>
        </p:nvSpPr>
        <p:spPr>
          <a:xfrm>
            <a:off x="6331304" y="3666751"/>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9" name="Content Placeholder 4">
            <a:extLst>
              <a:ext uri="{FF2B5EF4-FFF2-40B4-BE49-F238E27FC236}">
                <a16:creationId xmlns:a16="http://schemas.microsoft.com/office/drawing/2014/main" id="{5CC051D1-C0D8-42EA-BDD4-DBC273B1B58E}"/>
              </a:ext>
            </a:extLst>
          </p:cNvPr>
          <p:cNvSpPr>
            <a:spLocks noGrp="1"/>
          </p:cNvSpPr>
          <p:nvPr>
            <p:ph sz="quarter" idx="35" hasCustomPrompt="1"/>
          </p:nvPr>
        </p:nvSpPr>
        <p:spPr>
          <a:xfrm>
            <a:off x="6331304" y="4193669"/>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0" name="Rectangle 29">
            <a:extLst>
              <a:ext uri="{FF2B5EF4-FFF2-40B4-BE49-F238E27FC236}">
                <a16:creationId xmlns:a16="http://schemas.microsoft.com/office/drawing/2014/main" id="{989192B6-C9D6-401F-BE32-0C425B50AA9E}"/>
              </a:ext>
            </a:extLst>
          </p:cNvPr>
          <p:cNvSpPr/>
          <p:nvPr userDrawn="1"/>
        </p:nvSpPr>
        <p:spPr>
          <a:xfrm rot="2700000">
            <a:off x="6865596"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Content Placeholder 4">
            <a:extLst>
              <a:ext uri="{FF2B5EF4-FFF2-40B4-BE49-F238E27FC236}">
                <a16:creationId xmlns:a16="http://schemas.microsoft.com/office/drawing/2014/main" id="{745D83CC-B168-4666-8A3D-307F7B685E2F}"/>
              </a:ext>
            </a:extLst>
          </p:cNvPr>
          <p:cNvSpPr>
            <a:spLocks noGrp="1"/>
          </p:cNvSpPr>
          <p:nvPr>
            <p:ph sz="quarter" idx="36" hasCustomPrompt="1"/>
          </p:nvPr>
        </p:nvSpPr>
        <p:spPr>
          <a:xfrm>
            <a:off x="9300188" y="3666749"/>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32" name="Content Placeholder 4">
            <a:extLst>
              <a:ext uri="{FF2B5EF4-FFF2-40B4-BE49-F238E27FC236}">
                <a16:creationId xmlns:a16="http://schemas.microsoft.com/office/drawing/2014/main" id="{90B8001A-D908-4DFE-8044-A61634562377}"/>
              </a:ext>
            </a:extLst>
          </p:cNvPr>
          <p:cNvSpPr>
            <a:spLocks noGrp="1"/>
          </p:cNvSpPr>
          <p:nvPr>
            <p:ph sz="quarter" idx="37" hasCustomPrompt="1"/>
          </p:nvPr>
        </p:nvSpPr>
        <p:spPr>
          <a:xfrm>
            <a:off x="9300188" y="4193667"/>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1118406"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8" name="Picture Placeholder 33">
            <a:extLst>
              <a:ext uri="{FF2B5EF4-FFF2-40B4-BE49-F238E27FC236}">
                <a16:creationId xmlns:a16="http://schemas.microsoft.com/office/drawing/2014/main" id="{2531097B-63DB-44BF-BE11-FAD8811EC715}"/>
              </a:ext>
            </a:extLst>
          </p:cNvPr>
          <p:cNvSpPr>
            <a:spLocks noGrp="1"/>
          </p:cNvSpPr>
          <p:nvPr>
            <p:ph type="pic" sz="quarter" idx="39" hasCustomPrompt="1"/>
          </p:nvPr>
        </p:nvSpPr>
        <p:spPr>
          <a:xfrm>
            <a:off x="4109221"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9" name="Picture Placeholder 33">
            <a:extLst>
              <a:ext uri="{FF2B5EF4-FFF2-40B4-BE49-F238E27FC236}">
                <a16:creationId xmlns:a16="http://schemas.microsoft.com/office/drawing/2014/main" id="{C2B0C4B2-5D5F-4E3A-B6B4-6CA43248E2E0}"/>
              </a:ext>
            </a:extLst>
          </p:cNvPr>
          <p:cNvSpPr>
            <a:spLocks noGrp="1"/>
          </p:cNvSpPr>
          <p:nvPr>
            <p:ph type="pic" sz="quarter" idx="40" hasCustomPrompt="1"/>
          </p:nvPr>
        </p:nvSpPr>
        <p:spPr>
          <a:xfrm>
            <a:off x="7083304"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40" name="Picture Placeholder 33">
            <a:extLst>
              <a:ext uri="{FF2B5EF4-FFF2-40B4-BE49-F238E27FC236}">
                <a16:creationId xmlns:a16="http://schemas.microsoft.com/office/drawing/2014/main" id="{E87E7C5C-26B9-4EB7-AD44-471BB1DF0870}"/>
              </a:ext>
            </a:extLst>
          </p:cNvPr>
          <p:cNvSpPr>
            <a:spLocks noGrp="1"/>
          </p:cNvSpPr>
          <p:nvPr>
            <p:ph type="pic" sz="quarter" idx="41" hasCustomPrompt="1"/>
          </p:nvPr>
        </p:nvSpPr>
        <p:spPr>
          <a:xfrm>
            <a:off x="10052188"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233EFCCE-DE0E-4782-B28C-CC27EB98533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C5B658C7-628A-4863-B9EA-CEBFFA946A9D}"/>
              </a:ext>
            </a:extLst>
          </p:cNvPr>
          <p:cNvSpPr>
            <a:spLocks noGrp="1"/>
          </p:cNvSpPr>
          <p:nvPr>
            <p:ph type="ftr" sz="quarter" idx="42"/>
          </p:nvPr>
        </p:nvSpPr>
        <p:spPr/>
        <p:txBody>
          <a:bodyPr/>
          <a:lstStyle/>
          <a:p>
            <a:pPr algn="l">
              <a:defRPr/>
            </a:pPr>
            <a:r>
              <a:rPr lang="en-GB" cap="all" noProof="0"/>
              <a:t>Commercial in confidence</a:t>
            </a:r>
          </a:p>
        </p:txBody>
      </p:sp>
      <p:sp>
        <p:nvSpPr>
          <p:cNvPr id="6" name="Slide Number Placeholder 5">
            <a:extLst>
              <a:ext uri="{FF2B5EF4-FFF2-40B4-BE49-F238E27FC236}">
                <a16:creationId xmlns:a16="http://schemas.microsoft.com/office/drawing/2014/main" id="{C2EA70D4-2B0D-40D8-8DAC-BB83CE23335E}"/>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3977128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verview of 8 Items">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840461"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689261"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821481"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3" name="Content Placeholder 4">
            <a:extLst>
              <a:ext uri="{FF2B5EF4-FFF2-40B4-BE49-F238E27FC236}">
                <a16:creationId xmlns:a16="http://schemas.microsoft.com/office/drawing/2014/main" id="{596CBF72-AC5D-4DDD-BF65-3EA411A2E361}"/>
              </a:ext>
            </a:extLst>
          </p:cNvPr>
          <p:cNvSpPr>
            <a:spLocks noGrp="1"/>
          </p:cNvSpPr>
          <p:nvPr>
            <p:ph sz="quarter" idx="39" hasCustomPrompt="1"/>
          </p:nvPr>
        </p:nvSpPr>
        <p:spPr>
          <a:xfrm>
            <a:off x="1840461"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5" name="Rectangle 34">
            <a:extLst>
              <a:ext uri="{FF2B5EF4-FFF2-40B4-BE49-F238E27FC236}">
                <a16:creationId xmlns:a16="http://schemas.microsoft.com/office/drawing/2014/main" id="{D344E163-AFC3-4703-B3C9-073BFF5A401A}"/>
              </a:ext>
            </a:extLst>
          </p:cNvPr>
          <p:cNvSpPr/>
          <p:nvPr userDrawn="1"/>
        </p:nvSpPr>
        <p:spPr>
          <a:xfrm rot="2700000">
            <a:off x="689261"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6" name="Picture Placeholder 33">
            <a:extLst>
              <a:ext uri="{FF2B5EF4-FFF2-40B4-BE49-F238E27FC236}">
                <a16:creationId xmlns:a16="http://schemas.microsoft.com/office/drawing/2014/main" id="{5F7915A6-DFF8-456C-8546-AA9934653B0C}"/>
              </a:ext>
            </a:extLst>
          </p:cNvPr>
          <p:cNvSpPr>
            <a:spLocks noGrp="1"/>
          </p:cNvSpPr>
          <p:nvPr>
            <p:ph type="pic" sz="quarter" idx="40" hasCustomPrompt="1"/>
          </p:nvPr>
        </p:nvSpPr>
        <p:spPr>
          <a:xfrm>
            <a:off x="821481"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7" name="Content Placeholder 4">
            <a:extLst>
              <a:ext uri="{FF2B5EF4-FFF2-40B4-BE49-F238E27FC236}">
                <a16:creationId xmlns:a16="http://schemas.microsoft.com/office/drawing/2014/main" id="{AABA16BC-02EC-4D5B-B9B2-69593BC456EC}"/>
              </a:ext>
            </a:extLst>
          </p:cNvPr>
          <p:cNvSpPr>
            <a:spLocks noGrp="1"/>
          </p:cNvSpPr>
          <p:nvPr>
            <p:ph sz="quarter" idx="41" hasCustomPrompt="1"/>
          </p:nvPr>
        </p:nvSpPr>
        <p:spPr>
          <a:xfrm>
            <a:off x="1840462"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1" name="Rectangle 40">
            <a:extLst>
              <a:ext uri="{FF2B5EF4-FFF2-40B4-BE49-F238E27FC236}">
                <a16:creationId xmlns:a16="http://schemas.microsoft.com/office/drawing/2014/main" id="{B2CB2BD6-DB0F-4D26-859E-65F429FB5901}"/>
              </a:ext>
            </a:extLst>
          </p:cNvPr>
          <p:cNvSpPr/>
          <p:nvPr userDrawn="1"/>
        </p:nvSpPr>
        <p:spPr>
          <a:xfrm rot="2700000">
            <a:off x="689262"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2" name="Picture Placeholder 33">
            <a:extLst>
              <a:ext uri="{FF2B5EF4-FFF2-40B4-BE49-F238E27FC236}">
                <a16:creationId xmlns:a16="http://schemas.microsoft.com/office/drawing/2014/main" id="{A65DD786-EE8C-482B-87F4-653FA3C8990E}"/>
              </a:ext>
            </a:extLst>
          </p:cNvPr>
          <p:cNvSpPr>
            <a:spLocks noGrp="1"/>
          </p:cNvSpPr>
          <p:nvPr>
            <p:ph type="pic" sz="quarter" idx="42" hasCustomPrompt="1"/>
          </p:nvPr>
        </p:nvSpPr>
        <p:spPr>
          <a:xfrm>
            <a:off x="821482"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3" name="Content Placeholder 4">
            <a:extLst>
              <a:ext uri="{FF2B5EF4-FFF2-40B4-BE49-F238E27FC236}">
                <a16:creationId xmlns:a16="http://schemas.microsoft.com/office/drawing/2014/main" id="{D54BD051-6EEF-409D-91E5-8F2ADB7D47AF}"/>
              </a:ext>
            </a:extLst>
          </p:cNvPr>
          <p:cNvSpPr>
            <a:spLocks noGrp="1"/>
          </p:cNvSpPr>
          <p:nvPr>
            <p:ph sz="quarter" idx="43" hasCustomPrompt="1"/>
          </p:nvPr>
        </p:nvSpPr>
        <p:spPr>
          <a:xfrm>
            <a:off x="1840463"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4" name="Rectangle 43">
            <a:extLst>
              <a:ext uri="{FF2B5EF4-FFF2-40B4-BE49-F238E27FC236}">
                <a16:creationId xmlns:a16="http://schemas.microsoft.com/office/drawing/2014/main" id="{9DED66C9-33F4-40CC-9312-C4AE30BB951B}"/>
              </a:ext>
            </a:extLst>
          </p:cNvPr>
          <p:cNvSpPr/>
          <p:nvPr userDrawn="1"/>
        </p:nvSpPr>
        <p:spPr>
          <a:xfrm rot="2700000">
            <a:off x="689263"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5" name="Picture Placeholder 33">
            <a:extLst>
              <a:ext uri="{FF2B5EF4-FFF2-40B4-BE49-F238E27FC236}">
                <a16:creationId xmlns:a16="http://schemas.microsoft.com/office/drawing/2014/main" id="{EA654074-AE8F-4D07-836D-CB658552B82E}"/>
              </a:ext>
            </a:extLst>
          </p:cNvPr>
          <p:cNvSpPr>
            <a:spLocks noGrp="1"/>
          </p:cNvSpPr>
          <p:nvPr>
            <p:ph type="pic" sz="quarter" idx="44" hasCustomPrompt="1"/>
          </p:nvPr>
        </p:nvSpPr>
        <p:spPr>
          <a:xfrm>
            <a:off x="821483"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6" name="Content Placeholder 4">
            <a:extLst>
              <a:ext uri="{FF2B5EF4-FFF2-40B4-BE49-F238E27FC236}">
                <a16:creationId xmlns:a16="http://schemas.microsoft.com/office/drawing/2014/main" id="{A61B33E6-E6CA-4AD5-8435-75B1D62E356B}"/>
              </a:ext>
            </a:extLst>
          </p:cNvPr>
          <p:cNvSpPr>
            <a:spLocks noGrp="1"/>
          </p:cNvSpPr>
          <p:nvPr>
            <p:ph sz="quarter" idx="45" hasCustomPrompt="1"/>
          </p:nvPr>
        </p:nvSpPr>
        <p:spPr>
          <a:xfrm>
            <a:off x="7674554"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7" name="Rectangle 46">
            <a:extLst>
              <a:ext uri="{FF2B5EF4-FFF2-40B4-BE49-F238E27FC236}">
                <a16:creationId xmlns:a16="http://schemas.microsoft.com/office/drawing/2014/main" id="{8F4CF1C4-BE46-4760-A243-050C94125DAE}"/>
              </a:ext>
            </a:extLst>
          </p:cNvPr>
          <p:cNvSpPr/>
          <p:nvPr userDrawn="1"/>
        </p:nvSpPr>
        <p:spPr>
          <a:xfrm rot="2700000">
            <a:off x="6523354"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8" name="Picture Placeholder 33">
            <a:extLst>
              <a:ext uri="{FF2B5EF4-FFF2-40B4-BE49-F238E27FC236}">
                <a16:creationId xmlns:a16="http://schemas.microsoft.com/office/drawing/2014/main" id="{B6B9CF30-40A6-44B7-8759-196924BE200A}"/>
              </a:ext>
            </a:extLst>
          </p:cNvPr>
          <p:cNvSpPr>
            <a:spLocks noGrp="1"/>
          </p:cNvSpPr>
          <p:nvPr>
            <p:ph type="pic" sz="quarter" idx="46" hasCustomPrompt="1"/>
          </p:nvPr>
        </p:nvSpPr>
        <p:spPr>
          <a:xfrm>
            <a:off x="6655574"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9" name="Content Placeholder 4">
            <a:extLst>
              <a:ext uri="{FF2B5EF4-FFF2-40B4-BE49-F238E27FC236}">
                <a16:creationId xmlns:a16="http://schemas.microsoft.com/office/drawing/2014/main" id="{36CEC82E-9CD9-42E6-A7C3-FAD7E87F900C}"/>
              </a:ext>
            </a:extLst>
          </p:cNvPr>
          <p:cNvSpPr>
            <a:spLocks noGrp="1"/>
          </p:cNvSpPr>
          <p:nvPr>
            <p:ph sz="quarter" idx="47" hasCustomPrompt="1"/>
          </p:nvPr>
        </p:nvSpPr>
        <p:spPr>
          <a:xfrm>
            <a:off x="7674554"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0" name="Rectangle 49">
            <a:extLst>
              <a:ext uri="{FF2B5EF4-FFF2-40B4-BE49-F238E27FC236}">
                <a16:creationId xmlns:a16="http://schemas.microsoft.com/office/drawing/2014/main" id="{0A110F51-B12D-44FD-ABF8-C75E5DADB01A}"/>
              </a:ext>
            </a:extLst>
          </p:cNvPr>
          <p:cNvSpPr/>
          <p:nvPr userDrawn="1"/>
        </p:nvSpPr>
        <p:spPr>
          <a:xfrm rot="2700000">
            <a:off x="6523354"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1" name="Picture Placeholder 33">
            <a:extLst>
              <a:ext uri="{FF2B5EF4-FFF2-40B4-BE49-F238E27FC236}">
                <a16:creationId xmlns:a16="http://schemas.microsoft.com/office/drawing/2014/main" id="{D25629FD-3C86-4B30-A270-723E3E57818F}"/>
              </a:ext>
            </a:extLst>
          </p:cNvPr>
          <p:cNvSpPr>
            <a:spLocks noGrp="1"/>
          </p:cNvSpPr>
          <p:nvPr>
            <p:ph type="pic" sz="quarter" idx="48" hasCustomPrompt="1"/>
          </p:nvPr>
        </p:nvSpPr>
        <p:spPr>
          <a:xfrm>
            <a:off x="6655574"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2" name="Content Placeholder 4">
            <a:extLst>
              <a:ext uri="{FF2B5EF4-FFF2-40B4-BE49-F238E27FC236}">
                <a16:creationId xmlns:a16="http://schemas.microsoft.com/office/drawing/2014/main" id="{42E4F6C0-EC89-4324-80EF-B02D1408FA68}"/>
              </a:ext>
            </a:extLst>
          </p:cNvPr>
          <p:cNvSpPr>
            <a:spLocks noGrp="1"/>
          </p:cNvSpPr>
          <p:nvPr>
            <p:ph sz="quarter" idx="49" hasCustomPrompt="1"/>
          </p:nvPr>
        </p:nvSpPr>
        <p:spPr>
          <a:xfrm>
            <a:off x="7674555"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3" name="Rectangle 52">
            <a:extLst>
              <a:ext uri="{FF2B5EF4-FFF2-40B4-BE49-F238E27FC236}">
                <a16:creationId xmlns:a16="http://schemas.microsoft.com/office/drawing/2014/main" id="{57AB9FF1-F3A5-4398-BEF4-BCCC5469BC50}"/>
              </a:ext>
            </a:extLst>
          </p:cNvPr>
          <p:cNvSpPr/>
          <p:nvPr userDrawn="1"/>
        </p:nvSpPr>
        <p:spPr>
          <a:xfrm rot="2700000">
            <a:off x="6523355"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4" name="Picture Placeholder 33">
            <a:extLst>
              <a:ext uri="{FF2B5EF4-FFF2-40B4-BE49-F238E27FC236}">
                <a16:creationId xmlns:a16="http://schemas.microsoft.com/office/drawing/2014/main" id="{A7C8B0F1-11B3-4F04-8AA3-68E546FA5D00}"/>
              </a:ext>
            </a:extLst>
          </p:cNvPr>
          <p:cNvSpPr>
            <a:spLocks noGrp="1"/>
          </p:cNvSpPr>
          <p:nvPr>
            <p:ph type="pic" sz="quarter" idx="50" hasCustomPrompt="1"/>
          </p:nvPr>
        </p:nvSpPr>
        <p:spPr>
          <a:xfrm>
            <a:off x="6655575"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5" name="Content Placeholder 4">
            <a:extLst>
              <a:ext uri="{FF2B5EF4-FFF2-40B4-BE49-F238E27FC236}">
                <a16:creationId xmlns:a16="http://schemas.microsoft.com/office/drawing/2014/main" id="{1F863852-49BA-4E01-9E0A-852D890AD2FD}"/>
              </a:ext>
            </a:extLst>
          </p:cNvPr>
          <p:cNvSpPr>
            <a:spLocks noGrp="1"/>
          </p:cNvSpPr>
          <p:nvPr>
            <p:ph sz="quarter" idx="51" hasCustomPrompt="1"/>
          </p:nvPr>
        </p:nvSpPr>
        <p:spPr>
          <a:xfrm>
            <a:off x="7674556"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6" name="Rectangle 55">
            <a:extLst>
              <a:ext uri="{FF2B5EF4-FFF2-40B4-BE49-F238E27FC236}">
                <a16:creationId xmlns:a16="http://schemas.microsoft.com/office/drawing/2014/main" id="{5F0068CC-21FF-4C9C-96C6-2B10E5464498}"/>
              </a:ext>
            </a:extLst>
          </p:cNvPr>
          <p:cNvSpPr/>
          <p:nvPr userDrawn="1"/>
        </p:nvSpPr>
        <p:spPr>
          <a:xfrm rot="2700000">
            <a:off x="6523356"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7" name="Picture Placeholder 33">
            <a:extLst>
              <a:ext uri="{FF2B5EF4-FFF2-40B4-BE49-F238E27FC236}">
                <a16:creationId xmlns:a16="http://schemas.microsoft.com/office/drawing/2014/main" id="{DAFC9FDF-D9F7-4191-9830-681EB7A40A20}"/>
              </a:ext>
            </a:extLst>
          </p:cNvPr>
          <p:cNvSpPr>
            <a:spLocks noGrp="1"/>
          </p:cNvSpPr>
          <p:nvPr>
            <p:ph type="pic" sz="quarter" idx="52" hasCustomPrompt="1"/>
          </p:nvPr>
        </p:nvSpPr>
        <p:spPr>
          <a:xfrm>
            <a:off x="6655576"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1F273EE0-B29C-4EAA-ACCE-DC85959C5C13}"/>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D68DD6D9-2BF1-4C3E-957B-65B9BF7D4B90}"/>
              </a:ext>
            </a:extLst>
          </p:cNvPr>
          <p:cNvSpPr>
            <a:spLocks noGrp="1"/>
          </p:cNvSpPr>
          <p:nvPr>
            <p:ph type="ftr" sz="quarter" idx="53"/>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9310C812-512C-44F8-BD76-21F6334C46C6}"/>
              </a:ext>
            </a:extLst>
          </p:cNvPr>
          <p:cNvSpPr>
            <a:spLocks noGrp="1"/>
          </p:cNvSpPr>
          <p:nvPr>
            <p:ph type="sldNum" sz="quarter" idx="5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7886383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Diamo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A5E624-B0F5-48C1-93F7-38800BD3D89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2" name="Title 1">
            <a:extLst>
              <a:ext uri="{FF2B5EF4-FFF2-40B4-BE49-F238E27FC236}">
                <a16:creationId xmlns:a16="http://schemas.microsoft.com/office/drawing/2014/main" id="{CC745DF2-A496-44EC-AB8C-97D4FD4D03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14A2EC2-EBCA-4C19-877D-DE1D89F8DDDF}"/>
              </a:ext>
            </a:extLst>
          </p:cNvPr>
          <p:cNvSpPr>
            <a:spLocks noGrp="1"/>
          </p:cNvSpPr>
          <p:nvPr>
            <p:ph type="ftr" sz="quarter" idx="11"/>
          </p:nvPr>
        </p:nvSpPr>
        <p:spPr/>
        <p:txBody>
          <a:bodyPr/>
          <a:lstStyle/>
          <a:p>
            <a:pPr algn="l">
              <a:defRPr/>
            </a:pPr>
            <a:r>
              <a:rPr lang="en-GB" cap="all" noProof="0"/>
              <a:t>Commercial in confidence</a:t>
            </a:r>
          </a:p>
        </p:txBody>
      </p:sp>
      <p:sp>
        <p:nvSpPr>
          <p:cNvPr id="6" name="Content Placeholder 5">
            <a:extLst>
              <a:ext uri="{FF2B5EF4-FFF2-40B4-BE49-F238E27FC236}">
                <a16:creationId xmlns:a16="http://schemas.microsoft.com/office/drawing/2014/main" id="{E5B205D4-5DF8-4313-A63D-062CB5F309AE}"/>
              </a:ext>
            </a:extLst>
          </p:cNvPr>
          <p:cNvSpPr>
            <a:spLocks noGrp="1"/>
          </p:cNvSpPr>
          <p:nvPr>
            <p:ph sz="quarter" idx="12"/>
          </p:nvPr>
        </p:nvSpPr>
        <p:spPr>
          <a:xfrm>
            <a:off x="550863" y="1828800"/>
            <a:ext cx="7200900" cy="4386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5">
            <a:extLst>
              <a:ext uri="{FF2B5EF4-FFF2-40B4-BE49-F238E27FC236}">
                <a16:creationId xmlns:a16="http://schemas.microsoft.com/office/drawing/2014/main" id="{810E7AD7-7CDD-4C1D-B2D6-77F331B42D25}"/>
              </a:ext>
            </a:extLst>
          </p:cNvPr>
          <p:cNvSpPr>
            <a:spLocks noGrp="1"/>
          </p:cNvSpPr>
          <p:nvPr>
            <p:ph type="pic" sz="quarter" idx="31" hasCustomPrompt="1"/>
          </p:nvPr>
        </p:nvSpPr>
        <p:spPr>
          <a:xfrm>
            <a:off x="7939476" y="-9144"/>
            <a:ext cx="4280024" cy="5852355"/>
          </a:xfrm>
          <a:custGeom>
            <a:avLst/>
            <a:gdLst>
              <a:gd name="connsiteX0" fmla="*/ 3595521 w 4280024"/>
              <a:gd name="connsiteY0" fmla="*/ 486266 h 5852355"/>
              <a:gd name="connsiteX1" fmla="*/ 3401858 w 4280024"/>
              <a:gd name="connsiteY1" fmla="*/ 679870 h 5852355"/>
              <a:gd name="connsiteX2" fmla="*/ 3595521 w 4280024"/>
              <a:gd name="connsiteY2" fmla="*/ 873473 h 5852355"/>
              <a:gd name="connsiteX3" fmla="*/ 3789242 w 4280024"/>
              <a:gd name="connsiteY3" fmla="*/ 679870 h 5852355"/>
              <a:gd name="connsiteX4" fmla="*/ 3826729 w 4280024"/>
              <a:gd name="connsiteY4" fmla="*/ 254999 h 5852355"/>
              <a:gd name="connsiteX5" fmla="*/ 3632949 w 4280024"/>
              <a:gd name="connsiteY5" fmla="*/ 448720 h 5852355"/>
              <a:gd name="connsiteX6" fmla="*/ 3826729 w 4280024"/>
              <a:gd name="connsiteY6" fmla="*/ 642324 h 5852355"/>
              <a:gd name="connsiteX7" fmla="*/ 4020333 w 4280024"/>
              <a:gd name="connsiteY7" fmla="*/ 448720 h 5852355"/>
              <a:gd name="connsiteX8" fmla="*/ 3364313 w 4280024"/>
              <a:gd name="connsiteY8" fmla="*/ 254999 h 5852355"/>
              <a:gd name="connsiteX9" fmla="*/ 3170709 w 4280024"/>
              <a:gd name="connsiteY9" fmla="*/ 448720 h 5852355"/>
              <a:gd name="connsiteX10" fmla="*/ 3364313 w 4280024"/>
              <a:gd name="connsiteY10" fmla="*/ 642324 h 5852355"/>
              <a:gd name="connsiteX11" fmla="*/ 3557976 w 4280024"/>
              <a:gd name="connsiteY11" fmla="*/ 448720 h 5852355"/>
              <a:gd name="connsiteX12" fmla="*/ 3428475 w 4280024"/>
              <a:gd name="connsiteY12" fmla="*/ 244071 h 5852355"/>
              <a:gd name="connsiteX13" fmla="*/ 3595521 w 4280024"/>
              <a:gd name="connsiteY13" fmla="*/ 411175 h 5852355"/>
              <a:gd name="connsiteX14" fmla="*/ 3762625 w 4280024"/>
              <a:gd name="connsiteY14" fmla="*/ 244071 h 5852355"/>
              <a:gd name="connsiteX15" fmla="*/ 4279632 w 4280024"/>
              <a:gd name="connsiteY15" fmla="*/ 0 h 5852355"/>
              <a:gd name="connsiteX16" fmla="*/ 4270074 w 4280024"/>
              <a:gd name="connsiteY16" fmla="*/ 5021930 h 5852355"/>
              <a:gd name="connsiteX17" fmla="*/ 3424562 w 4280024"/>
              <a:gd name="connsiteY17" fmla="*/ 5852355 h 5852355"/>
              <a:gd name="connsiteX18" fmla="*/ 0 w 4280024"/>
              <a:gd name="connsiteY18" fmla="*/ 2453950 h 5852355"/>
              <a:gd name="connsiteX19" fmla="*/ 2424401 w 4280024"/>
              <a:gd name="connsiteY19" fmla="*/ 12152 h 585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0024" h="5852355">
                <a:moveTo>
                  <a:pt x="3595521" y="486266"/>
                </a:moveTo>
                <a:lnTo>
                  <a:pt x="3401858" y="679870"/>
                </a:lnTo>
                <a:lnTo>
                  <a:pt x="3595521" y="873473"/>
                </a:lnTo>
                <a:lnTo>
                  <a:pt x="3789242" y="679870"/>
                </a:lnTo>
                <a:close/>
                <a:moveTo>
                  <a:pt x="3826729" y="254999"/>
                </a:moveTo>
                <a:lnTo>
                  <a:pt x="3632949" y="448720"/>
                </a:lnTo>
                <a:lnTo>
                  <a:pt x="3826729" y="642324"/>
                </a:lnTo>
                <a:lnTo>
                  <a:pt x="4020333" y="448720"/>
                </a:lnTo>
                <a:close/>
                <a:moveTo>
                  <a:pt x="3364313" y="254999"/>
                </a:moveTo>
                <a:lnTo>
                  <a:pt x="3170709" y="448720"/>
                </a:lnTo>
                <a:lnTo>
                  <a:pt x="3364313" y="642324"/>
                </a:lnTo>
                <a:lnTo>
                  <a:pt x="3557976" y="448720"/>
                </a:lnTo>
                <a:close/>
                <a:moveTo>
                  <a:pt x="3428475" y="244071"/>
                </a:moveTo>
                <a:lnTo>
                  <a:pt x="3595521" y="411175"/>
                </a:lnTo>
                <a:lnTo>
                  <a:pt x="3762625" y="244071"/>
                </a:lnTo>
                <a:close/>
                <a:moveTo>
                  <a:pt x="4279632" y="0"/>
                </a:moveTo>
                <a:cubicBezTo>
                  <a:pt x="4282666" y="1667756"/>
                  <a:pt x="4267040" y="3354174"/>
                  <a:pt x="4270074" y="5021930"/>
                </a:cubicBezTo>
                <a:lnTo>
                  <a:pt x="3424562" y="5852355"/>
                </a:lnTo>
                <a:lnTo>
                  <a:pt x="0" y="2453950"/>
                </a:lnTo>
                <a:lnTo>
                  <a:pt x="2424401" y="12152"/>
                </a:lnTo>
                <a:close/>
              </a:path>
            </a:pathLst>
          </a:custGeom>
          <a:noFill/>
          <a:effectLst/>
        </p:spPr>
        <p:txBody>
          <a:bodyPr wrap="square" anchor="ctr">
            <a:noAutofit/>
          </a:bodyPr>
          <a:lstStyle>
            <a:lvl1pPr algn="ctr">
              <a:defRPr sz="2400"/>
            </a:lvl1pPr>
            <a:lvl3pPr marL="914400" indent="0" algn="ctr">
              <a:buNone/>
              <a:defRPr sz="3600" baseline="0">
                <a:solidFill>
                  <a:schemeClr val="tx1"/>
                </a:solidFill>
                <a:effectLst/>
              </a:defRPr>
            </a:lvl3pPr>
          </a:lstStyle>
          <a:p>
            <a:pPr marL="1371600" marR="0" lvl="2" indent="-457200" algn="l" defTabSz="914400" rtl="0" eaLnBrk="1" fontAlgn="auto" latinLnBrk="0" hangingPunct="1">
              <a:lnSpc>
                <a:spcPct val="90000"/>
              </a:lnSpc>
              <a:spcBef>
                <a:spcPts val="1000"/>
              </a:spcBef>
              <a:spcAft>
                <a:spcPts val="0"/>
              </a:spcAft>
              <a:buClrTx/>
              <a:buSzTx/>
              <a:tabLst/>
              <a:defRPr/>
            </a:pPr>
            <a:r>
              <a:rPr lang="en-GB" noProof="0"/>
              <a:t>Click to add image</a:t>
            </a:r>
          </a:p>
        </p:txBody>
      </p:sp>
      <p:pic>
        <p:nvPicPr>
          <p:cNvPr id="11" name="Picture 10">
            <a:extLst>
              <a:ext uri="{FF2B5EF4-FFF2-40B4-BE49-F238E27FC236}">
                <a16:creationId xmlns:a16="http://schemas.microsoft.com/office/drawing/2014/main" id="{BBD70952-CB2A-480D-B594-BED55CBF07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3" name="Slide Number Placeholder 2">
            <a:extLst>
              <a:ext uri="{FF2B5EF4-FFF2-40B4-BE49-F238E27FC236}">
                <a16:creationId xmlns:a16="http://schemas.microsoft.com/office/drawing/2014/main" id="{280601AB-A8A2-4302-8F7C-A8C696830EDD}"/>
              </a:ext>
            </a:extLst>
          </p:cNvPr>
          <p:cNvSpPr>
            <a:spLocks noGrp="1"/>
          </p:cNvSpPr>
          <p:nvPr>
            <p:ph type="sldNum" sz="quarter" idx="10"/>
          </p:nvPr>
        </p:nvSpPr>
        <p:spPr/>
        <p:txBody>
          <a:bodyPr/>
          <a:lstStyle>
            <a:lvl1pPr>
              <a:defRPr>
                <a:solidFill>
                  <a:schemeClr val="bg1"/>
                </a:solidFill>
              </a:defRPr>
            </a:lvl1pPr>
          </a:lstStyle>
          <a:p>
            <a:fld id="{81D0F217-5B86-41B1-BC85-807B0CD5ACB5}" type="slidenum">
              <a:rPr lang="en-GB" smtClean="0"/>
              <a:pPr/>
              <a:t>‹#›</a:t>
            </a:fld>
            <a:endParaRPr lang="en-GB"/>
          </a:p>
        </p:txBody>
      </p:sp>
    </p:spTree>
    <p:extLst>
      <p:ext uri="{BB962C8B-B14F-4D97-AF65-F5344CB8AC3E}">
        <p14:creationId xmlns:p14="http://schemas.microsoft.com/office/powerpoint/2010/main" val="32898965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 Step Block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95E85B-397D-4049-86BB-5307129C174E}"/>
              </a:ext>
            </a:extLst>
          </p:cNvPr>
          <p:cNvSpPr/>
          <p:nvPr userDrawn="1"/>
        </p:nvSpPr>
        <p:spPr>
          <a:xfrm rot="2700000">
            <a:off x="568436" y="1714300"/>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a:extLst>
              <a:ext uri="{FF2B5EF4-FFF2-40B4-BE49-F238E27FC236}">
                <a16:creationId xmlns:a16="http://schemas.microsoft.com/office/drawing/2014/main" id="{17F98C36-5CDE-40D6-A3CE-D33A29BF1611}"/>
              </a:ext>
            </a:extLst>
          </p:cNvPr>
          <p:cNvSpPr/>
          <p:nvPr userDrawn="1"/>
        </p:nvSpPr>
        <p:spPr>
          <a:xfrm rot="2700000">
            <a:off x="4054587" y="1714300"/>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tangle 20">
            <a:extLst>
              <a:ext uri="{FF2B5EF4-FFF2-40B4-BE49-F238E27FC236}">
                <a16:creationId xmlns:a16="http://schemas.microsoft.com/office/drawing/2014/main" id="{619B4162-6530-4140-B58A-BEDBB22DEF71}"/>
              </a:ext>
            </a:extLst>
          </p:cNvPr>
          <p:cNvSpPr/>
          <p:nvPr userDrawn="1"/>
        </p:nvSpPr>
        <p:spPr>
          <a:xfrm rot="2700000">
            <a:off x="7540738" y="1714300"/>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tangle 21">
            <a:extLst>
              <a:ext uri="{FF2B5EF4-FFF2-40B4-BE49-F238E27FC236}">
                <a16:creationId xmlns:a16="http://schemas.microsoft.com/office/drawing/2014/main" id="{9A8402FA-FFD7-40C0-A2CA-6FA835FAFC7B}"/>
              </a:ext>
            </a:extLst>
          </p:cNvPr>
          <p:cNvSpPr/>
          <p:nvPr userDrawn="1"/>
        </p:nvSpPr>
        <p:spPr>
          <a:xfrm rot="2700000">
            <a:off x="2330560" y="3458857"/>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tangle 22">
            <a:extLst>
              <a:ext uri="{FF2B5EF4-FFF2-40B4-BE49-F238E27FC236}">
                <a16:creationId xmlns:a16="http://schemas.microsoft.com/office/drawing/2014/main" id="{67898E8C-722C-4A8A-9EE1-FF10C4FDECAF}"/>
              </a:ext>
            </a:extLst>
          </p:cNvPr>
          <p:cNvSpPr/>
          <p:nvPr userDrawn="1"/>
        </p:nvSpPr>
        <p:spPr>
          <a:xfrm rot="2700000">
            <a:off x="5816711" y="3458857"/>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tangle 23">
            <a:extLst>
              <a:ext uri="{FF2B5EF4-FFF2-40B4-BE49-F238E27FC236}">
                <a16:creationId xmlns:a16="http://schemas.microsoft.com/office/drawing/2014/main" id="{44A17ED8-0BF5-476D-BF83-F347E53040BF}"/>
              </a:ext>
            </a:extLst>
          </p:cNvPr>
          <p:cNvSpPr/>
          <p:nvPr userDrawn="1"/>
        </p:nvSpPr>
        <p:spPr>
          <a:xfrm rot="2700000">
            <a:off x="9302862" y="3458857"/>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tangle 25">
            <a:extLst>
              <a:ext uri="{FF2B5EF4-FFF2-40B4-BE49-F238E27FC236}">
                <a16:creationId xmlns:a16="http://schemas.microsoft.com/office/drawing/2014/main" id="{AE7FDF42-439C-49FD-9731-AF3BD5CD9511}"/>
              </a:ext>
            </a:extLst>
          </p:cNvPr>
          <p:cNvSpPr/>
          <p:nvPr userDrawn="1"/>
        </p:nvSpPr>
        <p:spPr>
          <a:xfrm rot="2700000">
            <a:off x="-1155591" y="3458857"/>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5">
            <a:extLst>
              <a:ext uri="{FF2B5EF4-FFF2-40B4-BE49-F238E27FC236}">
                <a16:creationId xmlns:a16="http://schemas.microsoft.com/office/drawing/2014/main" id="{99D99A1E-5562-4E81-BB47-02BE2A04A65B}"/>
              </a:ext>
            </a:extLst>
          </p:cNvPr>
          <p:cNvSpPr/>
          <p:nvPr userDrawn="1"/>
        </p:nvSpPr>
        <p:spPr>
          <a:xfrm rot="13500000">
            <a:off x="11017362" y="1709352"/>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33">
            <a:extLst>
              <a:ext uri="{FF2B5EF4-FFF2-40B4-BE49-F238E27FC236}">
                <a16:creationId xmlns:a16="http://schemas.microsoft.com/office/drawing/2014/main" id="{DFDE4F05-9D29-4FEC-932C-5ECDE7BF6915}"/>
              </a:ext>
            </a:extLst>
          </p:cNvPr>
          <p:cNvSpPr>
            <a:spLocks noGrp="1"/>
          </p:cNvSpPr>
          <p:nvPr>
            <p:ph type="pic" sz="quarter" idx="38" hasCustomPrompt="1"/>
          </p:nvPr>
        </p:nvSpPr>
        <p:spPr>
          <a:xfrm>
            <a:off x="822320"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29" name="Picture Placeholder 33">
            <a:extLst>
              <a:ext uri="{FF2B5EF4-FFF2-40B4-BE49-F238E27FC236}">
                <a16:creationId xmlns:a16="http://schemas.microsoft.com/office/drawing/2014/main" id="{77F201DE-A77F-4A4C-B848-5C67A8C26AE5}"/>
              </a:ext>
            </a:extLst>
          </p:cNvPr>
          <p:cNvSpPr>
            <a:spLocks noGrp="1"/>
          </p:cNvSpPr>
          <p:nvPr>
            <p:ph type="pic" sz="quarter" idx="39" hasCustomPrompt="1"/>
          </p:nvPr>
        </p:nvSpPr>
        <p:spPr>
          <a:xfrm>
            <a:off x="4308471"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0" name="Picture Placeholder 33">
            <a:extLst>
              <a:ext uri="{FF2B5EF4-FFF2-40B4-BE49-F238E27FC236}">
                <a16:creationId xmlns:a16="http://schemas.microsoft.com/office/drawing/2014/main" id="{5E3D4D22-B4D2-4C50-8FAA-A76F41A7DCB0}"/>
              </a:ext>
            </a:extLst>
          </p:cNvPr>
          <p:cNvSpPr>
            <a:spLocks noGrp="1"/>
          </p:cNvSpPr>
          <p:nvPr>
            <p:ph type="pic" sz="quarter" idx="40" hasCustomPrompt="1"/>
          </p:nvPr>
        </p:nvSpPr>
        <p:spPr>
          <a:xfrm>
            <a:off x="7789859"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1" name="Picture Placeholder 33">
            <a:extLst>
              <a:ext uri="{FF2B5EF4-FFF2-40B4-BE49-F238E27FC236}">
                <a16:creationId xmlns:a16="http://schemas.microsoft.com/office/drawing/2014/main" id="{122CEC1E-9FFD-4A98-B80A-B1BEE233372F}"/>
              </a:ext>
            </a:extLst>
          </p:cNvPr>
          <p:cNvSpPr>
            <a:spLocks noGrp="1"/>
          </p:cNvSpPr>
          <p:nvPr>
            <p:ph type="pic" sz="quarter" idx="41" hasCustomPrompt="1"/>
          </p:nvPr>
        </p:nvSpPr>
        <p:spPr>
          <a:xfrm>
            <a:off x="2555870"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2" name="Picture Placeholder 33">
            <a:extLst>
              <a:ext uri="{FF2B5EF4-FFF2-40B4-BE49-F238E27FC236}">
                <a16:creationId xmlns:a16="http://schemas.microsoft.com/office/drawing/2014/main" id="{78470C70-7AD5-4A1D-BE1F-6F5F11EBA8E1}"/>
              </a:ext>
            </a:extLst>
          </p:cNvPr>
          <p:cNvSpPr>
            <a:spLocks noGrp="1"/>
          </p:cNvSpPr>
          <p:nvPr>
            <p:ph type="pic" sz="quarter" idx="42" hasCustomPrompt="1"/>
          </p:nvPr>
        </p:nvSpPr>
        <p:spPr>
          <a:xfrm>
            <a:off x="6042021"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3" name="Picture Placeholder 33">
            <a:extLst>
              <a:ext uri="{FF2B5EF4-FFF2-40B4-BE49-F238E27FC236}">
                <a16:creationId xmlns:a16="http://schemas.microsoft.com/office/drawing/2014/main" id="{D90B03F8-CFA8-49C6-BC1B-962A1B68229D}"/>
              </a:ext>
            </a:extLst>
          </p:cNvPr>
          <p:cNvSpPr>
            <a:spLocks noGrp="1"/>
          </p:cNvSpPr>
          <p:nvPr>
            <p:ph type="pic" sz="quarter" idx="43" hasCustomPrompt="1"/>
          </p:nvPr>
        </p:nvSpPr>
        <p:spPr>
          <a:xfrm>
            <a:off x="9523409"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4" name="Text Placeholder 31">
            <a:extLst>
              <a:ext uri="{FF2B5EF4-FFF2-40B4-BE49-F238E27FC236}">
                <a16:creationId xmlns:a16="http://schemas.microsoft.com/office/drawing/2014/main" id="{B815717A-4E7C-4CE4-A059-A91F24B6E576}"/>
              </a:ext>
            </a:extLst>
          </p:cNvPr>
          <p:cNvSpPr>
            <a:spLocks noGrp="1"/>
          </p:cNvSpPr>
          <p:nvPr>
            <p:ph type="body" sz="quarter" idx="14" hasCustomPrompt="1"/>
          </p:nvPr>
        </p:nvSpPr>
        <p:spPr>
          <a:xfrm rot="2700000">
            <a:off x="1308288" y="2015004"/>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one - title</a:t>
            </a:r>
          </a:p>
        </p:txBody>
      </p:sp>
      <p:sp>
        <p:nvSpPr>
          <p:cNvPr id="35" name="Text Placeholder 31">
            <a:extLst>
              <a:ext uri="{FF2B5EF4-FFF2-40B4-BE49-F238E27FC236}">
                <a16:creationId xmlns:a16="http://schemas.microsoft.com/office/drawing/2014/main" id="{296FAB1A-8008-424F-A291-BBF6905982F7}"/>
              </a:ext>
            </a:extLst>
          </p:cNvPr>
          <p:cNvSpPr>
            <a:spLocks noGrp="1"/>
          </p:cNvSpPr>
          <p:nvPr>
            <p:ph type="body" sz="quarter" idx="44" hasCustomPrompt="1"/>
          </p:nvPr>
        </p:nvSpPr>
        <p:spPr>
          <a:xfrm rot="2700000">
            <a:off x="3063038" y="3759558"/>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two - title</a:t>
            </a:r>
          </a:p>
        </p:txBody>
      </p:sp>
      <p:sp>
        <p:nvSpPr>
          <p:cNvPr id="36" name="Text Placeholder 31">
            <a:extLst>
              <a:ext uri="{FF2B5EF4-FFF2-40B4-BE49-F238E27FC236}">
                <a16:creationId xmlns:a16="http://schemas.microsoft.com/office/drawing/2014/main" id="{48B5DA4F-6EB1-4973-9430-D0C0680EB474}"/>
              </a:ext>
            </a:extLst>
          </p:cNvPr>
          <p:cNvSpPr>
            <a:spLocks noGrp="1"/>
          </p:cNvSpPr>
          <p:nvPr>
            <p:ph type="body" sz="quarter" idx="45" hasCustomPrompt="1"/>
          </p:nvPr>
        </p:nvSpPr>
        <p:spPr>
          <a:xfrm rot="2700000">
            <a:off x="4796376"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three - title</a:t>
            </a:r>
          </a:p>
        </p:txBody>
      </p:sp>
      <p:sp>
        <p:nvSpPr>
          <p:cNvPr id="37" name="Text Placeholder 31">
            <a:extLst>
              <a:ext uri="{FF2B5EF4-FFF2-40B4-BE49-F238E27FC236}">
                <a16:creationId xmlns:a16="http://schemas.microsoft.com/office/drawing/2014/main" id="{CAD50298-6615-4ED0-B03B-7932A7A588AB}"/>
              </a:ext>
            </a:extLst>
          </p:cNvPr>
          <p:cNvSpPr>
            <a:spLocks noGrp="1"/>
          </p:cNvSpPr>
          <p:nvPr>
            <p:ph type="body" sz="quarter" idx="46" hasCustomPrompt="1"/>
          </p:nvPr>
        </p:nvSpPr>
        <p:spPr>
          <a:xfrm rot="2700000">
            <a:off x="6551125" y="3759559"/>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four - title</a:t>
            </a:r>
          </a:p>
        </p:txBody>
      </p:sp>
      <p:sp>
        <p:nvSpPr>
          <p:cNvPr id="38" name="Text Placeholder 31">
            <a:extLst>
              <a:ext uri="{FF2B5EF4-FFF2-40B4-BE49-F238E27FC236}">
                <a16:creationId xmlns:a16="http://schemas.microsoft.com/office/drawing/2014/main" id="{280CF028-EA54-4DED-8D72-6E0375A5FB3D}"/>
              </a:ext>
            </a:extLst>
          </p:cNvPr>
          <p:cNvSpPr>
            <a:spLocks noGrp="1"/>
          </p:cNvSpPr>
          <p:nvPr>
            <p:ph type="body" sz="quarter" idx="47" hasCustomPrompt="1"/>
          </p:nvPr>
        </p:nvSpPr>
        <p:spPr>
          <a:xfrm rot="2700000">
            <a:off x="8290944"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five - title</a:t>
            </a:r>
          </a:p>
        </p:txBody>
      </p:sp>
      <p:sp>
        <p:nvSpPr>
          <p:cNvPr id="39" name="Text Placeholder 31">
            <a:extLst>
              <a:ext uri="{FF2B5EF4-FFF2-40B4-BE49-F238E27FC236}">
                <a16:creationId xmlns:a16="http://schemas.microsoft.com/office/drawing/2014/main" id="{CE757868-42DE-4D19-A846-0F58D0B7CCF2}"/>
              </a:ext>
            </a:extLst>
          </p:cNvPr>
          <p:cNvSpPr>
            <a:spLocks noGrp="1"/>
          </p:cNvSpPr>
          <p:nvPr>
            <p:ph type="body" sz="quarter" idx="48" hasCustomPrompt="1"/>
          </p:nvPr>
        </p:nvSpPr>
        <p:spPr>
          <a:xfrm rot="2700000">
            <a:off x="10045693" y="3759559"/>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six - title</a:t>
            </a:r>
          </a:p>
        </p:txBody>
      </p:sp>
      <p:sp>
        <p:nvSpPr>
          <p:cNvPr id="3" name="Title 2">
            <a:extLst>
              <a:ext uri="{FF2B5EF4-FFF2-40B4-BE49-F238E27FC236}">
                <a16:creationId xmlns:a16="http://schemas.microsoft.com/office/drawing/2014/main" id="{09BABE25-96E7-492C-9F07-17CDD7ED2F65}"/>
              </a:ext>
            </a:extLst>
          </p:cNvPr>
          <p:cNvSpPr>
            <a:spLocks noGrp="1"/>
          </p:cNvSpPr>
          <p:nvPr>
            <p:ph type="title"/>
          </p:nvPr>
        </p:nvSpPr>
        <p:spPr/>
        <p:txBody>
          <a:bodyPr/>
          <a:lstStyle/>
          <a:p>
            <a:r>
              <a:rPr lang="en-GB" noProof="0"/>
              <a:t>Click to edit Master title style</a:t>
            </a:r>
          </a:p>
        </p:txBody>
      </p:sp>
      <p:sp>
        <p:nvSpPr>
          <p:cNvPr id="4" name="Footer Placeholder 3">
            <a:extLst>
              <a:ext uri="{FF2B5EF4-FFF2-40B4-BE49-F238E27FC236}">
                <a16:creationId xmlns:a16="http://schemas.microsoft.com/office/drawing/2014/main" id="{AFEB7F32-FDE9-4C5B-A182-693F8B272237}"/>
              </a:ext>
            </a:extLst>
          </p:cNvPr>
          <p:cNvSpPr>
            <a:spLocks noGrp="1"/>
          </p:cNvSpPr>
          <p:nvPr>
            <p:ph type="ftr" sz="quarter" idx="49"/>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86E147E7-4CFD-420C-A314-8142AA08B90F}"/>
              </a:ext>
            </a:extLst>
          </p:cNvPr>
          <p:cNvSpPr>
            <a:spLocks noGrp="1"/>
          </p:cNvSpPr>
          <p:nvPr>
            <p:ph type="sldNum" sz="quarter" idx="50"/>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0904484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meline_Star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1666875"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14325"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865734"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01</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024863"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02</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183992"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03</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480467"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8639596"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87C81994-9C70-4C03-AD83-DB3C23CE1954}"/>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01F96C90-DC55-43AA-AC76-66AE2F134E85}"/>
              </a:ext>
            </a:extLst>
          </p:cNvPr>
          <p:cNvSpPr>
            <a:spLocks noGrp="1"/>
          </p:cNvSpPr>
          <p:nvPr>
            <p:ph type="ftr" sz="quarter" idx="42"/>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5018EF52-8FD9-446E-BE1A-8EC727B75E4D}"/>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1999334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meline_Centr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a:cxnSpLocks/>
          </p:cNvCxnSpPr>
          <p:nvPr userDrawn="1"/>
        </p:nvCxnSpPr>
        <p:spPr>
          <a:xfrm>
            <a:off x="0" y="3642646"/>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81915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370559"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04</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520531"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05</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67751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06</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976135"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13312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6E6F65D2-F2B3-498E-BAC5-08B10EA39E2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B7D008FB-1EC5-4072-A7D7-A27F96D8C58D}"/>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311EEEF2-CE31-4499-8D44-A0D815647152}"/>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173673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meline_En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0"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333818"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885227"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07</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604435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08</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10203485"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09</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5499960"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659089"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3AFE858C-2A38-44D0-9EFA-E41C1D38C03A}"/>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9ECE2467-00F4-45BD-BEFD-889C86D021EC}"/>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0C08A18C-CAB8-44BE-8D99-2D32AD539E80}"/>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5084804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 Members of the Team">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9AB0E-DA7A-4109-A655-28997D663092}"/>
              </a:ext>
            </a:extLst>
          </p:cNvPr>
          <p:cNvSpPr>
            <a:spLocks noGrp="1"/>
          </p:cNvSpPr>
          <p:nvPr>
            <p:ph type="sldNum" sz="quarter" idx="10"/>
          </p:nvPr>
        </p:nvSpPr>
        <p:spPr>
          <a:xfrm>
            <a:off x="9329616" y="6356350"/>
            <a:ext cx="2743200" cy="365125"/>
          </a:xfrm>
          <a:prstGeom prst="rect">
            <a:avLst/>
          </a:prstGeom>
        </p:spPr>
        <p:txBody>
          <a:bodyPr/>
          <a:lstStyle/>
          <a:p>
            <a:fld id="{81D0F217-5B86-41B1-BC85-807B0CD5ACB5}" type="slidenum">
              <a:rPr lang="en-GB" noProof="0" smtClean="0"/>
              <a:pPr/>
              <a:t>‹#›</a:t>
            </a:fld>
            <a:endParaRPr lang="en-GB" noProof="0"/>
          </a:p>
        </p:txBody>
      </p:sp>
      <p:sp>
        <p:nvSpPr>
          <p:cNvPr id="10" name="Rectangle 9">
            <a:extLst>
              <a:ext uri="{FF2B5EF4-FFF2-40B4-BE49-F238E27FC236}">
                <a16:creationId xmlns:a16="http://schemas.microsoft.com/office/drawing/2014/main" id="{EC33A23B-CB11-438D-AEEA-E4106F5005F6}"/>
              </a:ext>
            </a:extLst>
          </p:cNvPr>
          <p:cNvSpPr/>
          <p:nvPr userDrawn="1"/>
        </p:nvSpPr>
        <p:spPr>
          <a:xfrm rot="2700000">
            <a:off x="1243678" y="1730298"/>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1" name="Rectangle 10">
            <a:extLst>
              <a:ext uri="{FF2B5EF4-FFF2-40B4-BE49-F238E27FC236}">
                <a16:creationId xmlns:a16="http://schemas.microsoft.com/office/drawing/2014/main" id="{0FF4AD8D-0F08-46EC-BB36-1FC9C6DCB177}"/>
              </a:ext>
            </a:extLst>
          </p:cNvPr>
          <p:cNvSpPr/>
          <p:nvPr userDrawn="1"/>
        </p:nvSpPr>
        <p:spPr>
          <a:xfrm rot="2700000">
            <a:off x="4719664" y="1730299"/>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911E38AD-76CF-42CE-9230-E2D83FADB745}"/>
              </a:ext>
            </a:extLst>
          </p:cNvPr>
          <p:cNvSpPr/>
          <p:nvPr userDrawn="1"/>
        </p:nvSpPr>
        <p:spPr>
          <a:xfrm rot="2700000">
            <a:off x="8195650" y="173030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Rectangle 12">
            <a:extLst>
              <a:ext uri="{FF2B5EF4-FFF2-40B4-BE49-F238E27FC236}">
                <a16:creationId xmlns:a16="http://schemas.microsoft.com/office/drawing/2014/main" id="{948C5BF5-FDE9-4B47-94E1-2936B5F199FF}"/>
              </a:ext>
            </a:extLst>
          </p:cNvPr>
          <p:cNvSpPr/>
          <p:nvPr userDrawn="1"/>
        </p:nvSpPr>
        <p:spPr>
          <a:xfrm rot="2700000">
            <a:off x="2980159" y="343033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Rectangle 13">
            <a:extLst>
              <a:ext uri="{FF2B5EF4-FFF2-40B4-BE49-F238E27FC236}">
                <a16:creationId xmlns:a16="http://schemas.microsoft.com/office/drawing/2014/main" id="{18459F2F-0E67-4BC8-889A-AF2FFD704A63}"/>
              </a:ext>
            </a:extLst>
          </p:cNvPr>
          <p:cNvSpPr/>
          <p:nvPr userDrawn="1"/>
        </p:nvSpPr>
        <p:spPr>
          <a:xfrm rot="2700000">
            <a:off x="6456145" y="3430331"/>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59027D89-1E11-45AF-8E61-B492E292787C}"/>
              </a:ext>
            </a:extLst>
          </p:cNvPr>
          <p:cNvSpPr/>
          <p:nvPr userDrawn="1"/>
        </p:nvSpPr>
        <p:spPr>
          <a:xfrm rot="2700000">
            <a:off x="9932131" y="3430332"/>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31">
            <a:extLst>
              <a:ext uri="{FF2B5EF4-FFF2-40B4-BE49-F238E27FC236}">
                <a16:creationId xmlns:a16="http://schemas.microsoft.com/office/drawing/2014/main" id="{718FD54F-2073-498A-A724-4DEBF9D864F2}"/>
              </a:ext>
            </a:extLst>
          </p:cNvPr>
          <p:cNvSpPr>
            <a:spLocks noGrp="1"/>
          </p:cNvSpPr>
          <p:nvPr>
            <p:ph type="body" sz="quarter" idx="14" hasCustomPrompt="1"/>
          </p:nvPr>
        </p:nvSpPr>
        <p:spPr>
          <a:xfrm rot="2700000">
            <a:off x="2292764"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7" name="Text Placeholder 31">
            <a:extLst>
              <a:ext uri="{FF2B5EF4-FFF2-40B4-BE49-F238E27FC236}">
                <a16:creationId xmlns:a16="http://schemas.microsoft.com/office/drawing/2014/main" id="{0A3EA7ED-24DF-4266-AE54-E827B20A4942}"/>
              </a:ext>
            </a:extLst>
          </p:cNvPr>
          <p:cNvSpPr>
            <a:spLocks noGrp="1"/>
          </p:cNvSpPr>
          <p:nvPr>
            <p:ph type="body" sz="quarter" idx="15" hasCustomPrompt="1"/>
          </p:nvPr>
        </p:nvSpPr>
        <p:spPr>
          <a:xfrm rot="2700000">
            <a:off x="2165546" y="1864509"/>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18" name="Text Placeholder 31">
            <a:extLst>
              <a:ext uri="{FF2B5EF4-FFF2-40B4-BE49-F238E27FC236}">
                <a16:creationId xmlns:a16="http://schemas.microsoft.com/office/drawing/2014/main" id="{09455DDB-A12F-4E0A-857D-6124EDD9D274}"/>
              </a:ext>
            </a:extLst>
          </p:cNvPr>
          <p:cNvSpPr>
            <a:spLocks noGrp="1"/>
          </p:cNvSpPr>
          <p:nvPr>
            <p:ph type="body" sz="quarter" idx="16" hasCustomPrompt="1"/>
          </p:nvPr>
        </p:nvSpPr>
        <p:spPr>
          <a:xfrm rot="2700000">
            <a:off x="5779155"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9" name="Text Placeholder 31">
            <a:extLst>
              <a:ext uri="{FF2B5EF4-FFF2-40B4-BE49-F238E27FC236}">
                <a16:creationId xmlns:a16="http://schemas.microsoft.com/office/drawing/2014/main" id="{379612F1-A85E-4D9B-BA31-A9CC0D960E95}"/>
              </a:ext>
            </a:extLst>
          </p:cNvPr>
          <p:cNvSpPr>
            <a:spLocks noGrp="1"/>
          </p:cNvSpPr>
          <p:nvPr>
            <p:ph type="body" sz="quarter" idx="17" hasCustomPrompt="1"/>
          </p:nvPr>
        </p:nvSpPr>
        <p:spPr>
          <a:xfrm rot="2700000">
            <a:off x="5651938"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0" name="Text Placeholder 31">
            <a:extLst>
              <a:ext uri="{FF2B5EF4-FFF2-40B4-BE49-F238E27FC236}">
                <a16:creationId xmlns:a16="http://schemas.microsoft.com/office/drawing/2014/main" id="{79A668ED-BD10-4300-BE92-D98C80844993}"/>
              </a:ext>
            </a:extLst>
          </p:cNvPr>
          <p:cNvSpPr>
            <a:spLocks noGrp="1"/>
          </p:cNvSpPr>
          <p:nvPr>
            <p:ph type="body" sz="quarter" idx="18" hasCustomPrompt="1"/>
          </p:nvPr>
        </p:nvSpPr>
        <p:spPr>
          <a:xfrm rot="2700000">
            <a:off x="9265544" y="1736508"/>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1" name="Text Placeholder 31">
            <a:extLst>
              <a:ext uri="{FF2B5EF4-FFF2-40B4-BE49-F238E27FC236}">
                <a16:creationId xmlns:a16="http://schemas.microsoft.com/office/drawing/2014/main" id="{E01A0968-6EB1-4E99-9484-B842081E2450}"/>
              </a:ext>
            </a:extLst>
          </p:cNvPr>
          <p:cNvSpPr>
            <a:spLocks noGrp="1"/>
          </p:cNvSpPr>
          <p:nvPr>
            <p:ph type="body" sz="quarter" idx="19" hasCustomPrompt="1"/>
          </p:nvPr>
        </p:nvSpPr>
        <p:spPr>
          <a:xfrm rot="2700000">
            <a:off x="9138326"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2" name="Text Placeholder 31">
            <a:extLst>
              <a:ext uri="{FF2B5EF4-FFF2-40B4-BE49-F238E27FC236}">
                <a16:creationId xmlns:a16="http://schemas.microsoft.com/office/drawing/2014/main" id="{C45ACEEB-EF35-4F69-BCDE-FDBA71213279}"/>
              </a:ext>
            </a:extLst>
          </p:cNvPr>
          <p:cNvSpPr>
            <a:spLocks noGrp="1"/>
          </p:cNvSpPr>
          <p:nvPr>
            <p:ph type="body" sz="quarter" idx="20" hasCustomPrompt="1"/>
          </p:nvPr>
        </p:nvSpPr>
        <p:spPr>
          <a:xfrm rot="2700000">
            <a:off x="2055372"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3" name="Text Placeholder 31">
            <a:extLst>
              <a:ext uri="{FF2B5EF4-FFF2-40B4-BE49-F238E27FC236}">
                <a16:creationId xmlns:a16="http://schemas.microsoft.com/office/drawing/2014/main" id="{8C9CACDF-D931-4C3B-AEEA-D29E3CED672F}"/>
              </a:ext>
            </a:extLst>
          </p:cNvPr>
          <p:cNvSpPr>
            <a:spLocks noGrp="1"/>
          </p:cNvSpPr>
          <p:nvPr>
            <p:ph type="body" sz="quarter" idx="21" hasCustomPrompt="1"/>
          </p:nvPr>
        </p:nvSpPr>
        <p:spPr>
          <a:xfrm rot="2700000">
            <a:off x="1928153" y="5574736"/>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4" name="Text Placeholder 31">
            <a:extLst>
              <a:ext uri="{FF2B5EF4-FFF2-40B4-BE49-F238E27FC236}">
                <a16:creationId xmlns:a16="http://schemas.microsoft.com/office/drawing/2014/main" id="{3D1B5F51-461B-4B59-9234-FD1CA77199E3}"/>
              </a:ext>
            </a:extLst>
          </p:cNvPr>
          <p:cNvSpPr>
            <a:spLocks noGrp="1"/>
          </p:cNvSpPr>
          <p:nvPr>
            <p:ph type="body" sz="quarter" idx="22" hasCustomPrompt="1"/>
          </p:nvPr>
        </p:nvSpPr>
        <p:spPr>
          <a:xfrm rot="2700000">
            <a:off x="5508509"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5" name="Text Placeholder 31">
            <a:extLst>
              <a:ext uri="{FF2B5EF4-FFF2-40B4-BE49-F238E27FC236}">
                <a16:creationId xmlns:a16="http://schemas.microsoft.com/office/drawing/2014/main" id="{3E09FACA-941A-4D71-B75B-983099652D9F}"/>
              </a:ext>
            </a:extLst>
          </p:cNvPr>
          <p:cNvSpPr>
            <a:spLocks noGrp="1"/>
          </p:cNvSpPr>
          <p:nvPr>
            <p:ph type="body" sz="quarter" idx="23" hasCustomPrompt="1"/>
          </p:nvPr>
        </p:nvSpPr>
        <p:spPr>
          <a:xfrm rot="2700000">
            <a:off x="5381291"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6" name="Text Placeholder 31">
            <a:extLst>
              <a:ext uri="{FF2B5EF4-FFF2-40B4-BE49-F238E27FC236}">
                <a16:creationId xmlns:a16="http://schemas.microsoft.com/office/drawing/2014/main" id="{899DFD5F-C553-482F-AFF6-457F75ADC7CF}"/>
              </a:ext>
            </a:extLst>
          </p:cNvPr>
          <p:cNvSpPr>
            <a:spLocks noGrp="1"/>
          </p:cNvSpPr>
          <p:nvPr>
            <p:ph type="body" sz="quarter" idx="24" hasCustomPrompt="1"/>
          </p:nvPr>
        </p:nvSpPr>
        <p:spPr>
          <a:xfrm rot="2700000">
            <a:off x="8986411"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7" name="Text Placeholder 31">
            <a:extLst>
              <a:ext uri="{FF2B5EF4-FFF2-40B4-BE49-F238E27FC236}">
                <a16:creationId xmlns:a16="http://schemas.microsoft.com/office/drawing/2014/main" id="{2D9BD842-0674-410F-9007-27A2EC1DFFDF}"/>
              </a:ext>
            </a:extLst>
          </p:cNvPr>
          <p:cNvSpPr>
            <a:spLocks noGrp="1"/>
          </p:cNvSpPr>
          <p:nvPr>
            <p:ph type="body" sz="quarter" idx="25" hasCustomPrompt="1"/>
          </p:nvPr>
        </p:nvSpPr>
        <p:spPr>
          <a:xfrm rot="2700000">
            <a:off x="8859193"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9" name="Picture Placeholder 34">
            <a:extLst>
              <a:ext uri="{FF2B5EF4-FFF2-40B4-BE49-F238E27FC236}">
                <a16:creationId xmlns:a16="http://schemas.microsoft.com/office/drawing/2014/main" id="{B3DEF154-122B-4CB4-BD45-9CBBD1B8ABFE}"/>
              </a:ext>
            </a:extLst>
          </p:cNvPr>
          <p:cNvSpPr>
            <a:spLocks noGrp="1"/>
          </p:cNvSpPr>
          <p:nvPr>
            <p:ph type="pic" sz="quarter" idx="27" hasCustomPrompt="1"/>
          </p:nvPr>
        </p:nvSpPr>
        <p:spPr>
          <a:xfrm>
            <a:off x="90779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0" name="Picture Placeholder 34">
            <a:extLst>
              <a:ext uri="{FF2B5EF4-FFF2-40B4-BE49-F238E27FC236}">
                <a16:creationId xmlns:a16="http://schemas.microsoft.com/office/drawing/2014/main" id="{C4E49C09-4226-4181-A2F1-4AA7FD96AE8B}"/>
              </a:ext>
            </a:extLst>
          </p:cNvPr>
          <p:cNvSpPr>
            <a:spLocks noGrp="1"/>
          </p:cNvSpPr>
          <p:nvPr>
            <p:ph type="pic" sz="quarter" idx="28" hasCustomPrompt="1"/>
          </p:nvPr>
        </p:nvSpPr>
        <p:spPr>
          <a:xfrm>
            <a:off x="4380759"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1" name="Picture Placeholder 34">
            <a:extLst>
              <a:ext uri="{FF2B5EF4-FFF2-40B4-BE49-F238E27FC236}">
                <a16:creationId xmlns:a16="http://schemas.microsoft.com/office/drawing/2014/main" id="{24E3CAF1-5754-4201-9315-3363637723B1}"/>
              </a:ext>
            </a:extLst>
          </p:cNvPr>
          <p:cNvSpPr>
            <a:spLocks noGrp="1"/>
          </p:cNvSpPr>
          <p:nvPr>
            <p:ph type="pic" sz="quarter" idx="29" hasCustomPrompt="1"/>
          </p:nvPr>
        </p:nvSpPr>
        <p:spPr>
          <a:xfrm>
            <a:off x="785825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2" name="Picture Placeholder 34">
            <a:extLst>
              <a:ext uri="{FF2B5EF4-FFF2-40B4-BE49-F238E27FC236}">
                <a16:creationId xmlns:a16="http://schemas.microsoft.com/office/drawing/2014/main" id="{9754915C-447B-4888-A177-A7CFE0E0E742}"/>
              </a:ext>
            </a:extLst>
          </p:cNvPr>
          <p:cNvSpPr>
            <a:spLocks noGrp="1"/>
          </p:cNvSpPr>
          <p:nvPr>
            <p:ph type="pic" sz="quarter" idx="30" hasCustomPrompt="1"/>
          </p:nvPr>
        </p:nvSpPr>
        <p:spPr>
          <a:xfrm>
            <a:off x="264427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3" name="Picture Placeholder 34">
            <a:extLst>
              <a:ext uri="{FF2B5EF4-FFF2-40B4-BE49-F238E27FC236}">
                <a16:creationId xmlns:a16="http://schemas.microsoft.com/office/drawing/2014/main" id="{5BFF682A-15DB-4A4C-9640-5128F15D9B0E}"/>
              </a:ext>
            </a:extLst>
          </p:cNvPr>
          <p:cNvSpPr>
            <a:spLocks noGrp="1"/>
          </p:cNvSpPr>
          <p:nvPr>
            <p:ph type="pic" sz="quarter" idx="31" hasCustomPrompt="1"/>
          </p:nvPr>
        </p:nvSpPr>
        <p:spPr>
          <a:xfrm>
            <a:off x="6117239"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Picture Placeholder 34">
            <a:extLst>
              <a:ext uri="{FF2B5EF4-FFF2-40B4-BE49-F238E27FC236}">
                <a16:creationId xmlns:a16="http://schemas.microsoft.com/office/drawing/2014/main" id="{F93C62F6-10A8-4D6A-8893-0668710757DB}"/>
              </a:ext>
            </a:extLst>
          </p:cNvPr>
          <p:cNvSpPr>
            <a:spLocks noGrp="1"/>
          </p:cNvSpPr>
          <p:nvPr>
            <p:ph type="pic" sz="quarter" idx="32" hasCustomPrompt="1"/>
          </p:nvPr>
        </p:nvSpPr>
        <p:spPr>
          <a:xfrm>
            <a:off x="959473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a:t>Double click center to add a picture</a:t>
            </a:r>
            <a:endParaRPr lang="en-GB"/>
          </a:p>
        </p:txBody>
      </p:sp>
      <p:sp>
        <p:nvSpPr>
          <p:cNvPr id="4" name="Title 3">
            <a:extLst>
              <a:ext uri="{FF2B5EF4-FFF2-40B4-BE49-F238E27FC236}">
                <a16:creationId xmlns:a16="http://schemas.microsoft.com/office/drawing/2014/main" id="{B9AA3DBE-2197-4598-9B58-595960457B3E}"/>
              </a:ext>
            </a:extLst>
          </p:cNvPr>
          <p:cNvSpPr>
            <a:spLocks noGrp="1"/>
          </p:cNvSpPr>
          <p:nvPr>
            <p:ph type="title"/>
          </p:nvPr>
        </p:nvSpPr>
        <p:spPr/>
        <p:txBody>
          <a:bodyPr/>
          <a:lstStyle/>
          <a:p>
            <a:r>
              <a:rPr lang="en-GB" noProof="0"/>
              <a:t>Click to edit Master title style</a:t>
            </a:r>
          </a:p>
        </p:txBody>
      </p:sp>
      <p:sp>
        <p:nvSpPr>
          <p:cNvPr id="5" name="Footer Placeholder 4">
            <a:extLst>
              <a:ext uri="{FF2B5EF4-FFF2-40B4-BE49-F238E27FC236}">
                <a16:creationId xmlns:a16="http://schemas.microsoft.com/office/drawing/2014/main" id="{3AB3F26A-3058-4305-AE37-EF3CD2D7E0FE}"/>
              </a:ext>
            </a:extLst>
          </p:cNvPr>
          <p:cNvSpPr>
            <a:spLocks noGrp="1"/>
          </p:cNvSpPr>
          <p:nvPr>
            <p:ph type="ftr" sz="quarter" idx="33"/>
          </p:nvPr>
        </p:nvSpPr>
        <p:spPr/>
        <p:txBody>
          <a:bodyPr/>
          <a:lstStyle/>
          <a:p>
            <a:pPr algn="l">
              <a:defRPr/>
            </a:pPr>
            <a:r>
              <a:rPr lang="en-GB" cap="all" noProof="0"/>
              <a:t>Commercial in confidence</a:t>
            </a:r>
          </a:p>
        </p:txBody>
      </p:sp>
    </p:spTree>
    <p:extLst>
      <p:ext uri="{BB962C8B-B14F-4D97-AF65-F5344CB8AC3E}">
        <p14:creationId xmlns:p14="http://schemas.microsoft.com/office/powerpoint/2010/main" val="3502994165"/>
      </p:ext>
    </p:extLst>
  </p:cSld>
  <p:clrMapOvr>
    <a:masterClrMapping/>
  </p:clrMapOvr>
  <p:hf sldNum="0"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EDD8C2-CDCE-4C15-B6CC-AD80A9577ED6}"/>
              </a:ext>
            </a:extLst>
          </p:cNvPr>
          <p:cNvSpPr/>
          <p:nvPr userDrawn="1"/>
        </p:nvSpPr>
        <p:spPr>
          <a:xfrm rot="2700000">
            <a:off x="76970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Picture Placeholder 34">
            <a:extLst>
              <a:ext uri="{FF2B5EF4-FFF2-40B4-BE49-F238E27FC236}">
                <a16:creationId xmlns:a16="http://schemas.microsoft.com/office/drawing/2014/main" id="{EAD36108-793B-4073-92C6-2AE3C15AA63D}"/>
              </a:ext>
            </a:extLst>
          </p:cNvPr>
          <p:cNvSpPr>
            <a:spLocks noGrp="1"/>
          </p:cNvSpPr>
          <p:nvPr>
            <p:ph type="pic" sz="quarter" idx="27" hasCustomPrompt="1"/>
          </p:nvPr>
        </p:nvSpPr>
        <p:spPr>
          <a:xfrm>
            <a:off x="38611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5C92F28C-A9F8-4360-83A7-6295A71CD750}"/>
              </a:ext>
            </a:extLst>
          </p:cNvPr>
          <p:cNvSpPr>
            <a:spLocks noGrp="1"/>
          </p:cNvSpPr>
          <p:nvPr>
            <p:ph type="body" sz="quarter" idx="14" hasCustomPrompt="1"/>
          </p:nvPr>
        </p:nvSpPr>
        <p:spPr>
          <a:xfrm>
            <a:off x="38611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16" name="Text Placeholder 31">
            <a:extLst>
              <a:ext uri="{FF2B5EF4-FFF2-40B4-BE49-F238E27FC236}">
                <a16:creationId xmlns:a16="http://schemas.microsoft.com/office/drawing/2014/main" id="{040CDFCF-3341-4824-8C63-FB97C01F2B5A}"/>
              </a:ext>
            </a:extLst>
          </p:cNvPr>
          <p:cNvSpPr>
            <a:spLocks noGrp="1"/>
          </p:cNvSpPr>
          <p:nvPr>
            <p:ph type="body" sz="quarter" idx="15" hasCustomPrompt="1"/>
          </p:nvPr>
        </p:nvSpPr>
        <p:spPr>
          <a:xfrm>
            <a:off x="38611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17" name="Rectangle 16">
            <a:extLst>
              <a:ext uri="{FF2B5EF4-FFF2-40B4-BE49-F238E27FC236}">
                <a16:creationId xmlns:a16="http://schemas.microsoft.com/office/drawing/2014/main" id="{538514A5-117A-4F9E-BD28-F41A254B3865}"/>
              </a:ext>
            </a:extLst>
          </p:cNvPr>
          <p:cNvSpPr/>
          <p:nvPr userDrawn="1"/>
        </p:nvSpPr>
        <p:spPr>
          <a:xfrm rot="2700000">
            <a:off x="4760953"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Picture Placeholder 34">
            <a:extLst>
              <a:ext uri="{FF2B5EF4-FFF2-40B4-BE49-F238E27FC236}">
                <a16:creationId xmlns:a16="http://schemas.microsoft.com/office/drawing/2014/main" id="{78B0003B-FCFF-4511-BF15-F7B78704BA05}"/>
              </a:ext>
            </a:extLst>
          </p:cNvPr>
          <p:cNvSpPr>
            <a:spLocks noGrp="1"/>
          </p:cNvSpPr>
          <p:nvPr>
            <p:ph type="pic" sz="quarter" idx="28" hasCustomPrompt="1"/>
          </p:nvPr>
        </p:nvSpPr>
        <p:spPr>
          <a:xfrm>
            <a:off x="4377363"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9" name="Text Placeholder 31">
            <a:extLst>
              <a:ext uri="{FF2B5EF4-FFF2-40B4-BE49-F238E27FC236}">
                <a16:creationId xmlns:a16="http://schemas.microsoft.com/office/drawing/2014/main" id="{E839C3C1-CD99-4F96-A560-434B67CA719B}"/>
              </a:ext>
            </a:extLst>
          </p:cNvPr>
          <p:cNvSpPr>
            <a:spLocks noGrp="1"/>
          </p:cNvSpPr>
          <p:nvPr>
            <p:ph type="body" sz="quarter" idx="29" hasCustomPrompt="1"/>
          </p:nvPr>
        </p:nvSpPr>
        <p:spPr>
          <a:xfrm>
            <a:off x="4377362"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0" name="Text Placeholder 31">
            <a:extLst>
              <a:ext uri="{FF2B5EF4-FFF2-40B4-BE49-F238E27FC236}">
                <a16:creationId xmlns:a16="http://schemas.microsoft.com/office/drawing/2014/main" id="{755187FD-6CD5-4908-9B87-CA586DAD5400}"/>
              </a:ext>
            </a:extLst>
          </p:cNvPr>
          <p:cNvSpPr>
            <a:spLocks noGrp="1"/>
          </p:cNvSpPr>
          <p:nvPr>
            <p:ph type="body" sz="quarter" idx="30" hasCustomPrompt="1"/>
          </p:nvPr>
        </p:nvSpPr>
        <p:spPr>
          <a:xfrm>
            <a:off x="4377362"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1" name="Rectangle 20">
            <a:extLst>
              <a:ext uri="{FF2B5EF4-FFF2-40B4-BE49-F238E27FC236}">
                <a16:creationId xmlns:a16="http://schemas.microsoft.com/office/drawing/2014/main" id="{D27FA852-D0A8-4F94-8CDE-14CDD0A8A686}"/>
              </a:ext>
            </a:extLst>
          </p:cNvPr>
          <p:cNvSpPr/>
          <p:nvPr userDrawn="1"/>
        </p:nvSpPr>
        <p:spPr>
          <a:xfrm rot="2700000">
            <a:off x="873289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Picture Placeholder 34">
            <a:extLst>
              <a:ext uri="{FF2B5EF4-FFF2-40B4-BE49-F238E27FC236}">
                <a16:creationId xmlns:a16="http://schemas.microsoft.com/office/drawing/2014/main" id="{0827E951-4C42-41D4-9C87-A7CAA2278DFB}"/>
              </a:ext>
            </a:extLst>
          </p:cNvPr>
          <p:cNvSpPr>
            <a:spLocks noGrp="1"/>
          </p:cNvSpPr>
          <p:nvPr>
            <p:ph type="pic" sz="quarter" idx="31" hasCustomPrompt="1"/>
          </p:nvPr>
        </p:nvSpPr>
        <p:spPr>
          <a:xfrm>
            <a:off x="834930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3" name="Text Placeholder 31">
            <a:extLst>
              <a:ext uri="{FF2B5EF4-FFF2-40B4-BE49-F238E27FC236}">
                <a16:creationId xmlns:a16="http://schemas.microsoft.com/office/drawing/2014/main" id="{0B6709C2-CCE9-4EAC-A520-A864A76FF601}"/>
              </a:ext>
            </a:extLst>
          </p:cNvPr>
          <p:cNvSpPr>
            <a:spLocks noGrp="1"/>
          </p:cNvSpPr>
          <p:nvPr>
            <p:ph type="body" sz="quarter" idx="32" hasCustomPrompt="1"/>
          </p:nvPr>
        </p:nvSpPr>
        <p:spPr>
          <a:xfrm>
            <a:off x="834930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4" name="Text Placeholder 31">
            <a:extLst>
              <a:ext uri="{FF2B5EF4-FFF2-40B4-BE49-F238E27FC236}">
                <a16:creationId xmlns:a16="http://schemas.microsoft.com/office/drawing/2014/main" id="{5EE375A0-8A81-4176-A7B5-9205250896AF}"/>
              </a:ext>
            </a:extLst>
          </p:cNvPr>
          <p:cNvSpPr>
            <a:spLocks noGrp="1"/>
          </p:cNvSpPr>
          <p:nvPr>
            <p:ph type="body" sz="quarter" idx="33" hasCustomPrompt="1"/>
          </p:nvPr>
        </p:nvSpPr>
        <p:spPr>
          <a:xfrm>
            <a:off x="834930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5" name="Slide Number Placeholder 5">
            <a:extLst>
              <a:ext uri="{FF2B5EF4-FFF2-40B4-BE49-F238E27FC236}">
                <a16:creationId xmlns:a16="http://schemas.microsoft.com/office/drawing/2014/main" id="{2E9633AE-21E6-4452-BAF5-43EE61B6A684}"/>
              </a:ext>
            </a:extLst>
          </p:cNvPr>
          <p:cNvSpPr txBox="1">
            <a:spLocks/>
          </p:cNvSpPr>
          <p:nvPr userDrawn="1"/>
        </p:nvSpPr>
        <p:spPr>
          <a:xfrm>
            <a:off x="9329616"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D0F217-5B86-41B1-BC85-807B0CD5ACB5}" type="slidenum">
              <a:rPr lang="en-GB" noProof="0" smtClean="0"/>
              <a:pPr/>
              <a:t>‹#›</a:t>
            </a:fld>
            <a:endParaRPr lang="en-GB" noProof="0"/>
          </a:p>
        </p:txBody>
      </p:sp>
      <p:sp>
        <p:nvSpPr>
          <p:cNvPr id="2" name="Title 1">
            <a:extLst>
              <a:ext uri="{FF2B5EF4-FFF2-40B4-BE49-F238E27FC236}">
                <a16:creationId xmlns:a16="http://schemas.microsoft.com/office/drawing/2014/main" id="{269DACB8-273E-49A8-A860-854823F4322D}"/>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E809F5AA-44C2-45DD-88CE-A43FD3C0E5CD}"/>
              </a:ext>
            </a:extLst>
          </p:cNvPr>
          <p:cNvSpPr>
            <a:spLocks noGrp="1"/>
          </p:cNvSpPr>
          <p:nvPr>
            <p:ph type="ftr" sz="quarter" idx="34"/>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ACF784A5-E19D-486A-B3E9-91A3948617C2}"/>
              </a:ext>
            </a:extLst>
          </p:cNvPr>
          <p:cNvSpPr>
            <a:spLocks noGrp="1"/>
          </p:cNvSpPr>
          <p:nvPr>
            <p:ph type="sldNum" sz="quarter" idx="35"/>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97211162"/>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F6A2B-A531-473E-8D7E-6F6A9AD2B922}"/>
              </a:ext>
            </a:extLst>
          </p:cNvPr>
          <p:cNvSpPr/>
          <p:nvPr userDrawn="1"/>
        </p:nvSpPr>
        <p:spPr>
          <a:xfrm rot="2700000">
            <a:off x="604122"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Picture Placeholder 34">
            <a:extLst>
              <a:ext uri="{FF2B5EF4-FFF2-40B4-BE49-F238E27FC236}">
                <a16:creationId xmlns:a16="http://schemas.microsoft.com/office/drawing/2014/main" id="{7AD40BD5-8C94-4964-98FC-222DF603EEBE}"/>
              </a:ext>
            </a:extLst>
          </p:cNvPr>
          <p:cNvSpPr>
            <a:spLocks noGrp="1"/>
          </p:cNvSpPr>
          <p:nvPr>
            <p:ph type="pic" sz="quarter" idx="27" hasCustomPrompt="1"/>
          </p:nvPr>
        </p:nvSpPr>
        <p:spPr>
          <a:xfrm>
            <a:off x="312706"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9F94C5E3-A1FB-493F-BFDE-8DB86B265666}"/>
              </a:ext>
            </a:extLst>
          </p:cNvPr>
          <p:cNvSpPr>
            <a:spLocks noGrp="1"/>
          </p:cNvSpPr>
          <p:nvPr>
            <p:ph type="body" sz="quarter" idx="14" hasCustomPrompt="1"/>
          </p:nvPr>
        </p:nvSpPr>
        <p:spPr>
          <a:xfrm>
            <a:off x="2496265" y="1122933"/>
            <a:ext cx="3437274" cy="1170137"/>
          </a:xfrm>
          <a:prstGeom prst="rect">
            <a:avLst/>
          </a:prstGeom>
          <a:noFill/>
        </p:spPr>
        <p:txBody>
          <a:bodyPr>
            <a:noAutofit/>
          </a:bodyPr>
          <a:lstStyle>
            <a:lvl1pPr marL="0" indent="0" algn="r">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16" name="Text Placeholder 31">
            <a:extLst>
              <a:ext uri="{FF2B5EF4-FFF2-40B4-BE49-F238E27FC236}">
                <a16:creationId xmlns:a16="http://schemas.microsoft.com/office/drawing/2014/main" id="{174CECFF-44FA-4779-BACB-A721089412B4}"/>
              </a:ext>
            </a:extLst>
          </p:cNvPr>
          <p:cNvSpPr>
            <a:spLocks noGrp="1"/>
          </p:cNvSpPr>
          <p:nvPr>
            <p:ph type="body" sz="quarter" idx="15" hasCustomPrompt="1"/>
          </p:nvPr>
        </p:nvSpPr>
        <p:spPr>
          <a:xfrm>
            <a:off x="3181409" y="2360177"/>
            <a:ext cx="2752130" cy="997926"/>
          </a:xfrm>
          <a:prstGeom prst="rect">
            <a:avLst/>
          </a:prstGeom>
          <a:noFill/>
        </p:spPr>
        <p:txBody>
          <a:bodyPr>
            <a:noAutofit/>
          </a:bodyPr>
          <a:lstStyle>
            <a:lvl1pPr marL="0" indent="0" algn="r">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27" name="Text Placeholder 26">
            <a:extLst>
              <a:ext uri="{FF2B5EF4-FFF2-40B4-BE49-F238E27FC236}">
                <a16:creationId xmlns:a16="http://schemas.microsoft.com/office/drawing/2014/main" id="{9901A6FE-5A96-4B46-A2F9-8F2730B7CD97}"/>
              </a:ext>
            </a:extLst>
          </p:cNvPr>
          <p:cNvSpPr>
            <a:spLocks noGrp="1"/>
          </p:cNvSpPr>
          <p:nvPr>
            <p:ph type="body" sz="quarter" idx="28" hasCustomPrompt="1"/>
          </p:nvPr>
        </p:nvSpPr>
        <p:spPr>
          <a:xfrm>
            <a:off x="2432050" y="3505374"/>
            <a:ext cx="3502025" cy="2727325"/>
          </a:xfrm>
          <a:prstGeom prst="rect">
            <a:avLst/>
          </a:prstGeom>
        </p:spPr>
        <p:txBody>
          <a:bodyPr>
            <a:normAutofit/>
          </a:bodyPr>
          <a:lstStyle>
            <a:lvl1pPr marL="0" indent="0" algn="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29" name="Straight Connector 28">
            <a:extLst>
              <a:ext uri="{FF2B5EF4-FFF2-40B4-BE49-F238E27FC236}">
                <a16:creationId xmlns:a16="http://schemas.microsoft.com/office/drawing/2014/main" id="{59843B8A-30A1-42E9-B128-7D4EE63A8E30}"/>
              </a:ext>
            </a:extLst>
          </p:cNvPr>
          <p:cNvCxnSpPr/>
          <p:nvPr userDrawn="1"/>
        </p:nvCxnSpPr>
        <p:spPr>
          <a:xfrm>
            <a:off x="6096000" y="1379345"/>
            <a:ext cx="0" cy="49105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C686652-9152-4A23-AD16-F2F3150F916F}"/>
              </a:ext>
            </a:extLst>
          </p:cNvPr>
          <p:cNvSpPr/>
          <p:nvPr userDrawn="1"/>
        </p:nvSpPr>
        <p:spPr>
          <a:xfrm rot="2700000">
            <a:off x="9514448"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Picture Placeholder 34">
            <a:extLst>
              <a:ext uri="{FF2B5EF4-FFF2-40B4-BE49-F238E27FC236}">
                <a16:creationId xmlns:a16="http://schemas.microsoft.com/office/drawing/2014/main" id="{1D3C337B-D389-4AA0-9064-55E8386C9B70}"/>
              </a:ext>
            </a:extLst>
          </p:cNvPr>
          <p:cNvSpPr>
            <a:spLocks noGrp="1"/>
          </p:cNvSpPr>
          <p:nvPr>
            <p:ph type="pic" sz="quarter" idx="29" hasCustomPrompt="1"/>
          </p:nvPr>
        </p:nvSpPr>
        <p:spPr>
          <a:xfrm>
            <a:off x="9223032"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Text Placeholder 31">
            <a:extLst>
              <a:ext uri="{FF2B5EF4-FFF2-40B4-BE49-F238E27FC236}">
                <a16:creationId xmlns:a16="http://schemas.microsoft.com/office/drawing/2014/main" id="{9C0A2D27-60D4-42BE-8FB1-77EF2D698D56}"/>
              </a:ext>
            </a:extLst>
          </p:cNvPr>
          <p:cNvSpPr>
            <a:spLocks noGrp="1"/>
          </p:cNvSpPr>
          <p:nvPr>
            <p:ph type="body" sz="quarter" idx="30" hasCustomPrompt="1"/>
          </p:nvPr>
        </p:nvSpPr>
        <p:spPr>
          <a:xfrm>
            <a:off x="6258461" y="1122933"/>
            <a:ext cx="3437274" cy="1170137"/>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36" name="Text Placeholder 31">
            <a:extLst>
              <a:ext uri="{FF2B5EF4-FFF2-40B4-BE49-F238E27FC236}">
                <a16:creationId xmlns:a16="http://schemas.microsoft.com/office/drawing/2014/main" id="{ED29B6FD-E223-4E45-AC69-3A3569234CF5}"/>
              </a:ext>
            </a:extLst>
          </p:cNvPr>
          <p:cNvSpPr>
            <a:spLocks noGrp="1"/>
          </p:cNvSpPr>
          <p:nvPr>
            <p:ph type="body" sz="quarter" idx="31" hasCustomPrompt="1"/>
          </p:nvPr>
        </p:nvSpPr>
        <p:spPr>
          <a:xfrm>
            <a:off x="6257926" y="2360177"/>
            <a:ext cx="2752130" cy="997926"/>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37" name="Text Placeholder 26">
            <a:extLst>
              <a:ext uri="{FF2B5EF4-FFF2-40B4-BE49-F238E27FC236}">
                <a16:creationId xmlns:a16="http://schemas.microsoft.com/office/drawing/2014/main" id="{5CA66CE4-D367-4EE9-862F-9538B97A6A9B}"/>
              </a:ext>
            </a:extLst>
          </p:cNvPr>
          <p:cNvSpPr>
            <a:spLocks noGrp="1"/>
          </p:cNvSpPr>
          <p:nvPr>
            <p:ph type="body" sz="quarter" idx="32" hasCustomPrompt="1"/>
          </p:nvPr>
        </p:nvSpPr>
        <p:spPr>
          <a:xfrm>
            <a:off x="6257926" y="3505374"/>
            <a:ext cx="3502025" cy="2727325"/>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sp>
        <p:nvSpPr>
          <p:cNvPr id="2" name="Title 1">
            <a:extLst>
              <a:ext uri="{FF2B5EF4-FFF2-40B4-BE49-F238E27FC236}">
                <a16:creationId xmlns:a16="http://schemas.microsoft.com/office/drawing/2014/main" id="{B05F4B8E-8504-4D42-A29A-00B5DD5D912B}"/>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86743A95-6CA1-4C45-B4DA-1610BB5A9185}"/>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2C6A89E4-A83A-48AE-9C8E-CF9647A34975}"/>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58967759"/>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potlight of Member of the Team">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1D5BD2D3-0F06-42D5-AE41-458159D7BDDD}"/>
              </a:ext>
            </a:extLst>
          </p:cNvPr>
          <p:cNvSpPr>
            <a:spLocks noGrp="1"/>
          </p:cNvSpPr>
          <p:nvPr>
            <p:ph type="body" sz="quarter" idx="30" hasCustomPrompt="1"/>
          </p:nvPr>
        </p:nvSpPr>
        <p:spPr>
          <a:xfrm>
            <a:off x="4600417" y="1439167"/>
            <a:ext cx="6827300" cy="505314"/>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surname</a:t>
            </a:r>
          </a:p>
        </p:txBody>
      </p:sp>
      <p:sp>
        <p:nvSpPr>
          <p:cNvPr id="12" name="Text Placeholder 31">
            <a:extLst>
              <a:ext uri="{FF2B5EF4-FFF2-40B4-BE49-F238E27FC236}">
                <a16:creationId xmlns:a16="http://schemas.microsoft.com/office/drawing/2014/main" id="{3BE2DCED-BAAE-4225-AB1C-9DDB5B96A6E4}"/>
              </a:ext>
            </a:extLst>
          </p:cNvPr>
          <p:cNvSpPr>
            <a:spLocks noGrp="1"/>
          </p:cNvSpPr>
          <p:nvPr>
            <p:ph type="body" sz="quarter" idx="31" hasCustomPrompt="1"/>
          </p:nvPr>
        </p:nvSpPr>
        <p:spPr>
          <a:xfrm>
            <a:off x="4600417" y="2076597"/>
            <a:ext cx="6827301" cy="257430"/>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 Title</a:t>
            </a:r>
          </a:p>
        </p:txBody>
      </p:sp>
      <p:sp>
        <p:nvSpPr>
          <p:cNvPr id="13" name="Text Placeholder 26">
            <a:extLst>
              <a:ext uri="{FF2B5EF4-FFF2-40B4-BE49-F238E27FC236}">
                <a16:creationId xmlns:a16="http://schemas.microsoft.com/office/drawing/2014/main" id="{AF6525B3-F53B-4DE9-9A60-191EF87DBEE6}"/>
              </a:ext>
            </a:extLst>
          </p:cNvPr>
          <p:cNvSpPr>
            <a:spLocks noGrp="1"/>
          </p:cNvSpPr>
          <p:nvPr>
            <p:ph type="body" sz="quarter" idx="32" hasCustomPrompt="1"/>
          </p:nvPr>
        </p:nvSpPr>
        <p:spPr>
          <a:xfrm>
            <a:off x="4600417" y="2823222"/>
            <a:ext cx="6896014" cy="3055082"/>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14" name="Straight Connector 13">
            <a:extLst>
              <a:ext uri="{FF2B5EF4-FFF2-40B4-BE49-F238E27FC236}">
                <a16:creationId xmlns:a16="http://schemas.microsoft.com/office/drawing/2014/main" id="{3A247D73-B56C-423E-9501-9FB5DB45E1A7}"/>
              </a:ext>
            </a:extLst>
          </p:cNvPr>
          <p:cNvCxnSpPr>
            <a:cxnSpLocks/>
          </p:cNvCxnSpPr>
          <p:nvPr userDrawn="1"/>
        </p:nvCxnSpPr>
        <p:spPr>
          <a:xfrm flipH="1">
            <a:off x="4691917" y="2503280"/>
            <a:ext cx="340482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ACF829BA-0B45-4E15-9ECF-28C635A7B5AD}"/>
              </a:ext>
            </a:extLst>
          </p:cNvPr>
          <p:cNvSpPr/>
          <p:nvPr userDrawn="1"/>
        </p:nvSpPr>
        <p:spPr>
          <a:xfrm rot="2700000">
            <a:off x="-391188" y="1677880"/>
            <a:ext cx="3954800" cy="3934496"/>
          </a:xfrm>
          <a:custGeom>
            <a:avLst/>
            <a:gdLst>
              <a:gd name="connsiteX0" fmla="*/ 4 w 3909281"/>
              <a:gd name="connsiteY0" fmla="*/ 1493209 h 3909281"/>
              <a:gd name="connsiteX1" fmla="*/ 1954641 w 3909281"/>
              <a:gd name="connsiteY1" fmla="*/ 0 h 3909281"/>
              <a:gd name="connsiteX2" fmla="*/ 3909277 w 3909281"/>
              <a:gd name="connsiteY2" fmla="*/ 1493209 h 3909281"/>
              <a:gd name="connsiteX3" fmla="*/ 3162672 w 3909281"/>
              <a:gd name="connsiteY3" fmla="*/ 3909271 h 3909281"/>
              <a:gd name="connsiteX4" fmla="*/ 746609 w 3909281"/>
              <a:gd name="connsiteY4" fmla="*/ 3909271 h 3909281"/>
              <a:gd name="connsiteX5" fmla="*/ 4 w 3909281"/>
              <a:gd name="connsiteY5" fmla="*/ 1493209 h 3909281"/>
              <a:gd name="connsiteX0" fmla="*/ 0 w 3927402"/>
              <a:gd name="connsiteY0" fmla="*/ 639 h 3909271"/>
              <a:gd name="connsiteX1" fmla="*/ 1972766 w 3927402"/>
              <a:gd name="connsiteY1" fmla="*/ 0 h 3909271"/>
              <a:gd name="connsiteX2" fmla="*/ 3927402 w 3927402"/>
              <a:gd name="connsiteY2" fmla="*/ 1493209 h 3909271"/>
              <a:gd name="connsiteX3" fmla="*/ 3180797 w 3927402"/>
              <a:gd name="connsiteY3" fmla="*/ 3909271 h 3909271"/>
              <a:gd name="connsiteX4" fmla="*/ 764734 w 3927402"/>
              <a:gd name="connsiteY4" fmla="*/ 3909271 h 3909271"/>
              <a:gd name="connsiteX5" fmla="*/ 0 w 3927402"/>
              <a:gd name="connsiteY5" fmla="*/ 639 h 3909271"/>
              <a:gd name="connsiteX0" fmla="*/ 0 w 3954800"/>
              <a:gd name="connsiteY0" fmla="*/ 639 h 3909271"/>
              <a:gd name="connsiteX1" fmla="*/ 3954800 w 3954800"/>
              <a:gd name="connsiteY1" fmla="*/ 0 h 3909271"/>
              <a:gd name="connsiteX2" fmla="*/ 3927402 w 3954800"/>
              <a:gd name="connsiteY2" fmla="*/ 1493209 h 3909271"/>
              <a:gd name="connsiteX3" fmla="*/ 3180797 w 3954800"/>
              <a:gd name="connsiteY3" fmla="*/ 3909271 h 3909271"/>
              <a:gd name="connsiteX4" fmla="*/ 764734 w 3954800"/>
              <a:gd name="connsiteY4" fmla="*/ 3909271 h 3909271"/>
              <a:gd name="connsiteX5" fmla="*/ 0 w 3954800"/>
              <a:gd name="connsiteY5" fmla="*/ 639 h 3909271"/>
              <a:gd name="connsiteX0" fmla="*/ 0 w 3954800"/>
              <a:gd name="connsiteY0" fmla="*/ 639 h 3934496"/>
              <a:gd name="connsiteX1" fmla="*/ 3954800 w 3954800"/>
              <a:gd name="connsiteY1" fmla="*/ 0 h 3934496"/>
              <a:gd name="connsiteX2" fmla="*/ 3939488 w 3954800"/>
              <a:gd name="connsiteY2" fmla="*/ 3934496 h 3934496"/>
              <a:gd name="connsiteX3" fmla="*/ 3180797 w 3954800"/>
              <a:gd name="connsiteY3" fmla="*/ 3909271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3342 w 3954800"/>
              <a:gd name="connsiteY4" fmla="*/ 2277718 h 3934496"/>
              <a:gd name="connsiteX5" fmla="*/ 0 w 3954800"/>
              <a:gd name="connsiteY5" fmla="*/ 639 h 393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800" h="3934496">
                <a:moveTo>
                  <a:pt x="0" y="639"/>
                </a:moveTo>
                <a:lnTo>
                  <a:pt x="3954800" y="0"/>
                </a:lnTo>
                <a:lnTo>
                  <a:pt x="3939488" y="3934496"/>
                </a:lnTo>
                <a:lnTo>
                  <a:pt x="1627799" y="3915313"/>
                </a:lnTo>
                <a:lnTo>
                  <a:pt x="3342" y="2277718"/>
                </a:lnTo>
                <a:lnTo>
                  <a:pt x="0" y="63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cture Placeholder 34">
            <a:extLst>
              <a:ext uri="{FF2B5EF4-FFF2-40B4-BE49-F238E27FC236}">
                <a16:creationId xmlns:a16="http://schemas.microsoft.com/office/drawing/2014/main" id="{5A444853-131A-455B-8653-0F64691A5AF5}"/>
              </a:ext>
            </a:extLst>
          </p:cNvPr>
          <p:cNvSpPr>
            <a:spLocks noGrp="1"/>
          </p:cNvSpPr>
          <p:nvPr>
            <p:ph type="pic" sz="quarter" idx="27" hasCustomPrompt="1"/>
          </p:nvPr>
        </p:nvSpPr>
        <p:spPr>
          <a:xfrm>
            <a:off x="-38270" y="1133375"/>
            <a:ext cx="4144081" cy="5024742"/>
          </a:xfrm>
          <a:custGeom>
            <a:avLst/>
            <a:gdLst>
              <a:gd name="connsiteX0" fmla="*/ 5 w 5032511"/>
              <a:gd name="connsiteY0" fmla="*/ 1931677 h 5057210"/>
              <a:gd name="connsiteX1" fmla="*/ 2516256 w 5032511"/>
              <a:gd name="connsiteY1" fmla="*/ 0 h 5057210"/>
              <a:gd name="connsiteX2" fmla="*/ 5032506 w 5032511"/>
              <a:gd name="connsiteY2" fmla="*/ 1931677 h 5057210"/>
              <a:gd name="connsiteX3" fmla="*/ 4071384 w 5032511"/>
              <a:gd name="connsiteY3" fmla="*/ 5057197 h 5057210"/>
              <a:gd name="connsiteX4" fmla="*/ 961127 w 5032511"/>
              <a:gd name="connsiteY4" fmla="*/ 5057197 h 5057210"/>
              <a:gd name="connsiteX5" fmla="*/ 5 w 5032511"/>
              <a:gd name="connsiteY5" fmla="*/ 1931677 h 5057210"/>
              <a:gd name="connsiteX0" fmla="*/ 0 w 5032501"/>
              <a:gd name="connsiteY0" fmla="*/ 2153868 h 5279388"/>
              <a:gd name="connsiteX1" fmla="*/ 2507705 w 5032501"/>
              <a:gd name="connsiteY1" fmla="*/ 0 h 5279388"/>
              <a:gd name="connsiteX2" fmla="*/ 5032501 w 5032501"/>
              <a:gd name="connsiteY2" fmla="*/ 2153868 h 5279388"/>
              <a:gd name="connsiteX3" fmla="*/ 4071379 w 5032501"/>
              <a:gd name="connsiteY3" fmla="*/ 5279388 h 5279388"/>
              <a:gd name="connsiteX4" fmla="*/ 961122 w 5032501"/>
              <a:gd name="connsiteY4" fmla="*/ 5279388 h 5279388"/>
              <a:gd name="connsiteX5" fmla="*/ 0 w 5032501"/>
              <a:gd name="connsiteY5" fmla="*/ 2153868 h 5279388"/>
              <a:gd name="connsiteX0" fmla="*/ 0 w 5280329"/>
              <a:gd name="connsiteY0" fmla="*/ 2153868 h 5279388"/>
              <a:gd name="connsiteX1" fmla="*/ 2507705 w 5280329"/>
              <a:gd name="connsiteY1" fmla="*/ 0 h 5279388"/>
              <a:gd name="connsiteX2" fmla="*/ 5280329 w 5280329"/>
              <a:gd name="connsiteY2" fmla="*/ 2743528 h 5279388"/>
              <a:gd name="connsiteX3" fmla="*/ 4071379 w 5280329"/>
              <a:gd name="connsiteY3" fmla="*/ 5279388 h 5279388"/>
              <a:gd name="connsiteX4" fmla="*/ 961122 w 5280329"/>
              <a:gd name="connsiteY4" fmla="*/ 5279388 h 5279388"/>
              <a:gd name="connsiteX5" fmla="*/ 0 w 5280329"/>
              <a:gd name="connsiteY5" fmla="*/ 2153868 h 5279388"/>
              <a:gd name="connsiteX0" fmla="*/ 0 w 5280329"/>
              <a:gd name="connsiteY0" fmla="*/ 2153868 h 5527216"/>
              <a:gd name="connsiteX1" fmla="*/ 2507705 w 5280329"/>
              <a:gd name="connsiteY1" fmla="*/ 0 h 5527216"/>
              <a:gd name="connsiteX2" fmla="*/ 5280329 w 5280329"/>
              <a:gd name="connsiteY2" fmla="*/ 2743528 h 5527216"/>
              <a:gd name="connsiteX3" fmla="*/ 2498953 w 5280329"/>
              <a:gd name="connsiteY3" fmla="*/ 5527216 h 5527216"/>
              <a:gd name="connsiteX4" fmla="*/ 961122 w 5280329"/>
              <a:gd name="connsiteY4" fmla="*/ 5279388 h 5527216"/>
              <a:gd name="connsiteX5" fmla="*/ 0 w 5280329"/>
              <a:gd name="connsiteY5" fmla="*/ 2153868 h 5527216"/>
              <a:gd name="connsiteX0" fmla="*/ 354930 w 4319207"/>
              <a:gd name="connsiteY0" fmla="*/ 1487296 h 5527216"/>
              <a:gd name="connsiteX1" fmla="*/ 1546583 w 4319207"/>
              <a:gd name="connsiteY1" fmla="*/ 0 h 5527216"/>
              <a:gd name="connsiteX2" fmla="*/ 4319207 w 4319207"/>
              <a:gd name="connsiteY2" fmla="*/ 2743528 h 5527216"/>
              <a:gd name="connsiteX3" fmla="*/ 1537831 w 4319207"/>
              <a:gd name="connsiteY3" fmla="*/ 5527216 h 5527216"/>
              <a:gd name="connsiteX4" fmla="*/ 0 w 4319207"/>
              <a:gd name="connsiteY4" fmla="*/ 5279388 h 5527216"/>
              <a:gd name="connsiteX5" fmla="*/ 354930 w 4319207"/>
              <a:gd name="connsiteY5" fmla="*/ 1487296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55268 w 4374475"/>
              <a:gd name="connsiteY4" fmla="*/ 5279388 h 5527216"/>
              <a:gd name="connsiteX5" fmla="*/ 0 w 4374475"/>
              <a:gd name="connsiteY5" fmla="*/ 1624029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624029 h 5527216"/>
              <a:gd name="connsiteX0" fmla="*/ 0 w 4408658"/>
              <a:gd name="connsiteY0" fmla="*/ 2230780 h 5527216"/>
              <a:gd name="connsiteX1" fmla="*/ 1636034 w 4408658"/>
              <a:gd name="connsiteY1" fmla="*/ 0 h 5527216"/>
              <a:gd name="connsiteX2" fmla="*/ 4408658 w 4408658"/>
              <a:gd name="connsiteY2" fmla="*/ 2743528 h 5527216"/>
              <a:gd name="connsiteX3" fmla="*/ 1627282 w 4408658"/>
              <a:gd name="connsiteY3" fmla="*/ 5527216 h 5527216"/>
              <a:gd name="connsiteX4" fmla="*/ 38176 w 4408658"/>
              <a:gd name="connsiteY4" fmla="*/ 3894969 h 5527216"/>
              <a:gd name="connsiteX5" fmla="*/ 0 w 4408658"/>
              <a:gd name="connsiteY5" fmla="*/ 2230780 h 5527216"/>
              <a:gd name="connsiteX0" fmla="*/ 0 w 4374475"/>
              <a:gd name="connsiteY0" fmla="*/ 1589846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589846 h 5527216"/>
              <a:gd name="connsiteX0" fmla="*/ 0 w 4374475"/>
              <a:gd name="connsiteY0" fmla="*/ 1042915 h 4980285"/>
              <a:gd name="connsiteX1" fmla="*/ 1601851 w 4374475"/>
              <a:gd name="connsiteY1" fmla="*/ 0 h 4980285"/>
              <a:gd name="connsiteX2" fmla="*/ 4374475 w 4374475"/>
              <a:gd name="connsiteY2" fmla="*/ 2196597 h 4980285"/>
              <a:gd name="connsiteX3" fmla="*/ 1593099 w 4374475"/>
              <a:gd name="connsiteY3" fmla="*/ 4980285 h 4980285"/>
              <a:gd name="connsiteX4" fmla="*/ 3993 w 4374475"/>
              <a:gd name="connsiteY4" fmla="*/ 3348038 h 4980285"/>
              <a:gd name="connsiteX5" fmla="*/ 0 w 4374475"/>
              <a:gd name="connsiteY5" fmla="*/ 1042915 h 4980285"/>
              <a:gd name="connsiteX0" fmla="*/ 0 w 4374475"/>
              <a:gd name="connsiteY0" fmla="*/ 1606938 h 5544308"/>
              <a:gd name="connsiteX1" fmla="*/ 1610397 w 4374475"/>
              <a:gd name="connsiteY1" fmla="*/ 0 h 5544308"/>
              <a:gd name="connsiteX2" fmla="*/ 4374475 w 4374475"/>
              <a:gd name="connsiteY2" fmla="*/ 2760620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3930094"/>
              <a:gd name="connsiteY0" fmla="*/ 1606938 h 5544308"/>
              <a:gd name="connsiteX1" fmla="*/ 1610397 w 3930094"/>
              <a:gd name="connsiteY1" fmla="*/ 0 h 5544308"/>
              <a:gd name="connsiteX2" fmla="*/ 3930094 w 3930094"/>
              <a:gd name="connsiteY2" fmla="*/ 2709346 h 5544308"/>
              <a:gd name="connsiteX3" fmla="*/ 1593099 w 3930094"/>
              <a:gd name="connsiteY3" fmla="*/ 5544308 h 5544308"/>
              <a:gd name="connsiteX4" fmla="*/ 3993 w 3930094"/>
              <a:gd name="connsiteY4" fmla="*/ 3912061 h 5544308"/>
              <a:gd name="connsiteX5" fmla="*/ 0 w 3930094"/>
              <a:gd name="connsiteY5" fmla="*/ 1606938 h 5544308"/>
              <a:gd name="connsiteX0" fmla="*/ 0 w 4374475"/>
              <a:gd name="connsiteY0" fmla="*/ 1606938 h 5544308"/>
              <a:gd name="connsiteX1" fmla="*/ 1610397 w 4374475"/>
              <a:gd name="connsiteY1" fmla="*/ 0 h 5544308"/>
              <a:gd name="connsiteX2" fmla="*/ 4374475 w 4374475"/>
              <a:gd name="connsiteY2" fmla="*/ 2769167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4374475"/>
              <a:gd name="connsiteY0" fmla="*/ 1606938 h 4886282"/>
              <a:gd name="connsiteX1" fmla="*/ 1610397 w 4374475"/>
              <a:gd name="connsiteY1" fmla="*/ 0 h 4886282"/>
              <a:gd name="connsiteX2" fmla="*/ 4374475 w 4374475"/>
              <a:gd name="connsiteY2" fmla="*/ 2769167 h 4886282"/>
              <a:gd name="connsiteX3" fmla="*/ 1618736 w 4374475"/>
              <a:gd name="connsiteY3" fmla="*/ 4886282 h 4886282"/>
              <a:gd name="connsiteX4" fmla="*/ 3993 w 4374475"/>
              <a:gd name="connsiteY4" fmla="*/ 3912061 h 4886282"/>
              <a:gd name="connsiteX5" fmla="*/ 0 w 4374475"/>
              <a:gd name="connsiteY5" fmla="*/ 1606938 h 4886282"/>
              <a:gd name="connsiteX0" fmla="*/ 0 w 4374475"/>
              <a:gd name="connsiteY0" fmla="*/ 1606938 h 5527216"/>
              <a:gd name="connsiteX1" fmla="*/ 1610397 w 4374475"/>
              <a:gd name="connsiteY1" fmla="*/ 0 h 5527216"/>
              <a:gd name="connsiteX2" fmla="*/ 4374475 w 4374475"/>
              <a:gd name="connsiteY2" fmla="*/ 2769167 h 5527216"/>
              <a:gd name="connsiteX3" fmla="*/ 1601645 w 4374475"/>
              <a:gd name="connsiteY3" fmla="*/ 5527216 h 5527216"/>
              <a:gd name="connsiteX4" fmla="*/ 3993 w 4374475"/>
              <a:gd name="connsiteY4" fmla="*/ 3912061 h 5527216"/>
              <a:gd name="connsiteX5" fmla="*/ 0 w 4374475"/>
              <a:gd name="connsiteY5" fmla="*/ 1606938 h 5527216"/>
              <a:gd name="connsiteX0" fmla="*/ 0 w 4553082"/>
              <a:gd name="connsiteY0" fmla="*/ 1804346 h 5527216"/>
              <a:gd name="connsiteX1" fmla="*/ 1789004 w 4553082"/>
              <a:gd name="connsiteY1" fmla="*/ 0 h 5527216"/>
              <a:gd name="connsiteX2" fmla="*/ 4553082 w 4553082"/>
              <a:gd name="connsiteY2" fmla="*/ 2769167 h 5527216"/>
              <a:gd name="connsiteX3" fmla="*/ 1780252 w 4553082"/>
              <a:gd name="connsiteY3" fmla="*/ 5527216 h 5527216"/>
              <a:gd name="connsiteX4" fmla="*/ 182600 w 4553082"/>
              <a:gd name="connsiteY4" fmla="*/ 3912061 h 5527216"/>
              <a:gd name="connsiteX5" fmla="*/ 0 w 4553082"/>
              <a:gd name="connsiteY5" fmla="*/ 1804346 h 5527216"/>
              <a:gd name="connsiteX0" fmla="*/ 5408 w 4558490"/>
              <a:gd name="connsiteY0" fmla="*/ 1804346 h 5527216"/>
              <a:gd name="connsiteX1" fmla="*/ 1794412 w 4558490"/>
              <a:gd name="connsiteY1" fmla="*/ 0 h 5527216"/>
              <a:gd name="connsiteX2" fmla="*/ 4558490 w 4558490"/>
              <a:gd name="connsiteY2" fmla="*/ 2769167 h 5527216"/>
              <a:gd name="connsiteX3" fmla="*/ 1785660 w 4558490"/>
              <a:gd name="connsiteY3" fmla="*/ 5527216 h 5527216"/>
              <a:gd name="connsiteX4" fmla="*/ 0 w 4558490"/>
              <a:gd name="connsiteY4" fmla="*/ 3705252 h 5527216"/>
              <a:gd name="connsiteX5" fmla="*/ 5408 w 4558490"/>
              <a:gd name="connsiteY5" fmla="*/ 1804346 h 552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8490" h="5527216">
                <a:moveTo>
                  <a:pt x="5408" y="1804346"/>
                </a:moveTo>
                <a:lnTo>
                  <a:pt x="1794412" y="0"/>
                </a:lnTo>
                <a:lnTo>
                  <a:pt x="4558490" y="2769167"/>
                </a:lnTo>
                <a:lnTo>
                  <a:pt x="1785660" y="5527216"/>
                </a:lnTo>
                <a:lnTo>
                  <a:pt x="0" y="3705252"/>
                </a:lnTo>
                <a:cubicBezTo>
                  <a:pt x="1803" y="3071617"/>
                  <a:pt x="3605" y="2437981"/>
                  <a:pt x="5408" y="1804346"/>
                </a:cubicBezTo>
                <a:close/>
              </a:path>
            </a:pathLst>
          </a:custGeom>
          <a:solidFill>
            <a:schemeClr val="bg1"/>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 name="Title 1">
            <a:extLst>
              <a:ext uri="{FF2B5EF4-FFF2-40B4-BE49-F238E27FC236}">
                <a16:creationId xmlns:a16="http://schemas.microsoft.com/office/drawing/2014/main" id="{659EFB75-4A0D-43B5-B72E-532045384D31}"/>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1948A1EE-6473-4615-A9DC-BF9C7CE23A69}"/>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0A8A6E96-1A3F-4C71-9E88-C7B9E2F4734A}"/>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448324493"/>
      </p:ext>
    </p:extLst>
  </p:cSld>
  <p:clrMapOvr>
    <a:masterClrMapping/>
  </p:clrMapOvr>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60861257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98599040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94583229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7574486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55026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5029296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95785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32119768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94708541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5496328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788564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346569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200124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3807641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41454353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25342028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101409947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10169656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24434692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72376559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49800415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198786016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369469810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291505658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173572609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263727580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92754543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dirty="0"/>
          </a:p>
        </p:txBody>
      </p:sp>
    </p:spTree>
    <p:extLst>
      <p:ext uri="{BB962C8B-B14F-4D97-AF65-F5344CB8AC3E}">
        <p14:creationId xmlns:p14="http://schemas.microsoft.com/office/powerpoint/2010/main" val="382843662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34400764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72339374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2495299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4709398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2799515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3548933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09910318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407385458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153594422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dirty="0"/>
              <a:t>Caption</a:t>
            </a:r>
          </a:p>
        </p:txBody>
      </p:sp>
    </p:spTree>
    <p:extLst>
      <p:ext uri="{BB962C8B-B14F-4D97-AF65-F5344CB8AC3E}">
        <p14:creationId xmlns:p14="http://schemas.microsoft.com/office/powerpoint/2010/main" val="238144986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dirty="0"/>
              <a:t>Thanks for attending</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35620285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dirty="0"/>
              <a:t>Section title</a:t>
            </a:r>
            <a:endParaRPr lang="en-GB" dirty="0"/>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dirty="0"/>
              <a:t>Presenter Name</a:t>
            </a:r>
            <a:endParaRPr lang="en-GB" dirty="0"/>
          </a:p>
        </p:txBody>
      </p:sp>
    </p:spTree>
    <p:extLst>
      <p:ext uri="{BB962C8B-B14F-4D97-AF65-F5344CB8AC3E}">
        <p14:creationId xmlns:p14="http://schemas.microsoft.com/office/powerpoint/2010/main" val="570485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5.jpe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5.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theme" Target="../theme/theme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3" Type="http://schemas.openxmlformats.org/officeDocument/2006/relationships/slideLayout" Target="../slideLayouts/slideLayout58.xml"/><Relationship Id="rId21" Type="http://schemas.openxmlformats.org/officeDocument/2006/relationships/theme" Target="../theme/theme7.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image" Target="../media/image2.png"/><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3" Type="http://schemas.openxmlformats.org/officeDocument/2006/relationships/slideLayout" Target="../slideLayouts/slideLayout78.xml"/><Relationship Id="rId21" Type="http://schemas.openxmlformats.org/officeDocument/2006/relationships/theme" Target="../theme/theme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image" Target="../media/image2.png"/><Relationship Id="rId10" Type="http://schemas.openxmlformats.org/officeDocument/2006/relationships/slideLayout" Target="../slideLayouts/slideLayout85.xml"/><Relationship Id="rId19" Type="http://schemas.openxmlformats.org/officeDocument/2006/relationships/slideLayout" Target="../slideLayouts/slideLayout94.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9"/>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776" r:id="rId2"/>
    <p:sldLayoutId id="2147483778" r:id="rId3"/>
    <p:sldLayoutId id="2147483779" r:id="rId4"/>
    <p:sldLayoutId id="2147483780" r:id="rId5"/>
    <p:sldLayoutId id="2147483839" r:id="rId6"/>
    <p:sldLayoutId id="2147483840" r:id="rId7"/>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66" r:id="rId2"/>
    <p:sldLayoutId id="2147483721" r:id="rId3"/>
    <p:sldLayoutId id="2147483767" r:id="rId4"/>
    <p:sldLayoutId id="2147483768"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B94E9-C7BC-4F32-9B89-F6C0A44BAEF3}"/>
              </a:ext>
            </a:extLst>
          </p:cNvPr>
          <p:cNvSpPr>
            <a:spLocks noGrp="1"/>
          </p:cNvSpPr>
          <p:nvPr>
            <p:ph type="title"/>
          </p:nvPr>
        </p:nvSpPr>
        <p:spPr>
          <a:xfrm>
            <a:off x="550862" y="326609"/>
            <a:ext cx="10515600" cy="407922"/>
          </a:xfrm>
          <a:prstGeom prst="rect">
            <a:avLst/>
          </a:prstGeom>
        </p:spPr>
        <p:txBody>
          <a:bodyPr vert="horz" lIns="91440" tIns="45720" rIns="91440" bIns="4572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72E966B0-F2F8-4030-B4EE-DA81BAAC5259}"/>
              </a:ext>
            </a:extLst>
          </p:cNvPr>
          <p:cNvSpPr>
            <a:spLocks noGrp="1"/>
          </p:cNvSpPr>
          <p:nvPr>
            <p:ph type="body" idx="1"/>
          </p:nvPr>
        </p:nvSpPr>
        <p:spPr>
          <a:xfrm>
            <a:off x="550862" y="1628775"/>
            <a:ext cx="11088688" cy="4548188"/>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Slide Number Placeholder 5">
            <a:extLst>
              <a:ext uri="{FF2B5EF4-FFF2-40B4-BE49-F238E27FC236}">
                <a16:creationId xmlns:a16="http://schemas.microsoft.com/office/drawing/2014/main" id="{CA5CEE66-0C7D-4CC0-A107-3E279CB5C026}"/>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8" name="Footer Placeholder 3">
            <a:extLst>
              <a:ext uri="{FF2B5EF4-FFF2-40B4-BE49-F238E27FC236}">
                <a16:creationId xmlns:a16="http://schemas.microsoft.com/office/drawing/2014/main" id="{90A6080F-BF57-4C55-BA31-1B85C94C8F32}"/>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Rectangle 8">
            <a:extLst>
              <a:ext uri="{FF2B5EF4-FFF2-40B4-BE49-F238E27FC236}">
                <a16:creationId xmlns:a16="http://schemas.microsoft.com/office/drawing/2014/main" id="{7E5D7C3C-CD2B-4215-B980-E61919B18A6C}"/>
              </a:ext>
            </a:extLst>
          </p:cNvPr>
          <p:cNvSpPr/>
          <p:nvPr userDrawn="1"/>
        </p:nvSpPr>
        <p:spPr>
          <a:xfrm>
            <a:off x="412321" y="329565"/>
            <a:ext cx="138541" cy="357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extLst>
              <a:ext uri="{FF2B5EF4-FFF2-40B4-BE49-F238E27FC236}">
                <a16:creationId xmlns:a16="http://schemas.microsoft.com/office/drawing/2014/main" id="{F9D6736C-DA7D-4E7D-A1ED-7785DCB09764}"/>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19953080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7" r:id="rId4"/>
    <p:sldLayoutId id="2147483738" r:id="rId5"/>
    <p:sldLayoutId id="2147483727" r:id="rId6"/>
    <p:sldLayoutId id="2147483728" r:id="rId7"/>
    <p:sldLayoutId id="2147483729" r:id="rId8"/>
    <p:sldLayoutId id="2147483730" r:id="rId9"/>
    <p:sldLayoutId id="2147483681" r:id="rId10"/>
    <p:sldLayoutId id="2147483688" r:id="rId11"/>
    <p:sldLayoutId id="2147483731" r:id="rId12"/>
    <p:sldLayoutId id="2147483689" r:id="rId13"/>
    <p:sldLayoutId id="2147483690" r:id="rId14"/>
    <p:sldLayoutId id="2147483691" r:id="rId15"/>
    <p:sldLayoutId id="2147483692" r:id="rId16"/>
    <p:sldLayoutId id="2147483793" r:id="rId17"/>
    <p:sldLayoutId id="2147483794" r:id="rId18"/>
    <p:sldLayoutId id="2147483795" r:id="rId19"/>
    <p:sldLayoutId id="2147483796"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orient="horz" pos="436" userDrawn="1">
          <p15:clr>
            <a:srgbClr val="F26B43"/>
          </p15:clr>
        </p15:guide>
        <p15:guide id="4" orient="horz" pos="459" userDrawn="1">
          <p15:clr>
            <a:srgbClr val="F26B43"/>
          </p15:clr>
        </p15:guide>
        <p15:guide id="5" orient="horz" pos="1026" userDrawn="1">
          <p15:clr>
            <a:srgbClr val="F26B43"/>
          </p15:clr>
        </p15:guide>
        <p15:guide id="6" orient="horz" pos="3906" userDrawn="1">
          <p15:clr>
            <a:srgbClr val="F26B43"/>
          </p15:clr>
        </p15:guide>
        <p15:guide id="7" orient="horz" pos="4224" userDrawn="1">
          <p15:clr>
            <a:srgbClr val="F26B43"/>
          </p15:clr>
        </p15:guide>
        <p15:guide id="8" orient="horz" pos="3997" userDrawn="1">
          <p15:clr>
            <a:srgbClr val="F26B43"/>
          </p15:clr>
        </p15:guide>
        <p15:guide id="9" pos="347" userDrawn="1">
          <p15:clr>
            <a:srgbClr val="F26B43"/>
          </p15:clr>
        </p15:guide>
        <p15:guide id="10" pos="257" userDrawn="1">
          <p15:clr>
            <a:srgbClr val="F26B43"/>
          </p15:clr>
        </p15:guide>
        <p15:guide id="11" pos="52" userDrawn="1">
          <p15:clr>
            <a:srgbClr val="F26B43"/>
          </p15:clr>
        </p15:guide>
        <p15:guide id="12" pos="5881" userDrawn="1">
          <p15:clr>
            <a:srgbClr val="F26B43"/>
          </p15:clr>
        </p15:guide>
        <p15:guide id="13" pos="7355" userDrawn="1">
          <p15:clr>
            <a:srgbClr val="F26B43"/>
          </p15:clr>
        </p15:guide>
        <p15:guide id="14" pos="7605" userDrawn="1">
          <p15:clr>
            <a:srgbClr val="F26B43"/>
          </p15:clr>
        </p15:guide>
        <p15:guide id="15" orient="horz" pos="754" userDrawn="1">
          <p15:clr>
            <a:srgbClr val="F26B43"/>
          </p15:clr>
        </p15:guide>
        <p15:guide id="16" pos="3704" userDrawn="1">
          <p15:clr>
            <a:srgbClr val="F26B43"/>
          </p15:clr>
        </p15:guide>
        <p15:guide id="17" pos="3976"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259088004"/>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 id="2147483860" r:id="rId19"/>
    <p:sldLayoutId id="2147483861"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261906060"/>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 id="2147483881" r:id="rId19"/>
    <p:sldLayoutId id="2147483882"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hyperlink" Target="https://recportal.co.uk/the-rec-public" TargetMode="External"/><Relationship Id="rId2" Type="http://schemas.openxmlformats.org/officeDocument/2006/relationships/hyperlink" Target="https://emar.energycodes.co.uk/rm/web#action=com.ibm.rdm.web.pages.showArtifactPage&amp;artifactURI=https%3A%2F%2Femar.energycodes.co.uk%2Frm%2Fresources%2FTX_mquy1NEIEeyVWN8GQEvbdA&amp;oslc_config.context=https%3A%2F%2Femar.energycodes.co.uk%2Fgc%2Fconfiguration%2F13&amp;componentURI=https%3A%2F%2Femar.energycodes.co.uk%2Frm%2Frm-projects%2F_Xqe2IFBPEeuGWeSXvTEFcQ%2Fcomponents%2F_XwleIFBPEeuGWeSXvTEFcQ" TargetMode="External"/><Relationship Id="rId1" Type="http://schemas.openxmlformats.org/officeDocument/2006/relationships/slideLayout" Target="../slideLayouts/slideLayout6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1.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9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1.xml"/></Relationships>
</file>

<file path=ppt/slides/_rels/slide21.xml.rels><?xml version="1.0" encoding="UTF-8" standalone="yes"?>
<Relationships xmlns="http://schemas.openxmlformats.org/package/2006/relationships"><Relationship Id="rId3" Type="http://schemas.openxmlformats.org/officeDocument/2006/relationships/hyperlink" Target="mailto:Lydia.Bentley@recmanager.co.uk" TargetMode="External"/><Relationship Id="rId2" Type="http://schemas.openxmlformats.org/officeDocument/2006/relationships/notesSlide" Target="../notesSlides/notesSlide8.xml"/><Relationship Id="rId1" Type="http://schemas.openxmlformats.org/officeDocument/2006/relationships/slideLayout" Target="../slideLayouts/slideLayout9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dirty="0"/>
              <a:t>REC </a:t>
            </a:r>
            <a:r>
              <a:rPr lang="en-GB" dirty="0" err="1"/>
              <a:t>ISSues</a:t>
            </a:r>
            <a:r>
              <a:rPr lang="en-GB"/>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Roboto"/>
                <a:ea typeface="Roboto"/>
                <a:cs typeface="Roboto"/>
              </a:rPr>
              <a:t>08 </a:t>
            </a:r>
            <a:r>
              <a:rPr lang="en-GB" dirty="0" err="1">
                <a:latin typeface="Roboto"/>
                <a:ea typeface="Roboto"/>
                <a:cs typeface="Roboto"/>
              </a:rPr>
              <a:t>december</a:t>
            </a:r>
            <a:r>
              <a:rPr lang="en-GB" dirty="0">
                <a:latin typeface="Roboto"/>
                <a:ea typeface="Roboto"/>
                <a:cs typeface="Roboto"/>
              </a:rPr>
              <a:t> 2023</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Roboto"/>
                <a:ea typeface="Roboto"/>
                <a:cs typeface="Roboto"/>
              </a:rPr>
              <a:t>1. Introduction and agreement of agenda</a:t>
            </a:r>
            <a:endParaRPr lang="en-GB" sz="2400" dirty="0"/>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dirty="0"/>
              <a:t>Shelley rouse</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1710050570"/>
              </p:ext>
            </p:extLst>
          </p:nvPr>
        </p:nvGraphicFramePr>
        <p:xfrm>
          <a:off x="1039690" y="1025236"/>
          <a:ext cx="8881873" cy="3536908"/>
        </p:xfrm>
        <a:graphic>
          <a:graphicData uri="http://schemas.openxmlformats.org/drawingml/2006/table">
            <a:tbl>
              <a:tblPr firstRow="1" bandRow="1">
                <a:tableStyleId>{8799B23B-EC83-4686-B30A-512413B5E67A}</a:tableStyleId>
              </a:tblPr>
              <a:tblGrid>
                <a:gridCol w="257428">
                  <a:extLst>
                    <a:ext uri="{9D8B030D-6E8A-4147-A177-3AD203B41FA5}">
                      <a16:colId xmlns:a16="http://schemas.microsoft.com/office/drawing/2014/main" val="2985595102"/>
                    </a:ext>
                  </a:extLst>
                </a:gridCol>
                <a:gridCol w="4052450">
                  <a:extLst>
                    <a:ext uri="{9D8B030D-6E8A-4147-A177-3AD203B41FA5}">
                      <a16:colId xmlns:a16="http://schemas.microsoft.com/office/drawing/2014/main" val="2643265497"/>
                    </a:ext>
                  </a:extLst>
                </a:gridCol>
                <a:gridCol w="1350817">
                  <a:extLst>
                    <a:ext uri="{9D8B030D-6E8A-4147-A177-3AD203B41FA5}">
                      <a16:colId xmlns:a16="http://schemas.microsoft.com/office/drawing/2014/main" val="2149799782"/>
                    </a:ext>
                  </a:extLst>
                </a:gridCol>
                <a:gridCol w="3221178">
                  <a:extLst>
                    <a:ext uri="{9D8B030D-6E8A-4147-A177-3AD203B41FA5}">
                      <a16:colId xmlns:a16="http://schemas.microsoft.com/office/drawing/2014/main" val="1672424288"/>
                    </a:ext>
                  </a:extLst>
                </a:gridCol>
              </a:tblGrid>
              <a:tr h="347189">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l" rtl="0" fontAlgn="base"/>
                      <a:r>
                        <a:rPr lang="en-GB" sz="1000" b="1" cap="none" spc="0">
                          <a:solidFill>
                            <a:schemeClr val="tx1"/>
                          </a:solidFill>
                          <a:effectLst/>
                        </a:rPr>
                        <a:t>TITLE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ctr" rtl="0" fontAlgn="base"/>
                      <a:r>
                        <a:rPr lang="en-GB" sz="1000" b="1" cap="none" spc="0">
                          <a:solidFill>
                            <a:schemeClr val="tx1"/>
                          </a:solidFill>
                          <a:effectLst/>
                        </a:rPr>
                        <a:t>TIME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l" rtl="0" fontAlgn="base"/>
                      <a:r>
                        <a:rPr lang="en-GB" sz="1000" b="1" cap="none" spc="0">
                          <a:solidFill>
                            <a:schemeClr val="tx1"/>
                          </a:solidFill>
                          <a:effectLst/>
                        </a:rPr>
                        <a:t>LEAD </a:t>
                      </a:r>
                      <a:endParaRPr lang="en-GB" sz="1000" b="1" i="0" cap="none" spc="0">
                        <a:solidFill>
                          <a:schemeClr val="tx1"/>
                        </a:solidFill>
                        <a:effectLst/>
                        <a:latin typeface="+mn-lt"/>
                      </a:endParaRPr>
                    </a:p>
                  </a:txBody>
                  <a:tcPr marL="22680" marR="11861" marT="6480" marB="48600" anchor="b"/>
                </a:tc>
                <a:extLst>
                  <a:ext uri="{0D108BD9-81ED-4DB2-BD59-A6C34878D82A}">
                    <a16:rowId xmlns:a16="http://schemas.microsoft.com/office/drawing/2014/main" val="952606947"/>
                  </a:ext>
                </a:extLst>
              </a:tr>
              <a:tr h="365759">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1 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1" cap="none" spc="0">
                          <a:solidFill>
                            <a:schemeClr val="tx1"/>
                          </a:solidFill>
                          <a:effectLst/>
                        </a:rPr>
                        <a:t>Introductions and Agreement of Agenda</a:t>
                      </a:r>
                      <a:r>
                        <a:rPr lang="en-GB" sz="1000" b="0" cap="none" spc="0">
                          <a:solidFill>
                            <a:schemeClr val="tx1"/>
                          </a:solidFill>
                          <a:effectLst/>
                        </a:rPr>
                        <a:t>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ctr" rtl="0" fontAlgn="base"/>
                      <a:r>
                        <a:rPr lang="en-GB" sz="1000" b="0" cap="none" spc="0">
                          <a:solidFill>
                            <a:schemeClr val="tx1"/>
                          </a:solidFill>
                          <a:effectLst/>
                        </a:rPr>
                        <a:t>10:00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Chair </a:t>
                      </a:r>
                      <a:endParaRPr lang="en-GB" sz="1000" b="0" i="0" cap="none" spc="0">
                        <a:solidFill>
                          <a:schemeClr val="tx1"/>
                        </a:solidFill>
                        <a:effectLst/>
                        <a:latin typeface="+mn-lt"/>
                      </a:endParaRPr>
                    </a:p>
                  </a:txBody>
                  <a:tcPr marL="22680" marR="11861" marT="6480" marB="48600"/>
                </a:tc>
                <a:extLst>
                  <a:ext uri="{0D108BD9-81ED-4DB2-BD59-A6C34878D82A}">
                    <a16:rowId xmlns:a16="http://schemas.microsoft.com/office/drawing/2014/main" val="662143624"/>
                  </a:ext>
                </a:extLst>
              </a:tr>
              <a:tr h="347189">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2 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1" cap="none" spc="0" dirty="0">
                          <a:solidFill>
                            <a:schemeClr val="tx1"/>
                          </a:solidFill>
                          <a:effectLst/>
                        </a:rPr>
                        <a:t>Data Cleanse Update</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ctr" rtl="0" fontAlgn="base"/>
                      <a:r>
                        <a:rPr lang="en-GB" sz="1000" b="0" cap="none" spc="0" dirty="0">
                          <a:solidFill>
                            <a:schemeClr val="tx1"/>
                          </a:solidFill>
                          <a:effectLst/>
                        </a:rPr>
                        <a:t>10:05 </a:t>
                      </a:r>
                      <a:endParaRPr lang="en-GB" sz="1000" b="0" i="0" cap="none" spc="0" dirty="0">
                        <a:solidFill>
                          <a:schemeClr val="tx1"/>
                        </a:solidFill>
                        <a:effectLst/>
                        <a:latin typeface="+mn-lt"/>
                      </a:endParaRPr>
                    </a:p>
                  </a:txBody>
                  <a:tcPr marL="22680" marR="11861" marT="6480" marB="48600"/>
                </a:tc>
                <a:tc>
                  <a:txBody>
                    <a:bodyPr/>
                    <a:lstStyle/>
                    <a:p>
                      <a:pPr fontAlgn="ctr"/>
                      <a:r>
                        <a:rPr lang="en-GB" sz="1000" cap="none" spc="0" dirty="0">
                          <a:solidFill>
                            <a:schemeClr val="tx1"/>
                          </a:solidFill>
                          <a:effectLst/>
                        </a:rPr>
                        <a:t>REC Performance Assurance Team</a:t>
                      </a:r>
                      <a:endParaRPr lang="en-GB" sz="1000" b="0"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2361916360"/>
                  </a:ext>
                </a:extLst>
              </a:tr>
              <a:tr h="347189">
                <a:tc>
                  <a:txBody>
                    <a:bodyPr/>
                    <a:lstStyle/>
                    <a:p>
                      <a:pPr fontAlgn="ctr"/>
                      <a:endParaRPr lang="en-GB" sz="1000" cap="none" spc="0" dirty="0">
                        <a:solidFill>
                          <a:schemeClr val="tx1"/>
                        </a:solidFill>
                        <a:effectLst/>
                      </a:endParaRPr>
                    </a:p>
                    <a:p>
                      <a:pPr algn="l" rtl="0" fontAlgn="base"/>
                      <a:r>
                        <a:rPr lang="en-GB" sz="1000" b="0" i="0" cap="none" spc="0" dirty="0">
                          <a:solidFill>
                            <a:schemeClr val="tx1"/>
                          </a:solidFill>
                          <a:effectLst/>
                          <a:latin typeface="+mn-lt"/>
                        </a:rPr>
                        <a:t>2a</a:t>
                      </a: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1" cap="none" spc="0" dirty="0">
                          <a:solidFill>
                            <a:schemeClr val="tx1"/>
                          </a:solidFill>
                          <a:effectLst/>
                        </a:rPr>
                        <a:t>Data Cleanse Update</a:t>
                      </a:r>
                      <a:r>
                        <a:rPr lang="en-GB" sz="1000" b="0" cap="none" spc="0" dirty="0">
                          <a:solidFill>
                            <a:schemeClr val="tx1"/>
                          </a:solidFill>
                          <a:effectLst/>
                        </a:rPr>
                        <a:t> </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000" b="1" cap="none" spc="0" dirty="0">
                          <a:solidFill>
                            <a:schemeClr val="tx1"/>
                          </a:solidFill>
                          <a:effectLst/>
                        </a:rPr>
                        <a:t>Data Cleanse Reporting</a:t>
                      </a:r>
                      <a:r>
                        <a:rPr lang="en-GB" sz="1000" b="0" cap="none" spc="0" dirty="0">
                          <a:solidFill>
                            <a:schemeClr val="tx1"/>
                          </a:solidFill>
                          <a:effectLst/>
                        </a:rPr>
                        <a:t> </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ctr" rtl="0" fontAlgn="base"/>
                      <a:r>
                        <a:rPr lang="en-GB" sz="1000" b="0" cap="none" spc="0" dirty="0">
                          <a:solidFill>
                            <a:schemeClr val="tx1"/>
                          </a:solidFill>
                          <a:effectLst/>
                        </a:rPr>
                        <a:t>10.15</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0" cap="none" spc="0" dirty="0">
                          <a:solidFill>
                            <a:schemeClr val="tx1"/>
                          </a:solidFill>
                          <a:effectLst/>
                        </a:rPr>
                        <a:t>REC Performance Assurance Team </a:t>
                      </a:r>
                      <a:endParaRPr lang="en-GB" sz="1000" b="0"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414980351"/>
                  </a:ext>
                </a:extLst>
              </a:tr>
              <a:tr h="347189">
                <a:tc>
                  <a:txBody>
                    <a:bodyPr/>
                    <a:lstStyle/>
                    <a:p>
                      <a:pPr algn="l" rtl="0" fontAlgn="base"/>
                      <a:r>
                        <a:rPr lang="en-GB" sz="1000" b="0" i="0" cap="none" spc="0" dirty="0">
                          <a:solidFill>
                            <a:schemeClr val="tx1"/>
                          </a:solidFill>
                          <a:effectLst/>
                          <a:latin typeface="+mn-lt"/>
                        </a:rPr>
                        <a:t>3</a:t>
                      </a:r>
                    </a:p>
                  </a:txBody>
                  <a:tcPr marL="22680" marR="11861" marT="6480" marB="48600"/>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cap="none" spc="0" dirty="0">
                          <a:solidFill>
                            <a:schemeClr val="tx1"/>
                          </a:solidFill>
                          <a:effectLst/>
                          <a:latin typeface="+mn-lt"/>
                        </a:rPr>
                        <a:t>Cadence of Issuing Performance Assurance Techniques</a:t>
                      </a:r>
                    </a:p>
                  </a:txBody>
                  <a:tcPr marL="22680" marR="11861" marT="6480" marB="48600"/>
                </a:tc>
                <a:tc>
                  <a:txBody>
                    <a:bodyPr/>
                    <a:lstStyle/>
                    <a:p>
                      <a:pPr algn="ctr" rtl="0" fontAlgn="base"/>
                      <a:r>
                        <a:rPr lang="en-GB" sz="1000" b="0" i="0" cap="none" spc="0" dirty="0">
                          <a:solidFill>
                            <a:schemeClr val="tx1"/>
                          </a:solidFill>
                          <a:effectLst/>
                          <a:latin typeface="+mn-lt"/>
                        </a:rPr>
                        <a:t>10:30</a:t>
                      </a:r>
                    </a:p>
                  </a:txBody>
                  <a:tcPr marL="22680" marR="11861" marT="6480" marB="48600"/>
                </a:tc>
                <a:tc>
                  <a:txBody>
                    <a:bodyPr/>
                    <a:lstStyle/>
                    <a:p>
                      <a:pPr algn="l" rtl="0" fontAlgn="base"/>
                      <a:r>
                        <a:rPr lang="en-GB" sz="1000" b="0" i="0" cap="none" spc="0" dirty="0">
                          <a:solidFill>
                            <a:schemeClr val="tx1"/>
                          </a:solidFill>
                          <a:effectLst/>
                          <a:latin typeface="+mn-lt"/>
                        </a:rPr>
                        <a:t>REC Performance Assurance Team</a:t>
                      </a:r>
                    </a:p>
                  </a:txBody>
                  <a:tcPr marL="22680" marR="11861" marT="6480" marB="48600"/>
                </a:tc>
                <a:extLst>
                  <a:ext uri="{0D108BD9-81ED-4DB2-BD59-A6C34878D82A}">
                    <a16:rowId xmlns:a16="http://schemas.microsoft.com/office/drawing/2014/main" val="1905737428"/>
                  </a:ext>
                </a:extLst>
              </a:tr>
              <a:tr h="511106">
                <a:tc>
                  <a:txBody>
                    <a:bodyPr/>
                    <a:lstStyle/>
                    <a:p>
                      <a:pPr fontAlgn="ctr"/>
                      <a:endParaRPr lang="en-GB" sz="1000" cap="none" spc="0" dirty="0">
                        <a:solidFill>
                          <a:schemeClr val="tx1"/>
                        </a:solidFill>
                        <a:effectLst/>
                      </a:endParaRPr>
                    </a:p>
                    <a:p>
                      <a:pPr algn="l" rtl="0" fontAlgn="base"/>
                      <a:r>
                        <a:rPr lang="en-GB" sz="1000" b="0" i="0" cap="none" spc="0" dirty="0">
                          <a:solidFill>
                            <a:schemeClr val="tx1"/>
                          </a:solidFill>
                          <a:effectLst/>
                          <a:latin typeface="+mn-lt"/>
                        </a:rPr>
                        <a:t>4</a:t>
                      </a: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1" i="0" cap="none" spc="0" dirty="0">
                          <a:solidFill>
                            <a:schemeClr val="tx1"/>
                          </a:solidFill>
                          <a:effectLst/>
                          <a:latin typeface="+mn-lt"/>
                        </a:rPr>
                        <a:t>R0037 – Prepayment Credit Balance &amp; Debt Transfer Process</a:t>
                      </a:r>
                      <a:endParaRPr lang="en-GB" sz="1000" b="0" i="0" cap="none" spc="0" dirty="0">
                        <a:solidFill>
                          <a:schemeClr val="tx1"/>
                        </a:solidFill>
                        <a:effectLst/>
                        <a:latin typeface="+mn-lt"/>
                      </a:endParaRPr>
                    </a:p>
                  </a:txBody>
                  <a:tcPr marL="22680" marR="11861" marT="6480" marB="48600"/>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GB" sz="1000" b="0" cap="none" spc="0" dirty="0">
                        <a:solidFill>
                          <a:schemeClr val="tx1"/>
                        </a:solidFill>
                        <a:effectLst/>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GB" sz="1000" b="0" cap="none" spc="0" dirty="0">
                          <a:solidFill>
                            <a:schemeClr val="tx1"/>
                          </a:solidFill>
                          <a:effectLst/>
                        </a:rPr>
                        <a:t>10.40</a:t>
                      </a:r>
                      <a:endParaRPr lang="en-GB" sz="1000" b="0" i="0" cap="none" spc="0" dirty="0">
                        <a:solidFill>
                          <a:schemeClr val="tx1"/>
                        </a:solidFill>
                        <a:effectLst/>
                        <a:latin typeface="+mn-lt"/>
                      </a:endParaRPr>
                    </a:p>
                    <a:p>
                      <a:pPr fontAlgn="ct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fontAlgn="ctr"/>
                      <a:r>
                        <a:rPr lang="en-GB" sz="1000" cap="none" spc="0" dirty="0">
                          <a:solidFill>
                            <a:schemeClr val="tx1"/>
                          </a:solidFill>
                          <a:effectLst/>
                        </a:rPr>
                        <a:t>REC Change Team</a:t>
                      </a:r>
                      <a:endParaRPr lang="en-GB" sz="1000" b="0"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2045428501"/>
                  </a:ext>
                </a:extLst>
              </a:tr>
              <a:tr h="347189">
                <a:tc>
                  <a:txBody>
                    <a:bodyPr/>
                    <a:lstStyle/>
                    <a:p>
                      <a:pPr fontAlgn="ctr"/>
                      <a:endParaRPr lang="en-GB" sz="1000" cap="none" spc="0" dirty="0">
                        <a:solidFill>
                          <a:schemeClr val="tx1"/>
                        </a:solidFill>
                        <a:effectLst/>
                      </a:endParaRPr>
                    </a:p>
                    <a:p>
                      <a:pPr algn="l" rtl="0" fontAlgn="base"/>
                      <a:r>
                        <a:rPr lang="en-GB" sz="1000" b="0" i="0" cap="none" spc="0" dirty="0">
                          <a:solidFill>
                            <a:schemeClr val="tx1"/>
                          </a:solidFill>
                          <a:effectLst/>
                          <a:latin typeface="+mn-lt"/>
                        </a:rPr>
                        <a:t>5</a:t>
                      </a:r>
                    </a:p>
                  </a:txBody>
                  <a:tcPr marL="22680" marR="11861" marT="6480" marB="48600"/>
                </a:tc>
                <a:tc>
                  <a:txBody>
                    <a:bodyPr/>
                    <a:lstStyle/>
                    <a:p>
                      <a:pPr fontAlgn="ctr"/>
                      <a:r>
                        <a:rPr lang="en-GB" sz="1000" b="1" cap="none" spc="0" dirty="0">
                          <a:solidFill>
                            <a:schemeClr val="tx1"/>
                          </a:solidFill>
                          <a:effectLst/>
                        </a:rPr>
                        <a:t>R0142 – Amendment to Multiplication Factor Enumerations to Support Hydrogen Trials</a:t>
                      </a:r>
                      <a:endParaRPr lang="en-GB" sz="1000" b="1"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ctr" rtl="0" fontAlgn="base"/>
                      <a:r>
                        <a:rPr lang="en-GB" sz="1000" b="0" cap="none" spc="0" dirty="0">
                          <a:solidFill>
                            <a:schemeClr val="tx1"/>
                          </a:solidFill>
                          <a:effectLst/>
                        </a:rPr>
                        <a:t>11:10</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0" cap="none" spc="0" dirty="0">
                          <a:solidFill>
                            <a:schemeClr val="tx1"/>
                          </a:solidFill>
                          <a:effectLst/>
                        </a:rPr>
                        <a:t>REC Change Team </a:t>
                      </a:r>
                      <a:endParaRPr lang="en-GB" sz="1000" b="0"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3998449525"/>
                  </a:ext>
                </a:extLst>
              </a:tr>
              <a:tr h="347189">
                <a:tc>
                  <a:txBody>
                    <a:bodyPr/>
                    <a:lstStyle/>
                    <a:p>
                      <a:pPr fontAlgn="ctr"/>
                      <a:endParaRPr lang="en-GB" sz="1000" cap="none" spc="0" dirty="0">
                        <a:solidFill>
                          <a:schemeClr val="tx1"/>
                        </a:solidFill>
                        <a:effectLst/>
                      </a:endParaRPr>
                    </a:p>
                    <a:p>
                      <a:pPr algn="l" rtl="0" fontAlgn="base"/>
                      <a:r>
                        <a:rPr lang="en-GB" sz="1000" b="0" i="0" cap="none" spc="0" dirty="0">
                          <a:solidFill>
                            <a:schemeClr val="tx1"/>
                          </a:solidFill>
                          <a:effectLst/>
                          <a:latin typeface="+mn-lt"/>
                        </a:rPr>
                        <a:t>6</a:t>
                      </a: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1" cap="none" spc="0" dirty="0">
                          <a:solidFill>
                            <a:schemeClr val="tx1"/>
                          </a:solidFill>
                          <a:effectLst/>
                        </a:rPr>
                        <a:t>AOB</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ctr" rtl="0" fontAlgn="base"/>
                      <a:r>
                        <a:rPr lang="en-GB" sz="1000" b="0" i="0" cap="none" spc="0" dirty="0">
                          <a:solidFill>
                            <a:schemeClr val="tx1"/>
                          </a:solidFill>
                          <a:effectLst/>
                          <a:latin typeface="+mn-lt"/>
                        </a:rPr>
                        <a:t>11:40</a:t>
                      </a: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0" cap="none" spc="0" dirty="0">
                          <a:solidFill>
                            <a:schemeClr val="tx1"/>
                          </a:solidFill>
                          <a:effectLst/>
                        </a:rPr>
                        <a:t>REC Change Team </a:t>
                      </a:r>
                      <a:endParaRPr lang="en-GB" sz="1000" b="0"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3081973692"/>
                  </a:ext>
                </a:extLst>
              </a:tr>
              <a:tr h="347189">
                <a:tc>
                  <a:txBody>
                    <a:bodyPr/>
                    <a:lstStyle/>
                    <a:p>
                      <a:pPr fontAlgn="ctr"/>
                      <a:endParaRPr lang="en-GB" sz="1000" cap="none" spc="0" dirty="0">
                        <a:solidFill>
                          <a:schemeClr val="tx1"/>
                        </a:solidFill>
                        <a:effectLst/>
                      </a:endParaRPr>
                    </a:p>
                    <a:p>
                      <a:pPr algn="l" rtl="0" fontAlgn="base"/>
                      <a:r>
                        <a:rPr lang="en-GB" sz="1000" b="0" i="0" cap="none" spc="0" dirty="0">
                          <a:solidFill>
                            <a:schemeClr val="tx1"/>
                          </a:solidFill>
                          <a:effectLst/>
                          <a:latin typeface="+mn-lt"/>
                        </a:rPr>
                        <a:t>7</a:t>
                      </a: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1" i="0" cap="none" spc="0" dirty="0">
                          <a:solidFill>
                            <a:schemeClr val="tx1"/>
                          </a:solidFill>
                          <a:effectLst/>
                          <a:latin typeface="+mn-lt"/>
                        </a:rPr>
                        <a:t>Close</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ctr" rtl="0" fontAlgn="base"/>
                      <a:r>
                        <a:rPr lang="en-GB" sz="1000" b="0" cap="none" spc="0" dirty="0">
                          <a:solidFill>
                            <a:schemeClr val="tx1"/>
                          </a:solidFill>
                          <a:effectLst/>
                        </a:rPr>
                        <a:t>12:00</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fontAlgn="ctr"/>
                      <a:r>
                        <a:rPr lang="en-GB" sz="1000" cap="none" spc="0" dirty="0">
                          <a:solidFill>
                            <a:schemeClr val="tx1"/>
                          </a:solidFill>
                          <a:effectLst/>
                        </a:rPr>
                        <a:t>Chair</a:t>
                      </a:r>
                      <a:endParaRPr lang="en-GB" sz="1000" b="0"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1689195594"/>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r>
              <a:rPr lang="en-GB" sz="2700" dirty="0">
                <a:latin typeface="Roboto"/>
                <a:ea typeface="Roboto"/>
                <a:cs typeface="Roboto"/>
              </a:rPr>
              <a:t>2. Data cleanse update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452644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dirty="0"/>
              <a:t>DATA CLEANSE SPRINT Update</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Lewis </a:t>
            </a:r>
            <a:r>
              <a:rPr lang="en-GB" dirty="0" err="1"/>
              <a:t>WIlliams</a:t>
            </a:r>
            <a:endParaRPr lang="en-GB" dirty="0"/>
          </a:p>
        </p:txBody>
      </p:sp>
    </p:spTree>
    <p:extLst>
      <p:ext uri="{BB962C8B-B14F-4D97-AF65-F5344CB8AC3E}">
        <p14:creationId xmlns:p14="http://schemas.microsoft.com/office/powerpoint/2010/main" val="37122916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DDD74-B9D5-9A69-5AFC-609004ECF95C}"/>
              </a:ext>
            </a:extLst>
          </p:cNvPr>
          <p:cNvSpPr>
            <a:spLocks noGrp="1"/>
          </p:cNvSpPr>
          <p:nvPr>
            <p:ph type="title"/>
          </p:nvPr>
        </p:nvSpPr>
        <p:spPr/>
        <p:txBody>
          <a:bodyPr/>
          <a:lstStyle/>
          <a:p>
            <a:r>
              <a:rPr lang="en-GB" dirty="0"/>
              <a:t>Data Cleanse Sprint Update</a:t>
            </a:r>
          </a:p>
        </p:txBody>
      </p:sp>
      <p:sp>
        <p:nvSpPr>
          <p:cNvPr id="3" name="Content Placeholder 2">
            <a:extLst>
              <a:ext uri="{FF2B5EF4-FFF2-40B4-BE49-F238E27FC236}">
                <a16:creationId xmlns:a16="http://schemas.microsoft.com/office/drawing/2014/main" id="{EEDC4654-41FA-65EE-F171-E856D2701E96}"/>
              </a:ext>
            </a:extLst>
          </p:cNvPr>
          <p:cNvSpPr>
            <a:spLocks noGrp="1"/>
          </p:cNvSpPr>
          <p:nvPr>
            <p:ph sz="quarter" idx="10"/>
          </p:nvPr>
        </p:nvSpPr>
        <p:spPr/>
        <p:txBody>
          <a:bodyPr/>
          <a:lstStyle/>
          <a:p>
            <a:r>
              <a:rPr lang="en-GB" dirty="0"/>
              <a:t>Sprint 1 has </a:t>
            </a:r>
            <a:r>
              <a:rPr lang="en-GB" dirty="0">
                <a:solidFill>
                  <a:schemeClr val="accent3"/>
                </a:solidFill>
              </a:rPr>
              <a:t>now closed</a:t>
            </a:r>
            <a:r>
              <a:rPr lang="en-GB" dirty="0"/>
              <a:t>, as of the issuing of the December reports yesterday.</a:t>
            </a:r>
          </a:p>
          <a:p>
            <a:r>
              <a:rPr lang="en-GB" dirty="0"/>
              <a:t>We will be conducting a full review of the sprint over December and January.</a:t>
            </a:r>
          </a:p>
          <a:p>
            <a:r>
              <a:rPr lang="en-GB" dirty="0"/>
              <a:t>Subject to review, appropriate </a:t>
            </a:r>
            <a:r>
              <a:rPr lang="en-GB" dirty="0">
                <a:solidFill>
                  <a:schemeClr val="accent3"/>
                </a:solidFill>
              </a:rPr>
              <a:t>PATs will be applied </a:t>
            </a:r>
            <a:r>
              <a:rPr lang="en-GB" dirty="0"/>
              <a:t>to Parties who have not made sufficient progress in the sprint.</a:t>
            </a:r>
          </a:p>
          <a:p>
            <a:r>
              <a:rPr lang="en-GB" dirty="0"/>
              <a:t>We are aiming to launch a </a:t>
            </a:r>
            <a:r>
              <a:rPr lang="en-GB" dirty="0">
                <a:solidFill>
                  <a:schemeClr val="accent3"/>
                </a:solidFill>
              </a:rPr>
              <a:t>second sprint </a:t>
            </a:r>
            <a:r>
              <a:rPr lang="en-GB" dirty="0"/>
              <a:t>in February/March 2024, to be confirmed following the review.</a:t>
            </a:r>
          </a:p>
        </p:txBody>
      </p:sp>
    </p:spTree>
    <p:extLst>
      <p:ext uri="{BB962C8B-B14F-4D97-AF65-F5344CB8AC3E}">
        <p14:creationId xmlns:p14="http://schemas.microsoft.com/office/powerpoint/2010/main" val="140203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dirty="0"/>
              <a:t>Domestic Premises Indicator</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Lewis Williams</a:t>
            </a:r>
          </a:p>
        </p:txBody>
      </p:sp>
    </p:spTree>
    <p:extLst>
      <p:ext uri="{BB962C8B-B14F-4D97-AF65-F5344CB8AC3E}">
        <p14:creationId xmlns:p14="http://schemas.microsoft.com/office/powerpoint/2010/main" val="551629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p:txBody>
          <a:bodyPr>
            <a:normAutofit/>
          </a:bodyPr>
          <a:lstStyle/>
          <a:p>
            <a:r>
              <a:rPr lang="en-GB" dirty="0"/>
              <a:t>Domestic Premise Indicator</a:t>
            </a:r>
          </a:p>
        </p:txBody>
      </p:sp>
      <p:sp>
        <p:nvSpPr>
          <p:cNvPr id="3" name="Content Placeholder 2">
            <a:extLst>
              <a:ext uri="{FF2B5EF4-FFF2-40B4-BE49-F238E27FC236}">
                <a16:creationId xmlns:a16="http://schemas.microsoft.com/office/drawing/2014/main" id="{A1722699-A870-0EC5-DD67-3AF09F0645B5}"/>
              </a:ext>
            </a:extLst>
          </p:cNvPr>
          <p:cNvSpPr>
            <a:spLocks noGrp="1"/>
          </p:cNvSpPr>
          <p:nvPr>
            <p:ph sz="quarter" idx="10"/>
          </p:nvPr>
        </p:nvSpPr>
        <p:spPr>
          <a:xfrm>
            <a:off x="906463" y="1939895"/>
            <a:ext cx="9217025" cy="4178330"/>
          </a:xfrm>
        </p:spPr>
        <p:txBody>
          <a:bodyPr>
            <a:normAutofit/>
          </a:bodyPr>
          <a:lstStyle/>
          <a:p>
            <a:r>
              <a:rPr lang="en-GB" dirty="0">
                <a:cs typeface="Roboto" panose="02000000000000000000" pitchFamily="2" charset="0"/>
              </a:rPr>
              <a:t>The version of the Domestic Premise Indicator (DPI) used in CSS is: </a:t>
            </a:r>
            <a:r>
              <a:rPr lang="en-GB" dirty="0">
                <a:solidFill>
                  <a:schemeClr val="accent3"/>
                </a:solidFill>
                <a:cs typeface="Roboto" panose="02000000000000000000" pitchFamily="2" charset="0"/>
                <a:hlinkClick r:id="rId2"/>
              </a:rPr>
              <a:t>DI90016</a:t>
            </a:r>
            <a:endParaRPr lang="en-GB" dirty="0">
              <a:solidFill>
                <a:schemeClr val="accent3"/>
              </a:solidFill>
              <a:cs typeface="Roboto" panose="02000000000000000000" pitchFamily="2" charset="0"/>
            </a:endParaRPr>
          </a:p>
          <a:p>
            <a:r>
              <a:rPr lang="en-GB" dirty="0">
                <a:cs typeface="Roboto" panose="02000000000000000000" pitchFamily="2" charset="0"/>
              </a:rPr>
              <a:t>To update/maintain the data item:</a:t>
            </a:r>
          </a:p>
          <a:p>
            <a:pPr lvl="1"/>
            <a:r>
              <a:rPr lang="en-GB" sz="1800" dirty="0">
                <a:effectLst/>
                <a:cs typeface="Roboto" panose="02000000000000000000" pitchFamily="2" charset="0"/>
              </a:rPr>
              <a:t>Use the CSS Market Message: </a:t>
            </a:r>
            <a:r>
              <a:rPr lang="en-GB" sz="1800" dirty="0">
                <a:solidFill>
                  <a:schemeClr val="accent3"/>
                </a:solidFill>
                <a:effectLst/>
                <a:cs typeface="Roboto" panose="02000000000000000000" pitchFamily="2" charset="0"/>
              </a:rPr>
              <a:t>CSS02000</a:t>
            </a:r>
          </a:p>
          <a:p>
            <a:pPr lvl="1"/>
            <a:r>
              <a:rPr lang="en-GB" sz="1800" dirty="0">
                <a:effectLst/>
                <a:cs typeface="Roboto" panose="02000000000000000000" pitchFamily="2" charset="0"/>
              </a:rPr>
              <a:t>Refer to </a:t>
            </a:r>
            <a:r>
              <a:rPr lang="en-GB" sz="1800" dirty="0">
                <a:solidFill>
                  <a:schemeClr val="accent3"/>
                </a:solidFill>
                <a:effectLst/>
                <a:cs typeface="Roboto" panose="02000000000000000000" pitchFamily="2" charset="0"/>
                <a:hlinkClick r:id="rId3"/>
              </a:rPr>
              <a:t>REC Schedule 23 – Registration Services</a:t>
            </a:r>
            <a:r>
              <a:rPr lang="en-GB" sz="1800" dirty="0">
                <a:effectLst/>
                <a:cs typeface="Roboto" panose="02000000000000000000" pitchFamily="2" charset="0"/>
              </a:rPr>
              <a:t>, Section 16 for further guidance on the process</a:t>
            </a:r>
          </a:p>
          <a:p>
            <a:r>
              <a:rPr lang="en-GB" dirty="0">
                <a:cs typeface="Roboto" panose="02000000000000000000" pitchFamily="2" charset="0"/>
              </a:rPr>
              <a:t>We’re investigating the potential issue and trying to gain access to further data to allow us to confirm the issue or not.</a:t>
            </a:r>
          </a:p>
          <a:p>
            <a:r>
              <a:rPr lang="en-GB" dirty="0">
                <a:effectLst/>
                <a:cs typeface="Roboto" panose="02000000000000000000" pitchFamily="2" charset="0"/>
              </a:rPr>
              <a:t>Subject to the investigation, we may run a specific sprint to make sure the DPI is accurate for use in the Energy Theft Target calculations and our wider risk monitoring.</a:t>
            </a:r>
          </a:p>
        </p:txBody>
      </p:sp>
    </p:spTree>
    <p:extLst>
      <p:ext uri="{BB962C8B-B14F-4D97-AF65-F5344CB8AC3E}">
        <p14:creationId xmlns:p14="http://schemas.microsoft.com/office/powerpoint/2010/main" val="2400526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r>
              <a:rPr lang="en-GB" sz="2700" dirty="0">
                <a:latin typeface="Roboto"/>
                <a:ea typeface="Roboto"/>
                <a:cs typeface="Roboto"/>
              </a:rPr>
              <a:t>2a. Data cleanse reporting</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2378103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br>
              <a:rPr lang="en-GB" dirty="0">
                <a:latin typeface="Roboto"/>
                <a:ea typeface="Roboto"/>
                <a:cs typeface="Roboto"/>
              </a:rPr>
            </a:br>
            <a:br>
              <a:rPr lang="en-GB" dirty="0">
                <a:latin typeface="Roboto"/>
                <a:ea typeface="Roboto"/>
                <a:cs typeface="Roboto"/>
              </a:rPr>
            </a:br>
            <a:r>
              <a:rPr lang="en-GB" sz="2700" dirty="0">
                <a:latin typeface="Roboto"/>
                <a:ea typeface="Roboto"/>
                <a:cs typeface="Roboto"/>
              </a:rPr>
              <a:t>3. Cadence of issuing performance assurance techniques</a:t>
            </a: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1319252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D31AD-7F55-1690-367C-3C6BFD295BDB}"/>
              </a:ext>
            </a:extLst>
          </p:cNvPr>
          <p:cNvSpPr>
            <a:spLocks noGrp="1"/>
          </p:cNvSpPr>
          <p:nvPr>
            <p:ph type="title"/>
          </p:nvPr>
        </p:nvSpPr>
        <p:spPr>
          <a:xfrm>
            <a:off x="828367" y="390940"/>
            <a:ext cx="9284855" cy="660111"/>
          </a:xfrm>
        </p:spPr>
        <p:txBody>
          <a:bodyPr>
            <a:normAutofit/>
          </a:bodyPr>
          <a:lstStyle/>
          <a:p>
            <a:r>
              <a:rPr lang="en-GB" sz="2000" b="1" u="none" strike="noStrike" cap="all" dirty="0">
                <a:solidFill>
                  <a:srgbClr val="70ADA3"/>
                </a:solidFill>
                <a:effectLst/>
                <a:latin typeface="Arial" panose="020B0604020202020204" pitchFamily="34" charset="0"/>
                <a:ea typeface="Calibri" panose="020F0502020204030204" pitchFamily="34" charset="0"/>
              </a:rPr>
              <a:t>Party assurance Technique Cadence update</a:t>
            </a:r>
            <a:endParaRPr lang="en-GB" sz="3200" dirty="0"/>
          </a:p>
        </p:txBody>
      </p:sp>
      <p:graphicFrame>
        <p:nvGraphicFramePr>
          <p:cNvPr id="61" name="Table 60">
            <a:extLst>
              <a:ext uri="{FF2B5EF4-FFF2-40B4-BE49-F238E27FC236}">
                <a16:creationId xmlns:a16="http://schemas.microsoft.com/office/drawing/2014/main" id="{F015105B-83A6-1E24-1CEF-7A18328427D6}"/>
              </a:ext>
            </a:extLst>
          </p:cNvPr>
          <p:cNvGraphicFramePr>
            <a:graphicFrameLocks noGrp="1"/>
          </p:cNvGraphicFramePr>
          <p:nvPr/>
        </p:nvGraphicFramePr>
        <p:xfrm>
          <a:off x="873466" y="1994738"/>
          <a:ext cx="9239758" cy="2667276"/>
        </p:xfrm>
        <a:graphic>
          <a:graphicData uri="http://schemas.openxmlformats.org/drawingml/2006/table">
            <a:tbl>
              <a:tblPr firstRow="1" bandRow="1"/>
              <a:tblGrid>
                <a:gridCol w="1137195">
                  <a:extLst>
                    <a:ext uri="{9D8B030D-6E8A-4147-A177-3AD203B41FA5}">
                      <a16:colId xmlns:a16="http://schemas.microsoft.com/office/drawing/2014/main" val="2043498401"/>
                    </a:ext>
                  </a:extLst>
                </a:gridCol>
                <a:gridCol w="916083">
                  <a:extLst>
                    <a:ext uri="{9D8B030D-6E8A-4147-A177-3AD203B41FA5}">
                      <a16:colId xmlns:a16="http://schemas.microsoft.com/office/drawing/2014/main" val="258581784"/>
                    </a:ext>
                  </a:extLst>
                </a:gridCol>
                <a:gridCol w="1026640">
                  <a:extLst>
                    <a:ext uri="{9D8B030D-6E8A-4147-A177-3AD203B41FA5}">
                      <a16:colId xmlns:a16="http://schemas.microsoft.com/office/drawing/2014/main" val="1662017530"/>
                    </a:ext>
                  </a:extLst>
                </a:gridCol>
                <a:gridCol w="1026640">
                  <a:extLst>
                    <a:ext uri="{9D8B030D-6E8A-4147-A177-3AD203B41FA5}">
                      <a16:colId xmlns:a16="http://schemas.microsoft.com/office/drawing/2014/main" val="2261964039"/>
                    </a:ext>
                  </a:extLst>
                </a:gridCol>
                <a:gridCol w="1026640">
                  <a:extLst>
                    <a:ext uri="{9D8B030D-6E8A-4147-A177-3AD203B41FA5}">
                      <a16:colId xmlns:a16="http://schemas.microsoft.com/office/drawing/2014/main" val="500251282"/>
                    </a:ext>
                  </a:extLst>
                </a:gridCol>
                <a:gridCol w="1026640">
                  <a:extLst>
                    <a:ext uri="{9D8B030D-6E8A-4147-A177-3AD203B41FA5}">
                      <a16:colId xmlns:a16="http://schemas.microsoft.com/office/drawing/2014/main" val="3982508531"/>
                    </a:ext>
                  </a:extLst>
                </a:gridCol>
                <a:gridCol w="1026640">
                  <a:extLst>
                    <a:ext uri="{9D8B030D-6E8A-4147-A177-3AD203B41FA5}">
                      <a16:colId xmlns:a16="http://schemas.microsoft.com/office/drawing/2014/main" val="738275123"/>
                    </a:ext>
                  </a:extLst>
                </a:gridCol>
                <a:gridCol w="1026640">
                  <a:extLst>
                    <a:ext uri="{9D8B030D-6E8A-4147-A177-3AD203B41FA5}">
                      <a16:colId xmlns:a16="http://schemas.microsoft.com/office/drawing/2014/main" val="1270841548"/>
                    </a:ext>
                  </a:extLst>
                </a:gridCol>
                <a:gridCol w="1026640">
                  <a:extLst>
                    <a:ext uri="{9D8B030D-6E8A-4147-A177-3AD203B41FA5}">
                      <a16:colId xmlns:a16="http://schemas.microsoft.com/office/drawing/2014/main" val="2204616147"/>
                    </a:ext>
                  </a:extLst>
                </a:gridCol>
              </a:tblGrid>
              <a:tr h="286813">
                <a:tc>
                  <a:txBody>
                    <a:bodyPr/>
                    <a:lstStyle>
                      <a:lvl1pPr marL="0" algn="l" defTabSz="685800" rtl="0" eaLnBrk="1" latinLnBrk="0" hangingPunct="1">
                        <a:defRPr sz="1350" b="1" kern="1200">
                          <a:solidFill>
                            <a:schemeClr val="lt1"/>
                          </a:solidFill>
                          <a:latin typeface="Open Sans"/>
                        </a:defRPr>
                      </a:lvl1pPr>
                      <a:lvl2pPr marL="342900" algn="l" defTabSz="685800" rtl="0" eaLnBrk="1" latinLnBrk="0" hangingPunct="1">
                        <a:defRPr sz="1350" b="1" kern="1200">
                          <a:solidFill>
                            <a:schemeClr val="lt1"/>
                          </a:solidFill>
                          <a:latin typeface="Open Sans"/>
                        </a:defRPr>
                      </a:lvl2pPr>
                      <a:lvl3pPr marL="685800" algn="l" defTabSz="685800" rtl="0" eaLnBrk="1" latinLnBrk="0" hangingPunct="1">
                        <a:defRPr sz="1350" b="1" kern="1200">
                          <a:solidFill>
                            <a:schemeClr val="lt1"/>
                          </a:solidFill>
                          <a:latin typeface="Open Sans"/>
                        </a:defRPr>
                      </a:lvl3pPr>
                      <a:lvl4pPr marL="1028700" algn="l" defTabSz="685800" rtl="0" eaLnBrk="1" latinLnBrk="0" hangingPunct="1">
                        <a:defRPr sz="1350" b="1" kern="1200">
                          <a:solidFill>
                            <a:schemeClr val="lt1"/>
                          </a:solidFill>
                          <a:latin typeface="Open Sans"/>
                        </a:defRPr>
                      </a:lvl4pPr>
                      <a:lvl5pPr marL="1371600" algn="l" defTabSz="685800" rtl="0" eaLnBrk="1" latinLnBrk="0" hangingPunct="1">
                        <a:defRPr sz="1350" b="1" kern="1200">
                          <a:solidFill>
                            <a:schemeClr val="lt1"/>
                          </a:solidFill>
                          <a:latin typeface="Open Sans"/>
                        </a:defRPr>
                      </a:lvl5pPr>
                      <a:lvl6pPr marL="1714500" algn="l" defTabSz="685800" rtl="0" eaLnBrk="1" latinLnBrk="0" hangingPunct="1">
                        <a:defRPr sz="1350" b="1" kern="1200">
                          <a:solidFill>
                            <a:schemeClr val="lt1"/>
                          </a:solidFill>
                          <a:latin typeface="Open Sans"/>
                        </a:defRPr>
                      </a:lvl6pPr>
                      <a:lvl7pPr marL="2057400" algn="l" defTabSz="685800" rtl="0" eaLnBrk="1" latinLnBrk="0" hangingPunct="1">
                        <a:defRPr sz="1350" b="1" kern="1200">
                          <a:solidFill>
                            <a:schemeClr val="lt1"/>
                          </a:solidFill>
                          <a:latin typeface="Open Sans"/>
                        </a:defRPr>
                      </a:lvl7pPr>
                      <a:lvl8pPr marL="2400300" algn="l" defTabSz="685800" rtl="0" eaLnBrk="1" latinLnBrk="0" hangingPunct="1">
                        <a:defRPr sz="1350" b="1" kern="1200">
                          <a:solidFill>
                            <a:schemeClr val="lt1"/>
                          </a:solidFill>
                          <a:latin typeface="Open Sans"/>
                        </a:defRPr>
                      </a:lvl8pPr>
                      <a:lvl9pPr marL="2743200" algn="l" defTabSz="685800" rtl="0" eaLnBrk="1" latinLnBrk="0" hangingPunct="1">
                        <a:defRPr sz="1350" b="1" kern="1200">
                          <a:solidFill>
                            <a:schemeClr val="lt1"/>
                          </a:solidFill>
                          <a:latin typeface="Open Sans"/>
                        </a:defRPr>
                      </a:lvl9pPr>
                    </a:lstStyle>
                    <a:p>
                      <a:pPr marL="0" marR="0" lvl="0" indent="0" algn="ctr" defTabSz="457209"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dirty="0">
                          <a:ln>
                            <a:noFill/>
                          </a:ln>
                          <a:solidFill>
                            <a:schemeClr val="tx1"/>
                          </a:solidFill>
                          <a:effectLst/>
                          <a:uLnTx/>
                          <a:uFillTx/>
                          <a:latin typeface="Arial"/>
                          <a:ea typeface="+mn-ea"/>
                          <a:cs typeface="Arial"/>
                          <a:sym typeface="Calibri"/>
                        </a:rPr>
                        <a:t>Dec 23</a:t>
                      </a:r>
                    </a:p>
                  </a:txBody>
                  <a:tcPr marL="0" marR="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lvl1pPr marL="0" algn="l" defTabSz="685800" rtl="0" eaLnBrk="1" latinLnBrk="0" hangingPunct="1">
                        <a:defRPr sz="1350" b="1" kern="1200">
                          <a:solidFill>
                            <a:schemeClr val="lt1"/>
                          </a:solidFill>
                          <a:latin typeface="Open Sans"/>
                        </a:defRPr>
                      </a:lvl1pPr>
                      <a:lvl2pPr marL="342900" algn="l" defTabSz="685800" rtl="0" eaLnBrk="1" latinLnBrk="0" hangingPunct="1">
                        <a:defRPr sz="1350" b="1" kern="1200">
                          <a:solidFill>
                            <a:schemeClr val="lt1"/>
                          </a:solidFill>
                          <a:latin typeface="Open Sans"/>
                        </a:defRPr>
                      </a:lvl2pPr>
                      <a:lvl3pPr marL="685800" algn="l" defTabSz="685800" rtl="0" eaLnBrk="1" latinLnBrk="0" hangingPunct="1">
                        <a:defRPr sz="1350" b="1" kern="1200">
                          <a:solidFill>
                            <a:schemeClr val="lt1"/>
                          </a:solidFill>
                          <a:latin typeface="Open Sans"/>
                        </a:defRPr>
                      </a:lvl3pPr>
                      <a:lvl4pPr marL="1028700" algn="l" defTabSz="685800" rtl="0" eaLnBrk="1" latinLnBrk="0" hangingPunct="1">
                        <a:defRPr sz="1350" b="1" kern="1200">
                          <a:solidFill>
                            <a:schemeClr val="lt1"/>
                          </a:solidFill>
                          <a:latin typeface="Open Sans"/>
                        </a:defRPr>
                      </a:lvl4pPr>
                      <a:lvl5pPr marL="1371600" algn="l" defTabSz="685800" rtl="0" eaLnBrk="1" latinLnBrk="0" hangingPunct="1">
                        <a:defRPr sz="1350" b="1" kern="1200">
                          <a:solidFill>
                            <a:schemeClr val="lt1"/>
                          </a:solidFill>
                          <a:latin typeface="Open Sans"/>
                        </a:defRPr>
                      </a:lvl5pPr>
                      <a:lvl6pPr marL="1714500" algn="l" defTabSz="685800" rtl="0" eaLnBrk="1" latinLnBrk="0" hangingPunct="1">
                        <a:defRPr sz="1350" b="1" kern="1200">
                          <a:solidFill>
                            <a:schemeClr val="lt1"/>
                          </a:solidFill>
                          <a:latin typeface="Open Sans"/>
                        </a:defRPr>
                      </a:lvl6pPr>
                      <a:lvl7pPr marL="2057400" algn="l" defTabSz="685800" rtl="0" eaLnBrk="1" latinLnBrk="0" hangingPunct="1">
                        <a:defRPr sz="1350" b="1" kern="1200">
                          <a:solidFill>
                            <a:schemeClr val="lt1"/>
                          </a:solidFill>
                          <a:latin typeface="Open Sans"/>
                        </a:defRPr>
                      </a:lvl7pPr>
                      <a:lvl8pPr marL="2400300" algn="l" defTabSz="685800" rtl="0" eaLnBrk="1" latinLnBrk="0" hangingPunct="1">
                        <a:defRPr sz="1350" b="1" kern="1200">
                          <a:solidFill>
                            <a:schemeClr val="lt1"/>
                          </a:solidFill>
                          <a:latin typeface="Open Sans"/>
                        </a:defRPr>
                      </a:lvl8pPr>
                      <a:lvl9pPr marL="2743200" algn="l" defTabSz="685800" rtl="0" eaLnBrk="1" latinLnBrk="0" hangingPunct="1">
                        <a:defRPr sz="1350" b="1" kern="1200">
                          <a:solidFill>
                            <a:schemeClr val="lt1"/>
                          </a:solidFill>
                          <a:latin typeface="Open Sans"/>
                        </a:defRPr>
                      </a:lvl9pPr>
                    </a:lstStyle>
                    <a:p>
                      <a:pPr marL="0" marR="0" lvl="0" indent="0" algn="ctr" defTabSz="457209"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schemeClr val="tx1"/>
                          </a:solidFill>
                          <a:effectLst/>
                          <a:uLnTx/>
                          <a:uFillTx/>
                          <a:latin typeface="Arial"/>
                          <a:cs typeface="Arial"/>
                          <a:sym typeface="Calibri"/>
                        </a:rPr>
                        <a:t>Jan 24</a:t>
                      </a:r>
                      <a:endParaRPr kumimoji="0" lang="en-US" dirty="0">
                        <a:sym typeface="Calibri"/>
                      </a:endParaRPr>
                    </a:p>
                  </a:txBody>
                  <a:tcPr marL="0" marR="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lvl1pPr marL="0" algn="l" defTabSz="685800" rtl="0" eaLnBrk="1" latinLnBrk="0" hangingPunct="1">
                        <a:defRPr sz="1350" b="1" kern="1200">
                          <a:solidFill>
                            <a:schemeClr val="lt1"/>
                          </a:solidFill>
                          <a:latin typeface="Open Sans"/>
                        </a:defRPr>
                      </a:lvl1pPr>
                      <a:lvl2pPr marL="342900" algn="l" defTabSz="685800" rtl="0" eaLnBrk="1" latinLnBrk="0" hangingPunct="1">
                        <a:defRPr sz="1350" b="1" kern="1200">
                          <a:solidFill>
                            <a:schemeClr val="lt1"/>
                          </a:solidFill>
                          <a:latin typeface="Open Sans"/>
                        </a:defRPr>
                      </a:lvl2pPr>
                      <a:lvl3pPr marL="685800" algn="l" defTabSz="685800" rtl="0" eaLnBrk="1" latinLnBrk="0" hangingPunct="1">
                        <a:defRPr sz="1350" b="1" kern="1200">
                          <a:solidFill>
                            <a:schemeClr val="lt1"/>
                          </a:solidFill>
                          <a:latin typeface="Open Sans"/>
                        </a:defRPr>
                      </a:lvl3pPr>
                      <a:lvl4pPr marL="1028700" algn="l" defTabSz="685800" rtl="0" eaLnBrk="1" latinLnBrk="0" hangingPunct="1">
                        <a:defRPr sz="1350" b="1" kern="1200">
                          <a:solidFill>
                            <a:schemeClr val="lt1"/>
                          </a:solidFill>
                          <a:latin typeface="Open Sans"/>
                        </a:defRPr>
                      </a:lvl4pPr>
                      <a:lvl5pPr marL="1371600" algn="l" defTabSz="685800" rtl="0" eaLnBrk="1" latinLnBrk="0" hangingPunct="1">
                        <a:defRPr sz="1350" b="1" kern="1200">
                          <a:solidFill>
                            <a:schemeClr val="lt1"/>
                          </a:solidFill>
                          <a:latin typeface="Open Sans"/>
                        </a:defRPr>
                      </a:lvl5pPr>
                      <a:lvl6pPr marL="1714500" algn="l" defTabSz="685800" rtl="0" eaLnBrk="1" latinLnBrk="0" hangingPunct="1">
                        <a:defRPr sz="1350" b="1" kern="1200">
                          <a:solidFill>
                            <a:schemeClr val="lt1"/>
                          </a:solidFill>
                          <a:latin typeface="Open Sans"/>
                        </a:defRPr>
                      </a:lvl6pPr>
                      <a:lvl7pPr marL="2057400" algn="l" defTabSz="685800" rtl="0" eaLnBrk="1" latinLnBrk="0" hangingPunct="1">
                        <a:defRPr sz="1350" b="1" kern="1200">
                          <a:solidFill>
                            <a:schemeClr val="lt1"/>
                          </a:solidFill>
                          <a:latin typeface="Open Sans"/>
                        </a:defRPr>
                      </a:lvl7pPr>
                      <a:lvl8pPr marL="2400300" algn="l" defTabSz="685800" rtl="0" eaLnBrk="1" latinLnBrk="0" hangingPunct="1">
                        <a:defRPr sz="1350" b="1" kern="1200">
                          <a:solidFill>
                            <a:schemeClr val="lt1"/>
                          </a:solidFill>
                          <a:latin typeface="Open Sans"/>
                        </a:defRPr>
                      </a:lvl8pPr>
                      <a:lvl9pPr marL="2743200" algn="l" defTabSz="685800" rtl="0" eaLnBrk="1" latinLnBrk="0" hangingPunct="1">
                        <a:defRPr sz="1350" b="1" kern="1200">
                          <a:solidFill>
                            <a:schemeClr val="lt1"/>
                          </a:solidFill>
                          <a:latin typeface="Open Sans"/>
                        </a:defRPr>
                      </a:lvl9pPr>
                    </a:lstStyle>
                    <a:p>
                      <a:pPr marL="0" marR="0" lvl="0" indent="0" algn="ctr" rtl="0" eaLnBrk="1" fontAlgn="auto" latinLnBrk="0" hangingPunct="1">
                        <a:lnSpc>
                          <a:spcPct val="100000"/>
                        </a:lnSpc>
                        <a:spcBef>
                          <a:spcPts val="0"/>
                        </a:spcBef>
                        <a:spcAft>
                          <a:spcPts val="0"/>
                        </a:spcAft>
                        <a:buClrTx/>
                        <a:buSzTx/>
                        <a:buFontTx/>
                        <a:buNone/>
                      </a:pPr>
                      <a:r>
                        <a:rPr kumimoji="0" lang="en-GB" sz="800" b="1" i="0" u="none" strike="noStrike" kern="0" cap="none" spc="0" normalizeH="0" baseline="0" noProof="0" dirty="0">
                          <a:ln>
                            <a:noFill/>
                          </a:ln>
                          <a:solidFill>
                            <a:schemeClr val="tx1"/>
                          </a:solidFill>
                          <a:effectLst/>
                          <a:uLnTx/>
                          <a:uFillTx/>
                          <a:latin typeface="Arial"/>
                          <a:cs typeface="Arial"/>
                          <a:sym typeface="Calibri"/>
                        </a:rPr>
                        <a:t>Feb 24</a:t>
                      </a:r>
                      <a:r>
                        <a:rPr lang="en-GB" sz="800" b="1" i="0" u="none" strike="noStrike" kern="0" cap="none" spc="0" normalizeH="0" baseline="0" noProof="0" dirty="0">
                          <a:ln>
                            <a:noFill/>
                          </a:ln>
                          <a:solidFill>
                            <a:schemeClr val="tx1"/>
                          </a:solidFill>
                          <a:effectLst/>
                          <a:uLnTx/>
                          <a:uFillTx/>
                          <a:latin typeface="Arial"/>
                          <a:cs typeface="Arial"/>
                        </a:rPr>
                        <a:t> </a:t>
                      </a:r>
                      <a:endParaRPr kumimoji="0" lang="en-GB" sz="800" b="1" i="0" u="none" strike="noStrike" kern="0" cap="none" spc="0" normalizeH="0" baseline="0" noProof="0" dirty="0">
                        <a:ln>
                          <a:noFill/>
                        </a:ln>
                        <a:solidFill>
                          <a:schemeClr val="tx1"/>
                        </a:solidFill>
                        <a:effectLst/>
                        <a:uLnTx/>
                        <a:uFillTx/>
                        <a:latin typeface="Arial"/>
                        <a:cs typeface="Arial"/>
                        <a:sym typeface="Calibri"/>
                      </a:endParaRPr>
                    </a:p>
                  </a:txBody>
                  <a:tcPr marL="0" marR="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kumimoji="0" lang="en-GB" sz="800" b="1" i="0" u="none" strike="noStrike" kern="0" cap="none" spc="0" normalizeH="0" baseline="0" noProof="0" dirty="0">
                          <a:ln>
                            <a:noFill/>
                          </a:ln>
                          <a:solidFill>
                            <a:schemeClr val="tx1"/>
                          </a:solidFill>
                          <a:effectLst/>
                          <a:uLnTx/>
                          <a:uFillTx/>
                          <a:latin typeface="Arial"/>
                          <a:cs typeface="Arial"/>
                          <a:sym typeface="Calibri"/>
                        </a:rPr>
                        <a:t>Mar 24</a:t>
                      </a:r>
                      <a:r>
                        <a:rPr lang="en-GB" sz="800" b="1" i="0" u="none" strike="noStrike" kern="0" cap="none" spc="0" normalizeH="0" baseline="0" noProof="0" dirty="0">
                          <a:ln>
                            <a:noFill/>
                          </a:ln>
                          <a:solidFill>
                            <a:schemeClr val="tx1"/>
                          </a:solidFill>
                          <a:effectLst/>
                          <a:uLnTx/>
                          <a:uFillTx/>
                          <a:latin typeface="Arial"/>
                          <a:cs typeface="Arial"/>
                        </a:rPr>
                        <a:t> </a:t>
                      </a:r>
                      <a:endParaRPr kumimoji="0" lang="en-GB" sz="800" b="1" i="0" u="none" strike="noStrike" kern="0" cap="none" spc="0" normalizeH="0" baseline="0" noProof="0" dirty="0">
                        <a:ln>
                          <a:noFill/>
                        </a:ln>
                        <a:solidFill>
                          <a:schemeClr val="tx1"/>
                        </a:solidFill>
                        <a:effectLst/>
                        <a:uLnTx/>
                        <a:uFillTx/>
                        <a:latin typeface="Arial"/>
                        <a:cs typeface="Arial"/>
                        <a:sym typeface="Calibri"/>
                      </a:endParaRPr>
                    </a:p>
                  </a:txBody>
                  <a:tcPr marL="0" marR="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kumimoji="0" lang="en-GB" sz="800" b="1" i="0" u="none" strike="noStrike" kern="0" cap="none" spc="0" normalizeH="0" baseline="0" noProof="0" dirty="0">
                          <a:ln>
                            <a:noFill/>
                          </a:ln>
                          <a:solidFill>
                            <a:schemeClr val="tx1"/>
                          </a:solidFill>
                          <a:effectLst/>
                          <a:uLnTx/>
                          <a:uFillTx/>
                          <a:latin typeface="Arial"/>
                          <a:cs typeface="Arial"/>
                          <a:sym typeface="Calibri"/>
                        </a:rPr>
                        <a:t>Apr 24</a:t>
                      </a:r>
                    </a:p>
                  </a:txBody>
                  <a:tcPr marL="0" marR="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rtl="0" eaLnBrk="1" fontAlgn="auto" latinLnBrk="0" hangingPunct="1">
                        <a:lnSpc>
                          <a:spcPct val="100000"/>
                        </a:lnSpc>
                        <a:spcBef>
                          <a:spcPts val="0"/>
                        </a:spcBef>
                        <a:spcAft>
                          <a:spcPts val="0"/>
                        </a:spcAft>
                        <a:buClrTx/>
                        <a:buSzTx/>
                        <a:buFontTx/>
                        <a:buNone/>
                      </a:pPr>
                      <a:r>
                        <a:rPr kumimoji="0" lang="en-GB" sz="800" b="1" i="0" u="none" strike="noStrike" kern="0" cap="none" spc="0" normalizeH="0" baseline="0" noProof="0" dirty="0">
                          <a:ln>
                            <a:noFill/>
                          </a:ln>
                          <a:solidFill>
                            <a:schemeClr val="tx1"/>
                          </a:solidFill>
                          <a:effectLst/>
                          <a:uLnTx/>
                          <a:uFillTx/>
                          <a:latin typeface="Arial"/>
                          <a:cs typeface="Arial"/>
                          <a:sym typeface="Calibri"/>
                        </a:rPr>
                        <a:t>May 24</a:t>
                      </a:r>
                      <a:endParaRPr kumimoji="0" lang="en-GB" sz="800" b="1" i="0" u="none" strike="noStrike" kern="0" cap="none" spc="0" normalizeH="0" baseline="0" noProof="0" dirty="0">
                        <a:ln>
                          <a:noFill/>
                        </a:ln>
                        <a:solidFill>
                          <a:schemeClr val="tx1"/>
                        </a:solidFill>
                        <a:effectLst/>
                        <a:uLnTx/>
                        <a:uFillTx/>
                        <a:latin typeface="Arial" panose="020B0604020202020204" pitchFamily="34" charset="0"/>
                        <a:cs typeface="Arial" panose="020B0604020202020204" pitchFamily="34" charset="0"/>
                        <a:sym typeface="Calibri"/>
                      </a:endParaRPr>
                    </a:p>
                  </a:txBody>
                  <a:tcPr marL="0" marR="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kumimoji="0" lang="en-GB" sz="800" b="1" i="0" u="none" strike="noStrike" kern="0" cap="none" spc="0" normalizeH="0" baseline="0" noProof="0" dirty="0">
                          <a:ln>
                            <a:noFill/>
                          </a:ln>
                          <a:solidFill>
                            <a:schemeClr val="tx1"/>
                          </a:solidFill>
                          <a:effectLst/>
                          <a:uLnTx/>
                          <a:uFillTx/>
                          <a:latin typeface="Arial"/>
                          <a:cs typeface="Arial"/>
                          <a:sym typeface="Calibri"/>
                        </a:rPr>
                        <a:t>Jun 24</a:t>
                      </a:r>
                      <a:r>
                        <a:rPr lang="en-GB" sz="800" b="1" i="0" u="none" strike="noStrike" kern="0" cap="none" spc="0" normalizeH="0" baseline="0" noProof="0" dirty="0">
                          <a:ln>
                            <a:noFill/>
                          </a:ln>
                          <a:solidFill>
                            <a:schemeClr val="tx1"/>
                          </a:solidFill>
                          <a:effectLst/>
                          <a:uLnTx/>
                          <a:uFillTx/>
                          <a:latin typeface="Arial"/>
                          <a:cs typeface="Arial"/>
                        </a:rPr>
                        <a:t> </a:t>
                      </a:r>
                      <a:endParaRPr kumimoji="0" lang="en-GB" sz="800" b="1" i="0" u="none" strike="noStrike" kern="0" cap="none" spc="0" normalizeH="0" baseline="0" noProof="0" dirty="0">
                        <a:ln>
                          <a:noFill/>
                        </a:ln>
                        <a:solidFill>
                          <a:schemeClr val="tx1"/>
                        </a:solidFill>
                        <a:effectLst/>
                        <a:uLnTx/>
                        <a:uFillTx/>
                        <a:latin typeface="Arial" panose="020B0604020202020204" pitchFamily="34" charset="0"/>
                        <a:cs typeface="Arial" panose="020B0604020202020204" pitchFamily="34" charset="0"/>
                        <a:sym typeface="Calibri"/>
                      </a:endParaRPr>
                    </a:p>
                  </a:txBody>
                  <a:tcPr marL="0" marR="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kumimoji="0" lang="en-GB" sz="800" b="1" i="0" u="none" strike="noStrike" kern="0" cap="none" spc="0" normalizeH="0" baseline="0" noProof="0" dirty="0">
                          <a:ln>
                            <a:noFill/>
                          </a:ln>
                          <a:solidFill>
                            <a:schemeClr val="tx1"/>
                          </a:solidFill>
                          <a:effectLst/>
                          <a:uLnTx/>
                          <a:uFillTx/>
                          <a:latin typeface="Arial"/>
                          <a:cs typeface="Arial"/>
                          <a:sym typeface="Calibri"/>
                        </a:rPr>
                        <a:t>Jul 24</a:t>
                      </a:r>
                      <a:r>
                        <a:rPr lang="en-GB" sz="800" b="1" i="0" u="none" strike="noStrike" kern="0" cap="none" spc="0" normalizeH="0" baseline="0" noProof="0" dirty="0">
                          <a:ln>
                            <a:noFill/>
                          </a:ln>
                          <a:solidFill>
                            <a:schemeClr val="tx1"/>
                          </a:solidFill>
                          <a:effectLst/>
                          <a:uLnTx/>
                          <a:uFillTx/>
                          <a:latin typeface="Arial"/>
                          <a:cs typeface="Arial"/>
                        </a:rPr>
                        <a:t> </a:t>
                      </a:r>
                      <a:endParaRPr kumimoji="0" lang="en-GB" sz="800" b="1" i="0" u="none" strike="noStrike" kern="0" cap="none" spc="0" normalizeH="0" baseline="0" noProof="0" dirty="0">
                        <a:ln>
                          <a:noFill/>
                        </a:ln>
                        <a:solidFill>
                          <a:schemeClr val="tx1"/>
                        </a:solidFill>
                        <a:effectLst/>
                        <a:uLnTx/>
                        <a:uFillTx/>
                        <a:latin typeface="Arial" panose="020B0604020202020204" pitchFamily="34" charset="0"/>
                        <a:cs typeface="Arial" panose="020B0604020202020204" pitchFamily="34" charset="0"/>
                        <a:sym typeface="Calibri"/>
                      </a:endParaRPr>
                    </a:p>
                  </a:txBody>
                  <a:tcPr marL="0" marR="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lvl="0" indent="0" algn="ctr" defTabSz="457209"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schemeClr val="tx1"/>
                          </a:solidFill>
                          <a:effectLst/>
                          <a:uLnTx/>
                          <a:uFillTx/>
                          <a:latin typeface="Arial"/>
                          <a:cs typeface="Arial"/>
                          <a:sym typeface="Calibri"/>
                        </a:rPr>
                        <a:t>Aug 24</a:t>
                      </a:r>
                    </a:p>
                  </a:txBody>
                  <a:tcPr marL="0" marR="0" marT="0" marB="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690946414"/>
                  </a:ext>
                </a:extLst>
              </a:tr>
              <a:tr h="705944">
                <a:tc>
                  <a:txBody>
                    <a:bodyPr/>
                    <a:lstStyle>
                      <a:lvl1pPr marL="0" algn="l" defTabSz="685800" rtl="0" eaLnBrk="1" latinLnBrk="0" hangingPunct="1">
                        <a:defRPr sz="1350" kern="1200">
                          <a:solidFill>
                            <a:schemeClr val="dk1"/>
                          </a:solidFill>
                          <a:latin typeface="Open Sans"/>
                        </a:defRPr>
                      </a:lvl1pPr>
                      <a:lvl2pPr marL="342900" algn="l" defTabSz="685800" rtl="0" eaLnBrk="1" latinLnBrk="0" hangingPunct="1">
                        <a:defRPr sz="1350" kern="1200">
                          <a:solidFill>
                            <a:schemeClr val="dk1"/>
                          </a:solidFill>
                          <a:latin typeface="Open Sans"/>
                        </a:defRPr>
                      </a:lvl2pPr>
                      <a:lvl3pPr marL="685800" algn="l" defTabSz="685800" rtl="0" eaLnBrk="1" latinLnBrk="0" hangingPunct="1">
                        <a:defRPr sz="1350" kern="1200">
                          <a:solidFill>
                            <a:schemeClr val="dk1"/>
                          </a:solidFill>
                          <a:latin typeface="Open Sans"/>
                        </a:defRPr>
                      </a:lvl3pPr>
                      <a:lvl4pPr marL="1028700" algn="l" defTabSz="685800" rtl="0" eaLnBrk="1" latinLnBrk="0" hangingPunct="1">
                        <a:defRPr sz="1350" kern="1200">
                          <a:solidFill>
                            <a:schemeClr val="dk1"/>
                          </a:solidFill>
                          <a:latin typeface="Open Sans"/>
                        </a:defRPr>
                      </a:lvl4pPr>
                      <a:lvl5pPr marL="1371600" algn="l" defTabSz="685800" rtl="0" eaLnBrk="1" latinLnBrk="0" hangingPunct="1">
                        <a:defRPr sz="1350" kern="1200">
                          <a:solidFill>
                            <a:schemeClr val="dk1"/>
                          </a:solidFill>
                          <a:latin typeface="Open Sans"/>
                        </a:defRPr>
                      </a:lvl5pPr>
                      <a:lvl6pPr marL="1714500" algn="l" defTabSz="685800" rtl="0" eaLnBrk="1" latinLnBrk="0" hangingPunct="1">
                        <a:defRPr sz="1350" kern="1200">
                          <a:solidFill>
                            <a:schemeClr val="dk1"/>
                          </a:solidFill>
                          <a:latin typeface="Open Sans"/>
                        </a:defRPr>
                      </a:lvl6pPr>
                      <a:lvl7pPr marL="2057400" algn="l" defTabSz="685800" rtl="0" eaLnBrk="1" latinLnBrk="0" hangingPunct="1">
                        <a:defRPr sz="1350" kern="1200">
                          <a:solidFill>
                            <a:schemeClr val="dk1"/>
                          </a:solidFill>
                          <a:latin typeface="Open Sans"/>
                        </a:defRPr>
                      </a:lvl7pPr>
                      <a:lvl8pPr marL="2400300" algn="l" defTabSz="685800" rtl="0" eaLnBrk="1" latinLnBrk="0" hangingPunct="1">
                        <a:defRPr sz="1350" kern="1200">
                          <a:solidFill>
                            <a:schemeClr val="dk1"/>
                          </a:solidFill>
                          <a:latin typeface="Open Sans"/>
                        </a:defRPr>
                      </a:lvl8pPr>
                      <a:lvl9pPr marL="2743200" algn="l" defTabSz="685800" rtl="0" eaLnBrk="1" latinLnBrk="0" hangingPunct="1">
                        <a:defRPr sz="1350" kern="1200">
                          <a:solidFill>
                            <a:schemeClr val="dk1"/>
                          </a:solidFill>
                          <a:latin typeface="Open Sans"/>
                        </a:defRPr>
                      </a:lvl9pPr>
                    </a:lstStyle>
                    <a:p>
                      <a:endParaRPr lang="en-GB" sz="1100" b="1" dirty="0">
                        <a:latin typeface="Arial" panose="020B0604020202020204" pitchFamily="34" charset="0"/>
                        <a:cs typeface="Arial" panose="020B0604020202020204" pitchFamily="34" charset="0"/>
                      </a:endParaRPr>
                    </a:p>
                  </a:txBody>
                  <a:tcPr marL="110041" marR="110041" marT="55019" marB="55019">
                    <a:lnL w="12700" cap="flat" cmpd="sng" algn="ctr">
                      <a:solidFill>
                        <a:srgbClr val="E2EFED"/>
                      </a:solidFill>
                      <a:prstDash val="solid"/>
                      <a:round/>
                      <a:headEnd type="none" w="med" len="med"/>
                      <a:tailEnd type="none" w="med" len="med"/>
                    </a:lnL>
                    <a:lnR w="12700" cap="flat" cmpd="sng" algn="ctr">
                      <a:solidFill>
                        <a:srgbClr val="E2EFED"/>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E2EFED"/>
                      </a:solidFill>
                      <a:prstDash val="solid"/>
                      <a:round/>
                      <a:headEnd type="none" w="med" len="med"/>
                      <a:tailEnd type="none" w="med" len="med"/>
                    </a:lnB>
                    <a:lnTlToBr w="12700" cmpd="sng">
                      <a:noFill/>
                      <a:prstDash val="solid"/>
                    </a:lnTlToBr>
                    <a:lnBlToTr w="12700" cmpd="sng">
                      <a:noFill/>
                      <a:prstDash val="solid"/>
                    </a:lnBlToTr>
                    <a:solidFill>
                      <a:srgbClr val="E2EFED"/>
                    </a:solidFill>
                  </a:tcPr>
                </a:tc>
                <a:tc>
                  <a:txBody>
                    <a:bodyPr/>
                    <a:lstStyle>
                      <a:lvl1pPr marL="0" algn="l" defTabSz="685800" rtl="0" eaLnBrk="1" latinLnBrk="0" hangingPunct="1">
                        <a:defRPr sz="1350" kern="1200">
                          <a:solidFill>
                            <a:schemeClr val="dk1"/>
                          </a:solidFill>
                          <a:latin typeface="Open Sans"/>
                        </a:defRPr>
                      </a:lvl1pPr>
                      <a:lvl2pPr marL="342900" algn="l" defTabSz="685800" rtl="0" eaLnBrk="1" latinLnBrk="0" hangingPunct="1">
                        <a:defRPr sz="1350" kern="1200">
                          <a:solidFill>
                            <a:schemeClr val="dk1"/>
                          </a:solidFill>
                          <a:latin typeface="Open Sans"/>
                        </a:defRPr>
                      </a:lvl2pPr>
                      <a:lvl3pPr marL="685800" algn="l" defTabSz="685800" rtl="0" eaLnBrk="1" latinLnBrk="0" hangingPunct="1">
                        <a:defRPr sz="1350" kern="1200">
                          <a:solidFill>
                            <a:schemeClr val="dk1"/>
                          </a:solidFill>
                          <a:latin typeface="Open Sans"/>
                        </a:defRPr>
                      </a:lvl3pPr>
                      <a:lvl4pPr marL="1028700" algn="l" defTabSz="685800" rtl="0" eaLnBrk="1" latinLnBrk="0" hangingPunct="1">
                        <a:defRPr sz="1350" kern="1200">
                          <a:solidFill>
                            <a:schemeClr val="dk1"/>
                          </a:solidFill>
                          <a:latin typeface="Open Sans"/>
                        </a:defRPr>
                      </a:lvl4pPr>
                      <a:lvl5pPr marL="1371600" algn="l" defTabSz="685800" rtl="0" eaLnBrk="1" latinLnBrk="0" hangingPunct="1">
                        <a:defRPr sz="1350" kern="1200">
                          <a:solidFill>
                            <a:schemeClr val="dk1"/>
                          </a:solidFill>
                          <a:latin typeface="Open Sans"/>
                        </a:defRPr>
                      </a:lvl5pPr>
                      <a:lvl6pPr marL="1714500" algn="l" defTabSz="685800" rtl="0" eaLnBrk="1" latinLnBrk="0" hangingPunct="1">
                        <a:defRPr sz="1350" kern="1200">
                          <a:solidFill>
                            <a:schemeClr val="dk1"/>
                          </a:solidFill>
                          <a:latin typeface="Open Sans"/>
                        </a:defRPr>
                      </a:lvl6pPr>
                      <a:lvl7pPr marL="2057400" algn="l" defTabSz="685800" rtl="0" eaLnBrk="1" latinLnBrk="0" hangingPunct="1">
                        <a:defRPr sz="1350" kern="1200">
                          <a:solidFill>
                            <a:schemeClr val="dk1"/>
                          </a:solidFill>
                          <a:latin typeface="Open Sans"/>
                        </a:defRPr>
                      </a:lvl7pPr>
                      <a:lvl8pPr marL="2400300" algn="l" defTabSz="685800" rtl="0" eaLnBrk="1" latinLnBrk="0" hangingPunct="1">
                        <a:defRPr sz="1350" kern="1200">
                          <a:solidFill>
                            <a:schemeClr val="dk1"/>
                          </a:solidFill>
                          <a:latin typeface="Open Sans"/>
                        </a:defRPr>
                      </a:lvl8pPr>
                      <a:lvl9pPr marL="2743200" algn="l" defTabSz="685800" rtl="0" eaLnBrk="1" latinLnBrk="0" hangingPunct="1">
                        <a:defRPr sz="1350" kern="1200">
                          <a:solidFill>
                            <a:schemeClr val="dk1"/>
                          </a:solidFill>
                          <a:latin typeface="Open Sans"/>
                        </a:defRPr>
                      </a:lvl9pPr>
                    </a:lstStyle>
                    <a:p>
                      <a:endParaRPr lang="en-GB" sz="1100" b="1" dirty="0">
                        <a:latin typeface="Arial" panose="020B0604020202020204" pitchFamily="34" charset="0"/>
                        <a:cs typeface="Arial" panose="020B0604020202020204" pitchFamily="34" charset="0"/>
                      </a:endParaRPr>
                    </a:p>
                  </a:txBody>
                  <a:tcPr marL="110041" marR="110041" marT="55019" marB="55019">
                    <a:lnL w="12700" cap="flat" cmpd="sng" algn="ctr">
                      <a:solidFill>
                        <a:srgbClr val="E2EFED"/>
                      </a:solidFill>
                      <a:prstDash val="solid"/>
                      <a:round/>
                      <a:headEnd type="none" w="med" len="med"/>
                      <a:tailEnd type="none" w="med" len="med"/>
                    </a:lnL>
                    <a:lnR w="12700" cap="flat" cmpd="sng" algn="ctr">
                      <a:solidFill>
                        <a:srgbClr val="E2EFED"/>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E2EFED"/>
                      </a:solidFill>
                      <a:prstDash val="solid"/>
                      <a:round/>
                      <a:headEnd type="none" w="med" len="med"/>
                      <a:tailEnd type="none" w="med" len="med"/>
                    </a:lnB>
                    <a:lnTlToBr w="12700" cmpd="sng">
                      <a:noFill/>
                      <a:prstDash val="solid"/>
                    </a:lnTlToBr>
                    <a:lnBlToTr w="12700" cmpd="sng">
                      <a:noFill/>
                      <a:prstDash val="solid"/>
                    </a:lnBlToTr>
                    <a:solidFill>
                      <a:srgbClr val="E2EFED"/>
                    </a:solidFill>
                  </a:tcPr>
                </a:tc>
                <a:tc>
                  <a:txBody>
                    <a:bodyPr/>
                    <a:lstStyle>
                      <a:lvl1pPr marL="0" algn="l" defTabSz="685800" rtl="0" eaLnBrk="1" latinLnBrk="0" hangingPunct="1">
                        <a:defRPr sz="1350" kern="1200">
                          <a:solidFill>
                            <a:schemeClr val="dk1"/>
                          </a:solidFill>
                          <a:latin typeface="Open Sans"/>
                        </a:defRPr>
                      </a:lvl1pPr>
                      <a:lvl2pPr marL="342900" algn="l" defTabSz="685800" rtl="0" eaLnBrk="1" latinLnBrk="0" hangingPunct="1">
                        <a:defRPr sz="1350" kern="1200">
                          <a:solidFill>
                            <a:schemeClr val="dk1"/>
                          </a:solidFill>
                          <a:latin typeface="Open Sans"/>
                        </a:defRPr>
                      </a:lvl2pPr>
                      <a:lvl3pPr marL="685800" algn="l" defTabSz="685800" rtl="0" eaLnBrk="1" latinLnBrk="0" hangingPunct="1">
                        <a:defRPr sz="1350" kern="1200">
                          <a:solidFill>
                            <a:schemeClr val="dk1"/>
                          </a:solidFill>
                          <a:latin typeface="Open Sans"/>
                        </a:defRPr>
                      </a:lvl3pPr>
                      <a:lvl4pPr marL="1028700" algn="l" defTabSz="685800" rtl="0" eaLnBrk="1" latinLnBrk="0" hangingPunct="1">
                        <a:defRPr sz="1350" kern="1200">
                          <a:solidFill>
                            <a:schemeClr val="dk1"/>
                          </a:solidFill>
                          <a:latin typeface="Open Sans"/>
                        </a:defRPr>
                      </a:lvl4pPr>
                      <a:lvl5pPr marL="1371600" algn="l" defTabSz="685800" rtl="0" eaLnBrk="1" latinLnBrk="0" hangingPunct="1">
                        <a:defRPr sz="1350" kern="1200">
                          <a:solidFill>
                            <a:schemeClr val="dk1"/>
                          </a:solidFill>
                          <a:latin typeface="Open Sans"/>
                        </a:defRPr>
                      </a:lvl5pPr>
                      <a:lvl6pPr marL="1714500" algn="l" defTabSz="685800" rtl="0" eaLnBrk="1" latinLnBrk="0" hangingPunct="1">
                        <a:defRPr sz="1350" kern="1200">
                          <a:solidFill>
                            <a:schemeClr val="dk1"/>
                          </a:solidFill>
                          <a:latin typeface="Open Sans"/>
                        </a:defRPr>
                      </a:lvl6pPr>
                      <a:lvl7pPr marL="2057400" algn="l" defTabSz="685800" rtl="0" eaLnBrk="1" latinLnBrk="0" hangingPunct="1">
                        <a:defRPr sz="1350" kern="1200">
                          <a:solidFill>
                            <a:schemeClr val="dk1"/>
                          </a:solidFill>
                          <a:latin typeface="Open Sans"/>
                        </a:defRPr>
                      </a:lvl7pPr>
                      <a:lvl8pPr marL="2400300" algn="l" defTabSz="685800" rtl="0" eaLnBrk="1" latinLnBrk="0" hangingPunct="1">
                        <a:defRPr sz="1350" kern="1200">
                          <a:solidFill>
                            <a:schemeClr val="dk1"/>
                          </a:solidFill>
                          <a:latin typeface="Open Sans"/>
                        </a:defRPr>
                      </a:lvl8pPr>
                      <a:lvl9pPr marL="2743200" algn="l" defTabSz="685800" rtl="0" eaLnBrk="1" latinLnBrk="0" hangingPunct="1">
                        <a:defRPr sz="1350" kern="1200">
                          <a:solidFill>
                            <a:schemeClr val="dk1"/>
                          </a:solidFill>
                          <a:latin typeface="Open Sans"/>
                        </a:defRPr>
                      </a:lvl9pPr>
                    </a:lstStyle>
                    <a:p>
                      <a:endParaRPr lang="en-GB" sz="1100" b="1" dirty="0">
                        <a:latin typeface="Arial" panose="020B0604020202020204" pitchFamily="34" charset="0"/>
                        <a:cs typeface="Arial" panose="020B0604020202020204" pitchFamily="34" charset="0"/>
                      </a:endParaRPr>
                    </a:p>
                  </a:txBody>
                  <a:tcPr marL="110041" marR="110041" marT="55019" marB="55019">
                    <a:lnL w="12700" cap="flat" cmpd="sng" algn="ctr">
                      <a:solidFill>
                        <a:srgbClr val="E2EFED"/>
                      </a:solidFill>
                      <a:prstDash val="solid"/>
                      <a:round/>
                      <a:headEnd type="none" w="med" len="med"/>
                      <a:tailEnd type="none" w="med" len="med"/>
                    </a:lnL>
                    <a:lnR w="12700" cap="flat" cmpd="sng" algn="ctr">
                      <a:solidFill>
                        <a:srgbClr val="E2EFED"/>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E2EFED"/>
                      </a:solidFill>
                      <a:prstDash val="solid"/>
                      <a:round/>
                      <a:headEnd type="none" w="med" len="med"/>
                      <a:tailEnd type="none" w="med" len="med"/>
                    </a:lnB>
                    <a:lnTlToBr w="12700" cmpd="sng">
                      <a:noFill/>
                      <a:prstDash val="solid"/>
                    </a:lnTlToBr>
                    <a:lnBlToTr w="12700" cmpd="sng">
                      <a:noFill/>
                      <a:prstDash val="solid"/>
                    </a:lnBlToTr>
                    <a:solidFill>
                      <a:srgbClr val="E2EFED"/>
                    </a:solidFill>
                  </a:tcPr>
                </a:tc>
                <a:tc>
                  <a:txBody>
                    <a:bodyPr/>
                    <a:lstStyle/>
                    <a:p>
                      <a:endParaRPr lang="en-GB" sz="1100" b="1" dirty="0">
                        <a:latin typeface="Arial" panose="020B0604020202020204" pitchFamily="34" charset="0"/>
                        <a:cs typeface="Arial" panose="020B0604020202020204" pitchFamily="34" charset="0"/>
                      </a:endParaRPr>
                    </a:p>
                  </a:txBody>
                  <a:tcPr marL="110041" marR="110041" marT="55019" marB="55019">
                    <a:lnL w="12700" cap="flat" cmpd="sng" algn="ctr">
                      <a:solidFill>
                        <a:srgbClr val="E2EFED"/>
                      </a:solidFill>
                      <a:prstDash val="solid"/>
                      <a:round/>
                      <a:headEnd type="none" w="med" len="med"/>
                      <a:tailEnd type="none" w="med" len="med"/>
                    </a:lnL>
                    <a:lnR w="12700" cap="flat" cmpd="sng" algn="ctr">
                      <a:solidFill>
                        <a:srgbClr val="E2EFED"/>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E2EFED"/>
                      </a:solidFill>
                      <a:prstDash val="solid"/>
                      <a:round/>
                      <a:headEnd type="none" w="med" len="med"/>
                      <a:tailEnd type="none" w="med" len="med"/>
                    </a:lnB>
                    <a:lnTlToBr w="12700" cmpd="sng">
                      <a:noFill/>
                      <a:prstDash val="solid"/>
                    </a:lnTlToBr>
                    <a:lnBlToTr w="12700" cmpd="sng">
                      <a:noFill/>
                      <a:prstDash val="solid"/>
                    </a:lnBlToTr>
                    <a:solidFill>
                      <a:srgbClr val="E2EFED"/>
                    </a:solidFill>
                  </a:tcPr>
                </a:tc>
                <a:tc>
                  <a:txBody>
                    <a:bodyPr/>
                    <a:lstStyle/>
                    <a:p>
                      <a:endParaRPr lang="en-GB" sz="1100" b="1" dirty="0">
                        <a:latin typeface="Arial" panose="020B0604020202020204" pitchFamily="34" charset="0"/>
                        <a:cs typeface="Arial" panose="020B0604020202020204" pitchFamily="34" charset="0"/>
                      </a:endParaRPr>
                    </a:p>
                  </a:txBody>
                  <a:tcPr marL="110041" marR="110041" marT="55019" marB="55019">
                    <a:lnL w="12700" cap="flat" cmpd="sng" algn="ctr">
                      <a:solidFill>
                        <a:srgbClr val="E2EFED"/>
                      </a:solidFill>
                      <a:prstDash val="solid"/>
                      <a:round/>
                      <a:headEnd type="none" w="med" len="med"/>
                      <a:tailEnd type="none" w="med" len="med"/>
                    </a:lnL>
                    <a:lnR w="12700" cap="flat" cmpd="sng" algn="ctr">
                      <a:solidFill>
                        <a:srgbClr val="E2EFED"/>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E2EFED"/>
                      </a:solidFill>
                      <a:prstDash val="solid"/>
                      <a:round/>
                      <a:headEnd type="none" w="med" len="med"/>
                      <a:tailEnd type="none" w="med" len="med"/>
                    </a:lnB>
                    <a:lnTlToBr w="12700" cmpd="sng">
                      <a:noFill/>
                      <a:prstDash val="solid"/>
                    </a:lnTlToBr>
                    <a:lnBlToTr w="12700" cmpd="sng">
                      <a:noFill/>
                      <a:prstDash val="solid"/>
                    </a:lnBlToTr>
                    <a:solidFill>
                      <a:srgbClr val="E2EFE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GB" sz="1100" b="1" dirty="0">
                        <a:latin typeface="Arial" panose="020B0604020202020204" pitchFamily="34" charset="0"/>
                        <a:cs typeface="Arial" panose="020B0604020202020204" pitchFamily="34" charset="0"/>
                      </a:endParaRPr>
                    </a:p>
                  </a:txBody>
                  <a:tcPr marL="110041" marR="110041" marT="55019" marB="55019">
                    <a:lnL w="12700" cap="flat" cmpd="sng" algn="ctr">
                      <a:solidFill>
                        <a:srgbClr val="E2EFED"/>
                      </a:solidFill>
                      <a:prstDash val="solid"/>
                      <a:round/>
                      <a:headEnd type="none" w="med" len="med"/>
                      <a:tailEnd type="none" w="med" len="med"/>
                    </a:lnL>
                    <a:lnR w="12700" cap="flat" cmpd="sng" algn="ctr">
                      <a:solidFill>
                        <a:srgbClr val="E2EFED"/>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E2EFED"/>
                      </a:solidFill>
                      <a:prstDash val="solid"/>
                      <a:round/>
                      <a:headEnd type="none" w="med" len="med"/>
                      <a:tailEnd type="none" w="med" len="med"/>
                    </a:lnB>
                    <a:lnTlToBr w="12700" cmpd="sng">
                      <a:noFill/>
                      <a:prstDash val="solid"/>
                    </a:lnTlToBr>
                    <a:lnBlToTr w="12700" cmpd="sng">
                      <a:noFill/>
                      <a:prstDash val="solid"/>
                    </a:lnBlToTr>
                    <a:solidFill>
                      <a:srgbClr val="E2EFED"/>
                    </a:solidFill>
                  </a:tcPr>
                </a:tc>
                <a:tc>
                  <a:txBody>
                    <a:bodyPr/>
                    <a:lstStyle/>
                    <a:p>
                      <a:endParaRPr lang="en-GB" sz="1100" b="1" dirty="0">
                        <a:latin typeface="Arial" panose="020B0604020202020204" pitchFamily="34" charset="0"/>
                        <a:cs typeface="Arial" panose="020B0604020202020204" pitchFamily="34" charset="0"/>
                      </a:endParaRPr>
                    </a:p>
                  </a:txBody>
                  <a:tcPr marL="110041" marR="110041" marT="55019" marB="55019">
                    <a:lnL w="12700" cap="flat" cmpd="sng" algn="ctr">
                      <a:solidFill>
                        <a:srgbClr val="E2EFED"/>
                      </a:solidFill>
                      <a:prstDash val="solid"/>
                      <a:round/>
                      <a:headEnd type="none" w="med" len="med"/>
                      <a:tailEnd type="none" w="med" len="med"/>
                    </a:lnL>
                    <a:lnR w="12700" cap="flat" cmpd="sng" algn="ctr">
                      <a:solidFill>
                        <a:srgbClr val="E2EFED"/>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E2EFED"/>
                      </a:solidFill>
                      <a:prstDash val="solid"/>
                      <a:round/>
                      <a:headEnd type="none" w="med" len="med"/>
                      <a:tailEnd type="none" w="med" len="med"/>
                    </a:lnB>
                    <a:lnTlToBr w="12700" cmpd="sng">
                      <a:noFill/>
                      <a:prstDash val="solid"/>
                    </a:lnTlToBr>
                    <a:lnBlToTr w="12700" cmpd="sng">
                      <a:noFill/>
                      <a:prstDash val="solid"/>
                    </a:lnBlToTr>
                    <a:solidFill>
                      <a:srgbClr val="E2EFED"/>
                    </a:solidFill>
                  </a:tcPr>
                </a:tc>
                <a:tc>
                  <a:txBody>
                    <a:bodyPr/>
                    <a:lstStyle/>
                    <a:p>
                      <a:endParaRPr lang="en-GB" sz="1100" b="1" dirty="0">
                        <a:latin typeface="Arial" panose="020B0604020202020204" pitchFamily="34" charset="0"/>
                        <a:cs typeface="Arial" panose="020B0604020202020204" pitchFamily="34" charset="0"/>
                      </a:endParaRPr>
                    </a:p>
                  </a:txBody>
                  <a:tcPr marL="110041" marR="110041" marT="55019" marB="55019">
                    <a:lnL w="12700" cap="flat" cmpd="sng" algn="ctr">
                      <a:solidFill>
                        <a:srgbClr val="E2EFED"/>
                      </a:solidFill>
                      <a:prstDash val="solid"/>
                      <a:round/>
                      <a:headEnd type="none" w="med" len="med"/>
                      <a:tailEnd type="none" w="med" len="med"/>
                    </a:lnL>
                    <a:lnR w="12700" cap="flat" cmpd="sng" algn="ctr">
                      <a:solidFill>
                        <a:srgbClr val="E2EFED"/>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E2EFED"/>
                      </a:solidFill>
                      <a:prstDash val="solid"/>
                      <a:round/>
                      <a:headEnd type="none" w="med" len="med"/>
                      <a:tailEnd type="none" w="med" len="med"/>
                    </a:lnB>
                    <a:lnTlToBr w="12700" cmpd="sng">
                      <a:noFill/>
                      <a:prstDash val="solid"/>
                    </a:lnTlToBr>
                    <a:lnBlToTr w="12700" cmpd="sng">
                      <a:noFill/>
                      <a:prstDash val="solid"/>
                    </a:lnBlToTr>
                    <a:solidFill>
                      <a:srgbClr val="E2EFED"/>
                    </a:solidFill>
                  </a:tcPr>
                </a:tc>
                <a:tc>
                  <a:txBody>
                    <a:bodyPr/>
                    <a:lstStyle/>
                    <a:p>
                      <a:endParaRPr lang="en-GB" sz="1100" b="1" dirty="0">
                        <a:latin typeface="Arial" panose="020B0604020202020204" pitchFamily="34" charset="0"/>
                        <a:cs typeface="Arial" panose="020B0604020202020204" pitchFamily="34" charset="0"/>
                      </a:endParaRPr>
                    </a:p>
                  </a:txBody>
                  <a:tcPr marL="110041" marR="110041" marT="55019" marB="55019">
                    <a:lnL w="12700" cap="flat" cmpd="sng" algn="ctr">
                      <a:solidFill>
                        <a:srgbClr val="E2EFED"/>
                      </a:solidFill>
                      <a:prstDash val="solid"/>
                      <a:round/>
                      <a:headEnd type="none" w="med" len="med"/>
                      <a:tailEnd type="none" w="med" len="med"/>
                    </a:lnL>
                    <a:lnR w="12700" cap="flat" cmpd="sng" algn="ctr">
                      <a:solidFill>
                        <a:srgbClr val="E2EFED"/>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E2EFED"/>
                      </a:solidFill>
                      <a:prstDash val="solid"/>
                      <a:round/>
                      <a:headEnd type="none" w="med" len="med"/>
                      <a:tailEnd type="none" w="med" len="med"/>
                    </a:lnB>
                    <a:lnTlToBr w="12700" cmpd="sng">
                      <a:noFill/>
                      <a:prstDash val="solid"/>
                    </a:lnTlToBr>
                    <a:lnBlToTr w="12700" cmpd="sng">
                      <a:noFill/>
                      <a:prstDash val="solid"/>
                    </a:lnBlToTr>
                    <a:solidFill>
                      <a:srgbClr val="E2EFED"/>
                    </a:solidFill>
                  </a:tcPr>
                </a:tc>
                <a:extLst>
                  <a:ext uri="{0D108BD9-81ED-4DB2-BD59-A6C34878D82A}">
                    <a16:rowId xmlns:a16="http://schemas.microsoft.com/office/drawing/2014/main" val="3834981590"/>
                  </a:ext>
                </a:extLst>
              </a:tr>
              <a:tr h="1674519">
                <a:tc>
                  <a:txBody>
                    <a:bodyPr/>
                    <a:lstStyle/>
                    <a:p>
                      <a:endParaRPr lang="en-GB" sz="1100" b="1" dirty="0">
                        <a:latin typeface="Arial" panose="020B0604020202020204" pitchFamily="34" charset="0"/>
                        <a:cs typeface="Arial" panose="020B0604020202020204" pitchFamily="34" charset="0"/>
                      </a:endParaRPr>
                    </a:p>
                  </a:txBody>
                  <a:tcPr marL="110041" marR="110041" marT="55019" marB="55019">
                    <a:lnL w="12700" cap="flat" cmpd="sng" algn="ctr">
                      <a:solidFill>
                        <a:srgbClr val="E2EFED"/>
                      </a:solidFill>
                      <a:prstDash val="solid"/>
                      <a:round/>
                      <a:headEnd type="none" w="med" len="med"/>
                      <a:tailEnd type="none" w="med" len="med"/>
                    </a:lnL>
                    <a:lnR w="12700" cap="flat" cmpd="sng" algn="ctr">
                      <a:solidFill>
                        <a:srgbClr val="E2EFED"/>
                      </a:solidFill>
                      <a:prstDash val="solid"/>
                      <a:round/>
                      <a:headEnd type="none" w="med" len="med"/>
                      <a:tailEnd type="none" w="med" len="med"/>
                    </a:lnR>
                    <a:lnT w="12700" cap="flat" cmpd="sng" algn="ctr">
                      <a:solidFill>
                        <a:srgbClr val="E2EFED"/>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2EFED"/>
                    </a:solidFill>
                  </a:tcPr>
                </a:tc>
                <a:tc>
                  <a:txBody>
                    <a:bodyPr/>
                    <a:lstStyle/>
                    <a:p>
                      <a:endParaRPr lang="en-GB" sz="1100" b="1" dirty="0">
                        <a:latin typeface="Arial" panose="020B0604020202020204" pitchFamily="34" charset="0"/>
                        <a:cs typeface="Arial" panose="020B0604020202020204" pitchFamily="34" charset="0"/>
                      </a:endParaRPr>
                    </a:p>
                  </a:txBody>
                  <a:tcPr marL="110041" marR="110041" marT="55019" marB="55019">
                    <a:lnL w="12700" cap="flat" cmpd="sng" algn="ctr">
                      <a:solidFill>
                        <a:srgbClr val="E2EFED"/>
                      </a:solidFill>
                      <a:prstDash val="solid"/>
                      <a:round/>
                      <a:headEnd type="none" w="med" len="med"/>
                      <a:tailEnd type="none" w="med" len="med"/>
                    </a:lnL>
                    <a:lnR w="12700" cap="flat" cmpd="sng" algn="ctr">
                      <a:solidFill>
                        <a:srgbClr val="E2EFED"/>
                      </a:solidFill>
                      <a:prstDash val="solid"/>
                      <a:round/>
                      <a:headEnd type="none" w="med" len="med"/>
                      <a:tailEnd type="none" w="med" len="med"/>
                    </a:lnR>
                    <a:lnT w="12700" cap="flat" cmpd="sng" algn="ctr">
                      <a:solidFill>
                        <a:srgbClr val="E2EFED"/>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2EFED"/>
                    </a:solidFill>
                  </a:tcPr>
                </a:tc>
                <a:tc>
                  <a:txBody>
                    <a:bodyPr/>
                    <a:lstStyle/>
                    <a:p>
                      <a:endParaRPr lang="en-GB" sz="1100" b="1" dirty="0">
                        <a:latin typeface="Arial" panose="020B0604020202020204" pitchFamily="34" charset="0"/>
                        <a:cs typeface="Arial" panose="020B0604020202020204" pitchFamily="34" charset="0"/>
                      </a:endParaRPr>
                    </a:p>
                  </a:txBody>
                  <a:tcPr marL="110041" marR="110041" marT="55019" marB="55019">
                    <a:lnL w="12700" cap="flat" cmpd="sng" algn="ctr">
                      <a:solidFill>
                        <a:srgbClr val="E2EFED"/>
                      </a:solidFill>
                      <a:prstDash val="solid"/>
                      <a:round/>
                      <a:headEnd type="none" w="med" len="med"/>
                      <a:tailEnd type="none" w="med" len="med"/>
                    </a:lnL>
                    <a:lnR w="12700" cap="flat" cmpd="sng" algn="ctr">
                      <a:solidFill>
                        <a:srgbClr val="E2EFED"/>
                      </a:solidFill>
                      <a:prstDash val="solid"/>
                      <a:round/>
                      <a:headEnd type="none" w="med" len="med"/>
                      <a:tailEnd type="none" w="med" len="med"/>
                    </a:lnR>
                    <a:lnT w="12700" cap="flat" cmpd="sng" algn="ctr">
                      <a:solidFill>
                        <a:srgbClr val="E2EFED"/>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2EFED"/>
                    </a:solidFill>
                  </a:tcPr>
                </a:tc>
                <a:tc>
                  <a:txBody>
                    <a:bodyPr/>
                    <a:lstStyle/>
                    <a:p>
                      <a:endParaRPr lang="en-GB" sz="1100" b="1" dirty="0">
                        <a:latin typeface="Arial" panose="020B0604020202020204" pitchFamily="34" charset="0"/>
                        <a:cs typeface="Arial" panose="020B0604020202020204" pitchFamily="34" charset="0"/>
                      </a:endParaRPr>
                    </a:p>
                  </a:txBody>
                  <a:tcPr marL="110041" marR="110041" marT="55019" marB="55019">
                    <a:lnL w="12700" cap="flat" cmpd="sng" algn="ctr">
                      <a:solidFill>
                        <a:srgbClr val="E2EFED"/>
                      </a:solidFill>
                      <a:prstDash val="solid"/>
                      <a:round/>
                      <a:headEnd type="none" w="med" len="med"/>
                      <a:tailEnd type="none" w="med" len="med"/>
                    </a:lnL>
                    <a:lnR w="12700" cap="flat" cmpd="sng" algn="ctr">
                      <a:solidFill>
                        <a:srgbClr val="E2EFED"/>
                      </a:solidFill>
                      <a:prstDash val="solid"/>
                      <a:round/>
                      <a:headEnd type="none" w="med" len="med"/>
                      <a:tailEnd type="none" w="med" len="med"/>
                    </a:lnR>
                    <a:lnT w="12700" cap="flat" cmpd="sng" algn="ctr">
                      <a:solidFill>
                        <a:srgbClr val="E2EFED"/>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2EFED"/>
                    </a:solidFill>
                  </a:tcPr>
                </a:tc>
                <a:tc>
                  <a:txBody>
                    <a:bodyPr/>
                    <a:lstStyle/>
                    <a:p>
                      <a:endParaRPr lang="en-GB" sz="1100" b="1" dirty="0">
                        <a:latin typeface="Arial" panose="020B0604020202020204" pitchFamily="34" charset="0"/>
                        <a:cs typeface="Arial" panose="020B0604020202020204" pitchFamily="34" charset="0"/>
                      </a:endParaRPr>
                    </a:p>
                  </a:txBody>
                  <a:tcPr marL="110041" marR="110041" marT="55019" marB="55019">
                    <a:lnL w="12700" cap="flat" cmpd="sng" algn="ctr">
                      <a:solidFill>
                        <a:srgbClr val="E2EFED"/>
                      </a:solidFill>
                      <a:prstDash val="solid"/>
                      <a:round/>
                      <a:headEnd type="none" w="med" len="med"/>
                      <a:tailEnd type="none" w="med" len="med"/>
                    </a:lnL>
                    <a:lnR w="12700" cap="flat" cmpd="sng" algn="ctr">
                      <a:solidFill>
                        <a:srgbClr val="E2EFED"/>
                      </a:solidFill>
                      <a:prstDash val="solid"/>
                      <a:round/>
                      <a:headEnd type="none" w="med" len="med"/>
                      <a:tailEnd type="none" w="med" len="med"/>
                    </a:lnR>
                    <a:lnT w="12700" cap="flat" cmpd="sng" algn="ctr">
                      <a:solidFill>
                        <a:srgbClr val="E2EFED"/>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2EFED"/>
                    </a:solidFill>
                  </a:tcPr>
                </a:tc>
                <a:tc>
                  <a:txBody>
                    <a:bodyPr/>
                    <a:lstStyle/>
                    <a:p>
                      <a:endParaRPr lang="en-GB" sz="1100" b="1" dirty="0">
                        <a:latin typeface="Arial" panose="020B0604020202020204" pitchFamily="34" charset="0"/>
                        <a:cs typeface="Arial" panose="020B0604020202020204" pitchFamily="34" charset="0"/>
                      </a:endParaRPr>
                    </a:p>
                  </a:txBody>
                  <a:tcPr marL="110041" marR="110041" marT="55019" marB="55019">
                    <a:lnL w="12700" cap="flat" cmpd="sng" algn="ctr">
                      <a:solidFill>
                        <a:srgbClr val="E2EFED"/>
                      </a:solidFill>
                      <a:prstDash val="solid"/>
                      <a:round/>
                      <a:headEnd type="none" w="med" len="med"/>
                      <a:tailEnd type="none" w="med" len="med"/>
                    </a:lnL>
                    <a:lnR w="12700" cap="flat" cmpd="sng" algn="ctr">
                      <a:solidFill>
                        <a:srgbClr val="E2EFED"/>
                      </a:solidFill>
                      <a:prstDash val="solid"/>
                      <a:round/>
                      <a:headEnd type="none" w="med" len="med"/>
                      <a:tailEnd type="none" w="med" len="med"/>
                    </a:lnR>
                    <a:lnT w="12700" cap="flat" cmpd="sng" algn="ctr">
                      <a:solidFill>
                        <a:srgbClr val="E2EFED"/>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2EFED"/>
                    </a:solidFill>
                  </a:tcPr>
                </a:tc>
                <a:tc>
                  <a:txBody>
                    <a:bodyPr/>
                    <a:lstStyle/>
                    <a:p>
                      <a:endParaRPr lang="en-GB" sz="1100" b="1" dirty="0">
                        <a:latin typeface="Arial" panose="020B0604020202020204" pitchFamily="34" charset="0"/>
                        <a:cs typeface="Arial" panose="020B0604020202020204" pitchFamily="34" charset="0"/>
                      </a:endParaRPr>
                    </a:p>
                  </a:txBody>
                  <a:tcPr marL="110041" marR="110041" marT="55019" marB="55019">
                    <a:lnL w="12700" cap="flat" cmpd="sng" algn="ctr">
                      <a:solidFill>
                        <a:srgbClr val="E2EFED"/>
                      </a:solidFill>
                      <a:prstDash val="solid"/>
                      <a:round/>
                      <a:headEnd type="none" w="med" len="med"/>
                      <a:tailEnd type="none" w="med" len="med"/>
                    </a:lnL>
                    <a:lnR w="12700" cap="flat" cmpd="sng" algn="ctr">
                      <a:solidFill>
                        <a:srgbClr val="E2EFED"/>
                      </a:solidFill>
                      <a:prstDash val="solid"/>
                      <a:round/>
                      <a:headEnd type="none" w="med" len="med"/>
                      <a:tailEnd type="none" w="med" len="med"/>
                    </a:lnR>
                    <a:lnT w="12700" cap="flat" cmpd="sng" algn="ctr">
                      <a:solidFill>
                        <a:srgbClr val="E2EFED"/>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2EFED"/>
                    </a:solidFill>
                  </a:tcPr>
                </a:tc>
                <a:tc>
                  <a:txBody>
                    <a:bodyPr/>
                    <a:lstStyle/>
                    <a:p>
                      <a:endParaRPr lang="en-GB" sz="1100" b="1" dirty="0">
                        <a:latin typeface="Arial" panose="020B0604020202020204" pitchFamily="34" charset="0"/>
                        <a:cs typeface="Arial" panose="020B0604020202020204" pitchFamily="34" charset="0"/>
                      </a:endParaRPr>
                    </a:p>
                  </a:txBody>
                  <a:tcPr marL="110041" marR="110041" marT="55019" marB="55019">
                    <a:lnL w="12700" cap="flat" cmpd="sng" algn="ctr">
                      <a:solidFill>
                        <a:srgbClr val="E2EFED"/>
                      </a:solidFill>
                      <a:prstDash val="solid"/>
                      <a:round/>
                      <a:headEnd type="none" w="med" len="med"/>
                      <a:tailEnd type="none" w="med" len="med"/>
                    </a:lnL>
                    <a:lnR w="12700" cap="flat" cmpd="sng" algn="ctr">
                      <a:solidFill>
                        <a:srgbClr val="E2EFED"/>
                      </a:solidFill>
                      <a:prstDash val="solid"/>
                      <a:round/>
                      <a:headEnd type="none" w="med" len="med"/>
                      <a:tailEnd type="none" w="med" len="med"/>
                    </a:lnR>
                    <a:lnT w="12700" cap="flat" cmpd="sng" algn="ctr">
                      <a:solidFill>
                        <a:srgbClr val="E2EFED"/>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2EFED"/>
                    </a:solidFill>
                  </a:tcPr>
                </a:tc>
                <a:tc>
                  <a:txBody>
                    <a:bodyPr/>
                    <a:lstStyle/>
                    <a:p>
                      <a:endParaRPr lang="en-GB" sz="1100" b="1" dirty="0">
                        <a:latin typeface="Arial" panose="020B0604020202020204" pitchFamily="34" charset="0"/>
                        <a:cs typeface="Arial" panose="020B0604020202020204" pitchFamily="34" charset="0"/>
                      </a:endParaRPr>
                    </a:p>
                  </a:txBody>
                  <a:tcPr marL="110041" marR="110041" marT="55019" marB="55019">
                    <a:lnL w="12700" cap="flat" cmpd="sng" algn="ctr">
                      <a:solidFill>
                        <a:srgbClr val="E2EFED"/>
                      </a:solidFill>
                      <a:prstDash val="solid"/>
                      <a:round/>
                      <a:headEnd type="none" w="med" len="med"/>
                      <a:tailEnd type="none" w="med" len="med"/>
                    </a:lnL>
                    <a:lnR w="12700" cap="flat" cmpd="sng" algn="ctr">
                      <a:solidFill>
                        <a:srgbClr val="E2EFED"/>
                      </a:solidFill>
                      <a:prstDash val="solid"/>
                      <a:round/>
                      <a:headEnd type="none" w="med" len="med"/>
                      <a:tailEnd type="none" w="med" len="med"/>
                    </a:lnR>
                    <a:lnT w="12700" cap="flat" cmpd="sng" algn="ctr">
                      <a:solidFill>
                        <a:srgbClr val="E2EFED"/>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2EFED"/>
                    </a:solidFill>
                  </a:tcPr>
                </a:tc>
                <a:extLst>
                  <a:ext uri="{0D108BD9-81ED-4DB2-BD59-A6C34878D82A}">
                    <a16:rowId xmlns:a16="http://schemas.microsoft.com/office/drawing/2014/main" val="353627059"/>
                  </a:ext>
                </a:extLst>
              </a:tr>
            </a:tbl>
          </a:graphicData>
        </a:graphic>
      </p:graphicFrame>
      <p:grpSp>
        <p:nvGrpSpPr>
          <p:cNvPr id="3" name="Group 2">
            <a:extLst>
              <a:ext uri="{FF2B5EF4-FFF2-40B4-BE49-F238E27FC236}">
                <a16:creationId xmlns:a16="http://schemas.microsoft.com/office/drawing/2014/main" id="{3E5CAF71-C724-449D-4339-6315FFAC214C}"/>
              </a:ext>
            </a:extLst>
          </p:cNvPr>
          <p:cNvGrpSpPr/>
          <p:nvPr/>
        </p:nvGrpSpPr>
        <p:grpSpPr>
          <a:xfrm>
            <a:off x="860047" y="2410377"/>
            <a:ext cx="9239757" cy="3665282"/>
            <a:chOff x="2982561" y="2614278"/>
            <a:chExt cx="5672106" cy="3665282"/>
          </a:xfrm>
        </p:grpSpPr>
        <p:sp>
          <p:nvSpPr>
            <p:cNvPr id="63" name="Pentagon 15">
              <a:extLst>
                <a:ext uri="{FF2B5EF4-FFF2-40B4-BE49-F238E27FC236}">
                  <a16:creationId xmlns:a16="http://schemas.microsoft.com/office/drawing/2014/main" id="{E59CC040-20D1-EDA8-2314-F0D648A491DC}"/>
                </a:ext>
              </a:extLst>
            </p:cNvPr>
            <p:cNvSpPr/>
            <p:nvPr/>
          </p:nvSpPr>
          <p:spPr>
            <a:xfrm>
              <a:off x="2982561" y="5169845"/>
              <a:ext cx="5672106" cy="1109715"/>
            </a:xfrm>
            <a:prstGeom prst="homePlate">
              <a:avLst/>
            </a:prstGeom>
            <a:solidFill>
              <a:sysClr val="window" lastClr="FFFFFF"/>
            </a:solidFill>
            <a:ln w="19050" cap="flat" cmpd="sng" algn="ctr">
              <a:solidFill>
                <a:srgbClr val="70ADA3"/>
              </a:solid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Continuous monitoring on Parties’ performance with regards to Risk Drivers will be carried out monthly and reported to PAB.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We will notify Parties to make them aware of their performance if they are above threshold. This notification will signpost them to their dashboard and highlight any guidance that is available on the REC portal. </a:t>
              </a:r>
            </a:p>
          </p:txBody>
        </p:sp>
        <p:sp>
          <p:nvSpPr>
            <p:cNvPr id="68" name="Pentagon 15">
              <a:extLst>
                <a:ext uri="{FF2B5EF4-FFF2-40B4-BE49-F238E27FC236}">
                  <a16:creationId xmlns:a16="http://schemas.microsoft.com/office/drawing/2014/main" id="{870A2C7C-A448-896F-3C5A-E3ED3B4EBE2E}"/>
                </a:ext>
              </a:extLst>
            </p:cNvPr>
            <p:cNvSpPr/>
            <p:nvPr/>
          </p:nvSpPr>
          <p:spPr>
            <a:xfrm>
              <a:off x="4254795" y="2614278"/>
              <a:ext cx="603232" cy="569911"/>
            </a:xfrm>
            <a:prstGeom prst="homePlate">
              <a:avLst/>
            </a:prstGeom>
            <a:solidFill>
              <a:sysClr val="window" lastClr="FFFFFF"/>
            </a:solidFill>
            <a:ln w="19050" cap="flat" cmpd="sng" algn="ctr">
              <a:solidFill>
                <a:srgbClr val="BE6516"/>
              </a:solidFill>
              <a:prstDash val="dash"/>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SMIS</a:t>
              </a:r>
            </a:p>
          </p:txBody>
        </p:sp>
      </p:grpSp>
      <p:sp>
        <p:nvSpPr>
          <p:cNvPr id="75" name="Pentagon 15">
            <a:extLst>
              <a:ext uri="{FF2B5EF4-FFF2-40B4-BE49-F238E27FC236}">
                <a16:creationId xmlns:a16="http://schemas.microsoft.com/office/drawing/2014/main" id="{4B3BA758-7382-1F79-A8A2-5C2240712489}"/>
              </a:ext>
            </a:extLst>
          </p:cNvPr>
          <p:cNvSpPr/>
          <p:nvPr/>
        </p:nvSpPr>
        <p:spPr>
          <a:xfrm>
            <a:off x="2928497" y="3344523"/>
            <a:ext cx="986650" cy="569910"/>
          </a:xfrm>
          <a:prstGeom prst="homePlate">
            <a:avLst/>
          </a:prstGeom>
          <a:solidFill>
            <a:sysClr val="window" lastClr="FFFFFF"/>
          </a:solidFill>
          <a:ln w="19050" cap="flat" cmpd="sng" algn="ctr">
            <a:solidFill>
              <a:srgbClr val="BE6516"/>
            </a:solidFill>
            <a:prstDash val="dash"/>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PATs</a:t>
            </a:r>
          </a:p>
        </p:txBody>
      </p:sp>
      <p:sp>
        <p:nvSpPr>
          <p:cNvPr id="76" name="TextBox 75">
            <a:extLst>
              <a:ext uri="{FF2B5EF4-FFF2-40B4-BE49-F238E27FC236}">
                <a16:creationId xmlns:a16="http://schemas.microsoft.com/office/drawing/2014/main" id="{82AEFA42-D080-A16A-0952-8D01CC0F934C}"/>
              </a:ext>
            </a:extLst>
          </p:cNvPr>
          <p:cNvSpPr txBox="1"/>
          <p:nvPr/>
        </p:nvSpPr>
        <p:spPr>
          <a:xfrm>
            <a:off x="828367" y="1307451"/>
            <a:ext cx="9284855" cy="430887"/>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From feedback provided we have updated the cadence of when PATs will be issued. Timeline below highlights that we will align the issuing of PATs (i.e. Queries/ RFIs etc) with SMIS reporting on a quarterly basis with the aim to improve the effectiveness of PATs. </a:t>
            </a:r>
          </a:p>
        </p:txBody>
      </p:sp>
      <p:sp>
        <p:nvSpPr>
          <p:cNvPr id="47" name="Pentagon 15">
            <a:extLst>
              <a:ext uri="{FF2B5EF4-FFF2-40B4-BE49-F238E27FC236}">
                <a16:creationId xmlns:a16="http://schemas.microsoft.com/office/drawing/2014/main" id="{80F5E049-2E5E-A753-651A-EB3451E80784}"/>
              </a:ext>
            </a:extLst>
          </p:cNvPr>
          <p:cNvSpPr/>
          <p:nvPr/>
        </p:nvSpPr>
        <p:spPr>
          <a:xfrm>
            <a:off x="6189857" y="2421739"/>
            <a:ext cx="986650" cy="569911"/>
          </a:xfrm>
          <a:prstGeom prst="homePlate">
            <a:avLst/>
          </a:prstGeom>
          <a:solidFill>
            <a:sysClr val="window" lastClr="FFFFFF"/>
          </a:solidFill>
          <a:ln w="19050" cap="flat" cmpd="sng" algn="ctr">
            <a:solidFill>
              <a:srgbClr val="BE6516"/>
            </a:solidFill>
            <a:prstDash val="dash"/>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SMIS</a:t>
            </a:r>
          </a:p>
        </p:txBody>
      </p:sp>
      <p:sp>
        <p:nvSpPr>
          <p:cNvPr id="48" name="Pentagon 15">
            <a:extLst>
              <a:ext uri="{FF2B5EF4-FFF2-40B4-BE49-F238E27FC236}">
                <a16:creationId xmlns:a16="http://schemas.microsoft.com/office/drawing/2014/main" id="{67A5F371-0310-2F02-CB86-976613988CBD}"/>
              </a:ext>
            </a:extLst>
          </p:cNvPr>
          <p:cNvSpPr/>
          <p:nvPr/>
        </p:nvSpPr>
        <p:spPr>
          <a:xfrm>
            <a:off x="6189857" y="3355884"/>
            <a:ext cx="986650" cy="569910"/>
          </a:xfrm>
          <a:prstGeom prst="homePlate">
            <a:avLst/>
          </a:prstGeom>
          <a:solidFill>
            <a:sysClr val="window" lastClr="FFFFFF"/>
          </a:solidFill>
          <a:ln w="19050" cap="flat" cmpd="sng" algn="ctr">
            <a:solidFill>
              <a:srgbClr val="BE6516"/>
            </a:solidFill>
            <a:prstDash val="dash"/>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PATs</a:t>
            </a:r>
          </a:p>
        </p:txBody>
      </p:sp>
      <p:sp>
        <p:nvSpPr>
          <p:cNvPr id="49" name="Pentagon 15">
            <a:extLst>
              <a:ext uri="{FF2B5EF4-FFF2-40B4-BE49-F238E27FC236}">
                <a16:creationId xmlns:a16="http://schemas.microsoft.com/office/drawing/2014/main" id="{AC12191A-3C95-8D1C-B19B-FF6B646B98C2}"/>
              </a:ext>
            </a:extLst>
          </p:cNvPr>
          <p:cNvSpPr/>
          <p:nvPr/>
        </p:nvSpPr>
        <p:spPr>
          <a:xfrm>
            <a:off x="9126572" y="2410378"/>
            <a:ext cx="986650" cy="569911"/>
          </a:xfrm>
          <a:prstGeom prst="homePlate">
            <a:avLst/>
          </a:prstGeom>
          <a:solidFill>
            <a:sysClr val="window" lastClr="FFFFFF"/>
          </a:solidFill>
          <a:ln w="19050" cap="flat" cmpd="sng" algn="ctr">
            <a:solidFill>
              <a:srgbClr val="BE6516"/>
            </a:solidFill>
            <a:prstDash val="dash"/>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SMIS</a:t>
            </a:r>
          </a:p>
        </p:txBody>
      </p:sp>
      <p:sp>
        <p:nvSpPr>
          <p:cNvPr id="50" name="Pentagon 15">
            <a:extLst>
              <a:ext uri="{FF2B5EF4-FFF2-40B4-BE49-F238E27FC236}">
                <a16:creationId xmlns:a16="http://schemas.microsoft.com/office/drawing/2014/main" id="{77AB10D0-2F26-D33D-B23F-6032A5624FCA}"/>
              </a:ext>
            </a:extLst>
          </p:cNvPr>
          <p:cNvSpPr/>
          <p:nvPr/>
        </p:nvSpPr>
        <p:spPr>
          <a:xfrm>
            <a:off x="9126572" y="3344523"/>
            <a:ext cx="986650" cy="569910"/>
          </a:xfrm>
          <a:prstGeom prst="homePlate">
            <a:avLst/>
          </a:prstGeom>
          <a:solidFill>
            <a:sysClr val="window" lastClr="FFFFFF"/>
          </a:solidFill>
          <a:ln w="19050" cap="flat" cmpd="sng" algn="ctr">
            <a:solidFill>
              <a:srgbClr val="BE6516"/>
            </a:solidFill>
            <a:prstDash val="dash"/>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PATs</a:t>
            </a:r>
          </a:p>
        </p:txBody>
      </p:sp>
    </p:spTree>
    <p:extLst>
      <p:ext uri="{BB962C8B-B14F-4D97-AF65-F5344CB8AC3E}">
        <p14:creationId xmlns:p14="http://schemas.microsoft.com/office/powerpoint/2010/main" val="33056255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10988" y="2456762"/>
            <a:ext cx="7089767" cy="1867338"/>
          </a:xfrm>
        </p:spPr>
        <p:txBody>
          <a:bodyPr>
            <a:normAutofit fontScale="90000"/>
          </a:bodyPr>
          <a:lstStyle/>
          <a:p>
            <a:br>
              <a:rPr lang="en-GB" dirty="0">
                <a:latin typeface="Roboto"/>
                <a:ea typeface="Roboto"/>
                <a:cs typeface="Roboto"/>
              </a:rPr>
            </a:br>
            <a:br>
              <a:rPr lang="en-GB" dirty="0">
                <a:latin typeface="Roboto"/>
                <a:ea typeface="Roboto"/>
                <a:cs typeface="Roboto"/>
              </a:rPr>
            </a:br>
            <a:r>
              <a:rPr lang="en-GB" sz="2700" dirty="0">
                <a:latin typeface="Roboto"/>
                <a:ea typeface="Roboto"/>
                <a:cs typeface="Roboto"/>
              </a:rPr>
              <a:t>4. R0037 – Prepayment Credit Balance &amp; Debt transfer process</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REC change team</a:t>
            </a:r>
          </a:p>
        </p:txBody>
      </p:sp>
    </p:spTree>
    <p:extLst>
      <p:ext uri="{BB962C8B-B14F-4D97-AF65-F5344CB8AC3E}">
        <p14:creationId xmlns:p14="http://schemas.microsoft.com/office/powerpoint/2010/main" val="4225681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7928-5B43-93A9-21F8-7FAE512A31D5}"/>
              </a:ext>
            </a:extLst>
          </p:cNvPr>
          <p:cNvSpPr>
            <a:spLocks noGrp="1"/>
          </p:cNvSpPr>
          <p:nvPr>
            <p:ph type="title"/>
          </p:nvPr>
        </p:nvSpPr>
        <p:spPr>
          <a:xfrm>
            <a:off x="838200" y="365125"/>
            <a:ext cx="9284855" cy="1033308"/>
          </a:xfrm>
        </p:spPr>
        <p:txBody>
          <a:bodyPr>
            <a:normAutofit/>
          </a:bodyPr>
          <a:lstStyle/>
          <a:p>
            <a:r>
              <a:rPr lang="en-GB" dirty="0">
                <a:latin typeface="Arial" panose="020B0604020202020204" pitchFamily="34" charset="0"/>
                <a:cs typeface="Arial" panose="020B0604020202020204" pitchFamily="34" charset="0"/>
              </a:rPr>
              <a:t>R0037 </a:t>
            </a:r>
            <a:r>
              <a:rPr lang="en-GB" dirty="0">
                <a:solidFill>
                  <a:srgbClr val="70ADA3"/>
                </a:solidFill>
                <a:latin typeface="Arial" panose="020B0604020202020204" pitchFamily="34" charset="0"/>
                <a:cs typeface="Arial" panose="020B0604020202020204" pitchFamily="34" charset="0"/>
              </a:rPr>
              <a:t>Prepayment</a:t>
            </a:r>
            <a:r>
              <a:rPr lang="en-GB" dirty="0">
                <a:latin typeface="Arial" panose="020B0604020202020204" pitchFamily="34" charset="0"/>
                <a:cs typeface="Arial" panose="020B0604020202020204" pitchFamily="34" charset="0"/>
              </a:rPr>
              <a:t> Credit Balance &amp; Debt Transfer Processes</a:t>
            </a:r>
          </a:p>
        </p:txBody>
      </p:sp>
      <p:sp>
        <p:nvSpPr>
          <p:cNvPr id="5" name="Text Placeholder 3">
            <a:extLst>
              <a:ext uri="{FF2B5EF4-FFF2-40B4-BE49-F238E27FC236}">
                <a16:creationId xmlns:a16="http://schemas.microsoft.com/office/drawing/2014/main" id="{42F8C198-2906-AD90-CA90-82A0596AFC78}"/>
              </a:ext>
            </a:extLst>
          </p:cNvPr>
          <p:cNvSpPr txBox="1">
            <a:spLocks/>
          </p:cNvSpPr>
          <p:nvPr/>
        </p:nvSpPr>
        <p:spPr>
          <a:xfrm>
            <a:off x="920496" y="1836737"/>
            <a:ext cx="6844469" cy="446087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10" name="TextBox 9">
            <a:extLst>
              <a:ext uri="{FF2B5EF4-FFF2-40B4-BE49-F238E27FC236}">
                <a16:creationId xmlns:a16="http://schemas.microsoft.com/office/drawing/2014/main" id="{0B9DF68D-584B-A186-9EA8-5BE630862E82}"/>
              </a:ext>
            </a:extLst>
          </p:cNvPr>
          <p:cNvSpPr txBox="1"/>
          <p:nvPr/>
        </p:nvSpPr>
        <p:spPr>
          <a:xfrm>
            <a:off x="838200" y="1643556"/>
            <a:ext cx="10901739" cy="4801314"/>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R0037 Prepayment Credit Balance and Debt Transfer Processes – current status is with Code Manager relooking at solution development post legal review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Our proposed solution is that additional data items are added into the Gains/Losses CSS flows where the Gaining Supplier confirms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They have a smart Prepayment contract</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There has not been a COT (no change required, current data item)</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The Consumer has consented to the credit / debt transfer</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Where all 3 conditions are met, the Losing Supplier does NOT reset the meter to Credit Mode allowing the credit / debt to transfer to the Gaining Supplier</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When the transfer reading is received, this is then used for the Suppliers to invoice as required</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This solution is only proposed for DCC enrolled smart meters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52525"/>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4922992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F62C7-309F-85BE-5675-2FA3CB6128F7}"/>
              </a:ext>
            </a:extLst>
          </p:cNvPr>
          <p:cNvSpPr>
            <a:spLocks noGrp="1"/>
          </p:cNvSpPr>
          <p:nvPr>
            <p:ph type="title"/>
          </p:nvPr>
        </p:nvSpPr>
        <p:spPr/>
        <p:txBody>
          <a:bodyPr>
            <a:normAutofit fontScale="90000"/>
          </a:bodyPr>
          <a:lstStyle/>
          <a:p>
            <a:r>
              <a:rPr lang="en-GB" dirty="0">
                <a:latin typeface="Arial" panose="020B0604020202020204" pitchFamily="34" charset="0"/>
                <a:cs typeface="Arial" panose="020B0604020202020204" pitchFamily="34" charset="0"/>
              </a:rPr>
              <a:t>R0037 </a:t>
            </a:r>
            <a:r>
              <a:rPr lang="en-GB" dirty="0">
                <a:solidFill>
                  <a:srgbClr val="70ADA3"/>
                </a:solidFill>
                <a:latin typeface="Arial" panose="020B0604020202020204" pitchFamily="34" charset="0"/>
                <a:cs typeface="Arial" panose="020B0604020202020204" pitchFamily="34" charset="0"/>
              </a:rPr>
              <a:t>Prepayment</a:t>
            </a:r>
            <a:r>
              <a:rPr lang="en-GB" dirty="0">
                <a:latin typeface="Arial" panose="020B0604020202020204" pitchFamily="34" charset="0"/>
                <a:cs typeface="Arial" panose="020B0604020202020204" pitchFamily="34" charset="0"/>
              </a:rPr>
              <a:t> Credit Balance &amp; Debt Transfer Processes</a:t>
            </a:r>
            <a:endParaRPr lang="en-GB" dirty="0"/>
          </a:p>
        </p:txBody>
      </p:sp>
      <p:pic>
        <p:nvPicPr>
          <p:cNvPr id="6" name="Picture 5">
            <a:extLst>
              <a:ext uri="{FF2B5EF4-FFF2-40B4-BE49-F238E27FC236}">
                <a16:creationId xmlns:a16="http://schemas.microsoft.com/office/drawing/2014/main" id="{7C0783E2-8C68-AB7C-1B0A-59C6619697EF}"/>
              </a:ext>
            </a:extLst>
          </p:cNvPr>
          <p:cNvPicPr>
            <a:picLocks noChangeAspect="1"/>
          </p:cNvPicPr>
          <p:nvPr/>
        </p:nvPicPr>
        <p:blipFill rotWithShape="1">
          <a:blip r:embed="rId3"/>
          <a:srcRect b="8156"/>
          <a:stretch/>
        </p:blipFill>
        <p:spPr>
          <a:xfrm>
            <a:off x="1031133" y="1025236"/>
            <a:ext cx="9166055" cy="5811818"/>
          </a:xfrm>
          <a:prstGeom prst="rect">
            <a:avLst/>
          </a:prstGeom>
        </p:spPr>
      </p:pic>
    </p:spTree>
    <p:extLst>
      <p:ext uri="{BB962C8B-B14F-4D97-AF65-F5344CB8AC3E}">
        <p14:creationId xmlns:p14="http://schemas.microsoft.com/office/powerpoint/2010/main" val="975240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F4CB3-2F82-DDC9-B048-7612C1896A73}"/>
              </a:ext>
            </a:extLst>
          </p:cNvPr>
          <p:cNvSpPr>
            <a:spLocks noGrp="1"/>
          </p:cNvSpPr>
          <p:nvPr>
            <p:ph type="title"/>
          </p:nvPr>
        </p:nvSpPr>
        <p:spPr/>
        <p:txBody>
          <a:bodyPr>
            <a:normAutofit fontScale="90000"/>
          </a:bodyPr>
          <a:lstStyle/>
          <a:p>
            <a:r>
              <a:rPr lang="en-GB" dirty="0">
                <a:latin typeface="Arial" panose="020B0604020202020204" pitchFamily="34" charset="0"/>
                <a:cs typeface="Arial" panose="020B0604020202020204" pitchFamily="34" charset="0"/>
              </a:rPr>
              <a:t>R0037 </a:t>
            </a:r>
            <a:r>
              <a:rPr lang="en-GB" dirty="0">
                <a:solidFill>
                  <a:srgbClr val="70ADA3"/>
                </a:solidFill>
                <a:latin typeface="Arial" panose="020B0604020202020204" pitchFamily="34" charset="0"/>
                <a:cs typeface="Arial" panose="020B0604020202020204" pitchFamily="34" charset="0"/>
              </a:rPr>
              <a:t>Prepayment</a:t>
            </a:r>
            <a:r>
              <a:rPr lang="en-GB" dirty="0">
                <a:latin typeface="Arial" panose="020B0604020202020204" pitchFamily="34" charset="0"/>
                <a:cs typeface="Arial" panose="020B0604020202020204" pitchFamily="34" charset="0"/>
              </a:rPr>
              <a:t> Credit Balance &amp; Debt Transfer Processes</a:t>
            </a:r>
            <a:endParaRPr lang="en-GB" dirty="0"/>
          </a:p>
        </p:txBody>
      </p:sp>
      <p:sp>
        <p:nvSpPr>
          <p:cNvPr id="5" name="TextBox 4">
            <a:extLst>
              <a:ext uri="{FF2B5EF4-FFF2-40B4-BE49-F238E27FC236}">
                <a16:creationId xmlns:a16="http://schemas.microsoft.com/office/drawing/2014/main" id="{4D45F4B2-473E-0BE6-C7E3-BF42B4F6F717}"/>
              </a:ext>
            </a:extLst>
          </p:cNvPr>
          <p:cNvSpPr txBox="1"/>
          <p:nvPr/>
        </p:nvSpPr>
        <p:spPr>
          <a:xfrm>
            <a:off x="838200" y="1643556"/>
            <a:ext cx="10901739" cy="563231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Questions for RIG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Are there any major concerns with this suggested solution or any alternatives?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Are these 2 new data items sufficient or is there any other information Suppliers feel would need to be confirmed?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Are there any suggestions on what the credit / debt levels should be capped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Are there any preferences regarding invoicing on either </a:t>
            </a:r>
            <a:r>
              <a:rPr kumimoji="0" lang="en-GB" sz="1800" b="0" i="0" u="none" strike="noStrike" kern="1200" cap="none" spc="0" normalizeH="0" baseline="0" noProof="0" dirty="0" err="1">
                <a:ln>
                  <a:noFill/>
                </a:ln>
                <a:solidFill>
                  <a:srgbClr val="252525"/>
                </a:solidFill>
                <a:effectLst/>
                <a:uLnTx/>
                <a:uFillTx/>
                <a:latin typeface="Arial" panose="020B0604020202020204" pitchFamily="34" charset="0"/>
                <a:ea typeface="+mn-ea"/>
                <a:cs typeface="Arial" panose="020B0604020202020204" pitchFamily="34" charset="0"/>
              </a:rPr>
              <a:t>MPxN</a:t>
            </a: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 level or a monthly aggregated level?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How could an escalations process work?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Does there need to be a separate process for when a COT becomes known after the COS to return the credit / debt to the Losing Supplier?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Are there any suggestions on how this process could be treated during a SOLR?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52525"/>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179158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Autofit/>
          </a:bodyPr>
          <a:lstStyle/>
          <a:p>
            <a:r>
              <a:rPr lang="en-GB" sz="2400" dirty="0">
                <a:latin typeface="Roboto"/>
                <a:ea typeface="Roboto"/>
                <a:cs typeface="Roboto"/>
              </a:rPr>
              <a:t>5. r0142 – Amendment to multiplication factor enumerations to support hydrogen trials</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Change Team</a:t>
            </a:r>
          </a:p>
        </p:txBody>
      </p:sp>
    </p:spTree>
    <p:extLst>
      <p:ext uri="{BB962C8B-B14F-4D97-AF65-F5344CB8AC3E}">
        <p14:creationId xmlns:p14="http://schemas.microsoft.com/office/powerpoint/2010/main" val="34057259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R0142 – OVERVIEW </a:t>
            </a:r>
          </a:p>
        </p:txBody>
      </p:sp>
      <p:sp>
        <p:nvSpPr>
          <p:cNvPr id="3" name="TextBox 2">
            <a:extLst>
              <a:ext uri="{FF2B5EF4-FFF2-40B4-BE49-F238E27FC236}">
                <a16:creationId xmlns:a16="http://schemas.microsoft.com/office/drawing/2014/main" id="{29A7DAD6-17C1-0DA9-1C62-275CDF79C3A2}"/>
              </a:ext>
            </a:extLst>
          </p:cNvPr>
          <p:cNvSpPr txBox="1"/>
          <p:nvPr/>
        </p:nvSpPr>
        <p:spPr>
          <a:xfrm>
            <a:off x="595901" y="1541124"/>
            <a:ext cx="10561834" cy="532453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The H100 hydrogen gas trial involves the supply of hydrogen gas to households in place of natural gas. The quantity of gas supplies needs to be billed in a way that consumers are not charged more than they would have been for the same amount of natural gas. To calculate this, we need to use hydrogen’s </a:t>
            </a:r>
            <a:r>
              <a:rPr kumimoji="0" lang="en-GB" sz="2000" b="1" i="0" u="none" strike="noStrike" kern="1200" cap="none" spc="0" normalizeH="0" baseline="0" noProof="0" dirty="0">
                <a:ln>
                  <a:noFill/>
                </a:ln>
                <a:solidFill>
                  <a:srgbClr val="70ADA3"/>
                </a:solidFill>
                <a:effectLst/>
                <a:uLnTx/>
                <a:uFillTx/>
                <a:latin typeface="Calibri" panose="020F0502020204030204"/>
                <a:ea typeface="+mn-ea"/>
                <a:cs typeface="+mn-cs"/>
              </a:rPr>
              <a:t>calorific value.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Changes to calorific values are technically challenging and are expected to result in substantial consequential changes.</a:t>
            </a:r>
            <a:b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b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A simplified temporary approach has been put forward for the trial. The proposed solution is to modify the multiplication factor by an amount that will result in a corrected kWh figure for hydrogen, based on what it would have been if it had been calculated with the correct calorific value.</a:t>
            </a:r>
            <a:b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b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To facilitate the trial, a multiplication factor enumeration value must be established within the Data Specification that can replicate hydrogen’s calorific value, therefore allowing accurate billing. </a:t>
            </a:r>
            <a:b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b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16357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R0142 – Proposed solution</a:t>
            </a:r>
          </a:p>
        </p:txBody>
      </p:sp>
      <p:pic>
        <p:nvPicPr>
          <p:cNvPr id="4" name="Picture 3">
            <a:extLst>
              <a:ext uri="{FF2B5EF4-FFF2-40B4-BE49-F238E27FC236}">
                <a16:creationId xmlns:a16="http://schemas.microsoft.com/office/drawing/2014/main" id="{D62324E5-E7B8-BEF2-BB41-B1ADB5D9EA70}"/>
              </a:ext>
            </a:extLst>
          </p:cNvPr>
          <p:cNvPicPr>
            <a:picLocks noChangeAspect="1"/>
          </p:cNvPicPr>
          <p:nvPr/>
        </p:nvPicPr>
        <p:blipFill>
          <a:blip r:embed="rId3"/>
          <a:stretch>
            <a:fillRect/>
          </a:stretch>
        </p:blipFill>
        <p:spPr>
          <a:xfrm>
            <a:off x="440261" y="2609635"/>
            <a:ext cx="8353280" cy="3629545"/>
          </a:xfrm>
          <a:prstGeom prst="rect">
            <a:avLst/>
          </a:prstGeom>
        </p:spPr>
      </p:pic>
      <p:sp>
        <p:nvSpPr>
          <p:cNvPr id="6" name="TextBox 5">
            <a:extLst>
              <a:ext uri="{FF2B5EF4-FFF2-40B4-BE49-F238E27FC236}">
                <a16:creationId xmlns:a16="http://schemas.microsoft.com/office/drawing/2014/main" id="{6C86198E-DB81-6ED9-4592-2417D3746314}"/>
              </a:ext>
            </a:extLst>
          </p:cNvPr>
          <p:cNvSpPr txBox="1"/>
          <p:nvPr/>
        </p:nvSpPr>
        <p:spPr>
          <a:xfrm>
            <a:off x="584486" y="1510302"/>
            <a:ext cx="10747910"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The Code Manager proposes to introduce a new enumeration value for the </a:t>
            </a:r>
            <a:r>
              <a:rPr kumimoji="0" lang="en-GB" sz="2000" b="1" i="0" u="none" strike="noStrike" kern="1200" cap="none" spc="0" normalizeH="0" baseline="0" noProof="0" dirty="0">
                <a:ln>
                  <a:noFill/>
                </a:ln>
                <a:solidFill>
                  <a:srgbClr val="70ADA3"/>
                </a:solidFill>
                <a:effectLst/>
                <a:uLnTx/>
                <a:uFillTx/>
                <a:latin typeface="Calibri" panose="020F0502020204030204"/>
                <a:ea typeface="+mn-ea"/>
                <a:cs typeface="+mn-cs"/>
              </a:rPr>
              <a:t>DI40145 – Multiplication Factor </a:t>
            </a: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Data Item. This will take the total number of enumerations from 4 to 5. The new value will take the same logical and decimal lengths, and the same format as existing values. </a:t>
            </a:r>
            <a:endParaRPr kumimoji="0" lang="en-GB" sz="2000" b="0" i="0" u="sng" strike="noStrike" kern="1200" cap="none" spc="0" normalizeH="0" baseline="0" noProof="0" dirty="0">
              <a:ln>
                <a:noFill/>
              </a:ln>
              <a:solidFill>
                <a:srgbClr val="70ADA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2735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R0094 – proposed solution</a:t>
            </a:r>
          </a:p>
        </p:txBody>
      </p:sp>
      <p:sp>
        <p:nvSpPr>
          <p:cNvPr id="5" name="TextBox 4">
            <a:extLst>
              <a:ext uri="{FF2B5EF4-FFF2-40B4-BE49-F238E27FC236}">
                <a16:creationId xmlns:a16="http://schemas.microsoft.com/office/drawing/2014/main" id="{2762CB19-D862-0D55-D1D7-7D735641BBC1}"/>
              </a:ext>
            </a:extLst>
          </p:cNvPr>
          <p:cNvSpPr txBox="1"/>
          <p:nvPr/>
        </p:nvSpPr>
        <p:spPr>
          <a:xfrm>
            <a:off x="584486" y="1510302"/>
            <a:ext cx="10561834"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ADA3"/>
                </a:solidFill>
                <a:effectLst/>
                <a:uLnTx/>
                <a:uFillTx/>
                <a:latin typeface="Calibri" panose="020F0502020204030204"/>
                <a:ea typeface="+mn-ea"/>
                <a:cs typeface="+mn-cs"/>
              </a:rPr>
              <a:t>The following Market Messages contain the DI40145 – Multiplication Factor Data Item: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ADA3"/>
                </a:solidFill>
                <a:effectLst/>
                <a:uLnTx/>
                <a:uFillTx/>
                <a:latin typeface="Calibri" panose="020F0502020204030204"/>
                <a:ea typeface="+mn-ea"/>
                <a:cs typeface="+mn-cs"/>
              </a:rPr>
              <a:t>  </a:t>
            </a:r>
            <a:endParaRPr kumimoji="0" lang="en-GB" sz="2000" b="1" i="0" u="sng" strike="noStrike" kern="1200" cap="none" spc="0" normalizeH="0" baseline="0" noProof="0" dirty="0">
              <a:ln>
                <a:noFill/>
              </a:ln>
              <a:solidFill>
                <a:srgbClr val="70ADA3"/>
              </a:solidFill>
              <a:effectLst/>
              <a:uLnTx/>
              <a:uFillTx/>
              <a:latin typeface="Calibri" panose="020F0502020204030204"/>
              <a:ea typeface="+mn-ea"/>
              <a:cs typeface="+mn-cs"/>
            </a:endParaRPr>
          </a:p>
        </p:txBody>
      </p:sp>
      <p:graphicFrame>
        <p:nvGraphicFramePr>
          <p:cNvPr id="3" name="Table 2">
            <a:extLst>
              <a:ext uri="{FF2B5EF4-FFF2-40B4-BE49-F238E27FC236}">
                <a16:creationId xmlns:a16="http://schemas.microsoft.com/office/drawing/2014/main" id="{62E3D91A-A45D-AC7E-C659-E8F819F0EC65}"/>
              </a:ext>
            </a:extLst>
          </p:cNvPr>
          <p:cNvGraphicFramePr>
            <a:graphicFrameLocks noGrp="1"/>
          </p:cNvGraphicFramePr>
          <p:nvPr/>
        </p:nvGraphicFramePr>
        <p:xfrm>
          <a:off x="1034265" y="2372715"/>
          <a:ext cx="9507020" cy="3302000"/>
        </p:xfrm>
        <a:graphic>
          <a:graphicData uri="http://schemas.openxmlformats.org/drawingml/2006/table">
            <a:tbl>
              <a:tblPr firstRow="1" bandRow="1">
                <a:tableStyleId>{F5AB1C69-6EDB-4FF4-983F-18BD219EF322}</a:tableStyleId>
              </a:tblPr>
              <a:tblGrid>
                <a:gridCol w="2251241">
                  <a:extLst>
                    <a:ext uri="{9D8B030D-6E8A-4147-A177-3AD203B41FA5}">
                      <a16:colId xmlns:a16="http://schemas.microsoft.com/office/drawing/2014/main" val="2250499043"/>
                    </a:ext>
                  </a:extLst>
                </a:gridCol>
                <a:gridCol w="4086772">
                  <a:extLst>
                    <a:ext uri="{9D8B030D-6E8A-4147-A177-3AD203B41FA5}">
                      <a16:colId xmlns:a16="http://schemas.microsoft.com/office/drawing/2014/main" val="379878696"/>
                    </a:ext>
                  </a:extLst>
                </a:gridCol>
                <a:gridCol w="3169007">
                  <a:extLst>
                    <a:ext uri="{9D8B030D-6E8A-4147-A177-3AD203B41FA5}">
                      <a16:colId xmlns:a16="http://schemas.microsoft.com/office/drawing/2014/main" val="1950975700"/>
                    </a:ext>
                  </a:extLst>
                </a:gridCol>
              </a:tblGrid>
              <a:tr h="370840">
                <a:tc>
                  <a:txBody>
                    <a:bodyPr/>
                    <a:lstStyle/>
                    <a:p>
                      <a:r>
                        <a:rPr lang="en-GB" dirty="0"/>
                        <a:t>Market Message</a:t>
                      </a:r>
                    </a:p>
                  </a:txBody>
                  <a:tcPr/>
                </a:tc>
                <a:tc>
                  <a:txBody>
                    <a:bodyPr/>
                    <a:lstStyle/>
                    <a:p>
                      <a:r>
                        <a:rPr lang="en-GB" dirty="0"/>
                        <a:t>Name </a:t>
                      </a:r>
                    </a:p>
                  </a:txBody>
                  <a:tcPr/>
                </a:tc>
                <a:tc>
                  <a:txBody>
                    <a:bodyPr/>
                    <a:lstStyle/>
                    <a:p>
                      <a:r>
                        <a:rPr lang="en-GB" dirty="0"/>
                        <a:t>Users</a:t>
                      </a:r>
                    </a:p>
                  </a:txBody>
                  <a:tcPr/>
                </a:tc>
                <a:extLst>
                  <a:ext uri="{0D108BD9-81ED-4DB2-BD59-A6C34878D82A}">
                    <a16:rowId xmlns:a16="http://schemas.microsoft.com/office/drawing/2014/main" val="2526292538"/>
                  </a:ext>
                </a:extLst>
              </a:tr>
              <a:tr h="370840">
                <a:tc>
                  <a:txBody>
                    <a:bodyPr/>
                    <a:lstStyle/>
                    <a:p>
                      <a:r>
                        <a:rPr lang="en-GB" dirty="0"/>
                        <a:t>MM40008</a:t>
                      </a:r>
                    </a:p>
                  </a:txBody>
                  <a:tcPr/>
                </a:tc>
                <a:tc>
                  <a:txBody>
                    <a:bodyPr/>
                    <a:lstStyle/>
                    <a:p>
                      <a:r>
                        <a:rPr lang="en-GB" dirty="0"/>
                        <a:t>ORJOB – Meter Job Request</a:t>
                      </a:r>
                    </a:p>
                  </a:txBody>
                  <a:tcPr/>
                </a:tc>
                <a:tc>
                  <a:txBody>
                    <a:bodyPr/>
                    <a:lstStyle/>
                    <a:p>
                      <a:r>
                        <a:rPr lang="en-GB" dirty="0"/>
                        <a:t>Suppliers, MEMs</a:t>
                      </a:r>
                    </a:p>
                  </a:txBody>
                  <a:tcPr/>
                </a:tc>
                <a:extLst>
                  <a:ext uri="{0D108BD9-81ED-4DB2-BD59-A6C34878D82A}">
                    <a16:rowId xmlns:a16="http://schemas.microsoft.com/office/drawing/2014/main" val="295397143"/>
                  </a:ext>
                </a:extLst>
              </a:tr>
              <a:tr h="370840">
                <a:tc>
                  <a:txBody>
                    <a:bodyPr/>
                    <a:lstStyle/>
                    <a:p>
                      <a:r>
                        <a:rPr lang="en-GB" dirty="0"/>
                        <a:t>MM40009</a:t>
                      </a:r>
                    </a:p>
                  </a:txBody>
                  <a:tcPr/>
                </a:tc>
                <a:tc>
                  <a:txBody>
                    <a:bodyPr/>
                    <a:lstStyle/>
                    <a:p>
                      <a:r>
                        <a:rPr lang="en-GB" dirty="0"/>
                        <a:t>ONJOB – Meter Job Notification</a:t>
                      </a:r>
                    </a:p>
                  </a:txBody>
                  <a:tcPr/>
                </a:tc>
                <a:tc>
                  <a:txBody>
                    <a:bodyPr/>
                    <a:lstStyle/>
                    <a:p>
                      <a:r>
                        <a:rPr lang="en-GB" dirty="0"/>
                        <a:t>Suppliers, MEMs, Shippers, CDSP</a:t>
                      </a:r>
                    </a:p>
                  </a:txBody>
                  <a:tcPr/>
                </a:tc>
                <a:extLst>
                  <a:ext uri="{0D108BD9-81ED-4DB2-BD59-A6C34878D82A}">
                    <a16:rowId xmlns:a16="http://schemas.microsoft.com/office/drawing/2014/main" val="3154713083"/>
                  </a:ext>
                </a:extLst>
              </a:tr>
              <a:tr h="370840">
                <a:tc>
                  <a:txBody>
                    <a:bodyPr/>
                    <a:lstStyle/>
                    <a:p>
                      <a:r>
                        <a:rPr lang="en-GB" dirty="0"/>
                        <a:t>MM40013</a:t>
                      </a:r>
                    </a:p>
                  </a:txBody>
                  <a:tcPr/>
                </a:tc>
                <a:tc>
                  <a:txBody>
                    <a:bodyPr/>
                    <a:lstStyle/>
                    <a:p>
                      <a:r>
                        <a:rPr lang="en-GB" dirty="0"/>
                        <a:t>ONAGE – MAM Appointment/De-Appointment</a:t>
                      </a:r>
                    </a:p>
                  </a:txBody>
                  <a:tcPr/>
                </a:tc>
                <a:tc>
                  <a:txBody>
                    <a:bodyPr/>
                    <a:lstStyle/>
                    <a:p>
                      <a:r>
                        <a:rPr lang="en-GB" dirty="0"/>
                        <a:t>Suppliers, MEMs</a:t>
                      </a:r>
                    </a:p>
                  </a:txBody>
                  <a:tcPr/>
                </a:tc>
                <a:extLst>
                  <a:ext uri="{0D108BD9-81ED-4DB2-BD59-A6C34878D82A}">
                    <a16:rowId xmlns:a16="http://schemas.microsoft.com/office/drawing/2014/main" val="2494898553"/>
                  </a:ext>
                </a:extLst>
              </a:tr>
              <a:tr h="370840">
                <a:tc>
                  <a:txBody>
                    <a:bodyPr/>
                    <a:lstStyle/>
                    <a:p>
                      <a:r>
                        <a:rPr lang="en-GB" dirty="0"/>
                        <a:t>MM40014</a:t>
                      </a:r>
                    </a:p>
                  </a:txBody>
                  <a:tcPr/>
                </a:tc>
                <a:tc>
                  <a:txBody>
                    <a:bodyPr/>
                    <a:lstStyle/>
                    <a:p>
                      <a:r>
                        <a:rPr lang="en-GB" dirty="0"/>
                        <a:t>ONUPD – Notification of Metering Asset Details Update</a:t>
                      </a:r>
                    </a:p>
                  </a:txBody>
                  <a:tcPr/>
                </a:tc>
                <a:tc>
                  <a:txBody>
                    <a:bodyPr/>
                    <a:lstStyle/>
                    <a:p>
                      <a:r>
                        <a:rPr lang="en-GB" dirty="0"/>
                        <a:t>Suppliers, MEMs, Shippers, MAPs, CDSP</a:t>
                      </a:r>
                    </a:p>
                  </a:txBody>
                  <a:tcPr/>
                </a:tc>
                <a:extLst>
                  <a:ext uri="{0D108BD9-81ED-4DB2-BD59-A6C34878D82A}">
                    <a16:rowId xmlns:a16="http://schemas.microsoft.com/office/drawing/2014/main" val="3813943534"/>
                  </a:ext>
                </a:extLst>
              </a:tr>
              <a:tr h="370840">
                <a:tc>
                  <a:txBody>
                    <a:bodyPr/>
                    <a:lstStyle/>
                    <a:p>
                      <a:r>
                        <a:rPr lang="en-GB" dirty="0"/>
                        <a:t>MM40033</a:t>
                      </a:r>
                    </a:p>
                  </a:txBody>
                  <a:tcPr/>
                </a:tc>
                <a:tc>
                  <a:txBody>
                    <a:bodyPr/>
                    <a:lstStyle/>
                    <a:p>
                      <a:r>
                        <a:rPr lang="en-GB" dirty="0"/>
                        <a:t>ONDET – Transfer of Metering Asset Details</a:t>
                      </a:r>
                    </a:p>
                  </a:txBody>
                  <a:tcPr/>
                </a:tc>
                <a:tc>
                  <a:txBody>
                    <a:bodyPr/>
                    <a:lstStyle/>
                    <a:p>
                      <a:r>
                        <a:rPr lang="en-GB" dirty="0"/>
                        <a:t>MEMs</a:t>
                      </a:r>
                    </a:p>
                  </a:txBody>
                  <a:tcPr/>
                </a:tc>
                <a:extLst>
                  <a:ext uri="{0D108BD9-81ED-4DB2-BD59-A6C34878D82A}">
                    <a16:rowId xmlns:a16="http://schemas.microsoft.com/office/drawing/2014/main" val="3411143233"/>
                  </a:ext>
                </a:extLst>
              </a:tr>
            </a:tbl>
          </a:graphicData>
        </a:graphic>
      </p:graphicFrame>
    </p:spTree>
    <p:extLst>
      <p:ext uri="{BB962C8B-B14F-4D97-AF65-F5344CB8AC3E}">
        <p14:creationId xmlns:p14="http://schemas.microsoft.com/office/powerpoint/2010/main" val="13706783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R0142 – Questions for rig </a:t>
            </a:r>
          </a:p>
        </p:txBody>
      </p:sp>
      <p:sp>
        <p:nvSpPr>
          <p:cNvPr id="5" name="TextBox 4">
            <a:extLst>
              <a:ext uri="{FF2B5EF4-FFF2-40B4-BE49-F238E27FC236}">
                <a16:creationId xmlns:a16="http://schemas.microsoft.com/office/drawing/2014/main" id="{2762CB19-D862-0D55-D1D7-7D735641BBC1}"/>
              </a:ext>
            </a:extLst>
          </p:cNvPr>
          <p:cNvSpPr txBox="1"/>
          <p:nvPr/>
        </p:nvSpPr>
        <p:spPr>
          <a:xfrm>
            <a:off x="565421" y="1541124"/>
            <a:ext cx="10561834" cy="50167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ADA3"/>
                </a:solidFill>
                <a:effectLst/>
                <a:uLnTx/>
                <a:uFillTx/>
                <a:latin typeface="Calibri" panose="020F0502020204030204"/>
                <a:ea typeface="+mn-ea"/>
                <a:cs typeface="+mn-cs"/>
              </a:rPr>
              <a:t>The Code Manager has taken the decision to proceed to Party Impact Assessment without the final calculated value for the new Multiplication Factor enumeration. We took this decision on the following basis:</a:t>
            </a:r>
            <a:b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b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We anticipate that most REC Parties’ impacts will stem from the addition of a new enumeration, rather than the actual value itself. </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i.e. Billing systems may be set up to accommodate 4 values, and the </a:t>
            </a:r>
            <a:r>
              <a:rPr kumimoji="0" lang="en-GB" sz="2000" b="1" i="0" u="none" strike="noStrike" kern="1200" cap="none" spc="0" normalizeH="0" baseline="0" noProof="0" dirty="0">
                <a:ln>
                  <a:noFill/>
                </a:ln>
                <a:solidFill>
                  <a:srgbClr val="70ADA3"/>
                </a:solidFill>
                <a:effectLst/>
                <a:uLnTx/>
                <a:uFillTx/>
                <a:latin typeface="Calibri" panose="020F0502020204030204"/>
                <a:ea typeface="+mn-ea"/>
                <a:cs typeface="+mn-cs"/>
              </a:rPr>
              <a:t>impact</a:t>
            </a: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 comes from the action of introducing room for a 5</a:t>
            </a:r>
            <a:r>
              <a:rPr kumimoji="0" lang="en-GB" sz="2000" b="0" i="0" u="none" strike="noStrike" kern="1200" cap="none" spc="0" normalizeH="0" baseline="30000" noProof="0" dirty="0">
                <a:ln>
                  <a:noFill/>
                </a:ln>
                <a:solidFill>
                  <a:srgbClr val="70ADA3"/>
                </a:solidFill>
                <a:effectLst/>
                <a:uLnTx/>
                <a:uFillTx/>
                <a:latin typeface="Calibri" panose="020F0502020204030204"/>
                <a:ea typeface="+mn-ea"/>
                <a:cs typeface="+mn-cs"/>
              </a:rPr>
              <a:t>th</a:t>
            </a: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 not from the exact value itself. </a:t>
            </a:r>
            <a:b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b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The final calculated value will be available (following Ofgem approval) by the new year. Therefore, we will be able to go to </a:t>
            </a:r>
            <a:r>
              <a:rPr kumimoji="0" lang="en-GB" sz="2000" b="1" i="0" u="none" strike="noStrike" kern="1200" cap="none" spc="0" normalizeH="0" baseline="0" noProof="0" dirty="0">
                <a:ln>
                  <a:noFill/>
                </a:ln>
                <a:solidFill>
                  <a:srgbClr val="70ADA3"/>
                </a:solidFill>
                <a:effectLst/>
                <a:uLnTx/>
                <a:uFillTx/>
                <a:latin typeface="Calibri" panose="020F0502020204030204"/>
                <a:ea typeface="+mn-ea"/>
                <a:cs typeface="+mn-cs"/>
              </a:rPr>
              <a:t>Consultation</a:t>
            </a: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 with the final value. We expect that having access to the value at consultation stage will make up for not having it at Party Impact Assessment.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sng" strike="noStrike" kern="1200" cap="none" spc="0" normalizeH="0" baseline="0" noProof="0" dirty="0">
                <a:ln>
                  <a:noFill/>
                </a:ln>
                <a:solidFill>
                  <a:srgbClr val="70ADA3"/>
                </a:solidFill>
                <a:effectLst/>
                <a:uLnTx/>
                <a:uFillTx/>
                <a:latin typeface="Calibri" panose="020F0502020204030204"/>
                <a:ea typeface="+mn-ea"/>
                <a:cs typeface="+mn-cs"/>
              </a:rPr>
              <a:t>Do you agree with our assessment ? We welcome your thoughts and feedback.  </a:t>
            </a:r>
            <a:endParaRPr kumimoji="0" lang="en-GB" sz="2000" b="0" i="0" u="sng" strike="noStrike" kern="1200" cap="none" spc="0" normalizeH="0" baseline="0" noProof="0" dirty="0">
              <a:ln>
                <a:noFill/>
              </a:ln>
              <a:solidFill>
                <a:srgbClr val="70ADA3"/>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4459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R0142 – Further comments</a:t>
            </a:r>
          </a:p>
        </p:txBody>
      </p:sp>
      <p:sp>
        <p:nvSpPr>
          <p:cNvPr id="5" name="TextBox 4">
            <a:extLst>
              <a:ext uri="{FF2B5EF4-FFF2-40B4-BE49-F238E27FC236}">
                <a16:creationId xmlns:a16="http://schemas.microsoft.com/office/drawing/2014/main" id="{2762CB19-D862-0D55-D1D7-7D735641BBC1}"/>
              </a:ext>
            </a:extLst>
          </p:cNvPr>
          <p:cNvSpPr txBox="1"/>
          <p:nvPr/>
        </p:nvSpPr>
        <p:spPr>
          <a:xfrm>
            <a:off x="545101" y="2262484"/>
            <a:ext cx="10561834" cy="40934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70ADA3"/>
                </a:solidFill>
                <a:effectLst/>
                <a:uLnTx/>
                <a:uFillTx/>
                <a:latin typeface="Calibri" panose="020F0502020204030204"/>
                <a:ea typeface="+mn-ea"/>
                <a:cs typeface="+mn-cs"/>
              </a:rPr>
              <a:t>If you would like to contact me to discuss further, please reach me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000" b="1"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70ADA3"/>
                </a:solidFill>
                <a:effectLst/>
                <a:uLnTx/>
                <a:uFillTx/>
                <a:latin typeface="Calibri" panose="020F0502020204030204"/>
                <a:ea typeface="+mn-ea"/>
                <a:cs typeface="+mn-cs"/>
                <a:hlinkClick r:id="rId3"/>
              </a:rPr>
              <a:t>Lydia.Bentley@recmanager.co.uk</a:t>
            </a:r>
            <a:r>
              <a:rPr kumimoji="0" lang="en-GB" sz="4000" b="1" i="0" u="none" strike="noStrike" kern="1200" cap="none" spc="0" normalizeH="0" baseline="0" noProof="0" dirty="0">
                <a:ln>
                  <a:noFill/>
                </a:ln>
                <a:solidFill>
                  <a:srgbClr val="70ADA3"/>
                </a:solidFill>
                <a:effectLst/>
                <a:uLnTx/>
                <a:uFillTx/>
                <a:latin typeface="Calibri" panose="020F0502020204030204"/>
                <a:ea typeface="+mn-ea"/>
                <a:cs typeface="+mn-cs"/>
              </a:rPr>
              <a:t>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91857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sz="2400" dirty="0">
                <a:latin typeface="Roboto"/>
                <a:ea typeface="Roboto"/>
                <a:cs typeface="Roboto"/>
              </a:rPr>
              <a:t>6. AOB</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ALL</a:t>
            </a:r>
          </a:p>
        </p:txBody>
      </p:sp>
    </p:spTree>
    <p:extLst>
      <p:ext uri="{BB962C8B-B14F-4D97-AF65-F5344CB8AC3E}">
        <p14:creationId xmlns:p14="http://schemas.microsoft.com/office/powerpoint/2010/main" val="16396793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749040" y="2622346"/>
            <a:ext cx="7827263" cy="1977086"/>
          </a:xfrm>
        </p:spPr>
        <p:txBody>
          <a:bodyPr>
            <a:normAutofit fontScale="90000"/>
          </a:bodyPr>
          <a:lstStyle/>
          <a:p>
            <a:r>
              <a:rPr lang="en-GB" sz="2000" dirty="0">
                <a:latin typeface="Roboto"/>
                <a:ea typeface="Roboto"/>
                <a:cs typeface="Roboto"/>
              </a:rPr>
              <a:t>Next meeting:</a:t>
            </a:r>
            <a:br>
              <a:rPr lang="en-GB" sz="2000" dirty="0"/>
            </a:br>
            <a:br>
              <a:rPr lang="en-GB" sz="2200" dirty="0">
                <a:latin typeface="Roboto"/>
                <a:ea typeface="Roboto"/>
                <a:cs typeface="Roboto"/>
              </a:rPr>
            </a:br>
            <a:r>
              <a:rPr lang="en-GB" sz="2200" dirty="0">
                <a:latin typeface="Roboto"/>
                <a:ea typeface="Roboto"/>
                <a:cs typeface="Roboto"/>
              </a:rPr>
              <a:t>12 January 2024</a:t>
            </a:r>
            <a:br>
              <a:rPr lang="en-GB" sz="2200" dirty="0">
                <a:cs typeface="Roboto"/>
              </a:rPr>
            </a:br>
            <a:br>
              <a:rPr lang="en-GB" dirty="0"/>
            </a:br>
            <a:br>
              <a:rPr lang="en-GB" dirty="0">
                <a:latin typeface="Roboto"/>
                <a:ea typeface="Roboto"/>
              </a:rPr>
            </a:br>
            <a:r>
              <a:rPr lang="en-GB" dirty="0">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Gemserv Content">
  <a:themeElements>
    <a:clrScheme name="Corporate Gemserv">
      <a:dk1>
        <a:srgbClr val="3A3C3B"/>
      </a:dk1>
      <a:lt1>
        <a:sysClr val="window" lastClr="FFFFFF"/>
      </a:lt1>
      <a:dk2>
        <a:srgbClr val="A8A8A8"/>
      </a:dk2>
      <a:lt2>
        <a:srgbClr val="EDEDED"/>
      </a:lt2>
      <a:accent1>
        <a:srgbClr val="6FB967"/>
      </a:accent1>
      <a:accent2>
        <a:srgbClr val="9DC977"/>
      </a:accent2>
      <a:accent3>
        <a:srgbClr val="DFE69B"/>
      </a:accent3>
      <a:accent4>
        <a:srgbClr val="58AB4F"/>
      </a:accent4>
      <a:accent5>
        <a:srgbClr val="81BA52"/>
      </a:accent5>
      <a:accent6>
        <a:srgbClr val="E6ECB2"/>
      </a:accent6>
      <a:hlink>
        <a:srgbClr val="2C6ECE"/>
      </a:hlink>
      <a:folHlink>
        <a:srgbClr val="568BD8"/>
      </a:folHlink>
    </a:clrScheme>
    <a:fontScheme name="Gemserv Internal">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serv PowerPoint template" id="{E4F3FFF0-3AF6-47C2-92A7-845694BA4777}" vid="{248F4D9C-1102-4DE8-9950-5A935EFE9412}"/>
    </a:ext>
  </a:extLst>
</a:theme>
</file>

<file path=ppt/theme/theme7.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8.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Code Manager Template" id="{2B200D23-CED6-497B-8722-F6DC915C62B8}" vid="{EC207632-8481-4220-B8A6-DA6C5D0D046E}"/>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6" ma:contentTypeDescription="Create a new document." ma:contentTypeScope="" ma:versionID="054da06208d2fae31879611ad289288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4db1b05883021a9433411da48fb1f879"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Props1.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2.xml><?xml version="1.0" encoding="utf-8"?>
<ds:datastoreItem xmlns:ds="http://schemas.openxmlformats.org/officeDocument/2006/customXml" ds:itemID="{565B60C0-532F-4D6B-A50C-B7ABE645EB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27F3447-4B93-44BA-86EC-08F1999C5A12}">
  <ds:schemaRefs>
    <ds:schemaRef ds:uri="5eb01662-1b8e-47cb-8683-36f494b8385c"/>
    <ds:schemaRef ds:uri="65e7efb7-4b5a-4a4a-bd0c-94ce4e8e30f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d5e8df70-7ba7-462a-92bc-0eb2af61e599"/>
    <ds:schemaRef ds:uri="33669984-af94-4b35-9f37-f4574e663bce"/>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178</TotalTime>
  <Words>1324</Words>
  <Application>Microsoft Office PowerPoint</Application>
  <PresentationFormat>Widescreen</PresentationFormat>
  <Paragraphs>206</Paragraphs>
  <Slides>23</Slides>
  <Notes>8</Notes>
  <HiddenSlides>0</HiddenSlides>
  <MMClips>0</MMClips>
  <ScaleCrop>false</ScaleCrop>
  <HeadingPairs>
    <vt:vector size="6" baseType="variant">
      <vt:variant>
        <vt:lpstr>Fonts Used</vt:lpstr>
      </vt:variant>
      <vt:variant>
        <vt:i4>7</vt:i4>
      </vt:variant>
      <vt:variant>
        <vt:lpstr>Theme</vt:lpstr>
      </vt:variant>
      <vt:variant>
        <vt:i4>8</vt:i4>
      </vt:variant>
      <vt:variant>
        <vt:lpstr>Slide Titles</vt:lpstr>
      </vt:variant>
      <vt:variant>
        <vt:i4>23</vt:i4>
      </vt:variant>
    </vt:vector>
  </HeadingPairs>
  <TitlesOfParts>
    <vt:vector size="38" baseType="lpstr">
      <vt:lpstr>Arial</vt:lpstr>
      <vt:lpstr>Calibri</vt:lpstr>
      <vt:lpstr>Open Sans</vt:lpstr>
      <vt:lpstr>Roboto</vt:lpstr>
      <vt:lpstr>Roboto Slab</vt:lpstr>
      <vt:lpstr>Segoe UI</vt:lpstr>
      <vt:lpstr>Wingdings</vt:lpstr>
      <vt:lpstr>REC Light Event Theme</vt:lpstr>
      <vt:lpstr>REC Alternative Event Theme</vt:lpstr>
      <vt:lpstr>1_REC Alternative Event Theme</vt:lpstr>
      <vt:lpstr>CONTENT SLIDE</vt:lpstr>
      <vt:lpstr>1_CONTENT SLIDE</vt:lpstr>
      <vt:lpstr>Gemserv Content</vt:lpstr>
      <vt:lpstr>1_REC Light Event Theme</vt:lpstr>
      <vt:lpstr>2_REC Light Event Theme</vt:lpstr>
      <vt:lpstr>REC ISSues group</vt:lpstr>
      <vt:lpstr>1. Introduction and agreement of agenda</vt:lpstr>
      <vt:lpstr>Agenda For today</vt:lpstr>
      <vt:lpstr> 2. Data cleanse update    </vt:lpstr>
      <vt:lpstr>DATA CLEANSE SPRINT Update</vt:lpstr>
      <vt:lpstr>Data Cleanse Sprint Update</vt:lpstr>
      <vt:lpstr>Domestic Premises Indicator</vt:lpstr>
      <vt:lpstr>Domestic Premise Indicator</vt:lpstr>
      <vt:lpstr> 2a. Data cleanse reporting    </vt:lpstr>
      <vt:lpstr>   3. Cadence of issuing performance assurance techniques </vt:lpstr>
      <vt:lpstr>Party assurance Technique Cadence update</vt:lpstr>
      <vt:lpstr>  4. R0037 – Prepayment Credit Balance &amp; Debt transfer process   </vt:lpstr>
      <vt:lpstr>R0037 Prepayment Credit Balance &amp; Debt Transfer Processes</vt:lpstr>
      <vt:lpstr>R0037 Prepayment Credit Balance &amp; Debt Transfer Processes</vt:lpstr>
      <vt:lpstr>R0037 Prepayment Credit Balance &amp; Debt Transfer Processes</vt:lpstr>
      <vt:lpstr>5. r0142 – Amendment to multiplication factor enumerations to support hydrogen trials</vt:lpstr>
      <vt:lpstr>R0142 – OVERVIEW </vt:lpstr>
      <vt:lpstr>R0142 – Proposed solution</vt:lpstr>
      <vt:lpstr>R0094 – proposed solution</vt:lpstr>
      <vt:lpstr>R0142 – Questions for rig </vt:lpstr>
      <vt:lpstr>R0142 – Further comments</vt:lpstr>
      <vt:lpstr>6. AOB</vt:lpstr>
      <vt:lpstr>Next meeting:  12 January 2024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7</cp:revision>
  <dcterms:created xsi:type="dcterms:W3CDTF">2022-06-08T15:31:29Z</dcterms:created>
  <dcterms:modified xsi:type="dcterms:W3CDTF">2023-12-07T14:37:32Z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